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1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/>
  <p:notesSz cx="68580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CFAB15-C56C-4E66-8329-9096EB9234F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1D6AABFC-BC05-4A1D-8281-2D77E7457DD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FABCD5D6-87E8-44C1-8F65-D67433D853D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A1E51A58-AC8F-4607-9BA2-3D6D25DB098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97253E00-13FC-4A0E-B095-95FA1DC5EC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5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2949EB77-A3BB-427C-AD90-4023FB33464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7129E778-3373-4CD7-955F-5EC27907218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7BCDFC63-9A93-4B6F-987F-B67F8714387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EA20ECCF-7AAA-4E47-BB00-F60CDF45921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F8D3D160-E684-4FCE-8DEB-7B74971B59B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82B26612-3F6E-4D06-9CB0-910A0142718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AC4E9A0E-A190-40F3-9935-43B8B9266F0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4FE87A01-E31A-4F62-A9F2-8187546114B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TextShape 1"/>
          <p:cNvSpPr txBox="1"/>
          <p:nvPr/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</p:sp>
      <p:sp>
        <p:nvSpPr>
          <p:cNvPr id="1323" name="TextShape 2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A209B669-C37C-488D-8D05-C588EFC215C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4" name="PlaceHolder 3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Determine p(u) for above cases.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6975A081-4827-4218-8EDE-00BD8EE8B2E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TextShape 1"/>
          <p:cNvSpPr txBox="1"/>
          <p:nvPr/>
        </p:nvSpPr>
        <p:spPr>
          <a:xfrm>
            <a:off x="3886200" y="8832960"/>
            <a:ext cx="2971440" cy="4633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BEDC9B6E-2919-493F-8037-BB66A16FCC4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 type="body"/>
          </p:nvPr>
        </p:nvSpPr>
        <p:spPr>
          <a:xfrm>
            <a:off x="914400" y="4416480"/>
            <a:ext cx="50288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506600" y="1599840"/>
            <a:ext cx="5825160" cy="464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4647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16200" y="402804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16200" y="1600200"/>
            <a:ext cx="379260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7772040" cy="2216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410080" y="6400800"/>
            <a:ext cx="289512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05920" y="6400800"/>
            <a:ext cx="6249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95D21C5-C07D-4B24-9656-AA859FF5252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5410080" y="6400800"/>
            <a:ext cx="289512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305920" y="6400800"/>
            <a:ext cx="6249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34552C7-916F-4E45-8143-9C5AF78489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6640" y="8920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854440"/>
            <a:ext cx="6400440" cy="27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Instructor : Sanghwan Lee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Office : Building # 7, Room 618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E-mail : sanghwan@kookmin.ac.kr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Homepage: http://netapp.cs.kookmin.ac.kr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Office Hour : Tue 15:00-16:30, Thu 13:30-15:00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Office : 02-910-4805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Cell : 010-2261-7038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1DD8FF6-8B76-4483-910E-60CC59EC7F9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7920"/>
            <a:ext cx="8229240" cy="987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 To Nonnegative Integer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85800" y="1371600"/>
            <a:ext cx="7772040" cy="464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character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byte long.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character string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may be converted into a unique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16-bit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non-negative int using the code: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 answer = s.at(0);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3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answer = (answer &lt;&lt; 8) + s.at(1);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Strings that are longer than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characters do not have a unique non-negative int representation.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E22B774-384C-416A-865B-548AD7A9E0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nodeType="clickEffect" fill="hold">
                      <p:stCondLst>
                        <p:cond delay="indefinite"/>
                      </p:stCondLst>
                      <p:childTnLst>
                        <p:par>
                          <p:cTn id="1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nodeType="clickEffect" fill="hold">
                      <p:stCondLst>
                        <p:cond delay="indefinite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nodeType="clickEffect" fill="hold">
                      <p:stCondLst>
                        <p:cond delay="indefinite"/>
                      </p:stCondLst>
                      <p:childTnLst>
                        <p:par>
                          <p:cTn id="2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nodeType="clickEffect" fill="hold">
                      <p:stCondLst>
                        <p:cond delay="indefinite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81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7920"/>
            <a:ext cx="8229240" cy="83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 To Nonnegative Integer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68360" y="1371600"/>
            <a:ext cx="8206920" cy="4721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some code for odd length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 = 0; i &lt; s.length; i+= 2)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do two characters at a time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answer += s.at(i);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answer += ((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)s.at(i+1)) &lt;&lt; 8;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answer;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4454028-C66B-4502-ADD7-8B1E4383B84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nodeType="clickEffect" fill="hold">
                      <p:stCondLst>
                        <p:cond delay="indefinite"/>
                      </p:stCondLst>
                      <p:childTnLst>
                        <p:par>
                          <p:cTn id="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Map Into A Home Bucket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68360" y="3068640"/>
            <a:ext cx="8280000" cy="31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Most common method is by division.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homeBucket = hash(theKey) % divisor;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divisor equals number of buckets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&lt;= homeBucket &lt; divisor = 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6836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45908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244944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344016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443088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542124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9"/>
          <p:cNvSpPr/>
          <p:nvPr/>
        </p:nvSpPr>
        <p:spPr>
          <a:xfrm>
            <a:off x="641196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7402680" y="18446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"/>
          <p:cNvSpPr/>
          <p:nvPr/>
        </p:nvSpPr>
        <p:spPr>
          <a:xfrm>
            <a:off x="62064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12"/>
          <p:cNvSpPr/>
          <p:nvPr/>
        </p:nvSpPr>
        <p:spPr>
          <a:xfrm>
            <a:off x="168768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275436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374508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465948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572616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679284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7783560" y="237816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7402680" y="17683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(85,f)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2373480" y="17683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(22,a)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3440160" y="17683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(33,c)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468360" y="17683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CustomShape 23"/>
          <p:cNvSpPr/>
          <p:nvPr/>
        </p:nvSpPr>
        <p:spPr>
          <a:xfrm>
            <a:off x="6411960" y="17683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(73,e)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2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E145B7F-29E0-46B7-8780-45DD561AD3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TextShape 2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nodeType="clickEffect" fill="hold">
                      <p:stCondLst>
                        <p:cond delay="indefinite"/>
                      </p:stCondLst>
                      <p:childTnLst>
                        <p:par>
                          <p:cTn id="2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nodeType="clickEffect" fill="hold">
                      <p:stCondLst>
                        <p:cond delay="indefinite"/>
                      </p:stCondLst>
                      <p:childTnLst>
                        <p:par>
                          <p:cTn id="2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nodeType="clickEffect" fill="hold">
                      <p:stCondLst>
                        <p:cond delay="indefinite"/>
                      </p:stCondLst>
                      <p:childTnLst>
                        <p:par>
                          <p:cTn id="2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nodeType="clickEffect" fill="hold">
                      <p:stCondLst>
                        <p:cond delay="indefinite"/>
                      </p:stCondLst>
                      <p:childTnLst>
                        <p:par>
                          <p:cTn id="2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Uniform Hash Function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04920" y="2743200"/>
            <a:ext cx="84578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09480" y="2590920"/>
            <a:ext cx="7695720" cy="25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Let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keySpace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be the set of all possible keys.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uniform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function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maps the keys in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keySpace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into buckets such that approximately the same number of keys get mapped into each bucket.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5720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144792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243828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342900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8"/>
          <p:cNvSpPr/>
          <p:nvPr/>
        </p:nvSpPr>
        <p:spPr>
          <a:xfrm>
            <a:off x="441972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"/>
          <p:cNvSpPr/>
          <p:nvPr/>
        </p:nvSpPr>
        <p:spPr>
          <a:xfrm>
            <a:off x="541008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0"/>
          <p:cNvSpPr/>
          <p:nvPr/>
        </p:nvSpPr>
        <p:spPr>
          <a:xfrm>
            <a:off x="640080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1"/>
          <p:cNvSpPr/>
          <p:nvPr/>
        </p:nvSpPr>
        <p:spPr>
          <a:xfrm>
            <a:off x="739152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2"/>
          <p:cNvSpPr/>
          <p:nvPr/>
        </p:nvSpPr>
        <p:spPr>
          <a:xfrm>
            <a:off x="60948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167652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274320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373392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464832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CustomShape 17"/>
          <p:cNvSpPr/>
          <p:nvPr/>
        </p:nvSpPr>
        <p:spPr>
          <a:xfrm>
            <a:off x="571500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CustomShape 18"/>
          <p:cNvSpPr/>
          <p:nvPr/>
        </p:nvSpPr>
        <p:spPr>
          <a:xfrm>
            <a:off x="678168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CustomShape 19"/>
          <p:cNvSpPr/>
          <p:nvPr/>
        </p:nvSpPr>
        <p:spPr>
          <a:xfrm>
            <a:off x="777240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7" name="CustomShape 20"/>
          <p:cNvSpPr/>
          <p:nvPr/>
        </p:nvSpPr>
        <p:spPr>
          <a:xfrm>
            <a:off x="739152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(85,f)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CustomShape 21"/>
          <p:cNvSpPr/>
          <p:nvPr/>
        </p:nvSpPr>
        <p:spPr>
          <a:xfrm>
            <a:off x="236232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(22,a)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CustomShape 22"/>
          <p:cNvSpPr/>
          <p:nvPr/>
        </p:nvSpPr>
        <p:spPr>
          <a:xfrm>
            <a:off x="342900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(33,c)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CustomShape 23"/>
          <p:cNvSpPr/>
          <p:nvPr/>
        </p:nvSpPr>
        <p:spPr>
          <a:xfrm>
            <a:off x="45720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CustomShape 24"/>
          <p:cNvSpPr/>
          <p:nvPr/>
        </p:nvSpPr>
        <p:spPr>
          <a:xfrm>
            <a:off x="640080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(73,e)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TextShape 25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6F7A0CA-DE96-4D04-A347-78DE3D59AF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26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nodeType="clickEffect" fill="hold">
                      <p:stCondLst>
                        <p:cond delay="indefinite"/>
                      </p:stCondLst>
                      <p:childTnLst>
                        <p:par>
                          <p:cTn id="2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nodeType="clickEffect" fill="hold">
                      <p:stCondLst>
                        <p:cond delay="indefinite"/>
                      </p:stCondLst>
                      <p:childTnLst>
                        <p:par>
                          <p:cTn id="2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10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10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nodeType="clickEffect" fill="hold">
                      <p:stCondLst>
                        <p:cond delay="indefinite"/>
                      </p:stCondLst>
                      <p:childTnLst>
                        <p:par>
                          <p:cTn id="2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10">
                                            <p:txEl>
                                              <p:pRg st="4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10">
                                            <p:txEl>
                                              <p:pRg st="4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Uniform Hash Function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04920" y="2743200"/>
            <a:ext cx="84578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609480" y="2590920"/>
            <a:ext cx="769572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468360" y="2514600"/>
            <a:ext cx="8206920" cy="32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Equivalently, the probability that a randomly selected key has bucket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as its home bucket is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1/b, 0 &lt;= i &lt; 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uniform hash function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minimizes the likelihood of an overflow when keys are selected at random.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45720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144792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7"/>
          <p:cNvSpPr/>
          <p:nvPr/>
        </p:nvSpPr>
        <p:spPr>
          <a:xfrm>
            <a:off x="243828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8"/>
          <p:cNvSpPr/>
          <p:nvPr/>
        </p:nvSpPr>
        <p:spPr>
          <a:xfrm>
            <a:off x="342900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9"/>
          <p:cNvSpPr/>
          <p:nvPr/>
        </p:nvSpPr>
        <p:spPr>
          <a:xfrm>
            <a:off x="441972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0"/>
          <p:cNvSpPr/>
          <p:nvPr/>
        </p:nvSpPr>
        <p:spPr>
          <a:xfrm>
            <a:off x="541008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"/>
          <p:cNvSpPr/>
          <p:nvPr/>
        </p:nvSpPr>
        <p:spPr>
          <a:xfrm>
            <a:off x="640080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2"/>
          <p:cNvSpPr/>
          <p:nvPr/>
        </p:nvSpPr>
        <p:spPr>
          <a:xfrm>
            <a:off x="7391520" y="12193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3"/>
          <p:cNvSpPr/>
          <p:nvPr/>
        </p:nvSpPr>
        <p:spPr>
          <a:xfrm>
            <a:off x="60948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167652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274320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373392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464832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571500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CustomShape 19"/>
          <p:cNvSpPr/>
          <p:nvPr/>
        </p:nvSpPr>
        <p:spPr>
          <a:xfrm>
            <a:off x="678168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7772400" y="17524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CustomShape 21"/>
          <p:cNvSpPr/>
          <p:nvPr/>
        </p:nvSpPr>
        <p:spPr>
          <a:xfrm>
            <a:off x="739152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(85,f)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CustomShape 22"/>
          <p:cNvSpPr/>
          <p:nvPr/>
        </p:nvSpPr>
        <p:spPr>
          <a:xfrm>
            <a:off x="236232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(22,a)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CustomShape 23"/>
          <p:cNvSpPr/>
          <p:nvPr/>
        </p:nvSpPr>
        <p:spPr>
          <a:xfrm>
            <a:off x="342900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(33,c)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7" name="CustomShape 24"/>
          <p:cNvSpPr/>
          <p:nvPr/>
        </p:nvSpPr>
        <p:spPr>
          <a:xfrm>
            <a:off x="45720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CustomShape 25"/>
          <p:cNvSpPr/>
          <p:nvPr/>
        </p:nvSpPr>
        <p:spPr>
          <a:xfrm>
            <a:off x="6400800" y="11430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(73,e)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26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AE368F5-D509-43D4-8A0B-19BEAB874C7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TextShape 27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nodeType="clickEffect" fill="hold">
                      <p:stCondLst>
                        <p:cond delay="indefinite"/>
                      </p:stCondLst>
                      <p:childTnLst>
                        <p:par>
                          <p:cTn id="2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7920"/>
            <a:ext cx="8229240" cy="83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Hashing By Division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68360" y="1295280"/>
            <a:ext cx="8135640" cy="479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keySpace = all ints.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every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the number of ints that get mapped (hashed) into bucket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approximately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/b.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Therefore, the division method results in a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uniform hash function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keySpace = all ints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practice, keys tend to be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correlated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So, the choice of the divisor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affects the distribution of home buckets.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EAABB40-7995-4448-B324-6FAE05E26DB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nodeType="clickEffect" fill="hold">
                      <p:stCondLst>
                        <p:cond delay="indefinite"/>
                      </p:stCondLst>
                      <p:childTnLst>
                        <p:par>
                          <p:cTn id="2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nodeType="clickEffect" fill="hold">
                      <p:stCondLst>
                        <p:cond delay="indefinite"/>
                      </p:stCondLst>
                      <p:childTnLst>
                        <p:par>
                          <p:cTn id="2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16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nodeType="clickEffect" fill="hold">
                      <p:stCondLst>
                        <p:cond delay="indefinite"/>
                      </p:stCondLst>
                      <p:childTnLst>
                        <p:par>
                          <p:cTn id="2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08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nodeType="clickEffect" fill="hold">
                      <p:stCondLst>
                        <p:cond delay="indefinite"/>
                      </p:stCondLst>
                      <p:childTnLst>
                        <p:par>
                          <p:cTn id="2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4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Selecting The Divisor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395280" y="1447920"/>
            <a:ext cx="8280000" cy="464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Because of this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correlation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applications tend to have a bias towards keys that map into odd integers (or into even ones).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the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divisor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number,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odd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integers hash into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odd home buckets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integers into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even home buckets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20%14 = 6, 30%14 = 2, 8%14 = 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15%14 = 1, 3%14 = 3, 23%14 = 9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bias in the keys results in a bias toward either the odd or even home buckets.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8F10C38-E48D-4458-A396-B20894EB6A0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nodeType="clickEffect" fill="hold">
                      <p:stCondLst>
                        <p:cond delay="indefinite"/>
                      </p:stCondLst>
                      <p:childTnLst>
                        <p:par>
                          <p:cTn id="2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nodeType="clickEffect" fill="hold">
                      <p:stCondLst>
                        <p:cond delay="indefinite"/>
                      </p:stCondLst>
                      <p:childTnLst>
                        <p:par>
                          <p:cTn id="2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23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nodeType="clickEffect" fill="hold">
                      <p:stCondLst>
                        <p:cond delay="indefinite"/>
                      </p:stCondLst>
                      <p:childTnLst>
                        <p:par>
                          <p:cTn id="2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41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nodeType="clickEffect" fill="hold">
                      <p:stCondLst>
                        <p:cond delay="indefinite"/>
                      </p:stCondLst>
                      <p:childTnLst>
                        <p:par>
                          <p:cTn id="2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72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nodeType="clickEffect" fill="hold">
                      <p:stCondLst>
                        <p:cond delay="indefinite"/>
                      </p:stCondLst>
                      <p:childTnLst>
                        <p:par>
                          <p:cTn id="3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03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Selecting The Divisor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68360" y="1447920"/>
            <a:ext cx="8206920" cy="457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the divisor is 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odd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number, odd (even) integers may hash into any home.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20%15 = 5, 30%15 = 0, 8%15 = 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15%15 = 0, 3%15 = 3, 23%15 = 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bias in the keys does not result in a bias toward either the odd or even home buckets.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Better chance of uniformly distributed home buckets.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 not use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divisor.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A118D9D-BE00-4FF6-84F6-E19A7D725B0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nodeType="clickEffect" fill="hold">
                      <p:stCondLst>
                        <p:cond delay="indefinite"/>
                      </p:stCondLst>
                      <p:childTnLst>
                        <p:par>
                          <p:cTn id="3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nodeType="clickEffect" fill="hold">
                      <p:stCondLst>
                        <p:cond delay="indefinite"/>
                      </p:stCondLst>
                      <p:childTnLst>
                        <p:par>
                          <p:cTn id="3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nodeType="clickEffect" fill="hold">
                      <p:stCondLst>
                        <p:cond delay="indefinite"/>
                      </p:stCondLst>
                      <p:childTnLst>
                        <p:par>
                          <p:cTn id="3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1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nodeType="clickEffect" fill="hold">
                      <p:stCondLst>
                        <p:cond delay="indefinite"/>
                      </p:stCondLst>
                      <p:childTnLst>
                        <p:par>
                          <p:cTn id="3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41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nodeType="clickEffect" fill="hold">
                      <p:stCondLst>
                        <p:cond delay="indefinite"/>
                      </p:stCondLst>
                      <p:childTnLst>
                        <p:par>
                          <p:cTn id="3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32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nodeType="clickEffect" fill="hold">
                      <p:stCondLst>
                        <p:cond delay="indefinite"/>
                      </p:stCondLst>
                      <p:childTnLst>
                        <p:par>
                          <p:cTn id="3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85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Selecting The Divisor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68360" y="1447920"/>
            <a:ext cx="8206920" cy="464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Similar biased distribution of home buckets is seen, in practice, when the divisor is a multiple of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prime numbers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such as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3, 5, 7, 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effect of each prime divisor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decreases as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gets larger.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Ideally, choose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so that it is a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prime number.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Alternatively, choose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so that it has no prime factor smaller than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6600D93-F7C7-479D-B4C5-43D0426568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nodeType="clickEffect" fill="hold">
                      <p:stCondLst>
                        <p:cond delay="indefinite"/>
                      </p:stCondLst>
                      <p:childTnLst>
                        <p:par>
                          <p:cTn id="3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nodeType="clickEffect" fill="hold">
                      <p:stCondLst>
                        <p:cond delay="indefinite"/>
                      </p:stCondLst>
                      <p:childTnLst>
                        <p:par>
                          <p:cTn id="3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3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nodeType="clickEffect" fill="hold">
                      <p:stCondLst>
                        <p:cond delay="indefinite"/>
                      </p:stCondLst>
                      <p:childTnLst>
                        <p:par>
                          <p:cTn id="3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01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nodeType="clickEffect" fill="hold">
                      <p:stCondLst>
                        <p:cond delay="indefinite"/>
                      </p:stCondLst>
                      <p:childTnLst>
                        <p:par>
                          <p:cTn id="3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49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STL hash_map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68360" y="1447920"/>
            <a:ext cx="8206920" cy="4644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Simply uses a divisor that is an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odd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number.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simplifies implementation because we must be able to resize the hash table as more pairs are put into the dictionary.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doubling, for example, requires you to go from a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table whose length is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(which is odd) to an array whose length is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2b+1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(which is also odd).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494EDBE-ADB3-4969-A3DE-444BF5EE80E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nodeType="clickEffect" fill="hold">
                      <p:stCondLst>
                        <p:cond delay="indefinite"/>
                      </p:stCondLst>
                      <p:childTnLst>
                        <p:par>
                          <p:cTn id="3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nodeType="clickEffect" fill="hold">
                      <p:stCondLst>
                        <p:cond delay="indefinite"/>
                      </p:stCondLst>
                      <p:childTnLst>
                        <p:par>
                          <p:cTn id="3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nodeType="clickEffect" fill="hold">
                      <p:stCondLst>
                        <p:cond delay="indefinite"/>
                      </p:stCondLst>
                      <p:childTnLst>
                        <p:par>
                          <p:cTn id="3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68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Dictionaries Again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39640" y="2060640"/>
            <a:ext cx="7772040" cy="4038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Collection of pairs.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(key, element)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Pairs have different keys.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Operations.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Get(theKey)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Delete(theKey)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Insert(theKey, theElement)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FEA0BEF-459C-4122-863A-3CE2F67D84A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indefinite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Overflow Handling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68360" y="1295280"/>
            <a:ext cx="8206920" cy="479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 overflow occurs when the home bucket for a new pair (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key, element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is full.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may handle overflows by: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Search the hash table in some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systematic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fashion for a bucket that is not full.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probing (linear open addressing).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Quadratic probing.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Random probing.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Eliminate overflows by permitting each bucket to keep a list of all pairs for which it is the home bucket.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Array linear list.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Chain.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1B7F6FF-2E60-488D-9253-83877351219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nodeType="clickEffect" fill="hold">
                      <p:stCondLst>
                        <p:cond delay="indefinite"/>
                      </p:stCondLst>
                      <p:childTnLst>
                        <p:par>
                          <p:cTn id="3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nodeType="clickEffect" fill="hold">
                      <p:stCondLst>
                        <p:cond delay="indefinite"/>
                      </p:stCondLst>
                      <p:childTnLst>
                        <p:par>
                          <p:cTn id="3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nodeType="clickEffect" fill="hold">
                      <p:stCondLst>
                        <p:cond delay="indefinite"/>
                      </p:stCondLst>
                      <p:childTnLst>
                        <p:par>
                          <p:cTn id="3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nodeType="clickEffect" fill="hold">
                      <p:stCondLst>
                        <p:cond delay="indefinite"/>
                      </p:stCondLst>
                      <p:childTnLst>
                        <p:par>
                          <p:cTn id="3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nodeType="clickEffect" fill="hold">
                      <p:stCondLst>
                        <p:cond delay="indefinite"/>
                      </p:stCondLst>
                      <p:childTnLst>
                        <p:par>
                          <p:cTn id="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2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nodeType="clickEffect" fill="hold">
                      <p:stCondLst>
                        <p:cond delay="indefinite"/>
                      </p:stCondLst>
                      <p:childTnLst>
                        <p:par>
                          <p:cTn id="3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47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nodeType="clickEffect" fill="hold">
                      <p:stCondLst>
                        <p:cond delay="indefinite"/>
                      </p:stCondLst>
                      <p:childTnLst>
                        <p:par>
                          <p:cTn id="3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63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nodeType="clickEffect" fill="hold">
                      <p:stCondLst>
                        <p:cond delay="indefinite"/>
                      </p:stCondLst>
                      <p:childTnLst>
                        <p:par>
                          <p:cTn id="3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70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nodeType="clickEffect" fill="hold">
                      <p:stCondLst>
                        <p:cond delay="indefinite"/>
                      </p:stCondLst>
                      <p:childTnLst>
                        <p:par>
                          <p:cTn id="3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89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Probing – Get And Insert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539640" y="1447920"/>
            <a:ext cx="753696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divisor = b (number of buckets) = 17.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Home bucket =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 % 17.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6858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11430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"/>
          <p:cNvSpPr/>
          <p:nvPr/>
        </p:nvSpPr>
        <p:spPr>
          <a:xfrm>
            <a:off x="16002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6"/>
          <p:cNvSpPr/>
          <p:nvPr/>
        </p:nvSpPr>
        <p:spPr>
          <a:xfrm>
            <a:off x="20574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7"/>
          <p:cNvSpPr/>
          <p:nvPr/>
        </p:nvSpPr>
        <p:spPr>
          <a:xfrm>
            <a:off x="25146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8"/>
          <p:cNvSpPr/>
          <p:nvPr/>
        </p:nvSpPr>
        <p:spPr>
          <a:xfrm>
            <a:off x="29718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9"/>
          <p:cNvSpPr/>
          <p:nvPr/>
        </p:nvSpPr>
        <p:spPr>
          <a:xfrm>
            <a:off x="34290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0"/>
          <p:cNvSpPr/>
          <p:nvPr/>
        </p:nvSpPr>
        <p:spPr>
          <a:xfrm>
            <a:off x="38862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1"/>
          <p:cNvSpPr/>
          <p:nvPr/>
        </p:nvSpPr>
        <p:spPr>
          <a:xfrm>
            <a:off x="43434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2"/>
          <p:cNvSpPr/>
          <p:nvPr/>
        </p:nvSpPr>
        <p:spPr>
          <a:xfrm>
            <a:off x="48006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3"/>
          <p:cNvSpPr/>
          <p:nvPr/>
        </p:nvSpPr>
        <p:spPr>
          <a:xfrm>
            <a:off x="52578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4"/>
          <p:cNvSpPr/>
          <p:nvPr/>
        </p:nvSpPr>
        <p:spPr>
          <a:xfrm>
            <a:off x="57150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5"/>
          <p:cNvSpPr/>
          <p:nvPr/>
        </p:nvSpPr>
        <p:spPr>
          <a:xfrm>
            <a:off x="61722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6"/>
          <p:cNvSpPr/>
          <p:nvPr/>
        </p:nvSpPr>
        <p:spPr>
          <a:xfrm>
            <a:off x="66294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7"/>
          <p:cNvSpPr/>
          <p:nvPr/>
        </p:nvSpPr>
        <p:spPr>
          <a:xfrm>
            <a:off x="70866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8"/>
          <p:cNvSpPr/>
          <p:nvPr/>
        </p:nvSpPr>
        <p:spPr>
          <a:xfrm>
            <a:off x="75438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9"/>
          <p:cNvSpPr/>
          <p:nvPr/>
        </p:nvSpPr>
        <p:spPr>
          <a:xfrm>
            <a:off x="8001000" y="35053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0"/>
          <p:cNvSpPr/>
          <p:nvPr/>
        </p:nvSpPr>
        <p:spPr>
          <a:xfrm>
            <a:off x="762120" y="30481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CustomShape 21"/>
          <p:cNvSpPr/>
          <p:nvPr/>
        </p:nvSpPr>
        <p:spPr>
          <a:xfrm>
            <a:off x="2514600" y="30481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CustomShape 22"/>
          <p:cNvSpPr/>
          <p:nvPr/>
        </p:nvSpPr>
        <p:spPr>
          <a:xfrm>
            <a:off x="4343400" y="30481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CustomShape 23"/>
          <p:cNvSpPr/>
          <p:nvPr/>
        </p:nvSpPr>
        <p:spPr>
          <a:xfrm>
            <a:off x="6172200" y="30481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CustomShape 24"/>
          <p:cNvSpPr/>
          <p:nvPr/>
        </p:nvSpPr>
        <p:spPr>
          <a:xfrm>
            <a:off x="7924680" y="30481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CustomShape 25"/>
          <p:cNvSpPr/>
          <p:nvPr/>
        </p:nvSpPr>
        <p:spPr>
          <a:xfrm>
            <a:off x="457200" y="4724280"/>
            <a:ext cx="77720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 pairs whose keys are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6, 12, 34, 29, 28, 11, 23, 7, 0, 33, 30, 45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0" name="CustomShape 26"/>
          <p:cNvSpPr/>
          <p:nvPr/>
        </p:nvSpPr>
        <p:spPr>
          <a:xfrm>
            <a:off x="3429000" y="34290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CustomShape 27"/>
          <p:cNvSpPr/>
          <p:nvPr/>
        </p:nvSpPr>
        <p:spPr>
          <a:xfrm>
            <a:off x="6095880" y="3429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CustomShape 28"/>
          <p:cNvSpPr/>
          <p:nvPr/>
        </p:nvSpPr>
        <p:spPr>
          <a:xfrm>
            <a:off x="6629400" y="3429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CustomShape 29"/>
          <p:cNvSpPr/>
          <p:nvPr/>
        </p:nvSpPr>
        <p:spPr>
          <a:xfrm>
            <a:off x="685800" y="34290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CustomShape 30"/>
          <p:cNvSpPr/>
          <p:nvPr/>
        </p:nvSpPr>
        <p:spPr>
          <a:xfrm>
            <a:off x="5715000" y="3429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CustomShape 31"/>
          <p:cNvSpPr/>
          <p:nvPr/>
        </p:nvSpPr>
        <p:spPr>
          <a:xfrm>
            <a:off x="7086600" y="3429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CustomShape 32"/>
          <p:cNvSpPr/>
          <p:nvPr/>
        </p:nvSpPr>
        <p:spPr>
          <a:xfrm>
            <a:off x="3886200" y="34290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CustomShape 33"/>
          <p:cNvSpPr/>
          <p:nvPr/>
        </p:nvSpPr>
        <p:spPr>
          <a:xfrm>
            <a:off x="4419720" y="34290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CustomShape 34"/>
          <p:cNvSpPr/>
          <p:nvPr/>
        </p:nvSpPr>
        <p:spPr>
          <a:xfrm>
            <a:off x="1219320" y="34290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CustomShape 35"/>
          <p:cNvSpPr/>
          <p:nvPr/>
        </p:nvSpPr>
        <p:spPr>
          <a:xfrm>
            <a:off x="8001000" y="3429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CustomShape 36"/>
          <p:cNvSpPr/>
          <p:nvPr/>
        </p:nvSpPr>
        <p:spPr>
          <a:xfrm>
            <a:off x="7543800" y="3429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CustomShape 37"/>
          <p:cNvSpPr/>
          <p:nvPr/>
        </p:nvSpPr>
        <p:spPr>
          <a:xfrm>
            <a:off x="1600200" y="342900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38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4FDF4CB-4EE3-4575-9DEB-75D5856D7F7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TextShape 39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nodeType="clickEffect" fill="hold">
                      <p:stCondLst>
                        <p:cond delay="indefinite"/>
                      </p:stCondLst>
                      <p:childTnLst>
                        <p:par>
                          <p:cTn id="4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nodeType="clickEffect" fill="hold">
                      <p:stCondLst>
                        <p:cond delay="indefinite"/>
                      </p:stCondLst>
                      <p:childTnLst>
                        <p:par>
                          <p:cTn id="4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nodeType="clickEffect" fill="hold">
                      <p:stCondLst>
                        <p:cond delay="indefinite"/>
                      </p:stCondLst>
                      <p:childTnLst>
                        <p:par>
                          <p:cTn id="4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nodeType="clickEffect" fill="hold">
                      <p:stCondLst>
                        <p:cond delay="indefinite"/>
                      </p:stCondLst>
                      <p:childTnLst>
                        <p:par>
                          <p:cTn id="4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nodeType="clickEffect" fill="hold">
                      <p:stCondLst>
                        <p:cond delay="indefinite"/>
                      </p:stCondLst>
                      <p:childTnLst>
                        <p:par>
                          <p:cTn id="4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nodeType="clickEffect" fill="hold">
                      <p:stCondLst>
                        <p:cond delay="indefinite"/>
                      </p:stCondLst>
                      <p:childTnLst>
                        <p:par>
                          <p:cTn id="4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nodeType="clickEffect" fill="hold">
                      <p:stCondLst>
                        <p:cond delay="indefinite"/>
                      </p:stCondLst>
                      <p:childTnLst>
                        <p:par>
                          <p:cTn id="4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nodeType="clickEffect" fill="hold">
                      <p:stCondLst>
                        <p:cond delay="indefinite"/>
                      </p:stCondLst>
                      <p:childTnLst>
                        <p:par>
                          <p:cTn id="4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nodeType="clickEffect" fill="hold">
                      <p:stCondLst>
                        <p:cond delay="indefinite"/>
                      </p:stCondLst>
                      <p:childTnLst>
                        <p:par>
                          <p:cTn id="4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nodeType="clickEffect" fill="hold">
                      <p:stCondLst>
                        <p:cond delay="indefinite"/>
                      </p:stCondLst>
                      <p:childTnLst>
                        <p:par>
                          <p:cTn id="4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nodeType="clickEffect" fill="hold">
                      <p:stCondLst>
                        <p:cond delay="indefinite"/>
                      </p:stCondLst>
                      <p:childTnLst>
                        <p:par>
                          <p:cTn id="4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nodeType="clickEffect" fill="hold">
                      <p:stCondLst>
                        <p:cond delay="indefinite"/>
                      </p:stCondLst>
                      <p:childTnLst>
                        <p:par>
                          <p:cTn id="4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nodeType="clickEffect" fill="hold">
                      <p:stCondLst>
                        <p:cond delay="indefinite"/>
                      </p:stCondLst>
                      <p:childTnLst>
                        <p:par>
                          <p:cTn id="4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9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nodeType="clickEffect" fill="hold">
                      <p:stCondLst>
                        <p:cond delay="indefinite"/>
                      </p:stCondLst>
                      <p:childTnLst>
                        <p:par>
                          <p:cTn id="4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nodeType="clickEffect" fill="hold">
                      <p:stCondLst>
                        <p:cond delay="indefinite"/>
                      </p:stCondLst>
                      <p:childTnLst>
                        <p:par>
                          <p:cTn id="4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nodeType="clickEffect" fill="hold">
                      <p:stCondLst>
                        <p:cond delay="indefinite"/>
                      </p:stCondLst>
                      <p:childTnLst>
                        <p:par>
                          <p:cTn id="4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Probing – Delete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539640" y="2349360"/>
            <a:ext cx="7656120" cy="761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Delete(0)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6858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"/>
          <p:cNvSpPr/>
          <p:nvPr/>
        </p:nvSpPr>
        <p:spPr>
          <a:xfrm>
            <a:off x="11430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5"/>
          <p:cNvSpPr/>
          <p:nvPr/>
        </p:nvSpPr>
        <p:spPr>
          <a:xfrm>
            <a:off x="16002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20574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>
            <a:off x="25146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8"/>
          <p:cNvSpPr/>
          <p:nvPr/>
        </p:nvSpPr>
        <p:spPr>
          <a:xfrm>
            <a:off x="29718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9"/>
          <p:cNvSpPr/>
          <p:nvPr/>
        </p:nvSpPr>
        <p:spPr>
          <a:xfrm>
            <a:off x="34290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>
            <a:off x="38862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1"/>
          <p:cNvSpPr/>
          <p:nvPr/>
        </p:nvSpPr>
        <p:spPr>
          <a:xfrm>
            <a:off x="43434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2"/>
          <p:cNvSpPr/>
          <p:nvPr/>
        </p:nvSpPr>
        <p:spPr>
          <a:xfrm>
            <a:off x="48006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3"/>
          <p:cNvSpPr/>
          <p:nvPr/>
        </p:nvSpPr>
        <p:spPr>
          <a:xfrm>
            <a:off x="52578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4"/>
          <p:cNvSpPr/>
          <p:nvPr/>
        </p:nvSpPr>
        <p:spPr>
          <a:xfrm>
            <a:off x="57150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5"/>
          <p:cNvSpPr/>
          <p:nvPr/>
        </p:nvSpPr>
        <p:spPr>
          <a:xfrm>
            <a:off x="61722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6"/>
          <p:cNvSpPr/>
          <p:nvPr/>
        </p:nvSpPr>
        <p:spPr>
          <a:xfrm>
            <a:off x="66294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7"/>
          <p:cNvSpPr/>
          <p:nvPr/>
        </p:nvSpPr>
        <p:spPr>
          <a:xfrm>
            <a:off x="70866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8"/>
          <p:cNvSpPr/>
          <p:nvPr/>
        </p:nvSpPr>
        <p:spPr>
          <a:xfrm>
            <a:off x="75438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9"/>
          <p:cNvSpPr/>
          <p:nvPr/>
        </p:nvSpPr>
        <p:spPr>
          <a:xfrm>
            <a:off x="8001000" y="1582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0"/>
          <p:cNvSpPr/>
          <p:nvPr/>
        </p:nvSpPr>
        <p:spPr>
          <a:xfrm>
            <a:off x="762120" y="112536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4" name="CustomShape 21"/>
          <p:cNvSpPr/>
          <p:nvPr/>
        </p:nvSpPr>
        <p:spPr>
          <a:xfrm>
            <a:off x="2514600" y="112536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CustomShape 22"/>
          <p:cNvSpPr/>
          <p:nvPr/>
        </p:nvSpPr>
        <p:spPr>
          <a:xfrm>
            <a:off x="4343400" y="112536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CustomShape 23"/>
          <p:cNvSpPr/>
          <p:nvPr/>
        </p:nvSpPr>
        <p:spPr>
          <a:xfrm>
            <a:off x="6172200" y="11253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7" name="CustomShape 24"/>
          <p:cNvSpPr/>
          <p:nvPr/>
        </p:nvSpPr>
        <p:spPr>
          <a:xfrm>
            <a:off x="7924680" y="11253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CustomShape 25"/>
          <p:cNvSpPr/>
          <p:nvPr/>
        </p:nvSpPr>
        <p:spPr>
          <a:xfrm>
            <a:off x="3429000" y="1506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CustomShape 26"/>
          <p:cNvSpPr/>
          <p:nvPr/>
        </p:nvSpPr>
        <p:spPr>
          <a:xfrm>
            <a:off x="6095880" y="1506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CustomShape 27"/>
          <p:cNvSpPr/>
          <p:nvPr/>
        </p:nvSpPr>
        <p:spPr>
          <a:xfrm>
            <a:off x="6629400" y="1506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1" name="CustomShape 28"/>
          <p:cNvSpPr/>
          <p:nvPr/>
        </p:nvSpPr>
        <p:spPr>
          <a:xfrm>
            <a:off x="685800" y="15066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2" name="CustomShape 29"/>
          <p:cNvSpPr/>
          <p:nvPr/>
        </p:nvSpPr>
        <p:spPr>
          <a:xfrm>
            <a:off x="5715000" y="1506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30"/>
          <p:cNvSpPr/>
          <p:nvPr/>
        </p:nvSpPr>
        <p:spPr>
          <a:xfrm>
            <a:off x="7086600" y="1506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CustomShape 31"/>
          <p:cNvSpPr/>
          <p:nvPr/>
        </p:nvSpPr>
        <p:spPr>
          <a:xfrm>
            <a:off x="3886200" y="15066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5" name="CustomShape 32"/>
          <p:cNvSpPr/>
          <p:nvPr/>
        </p:nvSpPr>
        <p:spPr>
          <a:xfrm>
            <a:off x="4419720" y="1506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CustomShape 33"/>
          <p:cNvSpPr/>
          <p:nvPr/>
        </p:nvSpPr>
        <p:spPr>
          <a:xfrm>
            <a:off x="1219320" y="1506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CustomShape 34"/>
          <p:cNvSpPr/>
          <p:nvPr/>
        </p:nvSpPr>
        <p:spPr>
          <a:xfrm>
            <a:off x="8001000" y="1506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CustomShape 35"/>
          <p:cNvSpPr/>
          <p:nvPr/>
        </p:nvSpPr>
        <p:spPr>
          <a:xfrm>
            <a:off x="7543800" y="1506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" name="CustomShape 36"/>
          <p:cNvSpPr/>
          <p:nvPr/>
        </p:nvSpPr>
        <p:spPr>
          <a:xfrm>
            <a:off x="1600200" y="150660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CustomShape 37"/>
          <p:cNvSpPr/>
          <p:nvPr/>
        </p:nvSpPr>
        <p:spPr>
          <a:xfrm>
            <a:off x="6094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8"/>
          <p:cNvSpPr/>
          <p:nvPr/>
        </p:nvSpPr>
        <p:spPr>
          <a:xfrm>
            <a:off x="1066680" y="356400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9"/>
          <p:cNvSpPr/>
          <p:nvPr/>
        </p:nvSpPr>
        <p:spPr>
          <a:xfrm>
            <a:off x="15238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0"/>
          <p:cNvSpPr/>
          <p:nvPr/>
        </p:nvSpPr>
        <p:spPr>
          <a:xfrm>
            <a:off x="19810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1"/>
          <p:cNvSpPr/>
          <p:nvPr/>
        </p:nvSpPr>
        <p:spPr>
          <a:xfrm>
            <a:off x="24382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2"/>
          <p:cNvSpPr/>
          <p:nvPr/>
        </p:nvSpPr>
        <p:spPr>
          <a:xfrm>
            <a:off x="28954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3"/>
          <p:cNvSpPr/>
          <p:nvPr/>
        </p:nvSpPr>
        <p:spPr>
          <a:xfrm>
            <a:off x="33526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4"/>
          <p:cNvSpPr/>
          <p:nvPr/>
        </p:nvSpPr>
        <p:spPr>
          <a:xfrm>
            <a:off x="38098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5"/>
          <p:cNvSpPr/>
          <p:nvPr/>
        </p:nvSpPr>
        <p:spPr>
          <a:xfrm>
            <a:off x="42670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6"/>
          <p:cNvSpPr/>
          <p:nvPr/>
        </p:nvSpPr>
        <p:spPr>
          <a:xfrm>
            <a:off x="47242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7"/>
          <p:cNvSpPr/>
          <p:nvPr/>
        </p:nvSpPr>
        <p:spPr>
          <a:xfrm>
            <a:off x="51814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8"/>
          <p:cNvSpPr/>
          <p:nvPr/>
        </p:nvSpPr>
        <p:spPr>
          <a:xfrm>
            <a:off x="56386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9"/>
          <p:cNvSpPr/>
          <p:nvPr/>
        </p:nvSpPr>
        <p:spPr>
          <a:xfrm>
            <a:off x="60958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0"/>
          <p:cNvSpPr/>
          <p:nvPr/>
        </p:nvSpPr>
        <p:spPr>
          <a:xfrm>
            <a:off x="65530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1"/>
          <p:cNvSpPr/>
          <p:nvPr/>
        </p:nvSpPr>
        <p:spPr>
          <a:xfrm>
            <a:off x="70102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52"/>
          <p:cNvSpPr/>
          <p:nvPr/>
        </p:nvSpPr>
        <p:spPr>
          <a:xfrm>
            <a:off x="74674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53"/>
          <p:cNvSpPr/>
          <p:nvPr/>
        </p:nvSpPr>
        <p:spPr>
          <a:xfrm>
            <a:off x="7924680" y="35640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4"/>
          <p:cNvSpPr/>
          <p:nvPr/>
        </p:nvSpPr>
        <p:spPr>
          <a:xfrm>
            <a:off x="685800" y="31068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8" name="CustomShape 55"/>
          <p:cNvSpPr/>
          <p:nvPr/>
        </p:nvSpPr>
        <p:spPr>
          <a:xfrm>
            <a:off x="2438280" y="31068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CustomShape 56"/>
          <p:cNvSpPr/>
          <p:nvPr/>
        </p:nvSpPr>
        <p:spPr>
          <a:xfrm>
            <a:off x="4267080" y="31068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0" name="CustomShape 57"/>
          <p:cNvSpPr/>
          <p:nvPr/>
        </p:nvSpPr>
        <p:spPr>
          <a:xfrm>
            <a:off x="6095880" y="31068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CustomShape 58"/>
          <p:cNvSpPr/>
          <p:nvPr/>
        </p:nvSpPr>
        <p:spPr>
          <a:xfrm>
            <a:off x="7848720" y="31068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2" name="CustomShape 59"/>
          <p:cNvSpPr/>
          <p:nvPr/>
        </p:nvSpPr>
        <p:spPr>
          <a:xfrm>
            <a:off x="3352680" y="34876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3" name="CustomShape 60"/>
          <p:cNvSpPr/>
          <p:nvPr/>
        </p:nvSpPr>
        <p:spPr>
          <a:xfrm>
            <a:off x="6019920" y="34876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4" name="CustomShape 61"/>
          <p:cNvSpPr/>
          <p:nvPr/>
        </p:nvSpPr>
        <p:spPr>
          <a:xfrm>
            <a:off x="6553080" y="34876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5" name="CustomShape 62"/>
          <p:cNvSpPr/>
          <p:nvPr/>
        </p:nvSpPr>
        <p:spPr>
          <a:xfrm>
            <a:off x="609480" y="34876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6" name="CustomShape 63"/>
          <p:cNvSpPr/>
          <p:nvPr/>
        </p:nvSpPr>
        <p:spPr>
          <a:xfrm>
            <a:off x="5638680" y="34876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7" name="CustomShape 64"/>
          <p:cNvSpPr/>
          <p:nvPr/>
        </p:nvSpPr>
        <p:spPr>
          <a:xfrm>
            <a:off x="7010280" y="34876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CustomShape 65"/>
          <p:cNvSpPr/>
          <p:nvPr/>
        </p:nvSpPr>
        <p:spPr>
          <a:xfrm>
            <a:off x="3809880" y="34876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9" name="CustomShape 66"/>
          <p:cNvSpPr/>
          <p:nvPr/>
        </p:nvSpPr>
        <p:spPr>
          <a:xfrm>
            <a:off x="4343400" y="34876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0" name="CustomShape 67"/>
          <p:cNvSpPr/>
          <p:nvPr/>
        </p:nvSpPr>
        <p:spPr>
          <a:xfrm>
            <a:off x="1523880" y="34876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1" name="CustomShape 68"/>
          <p:cNvSpPr/>
          <p:nvPr/>
        </p:nvSpPr>
        <p:spPr>
          <a:xfrm>
            <a:off x="7924680" y="34876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2" name="CustomShape 69"/>
          <p:cNvSpPr/>
          <p:nvPr/>
        </p:nvSpPr>
        <p:spPr>
          <a:xfrm>
            <a:off x="7467480" y="34876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3" name="CustomShape 70"/>
          <p:cNvSpPr/>
          <p:nvPr/>
        </p:nvSpPr>
        <p:spPr>
          <a:xfrm>
            <a:off x="539640" y="4402080"/>
            <a:ext cx="79196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Search cluster for pair (if any) 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fill vacated bucket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4" name="CustomShape 71"/>
          <p:cNvSpPr/>
          <p:nvPr/>
        </p:nvSpPr>
        <p:spPr>
          <a:xfrm>
            <a:off x="6094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72"/>
          <p:cNvSpPr/>
          <p:nvPr/>
        </p:nvSpPr>
        <p:spPr>
          <a:xfrm>
            <a:off x="10666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73"/>
          <p:cNvSpPr/>
          <p:nvPr/>
        </p:nvSpPr>
        <p:spPr>
          <a:xfrm>
            <a:off x="1523880" y="562140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74"/>
          <p:cNvSpPr/>
          <p:nvPr/>
        </p:nvSpPr>
        <p:spPr>
          <a:xfrm>
            <a:off x="19810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75"/>
          <p:cNvSpPr/>
          <p:nvPr/>
        </p:nvSpPr>
        <p:spPr>
          <a:xfrm>
            <a:off x="24382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76"/>
          <p:cNvSpPr/>
          <p:nvPr/>
        </p:nvSpPr>
        <p:spPr>
          <a:xfrm>
            <a:off x="28954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77"/>
          <p:cNvSpPr/>
          <p:nvPr/>
        </p:nvSpPr>
        <p:spPr>
          <a:xfrm>
            <a:off x="33526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8"/>
          <p:cNvSpPr/>
          <p:nvPr/>
        </p:nvSpPr>
        <p:spPr>
          <a:xfrm>
            <a:off x="38098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9"/>
          <p:cNvSpPr/>
          <p:nvPr/>
        </p:nvSpPr>
        <p:spPr>
          <a:xfrm>
            <a:off x="42670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80"/>
          <p:cNvSpPr/>
          <p:nvPr/>
        </p:nvSpPr>
        <p:spPr>
          <a:xfrm>
            <a:off x="47242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81"/>
          <p:cNvSpPr/>
          <p:nvPr/>
        </p:nvSpPr>
        <p:spPr>
          <a:xfrm>
            <a:off x="51814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82"/>
          <p:cNvSpPr/>
          <p:nvPr/>
        </p:nvSpPr>
        <p:spPr>
          <a:xfrm>
            <a:off x="56386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83"/>
          <p:cNvSpPr/>
          <p:nvPr/>
        </p:nvSpPr>
        <p:spPr>
          <a:xfrm>
            <a:off x="60958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84"/>
          <p:cNvSpPr/>
          <p:nvPr/>
        </p:nvSpPr>
        <p:spPr>
          <a:xfrm>
            <a:off x="65530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5"/>
          <p:cNvSpPr/>
          <p:nvPr/>
        </p:nvSpPr>
        <p:spPr>
          <a:xfrm>
            <a:off x="70102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6"/>
          <p:cNvSpPr/>
          <p:nvPr/>
        </p:nvSpPr>
        <p:spPr>
          <a:xfrm>
            <a:off x="74674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7"/>
          <p:cNvSpPr/>
          <p:nvPr/>
        </p:nvSpPr>
        <p:spPr>
          <a:xfrm>
            <a:off x="7924680" y="5621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8"/>
          <p:cNvSpPr/>
          <p:nvPr/>
        </p:nvSpPr>
        <p:spPr>
          <a:xfrm>
            <a:off x="685800" y="51642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2" name="CustomShape 89"/>
          <p:cNvSpPr/>
          <p:nvPr/>
        </p:nvSpPr>
        <p:spPr>
          <a:xfrm>
            <a:off x="2438280" y="51642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3" name="CustomShape 90"/>
          <p:cNvSpPr/>
          <p:nvPr/>
        </p:nvSpPr>
        <p:spPr>
          <a:xfrm>
            <a:off x="4267080" y="51642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4" name="CustomShape 91"/>
          <p:cNvSpPr/>
          <p:nvPr/>
        </p:nvSpPr>
        <p:spPr>
          <a:xfrm>
            <a:off x="6095880" y="51642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5" name="CustomShape 92"/>
          <p:cNvSpPr/>
          <p:nvPr/>
        </p:nvSpPr>
        <p:spPr>
          <a:xfrm>
            <a:off x="7848720" y="51642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CustomShape 93"/>
          <p:cNvSpPr/>
          <p:nvPr/>
        </p:nvSpPr>
        <p:spPr>
          <a:xfrm>
            <a:off x="3352680" y="55450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7" name="CustomShape 94"/>
          <p:cNvSpPr/>
          <p:nvPr/>
        </p:nvSpPr>
        <p:spPr>
          <a:xfrm>
            <a:off x="6019920" y="5545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8" name="CustomShape 95"/>
          <p:cNvSpPr/>
          <p:nvPr/>
        </p:nvSpPr>
        <p:spPr>
          <a:xfrm>
            <a:off x="6553080" y="5545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9" name="CustomShape 96"/>
          <p:cNvSpPr/>
          <p:nvPr/>
        </p:nvSpPr>
        <p:spPr>
          <a:xfrm>
            <a:off x="609480" y="55450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0" name="CustomShape 97"/>
          <p:cNvSpPr/>
          <p:nvPr/>
        </p:nvSpPr>
        <p:spPr>
          <a:xfrm>
            <a:off x="5638680" y="5545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1" name="CustomShape 98"/>
          <p:cNvSpPr/>
          <p:nvPr/>
        </p:nvSpPr>
        <p:spPr>
          <a:xfrm>
            <a:off x="7010280" y="5545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2" name="CustomShape 99"/>
          <p:cNvSpPr/>
          <p:nvPr/>
        </p:nvSpPr>
        <p:spPr>
          <a:xfrm>
            <a:off x="3809880" y="55450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CustomShape 100"/>
          <p:cNvSpPr/>
          <p:nvPr/>
        </p:nvSpPr>
        <p:spPr>
          <a:xfrm>
            <a:off x="4343400" y="55450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4" name="CustomShape 101"/>
          <p:cNvSpPr/>
          <p:nvPr/>
        </p:nvSpPr>
        <p:spPr>
          <a:xfrm>
            <a:off x="1066680" y="5545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CustomShape 102"/>
          <p:cNvSpPr/>
          <p:nvPr/>
        </p:nvSpPr>
        <p:spPr>
          <a:xfrm>
            <a:off x="7924680" y="5545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6" name="CustomShape 103"/>
          <p:cNvSpPr/>
          <p:nvPr/>
        </p:nvSpPr>
        <p:spPr>
          <a:xfrm>
            <a:off x="7467480" y="5545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7" name="TextShape 10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58F663A-FB06-423F-A318-6A340A7DF73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8" name="TextShape 10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89" dur="indefinite" restart="never" nodeType="tmRoot">
          <p:childTnLst>
            <p:seq>
              <p:cTn id="490" dur="indefinite" nodeType="mainSeq">
                <p:childTnLst>
                  <p:par>
                    <p:cTn id="491" nodeType="clickEffect" fill="hold">
                      <p:stCondLst>
                        <p:cond delay="indefinite"/>
                      </p:stCondLst>
                      <p:childTnLst>
                        <p:par>
                          <p:cTn id="4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nodeType="clickEffect" fill="hold">
                      <p:stCondLst>
                        <p:cond delay="indefinite"/>
                      </p:stCondLst>
                      <p:childTnLst>
                        <p:par>
                          <p:cTn id="4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nodeType="clickEffect" fill="hold">
                      <p:stCondLst>
                        <p:cond delay="indefinite"/>
                      </p:stCondLst>
                      <p:childTnLst>
                        <p:par>
                          <p:cTn id="5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nodeType="clickEffect" fill="hold">
                      <p:stCondLst>
                        <p:cond delay="indefinite"/>
                      </p:stCondLst>
                      <p:childTnLst>
                        <p:par>
                          <p:cTn id="5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nodeType="clickEffect" fill="hold">
                      <p:stCondLst>
                        <p:cond delay="indefinite"/>
                      </p:stCondLst>
                      <p:childTnLst>
                        <p:par>
                          <p:cTn id="5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Probing – Delete(34)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539640" y="3048120"/>
            <a:ext cx="8064000" cy="99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Search cluster for pair (if any) to fill vacated bucket.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685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"/>
          <p:cNvSpPr/>
          <p:nvPr/>
        </p:nvSpPr>
        <p:spPr>
          <a:xfrm>
            <a:off x="1143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5"/>
          <p:cNvSpPr/>
          <p:nvPr/>
        </p:nvSpPr>
        <p:spPr>
          <a:xfrm>
            <a:off x="16002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"/>
          <p:cNvSpPr/>
          <p:nvPr/>
        </p:nvSpPr>
        <p:spPr>
          <a:xfrm>
            <a:off x="20574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7"/>
          <p:cNvSpPr/>
          <p:nvPr/>
        </p:nvSpPr>
        <p:spPr>
          <a:xfrm>
            <a:off x="25146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8"/>
          <p:cNvSpPr/>
          <p:nvPr/>
        </p:nvSpPr>
        <p:spPr>
          <a:xfrm>
            <a:off x="2971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9"/>
          <p:cNvSpPr/>
          <p:nvPr/>
        </p:nvSpPr>
        <p:spPr>
          <a:xfrm>
            <a:off x="3429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"/>
          <p:cNvSpPr/>
          <p:nvPr/>
        </p:nvSpPr>
        <p:spPr>
          <a:xfrm>
            <a:off x="38862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1"/>
          <p:cNvSpPr/>
          <p:nvPr/>
        </p:nvSpPr>
        <p:spPr>
          <a:xfrm>
            <a:off x="43434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2"/>
          <p:cNvSpPr/>
          <p:nvPr/>
        </p:nvSpPr>
        <p:spPr>
          <a:xfrm>
            <a:off x="48006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3"/>
          <p:cNvSpPr/>
          <p:nvPr/>
        </p:nvSpPr>
        <p:spPr>
          <a:xfrm>
            <a:off x="5257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14"/>
          <p:cNvSpPr/>
          <p:nvPr/>
        </p:nvSpPr>
        <p:spPr>
          <a:xfrm>
            <a:off x="5715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5"/>
          <p:cNvSpPr/>
          <p:nvPr/>
        </p:nvSpPr>
        <p:spPr>
          <a:xfrm>
            <a:off x="61722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16"/>
          <p:cNvSpPr/>
          <p:nvPr/>
        </p:nvSpPr>
        <p:spPr>
          <a:xfrm>
            <a:off x="66294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7"/>
          <p:cNvSpPr/>
          <p:nvPr/>
        </p:nvSpPr>
        <p:spPr>
          <a:xfrm>
            <a:off x="70866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8"/>
          <p:cNvSpPr/>
          <p:nvPr/>
        </p:nvSpPr>
        <p:spPr>
          <a:xfrm>
            <a:off x="7543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9"/>
          <p:cNvSpPr/>
          <p:nvPr/>
        </p:nvSpPr>
        <p:spPr>
          <a:xfrm>
            <a:off x="8001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0"/>
          <p:cNvSpPr/>
          <p:nvPr/>
        </p:nvSpPr>
        <p:spPr>
          <a:xfrm>
            <a:off x="762120" y="9907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9" name="CustomShape 21"/>
          <p:cNvSpPr/>
          <p:nvPr/>
        </p:nvSpPr>
        <p:spPr>
          <a:xfrm>
            <a:off x="2514600" y="9907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0" name="CustomShape 22"/>
          <p:cNvSpPr/>
          <p:nvPr/>
        </p:nvSpPr>
        <p:spPr>
          <a:xfrm>
            <a:off x="4343400" y="9907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1" name="CustomShape 23"/>
          <p:cNvSpPr/>
          <p:nvPr/>
        </p:nvSpPr>
        <p:spPr>
          <a:xfrm>
            <a:off x="6172200" y="990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2" name="CustomShape 24"/>
          <p:cNvSpPr/>
          <p:nvPr/>
        </p:nvSpPr>
        <p:spPr>
          <a:xfrm>
            <a:off x="7924680" y="990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3" name="CustomShape 25"/>
          <p:cNvSpPr/>
          <p:nvPr/>
        </p:nvSpPr>
        <p:spPr>
          <a:xfrm>
            <a:off x="3429000" y="1371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4" name="CustomShape 26"/>
          <p:cNvSpPr/>
          <p:nvPr/>
        </p:nvSpPr>
        <p:spPr>
          <a:xfrm>
            <a:off x="609588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CustomShape 27"/>
          <p:cNvSpPr/>
          <p:nvPr/>
        </p:nvSpPr>
        <p:spPr>
          <a:xfrm>
            <a:off x="66294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6" name="CustomShape 28"/>
          <p:cNvSpPr/>
          <p:nvPr/>
        </p:nvSpPr>
        <p:spPr>
          <a:xfrm>
            <a:off x="685800" y="13716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7" name="CustomShape 29"/>
          <p:cNvSpPr/>
          <p:nvPr/>
        </p:nvSpPr>
        <p:spPr>
          <a:xfrm>
            <a:off x="57150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CustomShape 30"/>
          <p:cNvSpPr/>
          <p:nvPr/>
        </p:nvSpPr>
        <p:spPr>
          <a:xfrm>
            <a:off x="70866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9" name="CustomShape 31"/>
          <p:cNvSpPr/>
          <p:nvPr/>
        </p:nvSpPr>
        <p:spPr>
          <a:xfrm>
            <a:off x="3886200" y="13716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0" name="CustomShape 32"/>
          <p:cNvSpPr/>
          <p:nvPr/>
        </p:nvSpPr>
        <p:spPr>
          <a:xfrm>
            <a:off x="4419720" y="1371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CustomShape 33"/>
          <p:cNvSpPr/>
          <p:nvPr/>
        </p:nvSpPr>
        <p:spPr>
          <a:xfrm>
            <a:off x="1219320" y="1371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2" name="CustomShape 34"/>
          <p:cNvSpPr/>
          <p:nvPr/>
        </p:nvSpPr>
        <p:spPr>
          <a:xfrm>
            <a:off x="80010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3" name="CustomShape 35"/>
          <p:cNvSpPr/>
          <p:nvPr/>
        </p:nvSpPr>
        <p:spPr>
          <a:xfrm>
            <a:off x="75438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4" name="CustomShape 36"/>
          <p:cNvSpPr/>
          <p:nvPr/>
        </p:nvSpPr>
        <p:spPr>
          <a:xfrm>
            <a:off x="1600200" y="137160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CustomShape 37"/>
          <p:cNvSpPr/>
          <p:nvPr/>
        </p:nvSpPr>
        <p:spPr>
          <a:xfrm>
            <a:off x="6094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8"/>
          <p:cNvSpPr/>
          <p:nvPr/>
        </p:nvSpPr>
        <p:spPr>
          <a:xfrm>
            <a:off x="1066680" y="441972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9"/>
          <p:cNvSpPr/>
          <p:nvPr/>
        </p:nvSpPr>
        <p:spPr>
          <a:xfrm>
            <a:off x="15238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0"/>
          <p:cNvSpPr/>
          <p:nvPr/>
        </p:nvSpPr>
        <p:spPr>
          <a:xfrm>
            <a:off x="19810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1"/>
          <p:cNvSpPr/>
          <p:nvPr/>
        </p:nvSpPr>
        <p:spPr>
          <a:xfrm>
            <a:off x="24382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42"/>
          <p:cNvSpPr/>
          <p:nvPr/>
        </p:nvSpPr>
        <p:spPr>
          <a:xfrm>
            <a:off x="28954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3"/>
          <p:cNvSpPr/>
          <p:nvPr/>
        </p:nvSpPr>
        <p:spPr>
          <a:xfrm>
            <a:off x="33526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4"/>
          <p:cNvSpPr/>
          <p:nvPr/>
        </p:nvSpPr>
        <p:spPr>
          <a:xfrm>
            <a:off x="38098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45"/>
          <p:cNvSpPr/>
          <p:nvPr/>
        </p:nvSpPr>
        <p:spPr>
          <a:xfrm>
            <a:off x="42670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6"/>
          <p:cNvSpPr/>
          <p:nvPr/>
        </p:nvSpPr>
        <p:spPr>
          <a:xfrm>
            <a:off x="47242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7"/>
          <p:cNvSpPr/>
          <p:nvPr/>
        </p:nvSpPr>
        <p:spPr>
          <a:xfrm>
            <a:off x="51814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48"/>
          <p:cNvSpPr/>
          <p:nvPr/>
        </p:nvSpPr>
        <p:spPr>
          <a:xfrm>
            <a:off x="56386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49"/>
          <p:cNvSpPr/>
          <p:nvPr/>
        </p:nvSpPr>
        <p:spPr>
          <a:xfrm>
            <a:off x="60958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50"/>
          <p:cNvSpPr/>
          <p:nvPr/>
        </p:nvSpPr>
        <p:spPr>
          <a:xfrm>
            <a:off x="65530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51"/>
          <p:cNvSpPr/>
          <p:nvPr/>
        </p:nvSpPr>
        <p:spPr>
          <a:xfrm>
            <a:off x="70102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52"/>
          <p:cNvSpPr/>
          <p:nvPr/>
        </p:nvSpPr>
        <p:spPr>
          <a:xfrm>
            <a:off x="74674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53"/>
          <p:cNvSpPr/>
          <p:nvPr/>
        </p:nvSpPr>
        <p:spPr>
          <a:xfrm>
            <a:off x="7924680" y="44197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4"/>
          <p:cNvSpPr/>
          <p:nvPr/>
        </p:nvSpPr>
        <p:spPr>
          <a:xfrm>
            <a:off x="685800" y="39625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3" name="CustomShape 55"/>
          <p:cNvSpPr/>
          <p:nvPr/>
        </p:nvSpPr>
        <p:spPr>
          <a:xfrm>
            <a:off x="2438280" y="39625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CustomShape 56"/>
          <p:cNvSpPr/>
          <p:nvPr/>
        </p:nvSpPr>
        <p:spPr>
          <a:xfrm>
            <a:off x="4267080" y="39625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5" name="CustomShape 57"/>
          <p:cNvSpPr/>
          <p:nvPr/>
        </p:nvSpPr>
        <p:spPr>
          <a:xfrm>
            <a:off x="6095880" y="3962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6" name="CustomShape 58"/>
          <p:cNvSpPr/>
          <p:nvPr/>
        </p:nvSpPr>
        <p:spPr>
          <a:xfrm>
            <a:off x="7848720" y="3962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7" name="CustomShape 59"/>
          <p:cNvSpPr/>
          <p:nvPr/>
        </p:nvSpPr>
        <p:spPr>
          <a:xfrm>
            <a:off x="3352680" y="43434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8" name="CustomShape 60"/>
          <p:cNvSpPr/>
          <p:nvPr/>
        </p:nvSpPr>
        <p:spPr>
          <a:xfrm>
            <a:off x="6019920" y="43434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9" name="CustomShape 61"/>
          <p:cNvSpPr/>
          <p:nvPr/>
        </p:nvSpPr>
        <p:spPr>
          <a:xfrm>
            <a:off x="6553080" y="43434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0" name="CustomShape 62"/>
          <p:cNvSpPr/>
          <p:nvPr/>
        </p:nvSpPr>
        <p:spPr>
          <a:xfrm>
            <a:off x="609480" y="43434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1" name="CustomShape 63"/>
          <p:cNvSpPr/>
          <p:nvPr/>
        </p:nvSpPr>
        <p:spPr>
          <a:xfrm>
            <a:off x="5638680" y="43434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CustomShape 64"/>
          <p:cNvSpPr/>
          <p:nvPr/>
        </p:nvSpPr>
        <p:spPr>
          <a:xfrm>
            <a:off x="7010280" y="43434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3" name="CustomShape 65"/>
          <p:cNvSpPr/>
          <p:nvPr/>
        </p:nvSpPr>
        <p:spPr>
          <a:xfrm>
            <a:off x="3809880" y="43434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4" name="CustomShape 66"/>
          <p:cNvSpPr/>
          <p:nvPr/>
        </p:nvSpPr>
        <p:spPr>
          <a:xfrm>
            <a:off x="4343400" y="43434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5" name="CustomShape 67"/>
          <p:cNvSpPr/>
          <p:nvPr/>
        </p:nvSpPr>
        <p:spPr>
          <a:xfrm>
            <a:off x="1143000" y="4343400"/>
            <a:ext cx="3805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68"/>
          <p:cNvSpPr/>
          <p:nvPr/>
        </p:nvSpPr>
        <p:spPr>
          <a:xfrm>
            <a:off x="7924680" y="43434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7" name="CustomShape 69"/>
          <p:cNvSpPr/>
          <p:nvPr/>
        </p:nvSpPr>
        <p:spPr>
          <a:xfrm>
            <a:off x="7467480" y="43434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8" name="CustomShape 70"/>
          <p:cNvSpPr/>
          <p:nvPr/>
        </p:nvSpPr>
        <p:spPr>
          <a:xfrm>
            <a:off x="1523880" y="434340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9" name="CustomShape 71"/>
          <p:cNvSpPr/>
          <p:nvPr/>
        </p:nvSpPr>
        <p:spPr>
          <a:xfrm>
            <a:off x="6094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72"/>
          <p:cNvSpPr/>
          <p:nvPr/>
        </p:nvSpPr>
        <p:spPr>
          <a:xfrm>
            <a:off x="10666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73"/>
          <p:cNvSpPr/>
          <p:nvPr/>
        </p:nvSpPr>
        <p:spPr>
          <a:xfrm>
            <a:off x="1523880" y="548640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74"/>
          <p:cNvSpPr/>
          <p:nvPr/>
        </p:nvSpPr>
        <p:spPr>
          <a:xfrm>
            <a:off x="19810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75"/>
          <p:cNvSpPr/>
          <p:nvPr/>
        </p:nvSpPr>
        <p:spPr>
          <a:xfrm>
            <a:off x="24382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76"/>
          <p:cNvSpPr/>
          <p:nvPr/>
        </p:nvSpPr>
        <p:spPr>
          <a:xfrm>
            <a:off x="28954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77"/>
          <p:cNvSpPr/>
          <p:nvPr/>
        </p:nvSpPr>
        <p:spPr>
          <a:xfrm>
            <a:off x="33526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78"/>
          <p:cNvSpPr/>
          <p:nvPr/>
        </p:nvSpPr>
        <p:spPr>
          <a:xfrm>
            <a:off x="38098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9"/>
          <p:cNvSpPr/>
          <p:nvPr/>
        </p:nvSpPr>
        <p:spPr>
          <a:xfrm>
            <a:off x="42670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80"/>
          <p:cNvSpPr/>
          <p:nvPr/>
        </p:nvSpPr>
        <p:spPr>
          <a:xfrm>
            <a:off x="47242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81"/>
          <p:cNvSpPr/>
          <p:nvPr/>
        </p:nvSpPr>
        <p:spPr>
          <a:xfrm>
            <a:off x="51814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82"/>
          <p:cNvSpPr/>
          <p:nvPr/>
        </p:nvSpPr>
        <p:spPr>
          <a:xfrm>
            <a:off x="56386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83"/>
          <p:cNvSpPr/>
          <p:nvPr/>
        </p:nvSpPr>
        <p:spPr>
          <a:xfrm>
            <a:off x="60958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84"/>
          <p:cNvSpPr/>
          <p:nvPr/>
        </p:nvSpPr>
        <p:spPr>
          <a:xfrm>
            <a:off x="65530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85"/>
          <p:cNvSpPr/>
          <p:nvPr/>
        </p:nvSpPr>
        <p:spPr>
          <a:xfrm>
            <a:off x="70102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86"/>
          <p:cNvSpPr/>
          <p:nvPr/>
        </p:nvSpPr>
        <p:spPr>
          <a:xfrm>
            <a:off x="74674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87"/>
          <p:cNvSpPr/>
          <p:nvPr/>
        </p:nvSpPr>
        <p:spPr>
          <a:xfrm>
            <a:off x="7924680" y="54864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88"/>
          <p:cNvSpPr/>
          <p:nvPr/>
        </p:nvSpPr>
        <p:spPr>
          <a:xfrm>
            <a:off x="685800" y="50292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7" name="CustomShape 89"/>
          <p:cNvSpPr/>
          <p:nvPr/>
        </p:nvSpPr>
        <p:spPr>
          <a:xfrm>
            <a:off x="2438280" y="50292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8" name="CustomShape 90"/>
          <p:cNvSpPr/>
          <p:nvPr/>
        </p:nvSpPr>
        <p:spPr>
          <a:xfrm>
            <a:off x="4267080" y="50292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9" name="CustomShape 91"/>
          <p:cNvSpPr/>
          <p:nvPr/>
        </p:nvSpPr>
        <p:spPr>
          <a:xfrm>
            <a:off x="6095880" y="50292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0" name="CustomShape 92"/>
          <p:cNvSpPr/>
          <p:nvPr/>
        </p:nvSpPr>
        <p:spPr>
          <a:xfrm>
            <a:off x="7848720" y="50292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1" name="CustomShape 93"/>
          <p:cNvSpPr/>
          <p:nvPr/>
        </p:nvSpPr>
        <p:spPr>
          <a:xfrm>
            <a:off x="3352680" y="54100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2" name="CustomShape 94"/>
          <p:cNvSpPr/>
          <p:nvPr/>
        </p:nvSpPr>
        <p:spPr>
          <a:xfrm>
            <a:off x="6019920" y="5410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3" name="CustomShape 95"/>
          <p:cNvSpPr/>
          <p:nvPr/>
        </p:nvSpPr>
        <p:spPr>
          <a:xfrm>
            <a:off x="6553080" y="5410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4" name="CustomShape 96"/>
          <p:cNvSpPr/>
          <p:nvPr/>
        </p:nvSpPr>
        <p:spPr>
          <a:xfrm>
            <a:off x="609480" y="54100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5" name="CustomShape 97"/>
          <p:cNvSpPr/>
          <p:nvPr/>
        </p:nvSpPr>
        <p:spPr>
          <a:xfrm>
            <a:off x="5638680" y="5410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6" name="CustomShape 98"/>
          <p:cNvSpPr/>
          <p:nvPr/>
        </p:nvSpPr>
        <p:spPr>
          <a:xfrm>
            <a:off x="7010280" y="5410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7" name="CustomShape 99"/>
          <p:cNvSpPr/>
          <p:nvPr/>
        </p:nvSpPr>
        <p:spPr>
          <a:xfrm>
            <a:off x="3809880" y="54100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8" name="CustomShape 100"/>
          <p:cNvSpPr/>
          <p:nvPr/>
        </p:nvSpPr>
        <p:spPr>
          <a:xfrm>
            <a:off x="4343400" y="54100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9" name="CustomShape 101"/>
          <p:cNvSpPr/>
          <p:nvPr/>
        </p:nvSpPr>
        <p:spPr>
          <a:xfrm>
            <a:off x="1143000" y="5410080"/>
            <a:ext cx="3805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02"/>
          <p:cNvSpPr/>
          <p:nvPr/>
        </p:nvSpPr>
        <p:spPr>
          <a:xfrm>
            <a:off x="7924680" y="5410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1" name="CustomShape 103"/>
          <p:cNvSpPr/>
          <p:nvPr/>
        </p:nvSpPr>
        <p:spPr>
          <a:xfrm>
            <a:off x="7467480" y="5410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2" name="CustomShape 104"/>
          <p:cNvSpPr/>
          <p:nvPr/>
        </p:nvSpPr>
        <p:spPr>
          <a:xfrm>
            <a:off x="1066680" y="541008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3" name="CustomShape 105"/>
          <p:cNvSpPr/>
          <p:nvPr/>
        </p:nvSpPr>
        <p:spPr>
          <a:xfrm>
            <a:off x="685800" y="243828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06"/>
          <p:cNvSpPr/>
          <p:nvPr/>
        </p:nvSpPr>
        <p:spPr>
          <a:xfrm>
            <a:off x="11430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07"/>
          <p:cNvSpPr/>
          <p:nvPr/>
        </p:nvSpPr>
        <p:spPr>
          <a:xfrm>
            <a:off x="16002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08"/>
          <p:cNvSpPr/>
          <p:nvPr/>
        </p:nvSpPr>
        <p:spPr>
          <a:xfrm>
            <a:off x="20574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09"/>
          <p:cNvSpPr/>
          <p:nvPr/>
        </p:nvSpPr>
        <p:spPr>
          <a:xfrm>
            <a:off x="25146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10"/>
          <p:cNvSpPr/>
          <p:nvPr/>
        </p:nvSpPr>
        <p:spPr>
          <a:xfrm>
            <a:off x="29718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111"/>
          <p:cNvSpPr/>
          <p:nvPr/>
        </p:nvSpPr>
        <p:spPr>
          <a:xfrm>
            <a:off x="34290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12"/>
          <p:cNvSpPr/>
          <p:nvPr/>
        </p:nvSpPr>
        <p:spPr>
          <a:xfrm>
            <a:off x="38862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13"/>
          <p:cNvSpPr/>
          <p:nvPr/>
        </p:nvSpPr>
        <p:spPr>
          <a:xfrm>
            <a:off x="43434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14"/>
          <p:cNvSpPr/>
          <p:nvPr/>
        </p:nvSpPr>
        <p:spPr>
          <a:xfrm>
            <a:off x="48006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15"/>
          <p:cNvSpPr/>
          <p:nvPr/>
        </p:nvSpPr>
        <p:spPr>
          <a:xfrm>
            <a:off x="52578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16"/>
          <p:cNvSpPr/>
          <p:nvPr/>
        </p:nvSpPr>
        <p:spPr>
          <a:xfrm>
            <a:off x="57150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17"/>
          <p:cNvSpPr/>
          <p:nvPr/>
        </p:nvSpPr>
        <p:spPr>
          <a:xfrm>
            <a:off x="61722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18"/>
          <p:cNvSpPr/>
          <p:nvPr/>
        </p:nvSpPr>
        <p:spPr>
          <a:xfrm>
            <a:off x="66294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19"/>
          <p:cNvSpPr/>
          <p:nvPr/>
        </p:nvSpPr>
        <p:spPr>
          <a:xfrm>
            <a:off x="70866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20"/>
          <p:cNvSpPr/>
          <p:nvPr/>
        </p:nvSpPr>
        <p:spPr>
          <a:xfrm>
            <a:off x="75438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21"/>
          <p:cNvSpPr/>
          <p:nvPr/>
        </p:nvSpPr>
        <p:spPr>
          <a:xfrm>
            <a:off x="8001000" y="2438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22"/>
          <p:cNvSpPr/>
          <p:nvPr/>
        </p:nvSpPr>
        <p:spPr>
          <a:xfrm>
            <a:off x="762120" y="19810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1" name="CustomShape 123"/>
          <p:cNvSpPr/>
          <p:nvPr/>
        </p:nvSpPr>
        <p:spPr>
          <a:xfrm>
            <a:off x="2514600" y="19810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2" name="CustomShape 124"/>
          <p:cNvSpPr/>
          <p:nvPr/>
        </p:nvSpPr>
        <p:spPr>
          <a:xfrm>
            <a:off x="4343400" y="19810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3" name="CustomShape 125"/>
          <p:cNvSpPr/>
          <p:nvPr/>
        </p:nvSpPr>
        <p:spPr>
          <a:xfrm>
            <a:off x="6172200" y="1981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4" name="CustomShape 126"/>
          <p:cNvSpPr/>
          <p:nvPr/>
        </p:nvSpPr>
        <p:spPr>
          <a:xfrm>
            <a:off x="7924680" y="1981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5" name="CustomShape 127"/>
          <p:cNvSpPr/>
          <p:nvPr/>
        </p:nvSpPr>
        <p:spPr>
          <a:xfrm>
            <a:off x="3429000" y="23623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6" name="CustomShape 128"/>
          <p:cNvSpPr/>
          <p:nvPr/>
        </p:nvSpPr>
        <p:spPr>
          <a:xfrm>
            <a:off x="6095880" y="2362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7" name="CustomShape 129"/>
          <p:cNvSpPr/>
          <p:nvPr/>
        </p:nvSpPr>
        <p:spPr>
          <a:xfrm>
            <a:off x="6629400" y="2362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8" name="CustomShape 130"/>
          <p:cNvSpPr/>
          <p:nvPr/>
        </p:nvSpPr>
        <p:spPr>
          <a:xfrm>
            <a:off x="5715000" y="2362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9" name="CustomShape 131"/>
          <p:cNvSpPr/>
          <p:nvPr/>
        </p:nvSpPr>
        <p:spPr>
          <a:xfrm>
            <a:off x="7086600" y="2362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0" name="CustomShape 132"/>
          <p:cNvSpPr/>
          <p:nvPr/>
        </p:nvSpPr>
        <p:spPr>
          <a:xfrm>
            <a:off x="3886200" y="236232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1" name="CustomShape 133"/>
          <p:cNvSpPr/>
          <p:nvPr/>
        </p:nvSpPr>
        <p:spPr>
          <a:xfrm>
            <a:off x="4419720" y="23623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2" name="CustomShape 134"/>
          <p:cNvSpPr/>
          <p:nvPr/>
        </p:nvSpPr>
        <p:spPr>
          <a:xfrm>
            <a:off x="1219320" y="23623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3" name="CustomShape 135"/>
          <p:cNvSpPr/>
          <p:nvPr/>
        </p:nvSpPr>
        <p:spPr>
          <a:xfrm>
            <a:off x="8001000" y="2362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4" name="CustomShape 136"/>
          <p:cNvSpPr/>
          <p:nvPr/>
        </p:nvSpPr>
        <p:spPr>
          <a:xfrm>
            <a:off x="7543800" y="2362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5" name="CustomShape 137"/>
          <p:cNvSpPr/>
          <p:nvPr/>
        </p:nvSpPr>
        <p:spPr>
          <a:xfrm>
            <a:off x="1600200" y="236232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6" name="TextShape 138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32BC318-DBE9-4CDB-AB54-3BB8510925E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7" name="TextShape 139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1" dur="indefinite" restart="never" nodeType="tmRoot">
          <p:childTnLst>
            <p:seq>
              <p:cTn id="512" dur="indefinite" nodeType="mainSeq">
                <p:childTnLst>
                  <p:par>
                    <p:cTn id="513" nodeType="clickEffect" fill="hold">
                      <p:stCondLst>
                        <p:cond delay="indefinite"/>
                      </p:stCondLst>
                      <p:childTnLst>
                        <p:par>
                          <p:cTn id="5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nodeType="clickEffect" fill="hold">
                      <p:stCondLst>
                        <p:cond delay="indefinite"/>
                      </p:stCondLst>
                      <p:childTnLst>
                        <p:par>
                          <p:cTn id="5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nodeType="clickEffect" fill="hold">
                      <p:stCondLst>
                        <p:cond delay="indefinite"/>
                      </p:stCondLst>
                      <p:childTnLst>
                        <p:par>
                          <p:cTn id="5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nodeType="clickEffect" fill="hold">
                      <p:stCondLst>
                        <p:cond delay="indefinite"/>
                      </p:stCondLst>
                      <p:childTnLst>
                        <p:par>
                          <p:cTn id="5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Probing – Delete(29)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611280" y="2725560"/>
            <a:ext cx="8064000" cy="99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Search cluster for pair (if any) to fill vacated bucket.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685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4"/>
          <p:cNvSpPr/>
          <p:nvPr/>
        </p:nvSpPr>
        <p:spPr>
          <a:xfrm>
            <a:off x="1143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5"/>
          <p:cNvSpPr/>
          <p:nvPr/>
        </p:nvSpPr>
        <p:spPr>
          <a:xfrm>
            <a:off x="16002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6"/>
          <p:cNvSpPr/>
          <p:nvPr/>
        </p:nvSpPr>
        <p:spPr>
          <a:xfrm>
            <a:off x="20574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7"/>
          <p:cNvSpPr/>
          <p:nvPr/>
        </p:nvSpPr>
        <p:spPr>
          <a:xfrm>
            <a:off x="25146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8"/>
          <p:cNvSpPr/>
          <p:nvPr/>
        </p:nvSpPr>
        <p:spPr>
          <a:xfrm>
            <a:off x="2971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9"/>
          <p:cNvSpPr/>
          <p:nvPr/>
        </p:nvSpPr>
        <p:spPr>
          <a:xfrm>
            <a:off x="3429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0"/>
          <p:cNvSpPr/>
          <p:nvPr/>
        </p:nvSpPr>
        <p:spPr>
          <a:xfrm>
            <a:off x="38862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1"/>
          <p:cNvSpPr/>
          <p:nvPr/>
        </p:nvSpPr>
        <p:spPr>
          <a:xfrm>
            <a:off x="43434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2"/>
          <p:cNvSpPr/>
          <p:nvPr/>
        </p:nvSpPr>
        <p:spPr>
          <a:xfrm>
            <a:off x="48006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3"/>
          <p:cNvSpPr/>
          <p:nvPr/>
        </p:nvSpPr>
        <p:spPr>
          <a:xfrm>
            <a:off x="5257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4"/>
          <p:cNvSpPr/>
          <p:nvPr/>
        </p:nvSpPr>
        <p:spPr>
          <a:xfrm>
            <a:off x="5715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15"/>
          <p:cNvSpPr/>
          <p:nvPr/>
        </p:nvSpPr>
        <p:spPr>
          <a:xfrm>
            <a:off x="61722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6"/>
          <p:cNvSpPr/>
          <p:nvPr/>
        </p:nvSpPr>
        <p:spPr>
          <a:xfrm>
            <a:off x="66294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17"/>
          <p:cNvSpPr/>
          <p:nvPr/>
        </p:nvSpPr>
        <p:spPr>
          <a:xfrm>
            <a:off x="70866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8"/>
          <p:cNvSpPr/>
          <p:nvPr/>
        </p:nvSpPr>
        <p:spPr>
          <a:xfrm>
            <a:off x="75438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9"/>
          <p:cNvSpPr/>
          <p:nvPr/>
        </p:nvSpPr>
        <p:spPr>
          <a:xfrm>
            <a:off x="8001000" y="144792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20"/>
          <p:cNvSpPr/>
          <p:nvPr/>
        </p:nvSpPr>
        <p:spPr>
          <a:xfrm>
            <a:off x="762120" y="9907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8" name="CustomShape 21"/>
          <p:cNvSpPr/>
          <p:nvPr/>
        </p:nvSpPr>
        <p:spPr>
          <a:xfrm>
            <a:off x="2514600" y="9907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9" name="CustomShape 22"/>
          <p:cNvSpPr/>
          <p:nvPr/>
        </p:nvSpPr>
        <p:spPr>
          <a:xfrm>
            <a:off x="4343400" y="9907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0" name="CustomShape 23"/>
          <p:cNvSpPr/>
          <p:nvPr/>
        </p:nvSpPr>
        <p:spPr>
          <a:xfrm>
            <a:off x="6172200" y="990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1" name="CustomShape 24"/>
          <p:cNvSpPr/>
          <p:nvPr/>
        </p:nvSpPr>
        <p:spPr>
          <a:xfrm>
            <a:off x="7924680" y="990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2" name="CustomShape 25"/>
          <p:cNvSpPr/>
          <p:nvPr/>
        </p:nvSpPr>
        <p:spPr>
          <a:xfrm>
            <a:off x="3429000" y="1371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3" name="CustomShape 26"/>
          <p:cNvSpPr/>
          <p:nvPr/>
        </p:nvSpPr>
        <p:spPr>
          <a:xfrm>
            <a:off x="609588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4" name="CustomShape 27"/>
          <p:cNvSpPr/>
          <p:nvPr/>
        </p:nvSpPr>
        <p:spPr>
          <a:xfrm>
            <a:off x="66294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5" name="CustomShape 28"/>
          <p:cNvSpPr/>
          <p:nvPr/>
        </p:nvSpPr>
        <p:spPr>
          <a:xfrm>
            <a:off x="685800" y="13716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6" name="CustomShape 29"/>
          <p:cNvSpPr/>
          <p:nvPr/>
        </p:nvSpPr>
        <p:spPr>
          <a:xfrm>
            <a:off x="57150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7" name="CustomShape 30"/>
          <p:cNvSpPr/>
          <p:nvPr/>
        </p:nvSpPr>
        <p:spPr>
          <a:xfrm>
            <a:off x="70866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8" name="CustomShape 31"/>
          <p:cNvSpPr/>
          <p:nvPr/>
        </p:nvSpPr>
        <p:spPr>
          <a:xfrm>
            <a:off x="3886200" y="137160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9" name="CustomShape 32"/>
          <p:cNvSpPr/>
          <p:nvPr/>
        </p:nvSpPr>
        <p:spPr>
          <a:xfrm>
            <a:off x="4419720" y="1371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0" name="CustomShape 33"/>
          <p:cNvSpPr/>
          <p:nvPr/>
        </p:nvSpPr>
        <p:spPr>
          <a:xfrm>
            <a:off x="1219320" y="137160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1" name="CustomShape 34"/>
          <p:cNvSpPr/>
          <p:nvPr/>
        </p:nvSpPr>
        <p:spPr>
          <a:xfrm>
            <a:off x="80010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2" name="CustomShape 35"/>
          <p:cNvSpPr/>
          <p:nvPr/>
        </p:nvSpPr>
        <p:spPr>
          <a:xfrm>
            <a:off x="7543800" y="13716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3" name="CustomShape 36"/>
          <p:cNvSpPr/>
          <p:nvPr/>
        </p:nvSpPr>
        <p:spPr>
          <a:xfrm>
            <a:off x="1600200" y="137160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4" name="CustomShape 37"/>
          <p:cNvSpPr/>
          <p:nvPr/>
        </p:nvSpPr>
        <p:spPr>
          <a:xfrm>
            <a:off x="6858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38"/>
          <p:cNvSpPr/>
          <p:nvPr/>
        </p:nvSpPr>
        <p:spPr>
          <a:xfrm>
            <a:off x="11430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9"/>
          <p:cNvSpPr/>
          <p:nvPr/>
        </p:nvSpPr>
        <p:spPr>
          <a:xfrm>
            <a:off x="16002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40"/>
          <p:cNvSpPr/>
          <p:nvPr/>
        </p:nvSpPr>
        <p:spPr>
          <a:xfrm>
            <a:off x="20574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41"/>
          <p:cNvSpPr/>
          <p:nvPr/>
        </p:nvSpPr>
        <p:spPr>
          <a:xfrm>
            <a:off x="25146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42"/>
          <p:cNvSpPr/>
          <p:nvPr/>
        </p:nvSpPr>
        <p:spPr>
          <a:xfrm>
            <a:off x="29718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43"/>
          <p:cNvSpPr/>
          <p:nvPr/>
        </p:nvSpPr>
        <p:spPr>
          <a:xfrm>
            <a:off x="34290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44"/>
          <p:cNvSpPr/>
          <p:nvPr/>
        </p:nvSpPr>
        <p:spPr>
          <a:xfrm>
            <a:off x="38862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45"/>
          <p:cNvSpPr/>
          <p:nvPr/>
        </p:nvSpPr>
        <p:spPr>
          <a:xfrm>
            <a:off x="43434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46"/>
          <p:cNvSpPr/>
          <p:nvPr/>
        </p:nvSpPr>
        <p:spPr>
          <a:xfrm>
            <a:off x="48006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7"/>
          <p:cNvSpPr/>
          <p:nvPr/>
        </p:nvSpPr>
        <p:spPr>
          <a:xfrm>
            <a:off x="52578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48"/>
          <p:cNvSpPr/>
          <p:nvPr/>
        </p:nvSpPr>
        <p:spPr>
          <a:xfrm>
            <a:off x="57150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49"/>
          <p:cNvSpPr/>
          <p:nvPr/>
        </p:nvSpPr>
        <p:spPr>
          <a:xfrm>
            <a:off x="61722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50"/>
          <p:cNvSpPr/>
          <p:nvPr/>
        </p:nvSpPr>
        <p:spPr>
          <a:xfrm>
            <a:off x="6629400" y="240048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51"/>
          <p:cNvSpPr/>
          <p:nvPr/>
        </p:nvSpPr>
        <p:spPr>
          <a:xfrm>
            <a:off x="70866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52"/>
          <p:cNvSpPr/>
          <p:nvPr/>
        </p:nvSpPr>
        <p:spPr>
          <a:xfrm>
            <a:off x="75438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53"/>
          <p:cNvSpPr/>
          <p:nvPr/>
        </p:nvSpPr>
        <p:spPr>
          <a:xfrm>
            <a:off x="8001000" y="24004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54"/>
          <p:cNvSpPr/>
          <p:nvPr/>
        </p:nvSpPr>
        <p:spPr>
          <a:xfrm>
            <a:off x="762120" y="19432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2" name="CustomShape 55"/>
          <p:cNvSpPr/>
          <p:nvPr/>
        </p:nvSpPr>
        <p:spPr>
          <a:xfrm>
            <a:off x="2514600" y="19432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3" name="CustomShape 56"/>
          <p:cNvSpPr/>
          <p:nvPr/>
        </p:nvSpPr>
        <p:spPr>
          <a:xfrm>
            <a:off x="4343400" y="19432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4" name="CustomShape 57"/>
          <p:cNvSpPr/>
          <p:nvPr/>
        </p:nvSpPr>
        <p:spPr>
          <a:xfrm>
            <a:off x="6172200" y="19432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5" name="CustomShape 58"/>
          <p:cNvSpPr/>
          <p:nvPr/>
        </p:nvSpPr>
        <p:spPr>
          <a:xfrm>
            <a:off x="7924680" y="19432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6" name="CustomShape 59"/>
          <p:cNvSpPr/>
          <p:nvPr/>
        </p:nvSpPr>
        <p:spPr>
          <a:xfrm>
            <a:off x="3429000" y="232416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7" name="CustomShape 60"/>
          <p:cNvSpPr/>
          <p:nvPr/>
        </p:nvSpPr>
        <p:spPr>
          <a:xfrm>
            <a:off x="6095880" y="23241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8" name="CustomShape 61"/>
          <p:cNvSpPr/>
          <p:nvPr/>
        </p:nvSpPr>
        <p:spPr>
          <a:xfrm>
            <a:off x="6629400" y="2324160"/>
            <a:ext cx="533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2"/>
          <p:cNvSpPr/>
          <p:nvPr/>
        </p:nvSpPr>
        <p:spPr>
          <a:xfrm>
            <a:off x="685800" y="232416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0" name="CustomShape 63"/>
          <p:cNvSpPr/>
          <p:nvPr/>
        </p:nvSpPr>
        <p:spPr>
          <a:xfrm>
            <a:off x="5715000" y="23241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1" name="CustomShape 64"/>
          <p:cNvSpPr/>
          <p:nvPr/>
        </p:nvSpPr>
        <p:spPr>
          <a:xfrm>
            <a:off x="7086600" y="23241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2" name="CustomShape 65"/>
          <p:cNvSpPr/>
          <p:nvPr/>
        </p:nvSpPr>
        <p:spPr>
          <a:xfrm>
            <a:off x="3886200" y="232416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3" name="CustomShape 66"/>
          <p:cNvSpPr/>
          <p:nvPr/>
        </p:nvSpPr>
        <p:spPr>
          <a:xfrm>
            <a:off x="4419720" y="232416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4" name="CustomShape 67"/>
          <p:cNvSpPr/>
          <p:nvPr/>
        </p:nvSpPr>
        <p:spPr>
          <a:xfrm>
            <a:off x="1219320" y="232416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5" name="CustomShape 68"/>
          <p:cNvSpPr/>
          <p:nvPr/>
        </p:nvSpPr>
        <p:spPr>
          <a:xfrm>
            <a:off x="8001000" y="23241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6" name="CustomShape 69"/>
          <p:cNvSpPr/>
          <p:nvPr/>
        </p:nvSpPr>
        <p:spPr>
          <a:xfrm>
            <a:off x="7543800" y="23241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7" name="CustomShape 70"/>
          <p:cNvSpPr/>
          <p:nvPr/>
        </p:nvSpPr>
        <p:spPr>
          <a:xfrm>
            <a:off x="1600200" y="232416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8" name="CustomShape 71"/>
          <p:cNvSpPr/>
          <p:nvPr/>
        </p:nvSpPr>
        <p:spPr>
          <a:xfrm>
            <a:off x="6858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72"/>
          <p:cNvSpPr/>
          <p:nvPr/>
        </p:nvSpPr>
        <p:spPr>
          <a:xfrm>
            <a:off x="11430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73"/>
          <p:cNvSpPr/>
          <p:nvPr/>
        </p:nvSpPr>
        <p:spPr>
          <a:xfrm>
            <a:off x="16002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74"/>
          <p:cNvSpPr/>
          <p:nvPr/>
        </p:nvSpPr>
        <p:spPr>
          <a:xfrm>
            <a:off x="20574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75"/>
          <p:cNvSpPr/>
          <p:nvPr/>
        </p:nvSpPr>
        <p:spPr>
          <a:xfrm>
            <a:off x="25146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76"/>
          <p:cNvSpPr/>
          <p:nvPr/>
        </p:nvSpPr>
        <p:spPr>
          <a:xfrm>
            <a:off x="29718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77"/>
          <p:cNvSpPr/>
          <p:nvPr/>
        </p:nvSpPr>
        <p:spPr>
          <a:xfrm>
            <a:off x="34290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78"/>
          <p:cNvSpPr/>
          <p:nvPr/>
        </p:nvSpPr>
        <p:spPr>
          <a:xfrm>
            <a:off x="38862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79"/>
          <p:cNvSpPr/>
          <p:nvPr/>
        </p:nvSpPr>
        <p:spPr>
          <a:xfrm>
            <a:off x="43434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80"/>
          <p:cNvSpPr/>
          <p:nvPr/>
        </p:nvSpPr>
        <p:spPr>
          <a:xfrm>
            <a:off x="48006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81"/>
          <p:cNvSpPr/>
          <p:nvPr/>
        </p:nvSpPr>
        <p:spPr>
          <a:xfrm>
            <a:off x="52578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82"/>
          <p:cNvSpPr/>
          <p:nvPr/>
        </p:nvSpPr>
        <p:spPr>
          <a:xfrm>
            <a:off x="57150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83"/>
          <p:cNvSpPr/>
          <p:nvPr/>
        </p:nvSpPr>
        <p:spPr>
          <a:xfrm>
            <a:off x="61722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84"/>
          <p:cNvSpPr/>
          <p:nvPr/>
        </p:nvSpPr>
        <p:spPr>
          <a:xfrm>
            <a:off x="66294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85"/>
          <p:cNvSpPr/>
          <p:nvPr/>
        </p:nvSpPr>
        <p:spPr>
          <a:xfrm>
            <a:off x="7086600" y="396720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86"/>
          <p:cNvSpPr/>
          <p:nvPr/>
        </p:nvSpPr>
        <p:spPr>
          <a:xfrm>
            <a:off x="75438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87"/>
          <p:cNvSpPr/>
          <p:nvPr/>
        </p:nvSpPr>
        <p:spPr>
          <a:xfrm>
            <a:off x="8001000" y="396720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88"/>
          <p:cNvSpPr/>
          <p:nvPr/>
        </p:nvSpPr>
        <p:spPr>
          <a:xfrm>
            <a:off x="762120" y="35100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6" name="CustomShape 89"/>
          <p:cNvSpPr/>
          <p:nvPr/>
        </p:nvSpPr>
        <p:spPr>
          <a:xfrm>
            <a:off x="2514600" y="35100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7" name="CustomShape 90"/>
          <p:cNvSpPr/>
          <p:nvPr/>
        </p:nvSpPr>
        <p:spPr>
          <a:xfrm>
            <a:off x="4343400" y="351000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8" name="CustomShape 91"/>
          <p:cNvSpPr/>
          <p:nvPr/>
        </p:nvSpPr>
        <p:spPr>
          <a:xfrm>
            <a:off x="6172200" y="3510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9" name="CustomShape 92"/>
          <p:cNvSpPr/>
          <p:nvPr/>
        </p:nvSpPr>
        <p:spPr>
          <a:xfrm>
            <a:off x="7924680" y="351000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0" name="CustomShape 93"/>
          <p:cNvSpPr/>
          <p:nvPr/>
        </p:nvSpPr>
        <p:spPr>
          <a:xfrm>
            <a:off x="3429000" y="38908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1" name="CustomShape 94"/>
          <p:cNvSpPr/>
          <p:nvPr/>
        </p:nvSpPr>
        <p:spPr>
          <a:xfrm>
            <a:off x="6095880" y="38908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2" name="CustomShape 95"/>
          <p:cNvSpPr/>
          <p:nvPr/>
        </p:nvSpPr>
        <p:spPr>
          <a:xfrm>
            <a:off x="6629400" y="38908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3" name="CustomShape 96"/>
          <p:cNvSpPr/>
          <p:nvPr/>
        </p:nvSpPr>
        <p:spPr>
          <a:xfrm>
            <a:off x="685800" y="38908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4" name="CustomShape 97"/>
          <p:cNvSpPr/>
          <p:nvPr/>
        </p:nvSpPr>
        <p:spPr>
          <a:xfrm>
            <a:off x="5715000" y="38908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5" name="CustomShape 98"/>
          <p:cNvSpPr/>
          <p:nvPr/>
        </p:nvSpPr>
        <p:spPr>
          <a:xfrm>
            <a:off x="7086600" y="3890880"/>
            <a:ext cx="533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99"/>
          <p:cNvSpPr/>
          <p:nvPr/>
        </p:nvSpPr>
        <p:spPr>
          <a:xfrm>
            <a:off x="3886200" y="389088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7" name="CustomShape 100"/>
          <p:cNvSpPr/>
          <p:nvPr/>
        </p:nvSpPr>
        <p:spPr>
          <a:xfrm>
            <a:off x="4419720" y="38908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8" name="CustomShape 101"/>
          <p:cNvSpPr/>
          <p:nvPr/>
        </p:nvSpPr>
        <p:spPr>
          <a:xfrm>
            <a:off x="1219320" y="389088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9" name="CustomShape 102"/>
          <p:cNvSpPr/>
          <p:nvPr/>
        </p:nvSpPr>
        <p:spPr>
          <a:xfrm>
            <a:off x="8001000" y="38908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0" name="CustomShape 103"/>
          <p:cNvSpPr/>
          <p:nvPr/>
        </p:nvSpPr>
        <p:spPr>
          <a:xfrm>
            <a:off x="7543800" y="38908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1" name="CustomShape 104"/>
          <p:cNvSpPr/>
          <p:nvPr/>
        </p:nvSpPr>
        <p:spPr>
          <a:xfrm>
            <a:off x="1600200" y="389088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2" name="CustomShape 105"/>
          <p:cNvSpPr/>
          <p:nvPr/>
        </p:nvSpPr>
        <p:spPr>
          <a:xfrm>
            <a:off x="6858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106"/>
          <p:cNvSpPr/>
          <p:nvPr/>
        </p:nvSpPr>
        <p:spPr>
          <a:xfrm>
            <a:off x="11430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07"/>
          <p:cNvSpPr/>
          <p:nvPr/>
        </p:nvSpPr>
        <p:spPr>
          <a:xfrm>
            <a:off x="16002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08"/>
          <p:cNvSpPr/>
          <p:nvPr/>
        </p:nvSpPr>
        <p:spPr>
          <a:xfrm>
            <a:off x="20574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09"/>
          <p:cNvSpPr/>
          <p:nvPr/>
        </p:nvSpPr>
        <p:spPr>
          <a:xfrm>
            <a:off x="25146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10"/>
          <p:cNvSpPr/>
          <p:nvPr/>
        </p:nvSpPr>
        <p:spPr>
          <a:xfrm>
            <a:off x="29718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11"/>
          <p:cNvSpPr/>
          <p:nvPr/>
        </p:nvSpPr>
        <p:spPr>
          <a:xfrm>
            <a:off x="34290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12"/>
          <p:cNvSpPr/>
          <p:nvPr/>
        </p:nvSpPr>
        <p:spPr>
          <a:xfrm>
            <a:off x="38862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13"/>
          <p:cNvSpPr/>
          <p:nvPr/>
        </p:nvSpPr>
        <p:spPr>
          <a:xfrm>
            <a:off x="43434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14"/>
          <p:cNvSpPr/>
          <p:nvPr/>
        </p:nvSpPr>
        <p:spPr>
          <a:xfrm>
            <a:off x="48006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15"/>
          <p:cNvSpPr/>
          <p:nvPr/>
        </p:nvSpPr>
        <p:spPr>
          <a:xfrm>
            <a:off x="52578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16"/>
          <p:cNvSpPr/>
          <p:nvPr/>
        </p:nvSpPr>
        <p:spPr>
          <a:xfrm>
            <a:off x="57150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17"/>
          <p:cNvSpPr/>
          <p:nvPr/>
        </p:nvSpPr>
        <p:spPr>
          <a:xfrm>
            <a:off x="61722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18"/>
          <p:cNvSpPr/>
          <p:nvPr/>
        </p:nvSpPr>
        <p:spPr>
          <a:xfrm>
            <a:off x="66294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19"/>
          <p:cNvSpPr/>
          <p:nvPr/>
        </p:nvSpPr>
        <p:spPr>
          <a:xfrm>
            <a:off x="70866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20"/>
          <p:cNvSpPr/>
          <p:nvPr/>
        </p:nvSpPr>
        <p:spPr>
          <a:xfrm>
            <a:off x="7543800" y="480528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21"/>
          <p:cNvSpPr/>
          <p:nvPr/>
        </p:nvSpPr>
        <p:spPr>
          <a:xfrm>
            <a:off x="8001000" y="48052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22"/>
          <p:cNvSpPr/>
          <p:nvPr/>
        </p:nvSpPr>
        <p:spPr>
          <a:xfrm>
            <a:off x="762120" y="43480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0" name="CustomShape 123"/>
          <p:cNvSpPr/>
          <p:nvPr/>
        </p:nvSpPr>
        <p:spPr>
          <a:xfrm>
            <a:off x="2514600" y="43480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1" name="CustomShape 124"/>
          <p:cNvSpPr/>
          <p:nvPr/>
        </p:nvSpPr>
        <p:spPr>
          <a:xfrm>
            <a:off x="4343400" y="43480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2" name="CustomShape 125"/>
          <p:cNvSpPr/>
          <p:nvPr/>
        </p:nvSpPr>
        <p:spPr>
          <a:xfrm>
            <a:off x="6172200" y="4348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3" name="CustomShape 126"/>
          <p:cNvSpPr/>
          <p:nvPr/>
        </p:nvSpPr>
        <p:spPr>
          <a:xfrm>
            <a:off x="7924680" y="43480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4" name="CustomShape 127"/>
          <p:cNvSpPr/>
          <p:nvPr/>
        </p:nvSpPr>
        <p:spPr>
          <a:xfrm>
            <a:off x="3429000" y="47293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5" name="CustomShape 128"/>
          <p:cNvSpPr/>
          <p:nvPr/>
        </p:nvSpPr>
        <p:spPr>
          <a:xfrm>
            <a:off x="6095880" y="4729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6" name="CustomShape 129"/>
          <p:cNvSpPr/>
          <p:nvPr/>
        </p:nvSpPr>
        <p:spPr>
          <a:xfrm>
            <a:off x="6629400" y="4729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7" name="CustomShape 130"/>
          <p:cNvSpPr/>
          <p:nvPr/>
        </p:nvSpPr>
        <p:spPr>
          <a:xfrm>
            <a:off x="685800" y="472932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8" name="CustomShape 131"/>
          <p:cNvSpPr/>
          <p:nvPr/>
        </p:nvSpPr>
        <p:spPr>
          <a:xfrm>
            <a:off x="5715000" y="4729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9" name="CustomShape 132"/>
          <p:cNvSpPr/>
          <p:nvPr/>
        </p:nvSpPr>
        <p:spPr>
          <a:xfrm>
            <a:off x="7086600" y="4729320"/>
            <a:ext cx="533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33"/>
          <p:cNvSpPr/>
          <p:nvPr/>
        </p:nvSpPr>
        <p:spPr>
          <a:xfrm>
            <a:off x="3886200" y="472932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1" name="CustomShape 134"/>
          <p:cNvSpPr/>
          <p:nvPr/>
        </p:nvSpPr>
        <p:spPr>
          <a:xfrm>
            <a:off x="4419720" y="47293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2" name="CustomShape 135"/>
          <p:cNvSpPr/>
          <p:nvPr/>
        </p:nvSpPr>
        <p:spPr>
          <a:xfrm>
            <a:off x="1219320" y="47293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3" name="CustomShape 136"/>
          <p:cNvSpPr/>
          <p:nvPr/>
        </p:nvSpPr>
        <p:spPr>
          <a:xfrm>
            <a:off x="8001000" y="4729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4" name="CustomShape 137"/>
          <p:cNvSpPr/>
          <p:nvPr/>
        </p:nvSpPr>
        <p:spPr>
          <a:xfrm>
            <a:off x="7086600" y="4729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5" name="CustomShape 138"/>
          <p:cNvSpPr/>
          <p:nvPr/>
        </p:nvSpPr>
        <p:spPr>
          <a:xfrm>
            <a:off x="1600200" y="472932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6" name="CustomShape 139"/>
          <p:cNvSpPr/>
          <p:nvPr/>
        </p:nvSpPr>
        <p:spPr>
          <a:xfrm>
            <a:off x="6858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40"/>
          <p:cNvSpPr/>
          <p:nvPr/>
        </p:nvSpPr>
        <p:spPr>
          <a:xfrm>
            <a:off x="11430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41"/>
          <p:cNvSpPr/>
          <p:nvPr/>
        </p:nvSpPr>
        <p:spPr>
          <a:xfrm>
            <a:off x="1600200" y="5719680"/>
            <a:ext cx="456840" cy="38052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42"/>
          <p:cNvSpPr/>
          <p:nvPr/>
        </p:nvSpPr>
        <p:spPr>
          <a:xfrm>
            <a:off x="20574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43"/>
          <p:cNvSpPr/>
          <p:nvPr/>
        </p:nvSpPr>
        <p:spPr>
          <a:xfrm>
            <a:off x="25146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44"/>
          <p:cNvSpPr/>
          <p:nvPr/>
        </p:nvSpPr>
        <p:spPr>
          <a:xfrm>
            <a:off x="29718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45"/>
          <p:cNvSpPr/>
          <p:nvPr/>
        </p:nvSpPr>
        <p:spPr>
          <a:xfrm>
            <a:off x="34290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46"/>
          <p:cNvSpPr/>
          <p:nvPr/>
        </p:nvSpPr>
        <p:spPr>
          <a:xfrm>
            <a:off x="38862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47"/>
          <p:cNvSpPr/>
          <p:nvPr/>
        </p:nvSpPr>
        <p:spPr>
          <a:xfrm>
            <a:off x="43434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48"/>
          <p:cNvSpPr/>
          <p:nvPr/>
        </p:nvSpPr>
        <p:spPr>
          <a:xfrm>
            <a:off x="48006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49"/>
          <p:cNvSpPr/>
          <p:nvPr/>
        </p:nvSpPr>
        <p:spPr>
          <a:xfrm>
            <a:off x="52578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50"/>
          <p:cNvSpPr/>
          <p:nvPr/>
        </p:nvSpPr>
        <p:spPr>
          <a:xfrm>
            <a:off x="57150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51"/>
          <p:cNvSpPr/>
          <p:nvPr/>
        </p:nvSpPr>
        <p:spPr>
          <a:xfrm>
            <a:off x="61722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52"/>
          <p:cNvSpPr/>
          <p:nvPr/>
        </p:nvSpPr>
        <p:spPr>
          <a:xfrm>
            <a:off x="66294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53"/>
          <p:cNvSpPr/>
          <p:nvPr/>
        </p:nvSpPr>
        <p:spPr>
          <a:xfrm>
            <a:off x="70866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154"/>
          <p:cNvSpPr/>
          <p:nvPr/>
        </p:nvSpPr>
        <p:spPr>
          <a:xfrm>
            <a:off x="75438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55"/>
          <p:cNvSpPr/>
          <p:nvPr/>
        </p:nvSpPr>
        <p:spPr>
          <a:xfrm>
            <a:off x="8001000" y="571968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156"/>
          <p:cNvSpPr/>
          <p:nvPr/>
        </p:nvSpPr>
        <p:spPr>
          <a:xfrm>
            <a:off x="762120" y="52624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4" name="CustomShape 157"/>
          <p:cNvSpPr/>
          <p:nvPr/>
        </p:nvSpPr>
        <p:spPr>
          <a:xfrm>
            <a:off x="2514600" y="52624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5" name="CustomShape 158"/>
          <p:cNvSpPr/>
          <p:nvPr/>
        </p:nvSpPr>
        <p:spPr>
          <a:xfrm>
            <a:off x="4343400" y="526248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6" name="CustomShape 159"/>
          <p:cNvSpPr/>
          <p:nvPr/>
        </p:nvSpPr>
        <p:spPr>
          <a:xfrm>
            <a:off x="6172200" y="52624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7" name="CustomShape 160"/>
          <p:cNvSpPr/>
          <p:nvPr/>
        </p:nvSpPr>
        <p:spPr>
          <a:xfrm>
            <a:off x="7924680" y="526248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8" name="CustomShape 161"/>
          <p:cNvSpPr/>
          <p:nvPr/>
        </p:nvSpPr>
        <p:spPr>
          <a:xfrm>
            <a:off x="3429000" y="56437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9" name="CustomShape 162"/>
          <p:cNvSpPr/>
          <p:nvPr/>
        </p:nvSpPr>
        <p:spPr>
          <a:xfrm>
            <a:off x="6095880" y="5643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0" name="CustomShape 163"/>
          <p:cNvSpPr/>
          <p:nvPr/>
        </p:nvSpPr>
        <p:spPr>
          <a:xfrm>
            <a:off x="6629400" y="5643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1" name="CustomShape 164"/>
          <p:cNvSpPr/>
          <p:nvPr/>
        </p:nvSpPr>
        <p:spPr>
          <a:xfrm>
            <a:off x="685800" y="564372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2" name="CustomShape 165"/>
          <p:cNvSpPr/>
          <p:nvPr/>
        </p:nvSpPr>
        <p:spPr>
          <a:xfrm>
            <a:off x="5715000" y="5643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3" name="CustomShape 166"/>
          <p:cNvSpPr/>
          <p:nvPr/>
        </p:nvSpPr>
        <p:spPr>
          <a:xfrm>
            <a:off x="7086600" y="5643720"/>
            <a:ext cx="533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167"/>
          <p:cNvSpPr/>
          <p:nvPr/>
        </p:nvSpPr>
        <p:spPr>
          <a:xfrm>
            <a:off x="3886200" y="564372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5" name="CustomShape 168"/>
          <p:cNvSpPr/>
          <p:nvPr/>
        </p:nvSpPr>
        <p:spPr>
          <a:xfrm>
            <a:off x="4419720" y="56437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6" name="CustomShape 169"/>
          <p:cNvSpPr/>
          <p:nvPr/>
        </p:nvSpPr>
        <p:spPr>
          <a:xfrm>
            <a:off x="1219320" y="56437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7" name="CustomShape 170"/>
          <p:cNvSpPr/>
          <p:nvPr/>
        </p:nvSpPr>
        <p:spPr>
          <a:xfrm>
            <a:off x="8001000" y="5643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8" name="CustomShape 171"/>
          <p:cNvSpPr/>
          <p:nvPr/>
        </p:nvSpPr>
        <p:spPr>
          <a:xfrm>
            <a:off x="7086600" y="56437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9" name="CustomShape 172"/>
          <p:cNvSpPr/>
          <p:nvPr/>
        </p:nvSpPr>
        <p:spPr>
          <a:xfrm>
            <a:off x="7543800" y="564372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0" name="TextShape 17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2E0B49F-EFC8-48D9-A090-D3BCB502517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1" name="TextShape 17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29" dur="indefinite" restart="never" nodeType="tmRoot">
          <p:childTnLst>
            <p:seq>
              <p:cTn id="530" dur="indefinite" nodeType="mainSeq">
                <p:childTnLst>
                  <p:par>
                    <p:cTn id="531" nodeType="clickEffect" fill="hold">
                      <p:stCondLst>
                        <p:cond delay="indefinite"/>
                      </p:stCondLst>
                      <p:childTnLst>
                        <p:par>
                          <p:cTn id="5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nodeType="clickEffect" fill="hold">
                      <p:stCondLst>
                        <p:cond delay="indefinite"/>
                      </p:stCondLst>
                      <p:childTnLst>
                        <p:par>
                          <p:cTn id="5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nodeType="clickEffect" fill="hold">
                      <p:stCondLst>
                        <p:cond delay="indefinite"/>
                      </p:stCondLst>
                      <p:childTnLst>
                        <p:par>
                          <p:cTn id="5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nodeType="clickEffect" fill="hold">
                      <p:stCondLst>
                        <p:cond delay="indefinite"/>
                      </p:stCondLst>
                      <p:childTnLst>
                        <p:par>
                          <p:cTn id="5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nodeType="clickEffect" fill="hold">
                      <p:stCondLst>
                        <p:cond delay="indefinite"/>
                      </p:stCondLst>
                      <p:childTnLst>
                        <p:par>
                          <p:cTn id="5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 Of Linear Probing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3" name="TextShape 2"/>
          <p:cNvSpPr txBox="1"/>
          <p:nvPr/>
        </p:nvSpPr>
        <p:spPr>
          <a:xfrm>
            <a:off x="755640" y="3736800"/>
            <a:ext cx="7919640" cy="2284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Worst-case find/insert/erase time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(n),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where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number of pairs in the 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happens when all pairs are in the same cluster.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4" name="CustomShape 3"/>
          <p:cNvSpPr/>
          <p:nvPr/>
        </p:nvSpPr>
        <p:spPr>
          <a:xfrm>
            <a:off x="6858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4"/>
          <p:cNvSpPr/>
          <p:nvPr/>
        </p:nvSpPr>
        <p:spPr>
          <a:xfrm>
            <a:off x="11430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5"/>
          <p:cNvSpPr/>
          <p:nvPr/>
        </p:nvSpPr>
        <p:spPr>
          <a:xfrm>
            <a:off x="16002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6"/>
          <p:cNvSpPr/>
          <p:nvPr/>
        </p:nvSpPr>
        <p:spPr>
          <a:xfrm>
            <a:off x="20574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7"/>
          <p:cNvSpPr/>
          <p:nvPr/>
        </p:nvSpPr>
        <p:spPr>
          <a:xfrm>
            <a:off x="25146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8"/>
          <p:cNvSpPr/>
          <p:nvPr/>
        </p:nvSpPr>
        <p:spPr>
          <a:xfrm>
            <a:off x="29718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9"/>
          <p:cNvSpPr/>
          <p:nvPr/>
        </p:nvSpPr>
        <p:spPr>
          <a:xfrm>
            <a:off x="34290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10"/>
          <p:cNvSpPr/>
          <p:nvPr/>
        </p:nvSpPr>
        <p:spPr>
          <a:xfrm>
            <a:off x="38862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1"/>
          <p:cNvSpPr/>
          <p:nvPr/>
        </p:nvSpPr>
        <p:spPr>
          <a:xfrm>
            <a:off x="43434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12"/>
          <p:cNvSpPr/>
          <p:nvPr/>
        </p:nvSpPr>
        <p:spPr>
          <a:xfrm>
            <a:off x="48006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3"/>
          <p:cNvSpPr/>
          <p:nvPr/>
        </p:nvSpPr>
        <p:spPr>
          <a:xfrm>
            <a:off x="52578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14"/>
          <p:cNvSpPr/>
          <p:nvPr/>
        </p:nvSpPr>
        <p:spPr>
          <a:xfrm>
            <a:off x="57150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5"/>
          <p:cNvSpPr/>
          <p:nvPr/>
        </p:nvSpPr>
        <p:spPr>
          <a:xfrm>
            <a:off x="61722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16"/>
          <p:cNvSpPr/>
          <p:nvPr/>
        </p:nvSpPr>
        <p:spPr>
          <a:xfrm>
            <a:off x="66294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17"/>
          <p:cNvSpPr/>
          <p:nvPr/>
        </p:nvSpPr>
        <p:spPr>
          <a:xfrm>
            <a:off x="70866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8"/>
          <p:cNvSpPr/>
          <p:nvPr/>
        </p:nvSpPr>
        <p:spPr>
          <a:xfrm>
            <a:off x="75438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19"/>
          <p:cNvSpPr/>
          <p:nvPr/>
        </p:nvSpPr>
        <p:spPr>
          <a:xfrm>
            <a:off x="8001000" y="251784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20"/>
          <p:cNvSpPr/>
          <p:nvPr/>
        </p:nvSpPr>
        <p:spPr>
          <a:xfrm>
            <a:off x="762120" y="206064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2" name="CustomShape 21"/>
          <p:cNvSpPr/>
          <p:nvPr/>
        </p:nvSpPr>
        <p:spPr>
          <a:xfrm>
            <a:off x="2514600" y="206064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3" name="CustomShape 22"/>
          <p:cNvSpPr/>
          <p:nvPr/>
        </p:nvSpPr>
        <p:spPr>
          <a:xfrm>
            <a:off x="4343400" y="206064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4" name="CustomShape 23"/>
          <p:cNvSpPr/>
          <p:nvPr/>
        </p:nvSpPr>
        <p:spPr>
          <a:xfrm>
            <a:off x="6172200" y="20606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5" name="CustomShape 24"/>
          <p:cNvSpPr/>
          <p:nvPr/>
        </p:nvSpPr>
        <p:spPr>
          <a:xfrm>
            <a:off x="7924680" y="20606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6" name="CustomShape 25"/>
          <p:cNvSpPr/>
          <p:nvPr/>
        </p:nvSpPr>
        <p:spPr>
          <a:xfrm>
            <a:off x="3429000" y="24415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7" name="CustomShape 26"/>
          <p:cNvSpPr/>
          <p:nvPr/>
        </p:nvSpPr>
        <p:spPr>
          <a:xfrm>
            <a:off x="6095880" y="2441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8" name="CustomShape 27"/>
          <p:cNvSpPr/>
          <p:nvPr/>
        </p:nvSpPr>
        <p:spPr>
          <a:xfrm>
            <a:off x="6629400" y="2441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9" name="CustomShape 28"/>
          <p:cNvSpPr/>
          <p:nvPr/>
        </p:nvSpPr>
        <p:spPr>
          <a:xfrm>
            <a:off x="685800" y="244152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0" name="CustomShape 29"/>
          <p:cNvSpPr/>
          <p:nvPr/>
        </p:nvSpPr>
        <p:spPr>
          <a:xfrm>
            <a:off x="5715000" y="2441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1" name="CustomShape 30"/>
          <p:cNvSpPr/>
          <p:nvPr/>
        </p:nvSpPr>
        <p:spPr>
          <a:xfrm>
            <a:off x="7086600" y="2441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2" name="CustomShape 31"/>
          <p:cNvSpPr/>
          <p:nvPr/>
        </p:nvSpPr>
        <p:spPr>
          <a:xfrm>
            <a:off x="3886200" y="244152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3" name="CustomShape 32"/>
          <p:cNvSpPr/>
          <p:nvPr/>
        </p:nvSpPr>
        <p:spPr>
          <a:xfrm>
            <a:off x="4419720" y="24415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4" name="CustomShape 33"/>
          <p:cNvSpPr/>
          <p:nvPr/>
        </p:nvSpPr>
        <p:spPr>
          <a:xfrm>
            <a:off x="1219320" y="244152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5" name="CustomShape 34"/>
          <p:cNvSpPr/>
          <p:nvPr/>
        </p:nvSpPr>
        <p:spPr>
          <a:xfrm>
            <a:off x="8001000" y="2441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6" name="CustomShape 35"/>
          <p:cNvSpPr/>
          <p:nvPr/>
        </p:nvSpPr>
        <p:spPr>
          <a:xfrm>
            <a:off x="7543800" y="24415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7" name="CustomShape 36"/>
          <p:cNvSpPr/>
          <p:nvPr/>
        </p:nvSpPr>
        <p:spPr>
          <a:xfrm>
            <a:off x="1600200" y="244152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8" name="TextShape 37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8FD3E50-7AE3-484D-8AC2-5DFD66D454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9" name="TextShape 38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1" dur="indefinite" restart="never" nodeType="tmRoot">
          <p:childTnLst>
            <p:seq>
              <p:cTn id="552" dur="indefinite" nodeType="mainSeq">
                <p:childTnLst>
                  <p:par>
                    <p:cTn id="553" nodeType="clickEffect" fill="hold">
                      <p:stCondLst>
                        <p:cond delay="indefinite"/>
                      </p:stCondLst>
                      <p:childTnLst>
                        <p:par>
                          <p:cTn id="5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nodeType="clickEffect" fill="hold">
                      <p:stCondLst>
                        <p:cond delay="indefinite"/>
                      </p:stCondLst>
                      <p:childTnLst>
                        <p:par>
                          <p:cTn id="5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nodeType="clickEffect" fill="hold">
                      <p:stCondLst>
                        <p:cond delay="indefinite"/>
                      </p:stCondLst>
                      <p:childTnLst>
                        <p:par>
                          <p:cTn id="5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8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Expected Performance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1" name="TextShape 2"/>
          <p:cNvSpPr txBox="1"/>
          <p:nvPr/>
        </p:nvSpPr>
        <p:spPr>
          <a:xfrm>
            <a:off x="395280" y="2895480"/>
            <a:ext cx="8280000" cy="319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loading density =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(number of pairs)/b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12/17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6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expected number of buckets examined in a successful search when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large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6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expected number of buckets examined in a unsuccessful search when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large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 to put and remove governed by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6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3808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4"/>
          <p:cNvSpPr/>
          <p:nvPr/>
        </p:nvSpPr>
        <p:spPr>
          <a:xfrm>
            <a:off x="8380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5"/>
          <p:cNvSpPr/>
          <p:nvPr/>
        </p:nvSpPr>
        <p:spPr>
          <a:xfrm>
            <a:off x="12952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6"/>
          <p:cNvSpPr/>
          <p:nvPr/>
        </p:nvSpPr>
        <p:spPr>
          <a:xfrm>
            <a:off x="17524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7"/>
          <p:cNvSpPr/>
          <p:nvPr/>
        </p:nvSpPr>
        <p:spPr>
          <a:xfrm>
            <a:off x="22096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8"/>
          <p:cNvSpPr/>
          <p:nvPr/>
        </p:nvSpPr>
        <p:spPr>
          <a:xfrm>
            <a:off x="26668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9"/>
          <p:cNvSpPr/>
          <p:nvPr/>
        </p:nvSpPr>
        <p:spPr>
          <a:xfrm>
            <a:off x="31240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0"/>
          <p:cNvSpPr/>
          <p:nvPr/>
        </p:nvSpPr>
        <p:spPr>
          <a:xfrm>
            <a:off x="35812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1"/>
          <p:cNvSpPr/>
          <p:nvPr/>
        </p:nvSpPr>
        <p:spPr>
          <a:xfrm>
            <a:off x="40384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2"/>
          <p:cNvSpPr/>
          <p:nvPr/>
        </p:nvSpPr>
        <p:spPr>
          <a:xfrm>
            <a:off x="44956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3"/>
          <p:cNvSpPr/>
          <p:nvPr/>
        </p:nvSpPr>
        <p:spPr>
          <a:xfrm>
            <a:off x="49528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4"/>
          <p:cNvSpPr/>
          <p:nvPr/>
        </p:nvSpPr>
        <p:spPr>
          <a:xfrm>
            <a:off x="54100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5"/>
          <p:cNvSpPr/>
          <p:nvPr/>
        </p:nvSpPr>
        <p:spPr>
          <a:xfrm>
            <a:off x="58672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6"/>
          <p:cNvSpPr/>
          <p:nvPr/>
        </p:nvSpPr>
        <p:spPr>
          <a:xfrm>
            <a:off x="63244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7"/>
          <p:cNvSpPr/>
          <p:nvPr/>
        </p:nvSpPr>
        <p:spPr>
          <a:xfrm>
            <a:off x="67816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18"/>
          <p:cNvSpPr/>
          <p:nvPr/>
        </p:nvSpPr>
        <p:spPr>
          <a:xfrm>
            <a:off x="72388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9"/>
          <p:cNvSpPr/>
          <p:nvPr/>
        </p:nvSpPr>
        <p:spPr>
          <a:xfrm>
            <a:off x="7696080" y="2014560"/>
            <a:ext cx="456840" cy="38052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0"/>
          <p:cNvSpPr/>
          <p:nvPr/>
        </p:nvSpPr>
        <p:spPr>
          <a:xfrm>
            <a:off x="457200" y="155736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0" name="CustomShape 21"/>
          <p:cNvSpPr/>
          <p:nvPr/>
        </p:nvSpPr>
        <p:spPr>
          <a:xfrm>
            <a:off x="2209680" y="155736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1" name="CustomShape 22"/>
          <p:cNvSpPr/>
          <p:nvPr/>
        </p:nvSpPr>
        <p:spPr>
          <a:xfrm>
            <a:off x="4038480" y="155736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2" name="CustomShape 23"/>
          <p:cNvSpPr/>
          <p:nvPr/>
        </p:nvSpPr>
        <p:spPr>
          <a:xfrm>
            <a:off x="5867280" y="15573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3" name="CustomShape 24"/>
          <p:cNvSpPr/>
          <p:nvPr/>
        </p:nvSpPr>
        <p:spPr>
          <a:xfrm>
            <a:off x="7620120" y="155736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4" name="CustomShape 25"/>
          <p:cNvSpPr/>
          <p:nvPr/>
        </p:nvSpPr>
        <p:spPr>
          <a:xfrm>
            <a:off x="3124080" y="193824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5" name="CustomShape 26"/>
          <p:cNvSpPr/>
          <p:nvPr/>
        </p:nvSpPr>
        <p:spPr>
          <a:xfrm>
            <a:off x="5791320" y="19382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6" name="CustomShape 27"/>
          <p:cNvSpPr/>
          <p:nvPr/>
        </p:nvSpPr>
        <p:spPr>
          <a:xfrm>
            <a:off x="6324480" y="19382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7" name="CustomShape 28"/>
          <p:cNvSpPr/>
          <p:nvPr/>
        </p:nvSpPr>
        <p:spPr>
          <a:xfrm>
            <a:off x="380880" y="193824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8" name="CustomShape 29"/>
          <p:cNvSpPr/>
          <p:nvPr/>
        </p:nvSpPr>
        <p:spPr>
          <a:xfrm>
            <a:off x="5410080" y="19382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9" name="CustomShape 30"/>
          <p:cNvSpPr/>
          <p:nvPr/>
        </p:nvSpPr>
        <p:spPr>
          <a:xfrm>
            <a:off x="6781680" y="19382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0" name="CustomShape 31"/>
          <p:cNvSpPr/>
          <p:nvPr/>
        </p:nvSpPr>
        <p:spPr>
          <a:xfrm>
            <a:off x="3581280" y="1938240"/>
            <a:ext cx="609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1" name="CustomShape 32"/>
          <p:cNvSpPr/>
          <p:nvPr/>
        </p:nvSpPr>
        <p:spPr>
          <a:xfrm>
            <a:off x="4114800" y="193824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2" name="CustomShape 33"/>
          <p:cNvSpPr/>
          <p:nvPr/>
        </p:nvSpPr>
        <p:spPr>
          <a:xfrm>
            <a:off x="914400" y="1938240"/>
            <a:ext cx="380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3" name="CustomShape 34"/>
          <p:cNvSpPr/>
          <p:nvPr/>
        </p:nvSpPr>
        <p:spPr>
          <a:xfrm>
            <a:off x="7696080" y="19382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4" name="CustomShape 35"/>
          <p:cNvSpPr/>
          <p:nvPr/>
        </p:nvSpPr>
        <p:spPr>
          <a:xfrm>
            <a:off x="7238880" y="193824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5" name="CustomShape 36"/>
          <p:cNvSpPr/>
          <p:nvPr/>
        </p:nvSpPr>
        <p:spPr>
          <a:xfrm>
            <a:off x="1295280" y="193824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6" name="TextShape 37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FEBCED2-5F40-4A5C-AAF0-7EC21E05C24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7" name="TextShape 38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65" dur="indefinite" restart="never" nodeType="tmRoot">
          <p:childTnLst>
            <p:seq>
              <p:cTn id="566" dur="indefinite" nodeType="mainSeq">
                <p:childTnLst>
                  <p:par>
                    <p:cTn id="567" nodeType="clickEffect" fill="hold">
                      <p:stCondLst>
                        <p:cond delay="indefinite"/>
                      </p:stCondLst>
                      <p:childTnLst>
                        <p:par>
                          <p:cTn id="5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nodeType="clickEffect" fill="hold">
                      <p:stCondLst>
                        <p:cond delay="indefinite"/>
                      </p:stCondLst>
                      <p:childTnLst>
                        <p:par>
                          <p:cTn id="5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4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nodeType="clickEffect" fill="hold">
                      <p:stCondLst>
                        <p:cond delay="indefinite"/>
                      </p:stCondLst>
                      <p:childTnLst>
                        <p:par>
                          <p:cTn id="5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5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nodeType="clickEffect" fill="hold">
                      <p:stCondLst>
                        <p:cond delay="indefinite"/>
                      </p:stCondLst>
                      <p:childTnLst>
                        <p:par>
                          <p:cTn id="5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135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nodeType="clickEffect" fill="hold">
                      <p:stCondLst>
                        <p:cond delay="indefinite"/>
                      </p:stCondLst>
                      <p:childTnLst>
                        <p:par>
                          <p:cTn id="5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217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Expected Performance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9" name="TextShape 2"/>
          <p:cNvSpPr txBox="1"/>
          <p:nvPr/>
        </p:nvSpPr>
        <p:spPr>
          <a:xfrm>
            <a:off x="755640" y="1268280"/>
            <a:ext cx="5105160" cy="144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6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~ ½(1 + 1/(1 –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6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~ ½(1 + 1/(1 –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6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that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 &lt;=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&lt;= 1.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5292720" y="3860640"/>
            <a:ext cx="31237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  <a:ea typeface="굴림"/>
              </a:rPr>
              <a:t>a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&lt;= 0.75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is recommended.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1276200" y="2798640"/>
            <a:ext cx="100620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"/>
          <p:cNvSpPr/>
          <p:nvPr/>
        </p:nvSpPr>
        <p:spPr>
          <a:xfrm>
            <a:off x="1334160" y="2847960"/>
            <a:ext cx="7858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alpha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3" name="CustomShape 6"/>
          <p:cNvSpPr/>
          <p:nvPr/>
        </p:nvSpPr>
        <p:spPr>
          <a:xfrm>
            <a:off x="2235960" y="284796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4" name="CustomShape 7"/>
          <p:cNvSpPr/>
          <p:nvPr/>
        </p:nvSpPr>
        <p:spPr>
          <a:xfrm>
            <a:off x="1220760" y="2798640"/>
            <a:ext cx="5508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8"/>
          <p:cNvSpPr/>
          <p:nvPr/>
        </p:nvSpPr>
        <p:spPr>
          <a:xfrm>
            <a:off x="2282760" y="2798640"/>
            <a:ext cx="6480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9"/>
          <p:cNvSpPr/>
          <p:nvPr/>
        </p:nvSpPr>
        <p:spPr>
          <a:xfrm>
            <a:off x="1220760" y="3192480"/>
            <a:ext cx="1126800" cy="388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10"/>
          <p:cNvSpPr/>
          <p:nvPr/>
        </p:nvSpPr>
        <p:spPr>
          <a:xfrm>
            <a:off x="2413080" y="2798640"/>
            <a:ext cx="102852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11"/>
          <p:cNvSpPr/>
          <p:nvPr/>
        </p:nvSpPr>
        <p:spPr>
          <a:xfrm>
            <a:off x="2757960" y="2847960"/>
            <a:ext cx="17316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9" name="CustomShape 12"/>
          <p:cNvSpPr/>
          <p:nvPr/>
        </p:nvSpPr>
        <p:spPr>
          <a:xfrm>
            <a:off x="2951280" y="2975040"/>
            <a:ext cx="151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0" name="CustomShape 13"/>
          <p:cNvSpPr/>
          <p:nvPr/>
        </p:nvSpPr>
        <p:spPr>
          <a:xfrm>
            <a:off x="3099240" y="2975040"/>
            <a:ext cx="68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1" name="CustomShape 14"/>
          <p:cNvSpPr/>
          <p:nvPr/>
        </p:nvSpPr>
        <p:spPr>
          <a:xfrm>
            <a:off x="2347920" y="2798640"/>
            <a:ext cx="6480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15"/>
          <p:cNvSpPr/>
          <p:nvPr/>
        </p:nvSpPr>
        <p:spPr>
          <a:xfrm>
            <a:off x="3441600" y="2798640"/>
            <a:ext cx="6480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16"/>
          <p:cNvSpPr/>
          <p:nvPr/>
        </p:nvSpPr>
        <p:spPr>
          <a:xfrm>
            <a:off x="2347920" y="3192480"/>
            <a:ext cx="1158480" cy="388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17"/>
          <p:cNvSpPr/>
          <p:nvPr/>
        </p:nvSpPr>
        <p:spPr>
          <a:xfrm>
            <a:off x="3571920" y="2798640"/>
            <a:ext cx="102852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18"/>
          <p:cNvSpPr/>
          <p:nvPr/>
        </p:nvSpPr>
        <p:spPr>
          <a:xfrm>
            <a:off x="3876840" y="2847960"/>
            <a:ext cx="24732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6" name="CustomShape 19"/>
          <p:cNvSpPr/>
          <p:nvPr/>
        </p:nvSpPr>
        <p:spPr>
          <a:xfrm>
            <a:off x="4143600" y="2975040"/>
            <a:ext cx="151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7" name="CustomShape 20"/>
          <p:cNvSpPr/>
          <p:nvPr/>
        </p:nvSpPr>
        <p:spPr>
          <a:xfrm>
            <a:off x="4291560" y="2975040"/>
            <a:ext cx="68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8" name="CustomShape 21"/>
          <p:cNvSpPr/>
          <p:nvPr/>
        </p:nvSpPr>
        <p:spPr>
          <a:xfrm>
            <a:off x="3506760" y="2798640"/>
            <a:ext cx="6480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22"/>
          <p:cNvSpPr/>
          <p:nvPr/>
        </p:nvSpPr>
        <p:spPr>
          <a:xfrm>
            <a:off x="4600440" y="2798640"/>
            <a:ext cx="56880" cy="39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23"/>
          <p:cNvSpPr/>
          <p:nvPr/>
        </p:nvSpPr>
        <p:spPr>
          <a:xfrm>
            <a:off x="3506760" y="3192480"/>
            <a:ext cx="1150560" cy="388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4"/>
          <p:cNvSpPr/>
          <p:nvPr/>
        </p:nvSpPr>
        <p:spPr>
          <a:xfrm>
            <a:off x="1203480" y="2781360"/>
            <a:ext cx="17280" cy="172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Line 25"/>
          <p:cNvSpPr/>
          <p:nvPr/>
        </p:nvSpPr>
        <p:spPr>
          <a:xfrm>
            <a:off x="1203120" y="2781000"/>
            <a:ext cx="1440" cy="176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26"/>
          <p:cNvSpPr/>
          <p:nvPr/>
        </p:nvSpPr>
        <p:spPr>
          <a:xfrm>
            <a:off x="1203480" y="2781360"/>
            <a:ext cx="17280" cy="15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Line 27"/>
          <p:cNvSpPr/>
          <p:nvPr/>
        </p:nvSpPr>
        <p:spPr>
          <a:xfrm>
            <a:off x="1203120" y="2781000"/>
            <a:ext cx="1764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Line 28"/>
          <p:cNvSpPr/>
          <p:nvPr/>
        </p:nvSpPr>
        <p:spPr>
          <a:xfrm>
            <a:off x="1203120" y="2781000"/>
            <a:ext cx="1440" cy="158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29"/>
          <p:cNvSpPr/>
          <p:nvPr/>
        </p:nvSpPr>
        <p:spPr>
          <a:xfrm>
            <a:off x="1220760" y="2781360"/>
            <a:ext cx="1126800" cy="15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Line 30"/>
          <p:cNvSpPr/>
          <p:nvPr/>
        </p:nvSpPr>
        <p:spPr>
          <a:xfrm>
            <a:off x="1220760" y="2781000"/>
            <a:ext cx="112680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31"/>
          <p:cNvSpPr/>
          <p:nvPr/>
        </p:nvSpPr>
        <p:spPr>
          <a:xfrm>
            <a:off x="1220760" y="2797200"/>
            <a:ext cx="1126800" cy="1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32"/>
          <p:cNvSpPr/>
          <p:nvPr/>
        </p:nvSpPr>
        <p:spPr>
          <a:xfrm>
            <a:off x="2347920" y="2797200"/>
            <a:ext cx="17280" cy="1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33"/>
          <p:cNvSpPr/>
          <p:nvPr/>
        </p:nvSpPr>
        <p:spPr>
          <a:xfrm>
            <a:off x="2347920" y="2781360"/>
            <a:ext cx="17280" cy="15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Line 34"/>
          <p:cNvSpPr/>
          <p:nvPr/>
        </p:nvSpPr>
        <p:spPr>
          <a:xfrm>
            <a:off x="2347560" y="2781000"/>
            <a:ext cx="1764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Line 35"/>
          <p:cNvSpPr/>
          <p:nvPr/>
        </p:nvSpPr>
        <p:spPr>
          <a:xfrm>
            <a:off x="2347560" y="2781000"/>
            <a:ext cx="1800" cy="158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36"/>
          <p:cNvSpPr/>
          <p:nvPr/>
        </p:nvSpPr>
        <p:spPr>
          <a:xfrm>
            <a:off x="2365200" y="2781360"/>
            <a:ext cx="1141200" cy="15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Line 37"/>
          <p:cNvSpPr/>
          <p:nvPr/>
        </p:nvSpPr>
        <p:spPr>
          <a:xfrm>
            <a:off x="2365200" y="2781000"/>
            <a:ext cx="114156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38"/>
          <p:cNvSpPr/>
          <p:nvPr/>
        </p:nvSpPr>
        <p:spPr>
          <a:xfrm>
            <a:off x="2365200" y="2797200"/>
            <a:ext cx="1141200" cy="1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39"/>
          <p:cNvSpPr/>
          <p:nvPr/>
        </p:nvSpPr>
        <p:spPr>
          <a:xfrm>
            <a:off x="3506760" y="2797200"/>
            <a:ext cx="17280" cy="1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40"/>
          <p:cNvSpPr/>
          <p:nvPr/>
        </p:nvSpPr>
        <p:spPr>
          <a:xfrm>
            <a:off x="3506760" y="2781360"/>
            <a:ext cx="17280" cy="15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Line 41"/>
          <p:cNvSpPr/>
          <p:nvPr/>
        </p:nvSpPr>
        <p:spPr>
          <a:xfrm>
            <a:off x="3506760" y="2781000"/>
            <a:ext cx="1728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Line 42"/>
          <p:cNvSpPr/>
          <p:nvPr/>
        </p:nvSpPr>
        <p:spPr>
          <a:xfrm>
            <a:off x="3506760" y="2781000"/>
            <a:ext cx="1440" cy="158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43"/>
          <p:cNvSpPr/>
          <p:nvPr/>
        </p:nvSpPr>
        <p:spPr>
          <a:xfrm>
            <a:off x="3524400" y="2781360"/>
            <a:ext cx="1133280" cy="15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Line 44"/>
          <p:cNvSpPr/>
          <p:nvPr/>
        </p:nvSpPr>
        <p:spPr>
          <a:xfrm>
            <a:off x="3524040" y="2781000"/>
            <a:ext cx="113364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45"/>
          <p:cNvSpPr/>
          <p:nvPr/>
        </p:nvSpPr>
        <p:spPr>
          <a:xfrm>
            <a:off x="3524400" y="2797200"/>
            <a:ext cx="1133280" cy="1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46"/>
          <p:cNvSpPr/>
          <p:nvPr/>
        </p:nvSpPr>
        <p:spPr>
          <a:xfrm>
            <a:off x="4657680" y="2781360"/>
            <a:ext cx="17280" cy="172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Line 47"/>
          <p:cNvSpPr/>
          <p:nvPr/>
        </p:nvSpPr>
        <p:spPr>
          <a:xfrm>
            <a:off x="4657680" y="2781000"/>
            <a:ext cx="1440" cy="176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48"/>
          <p:cNvSpPr/>
          <p:nvPr/>
        </p:nvSpPr>
        <p:spPr>
          <a:xfrm>
            <a:off x="4657680" y="2781360"/>
            <a:ext cx="17280" cy="15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Line 49"/>
          <p:cNvSpPr/>
          <p:nvPr/>
        </p:nvSpPr>
        <p:spPr>
          <a:xfrm>
            <a:off x="4657680" y="2781000"/>
            <a:ext cx="1728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Line 50"/>
          <p:cNvSpPr/>
          <p:nvPr/>
        </p:nvSpPr>
        <p:spPr>
          <a:xfrm>
            <a:off x="4657680" y="2781000"/>
            <a:ext cx="1440" cy="158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51"/>
          <p:cNvSpPr/>
          <p:nvPr/>
        </p:nvSpPr>
        <p:spPr>
          <a:xfrm>
            <a:off x="1203480" y="2798640"/>
            <a:ext cx="17280" cy="7808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Line 52"/>
          <p:cNvSpPr/>
          <p:nvPr/>
        </p:nvSpPr>
        <p:spPr>
          <a:xfrm>
            <a:off x="1203120" y="2798640"/>
            <a:ext cx="1440" cy="7808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53"/>
          <p:cNvSpPr/>
          <p:nvPr/>
        </p:nvSpPr>
        <p:spPr>
          <a:xfrm>
            <a:off x="4657680" y="2798640"/>
            <a:ext cx="17280" cy="7808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Line 54"/>
          <p:cNvSpPr/>
          <p:nvPr/>
        </p:nvSpPr>
        <p:spPr>
          <a:xfrm>
            <a:off x="4657680" y="2798640"/>
            <a:ext cx="1440" cy="7808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55"/>
          <p:cNvSpPr/>
          <p:nvPr/>
        </p:nvSpPr>
        <p:spPr>
          <a:xfrm>
            <a:off x="1276200" y="3587760"/>
            <a:ext cx="1006200" cy="39348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56"/>
          <p:cNvSpPr/>
          <p:nvPr/>
        </p:nvSpPr>
        <p:spPr>
          <a:xfrm>
            <a:off x="1439280" y="3638520"/>
            <a:ext cx="60156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4" name="CustomShape 57"/>
          <p:cNvSpPr/>
          <p:nvPr/>
        </p:nvSpPr>
        <p:spPr>
          <a:xfrm>
            <a:off x="2123280" y="363852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5" name="CustomShape 58"/>
          <p:cNvSpPr/>
          <p:nvPr/>
        </p:nvSpPr>
        <p:spPr>
          <a:xfrm>
            <a:off x="1220760" y="3587760"/>
            <a:ext cx="55080" cy="39348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59"/>
          <p:cNvSpPr/>
          <p:nvPr/>
        </p:nvSpPr>
        <p:spPr>
          <a:xfrm>
            <a:off x="2282760" y="3587760"/>
            <a:ext cx="64800" cy="39348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60"/>
          <p:cNvSpPr/>
          <p:nvPr/>
        </p:nvSpPr>
        <p:spPr>
          <a:xfrm>
            <a:off x="1220760" y="3981600"/>
            <a:ext cx="1126800" cy="38844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61"/>
          <p:cNvSpPr/>
          <p:nvPr/>
        </p:nvSpPr>
        <p:spPr>
          <a:xfrm>
            <a:off x="2413080" y="3587760"/>
            <a:ext cx="102852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62"/>
          <p:cNvSpPr/>
          <p:nvPr/>
        </p:nvSpPr>
        <p:spPr>
          <a:xfrm>
            <a:off x="2684160" y="3638520"/>
            <a:ext cx="4294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0" name="CustomShape 63"/>
          <p:cNvSpPr/>
          <p:nvPr/>
        </p:nvSpPr>
        <p:spPr>
          <a:xfrm>
            <a:off x="3174120" y="363852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1" name="CustomShape 64"/>
          <p:cNvSpPr/>
          <p:nvPr/>
        </p:nvSpPr>
        <p:spPr>
          <a:xfrm>
            <a:off x="2347920" y="3587760"/>
            <a:ext cx="6480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65"/>
          <p:cNvSpPr/>
          <p:nvPr/>
        </p:nvSpPr>
        <p:spPr>
          <a:xfrm>
            <a:off x="3441600" y="3587760"/>
            <a:ext cx="6480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66"/>
          <p:cNvSpPr/>
          <p:nvPr/>
        </p:nvSpPr>
        <p:spPr>
          <a:xfrm>
            <a:off x="2347920" y="3981600"/>
            <a:ext cx="1158480" cy="3884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67"/>
          <p:cNvSpPr/>
          <p:nvPr/>
        </p:nvSpPr>
        <p:spPr>
          <a:xfrm>
            <a:off x="3571920" y="3587760"/>
            <a:ext cx="102852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68"/>
          <p:cNvSpPr/>
          <p:nvPr/>
        </p:nvSpPr>
        <p:spPr>
          <a:xfrm>
            <a:off x="3843000" y="3638520"/>
            <a:ext cx="4294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6" name="CustomShape 69"/>
          <p:cNvSpPr/>
          <p:nvPr/>
        </p:nvSpPr>
        <p:spPr>
          <a:xfrm>
            <a:off x="4332960" y="363852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7" name="CustomShape 70"/>
          <p:cNvSpPr/>
          <p:nvPr/>
        </p:nvSpPr>
        <p:spPr>
          <a:xfrm>
            <a:off x="3506760" y="3587760"/>
            <a:ext cx="6480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71"/>
          <p:cNvSpPr/>
          <p:nvPr/>
        </p:nvSpPr>
        <p:spPr>
          <a:xfrm>
            <a:off x="4600440" y="3587760"/>
            <a:ext cx="5688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72"/>
          <p:cNvSpPr/>
          <p:nvPr/>
        </p:nvSpPr>
        <p:spPr>
          <a:xfrm>
            <a:off x="3506760" y="3981600"/>
            <a:ext cx="1150560" cy="3884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73"/>
          <p:cNvSpPr/>
          <p:nvPr/>
        </p:nvSpPr>
        <p:spPr>
          <a:xfrm>
            <a:off x="1203480" y="3579840"/>
            <a:ext cx="17280" cy="75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Line 74"/>
          <p:cNvSpPr/>
          <p:nvPr/>
        </p:nvSpPr>
        <p:spPr>
          <a:xfrm>
            <a:off x="1203120" y="3579480"/>
            <a:ext cx="1764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75"/>
          <p:cNvSpPr/>
          <p:nvPr/>
        </p:nvSpPr>
        <p:spPr>
          <a:xfrm>
            <a:off x="1220760" y="3579840"/>
            <a:ext cx="11268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Line 76"/>
          <p:cNvSpPr/>
          <p:nvPr/>
        </p:nvSpPr>
        <p:spPr>
          <a:xfrm>
            <a:off x="1220760" y="3579480"/>
            <a:ext cx="112680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77"/>
          <p:cNvSpPr/>
          <p:nvPr/>
        </p:nvSpPr>
        <p:spPr>
          <a:xfrm>
            <a:off x="2347920" y="3579840"/>
            <a:ext cx="90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Line 78"/>
          <p:cNvSpPr/>
          <p:nvPr/>
        </p:nvSpPr>
        <p:spPr>
          <a:xfrm>
            <a:off x="2347560" y="3579480"/>
            <a:ext cx="972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Line 79"/>
          <p:cNvSpPr/>
          <p:nvPr/>
        </p:nvSpPr>
        <p:spPr>
          <a:xfrm>
            <a:off x="2347560" y="3579480"/>
            <a:ext cx="1800" cy="792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80"/>
          <p:cNvSpPr/>
          <p:nvPr/>
        </p:nvSpPr>
        <p:spPr>
          <a:xfrm>
            <a:off x="2357280" y="3579840"/>
            <a:ext cx="114912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Line 81"/>
          <p:cNvSpPr/>
          <p:nvPr/>
        </p:nvSpPr>
        <p:spPr>
          <a:xfrm>
            <a:off x="2357280" y="3579480"/>
            <a:ext cx="114948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82"/>
          <p:cNvSpPr/>
          <p:nvPr/>
        </p:nvSpPr>
        <p:spPr>
          <a:xfrm>
            <a:off x="3506760" y="3579840"/>
            <a:ext cx="90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Line 83"/>
          <p:cNvSpPr/>
          <p:nvPr/>
        </p:nvSpPr>
        <p:spPr>
          <a:xfrm>
            <a:off x="3506760" y="3579480"/>
            <a:ext cx="936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84"/>
          <p:cNvSpPr/>
          <p:nvPr/>
        </p:nvSpPr>
        <p:spPr>
          <a:xfrm>
            <a:off x="3506760" y="3579480"/>
            <a:ext cx="1440" cy="792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85"/>
          <p:cNvSpPr/>
          <p:nvPr/>
        </p:nvSpPr>
        <p:spPr>
          <a:xfrm>
            <a:off x="3516480" y="3579840"/>
            <a:ext cx="11412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Line 86"/>
          <p:cNvSpPr/>
          <p:nvPr/>
        </p:nvSpPr>
        <p:spPr>
          <a:xfrm>
            <a:off x="3516120" y="3579480"/>
            <a:ext cx="114156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87"/>
          <p:cNvSpPr/>
          <p:nvPr/>
        </p:nvSpPr>
        <p:spPr>
          <a:xfrm>
            <a:off x="4657680" y="3579840"/>
            <a:ext cx="17280" cy="75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Line 88"/>
          <p:cNvSpPr/>
          <p:nvPr/>
        </p:nvSpPr>
        <p:spPr>
          <a:xfrm>
            <a:off x="4657680" y="3579480"/>
            <a:ext cx="1728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89"/>
          <p:cNvSpPr/>
          <p:nvPr/>
        </p:nvSpPr>
        <p:spPr>
          <a:xfrm>
            <a:off x="1203480" y="3587760"/>
            <a:ext cx="17280" cy="7837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Line 90"/>
          <p:cNvSpPr/>
          <p:nvPr/>
        </p:nvSpPr>
        <p:spPr>
          <a:xfrm>
            <a:off x="1203120" y="3587400"/>
            <a:ext cx="1440" cy="784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91"/>
          <p:cNvSpPr/>
          <p:nvPr/>
        </p:nvSpPr>
        <p:spPr>
          <a:xfrm>
            <a:off x="4657680" y="3587760"/>
            <a:ext cx="17280" cy="7837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Line 92"/>
          <p:cNvSpPr/>
          <p:nvPr/>
        </p:nvSpPr>
        <p:spPr>
          <a:xfrm>
            <a:off x="4657680" y="3587400"/>
            <a:ext cx="1440" cy="784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93"/>
          <p:cNvSpPr/>
          <p:nvPr/>
        </p:nvSpPr>
        <p:spPr>
          <a:xfrm>
            <a:off x="1276200" y="4379760"/>
            <a:ext cx="1006200" cy="39348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94"/>
          <p:cNvSpPr/>
          <p:nvPr/>
        </p:nvSpPr>
        <p:spPr>
          <a:xfrm>
            <a:off x="1439280" y="4430880"/>
            <a:ext cx="60156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0.75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2" name="CustomShape 95"/>
          <p:cNvSpPr/>
          <p:nvPr/>
        </p:nvSpPr>
        <p:spPr>
          <a:xfrm>
            <a:off x="2123280" y="443088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3" name="CustomShape 96"/>
          <p:cNvSpPr/>
          <p:nvPr/>
        </p:nvSpPr>
        <p:spPr>
          <a:xfrm>
            <a:off x="1220760" y="4379760"/>
            <a:ext cx="55080" cy="39348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97"/>
          <p:cNvSpPr/>
          <p:nvPr/>
        </p:nvSpPr>
        <p:spPr>
          <a:xfrm>
            <a:off x="2282760" y="4379760"/>
            <a:ext cx="64800" cy="39348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98"/>
          <p:cNvSpPr/>
          <p:nvPr/>
        </p:nvSpPr>
        <p:spPr>
          <a:xfrm>
            <a:off x="1220760" y="4773600"/>
            <a:ext cx="1126800" cy="39024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99"/>
          <p:cNvSpPr/>
          <p:nvPr/>
        </p:nvSpPr>
        <p:spPr>
          <a:xfrm>
            <a:off x="2413080" y="4379760"/>
            <a:ext cx="102852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00"/>
          <p:cNvSpPr/>
          <p:nvPr/>
        </p:nvSpPr>
        <p:spPr>
          <a:xfrm>
            <a:off x="2684160" y="4430880"/>
            <a:ext cx="4294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8" name="CustomShape 101"/>
          <p:cNvSpPr/>
          <p:nvPr/>
        </p:nvSpPr>
        <p:spPr>
          <a:xfrm>
            <a:off x="3174120" y="443088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9" name="CustomShape 102"/>
          <p:cNvSpPr/>
          <p:nvPr/>
        </p:nvSpPr>
        <p:spPr>
          <a:xfrm>
            <a:off x="2347920" y="4379760"/>
            <a:ext cx="6480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03"/>
          <p:cNvSpPr/>
          <p:nvPr/>
        </p:nvSpPr>
        <p:spPr>
          <a:xfrm>
            <a:off x="3441600" y="4379760"/>
            <a:ext cx="6480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04"/>
          <p:cNvSpPr/>
          <p:nvPr/>
        </p:nvSpPr>
        <p:spPr>
          <a:xfrm>
            <a:off x="2347920" y="4773600"/>
            <a:ext cx="1158480" cy="3902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05"/>
          <p:cNvSpPr/>
          <p:nvPr/>
        </p:nvSpPr>
        <p:spPr>
          <a:xfrm>
            <a:off x="3571920" y="4379760"/>
            <a:ext cx="102852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06"/>
          <p:cNvSpPr/>
          <p:nvPr/>
        </p:nvSpPr>
        <p:spPr>
          <a:xfrm>
            <a:off x="3843000" y="4430880"/>
            <a:ext cx="4294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4" name="CustomShape 107"/>
          <p:cNvSpPr/>
          <p:nvPr/>
        </p:nvSpPr>
        <p:spPr>
          <a:xfrm>
            <a:off x="4332960" y="443088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5" name="CustomShape 108"/>
          <p:cNvSpPr/>
          <p:nvPr/>
        </p:nvSpPr>
        <p:spPr>
          <a:xfrm>
            <a:off x="3506760" y="4379760"/>
            <a:ext cx="6480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09"/>
          <p:cNvSpPr/>
          <p:nvPr/>
        </p:nvSpPr>
        <p:spPr>
          <a:xfrm>
            <a:off x="4600440" y="4379760"/>
            <a:ext cx="56880" cy="39348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10"/>
          <p:cNvSpPr/>
          <p:nvPr/>
        </p:nvSpPr>
        <p:spPr>
          <a:xfrm>
            <a:off x="3506760" y="4773600"/>
            <a:ext cx="1150560" cy="3902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111"/>
          <p:cNvSpPr/>
          <p:nvPr/>
        </p:nvSpPr>
        <p:spPr>
          <a:xfrm>
            <a:off x="1203480" y="4371840"/>
            <a:ext cx="17280" cy="75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Line 112"/>
          <p:cNvSpPr/>
          <p:nvPr/>
        </p:nvSpPr>
        <p:spPr>
          <a:xfrm>
            <a:off x="1203120" y="4371840"/>
            <a:ext cx="1764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13"/>
          <p:cNvSpPr/>
          <p:nvPr/>
        </p:nvSpPr>
        <p:spPr>
          <a:xfrm>
            <a:off x="1220760" y="4371840"/>
            <a:ext cx="11268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Line 114"/>
          <p:cNvSpPr/>
          <p:nvPr/>
        </p:nvSpPr>
        <p:spPr>
          <a:xfrm>
            <a:off x="1220760" y="4371840"/>
            <a:ext cx="1126800" cy="144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115"/>
          <p:cNvSpPr/>
          <p:nvPr/>
        </p:nvSpPr>
        <p:spPr>
          <a:xfrm>
            <a:off x="2347920" y="4371840"/>
            <a:ext cx="90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Line 116"/>
          <p:cNvSpPr/>
          <p:nvPr/>
        </p:nvSpPr>
        <p:spPr>
          <a:xfrm>
            <a:off x="2347560" y="4371840"/>
            <a:ext cx="9720" cy="144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Line 117"/>
          <p:cNvSpPr/>
          <p:nvPr/>
        </p:nvSpPr>
        <p:spPr>
          <a:xfrm>
            <a:off x="2347560" y="4371840"/>
            <a:ext cx="1800" cy="792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18"/>
          <p:cNvSpPr/>
          <p:nvPr/>
        </p:nvSpPr>
        <p:spPr>
          <a:xfrm>
            <a:off x="2357280" y="4371840"/>
            <a:ext cx="114912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Line 119"/>
          <p:cNvSpPr/>
          <p:nvPr/>
        </p:nvSpPr>
        <p:spPr>
          <a:xfrm>
            <a:off x="2357280" y="4371840"/>
            <a:ext cx="1149480" cy="144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20"/>
          <p:cNvSpPr/>
          <p:nvPr/>
        </p:nvSpPr>
        <p:spPr>
          <a:xfrm>
            <a:off x="3506760" y="4371840"/>
            <a:ext cx="90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Line 121"/>
          <p:cNvSpPr/>
          <p:nvPr/>
        </p:nvSpPr>
        <p:spPr>
          <a:xfrm>
            <a:off x="3506760" y="4371840"/>
            <a:ext cx="9360" cy="144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Line 122"/>
          <p:cNvSpPr/>
          <p:nvPr/>
        </p:nvSpPr>
        <p:spPr>
          <a:xfrm>
            <a:off x="3506760" y="4371840"/>
            <a:ext cx="1440" cy="792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23"/>
          <p:cNvSpPr/>
          <p:nvPr/>
        </p:nvSpPr>
        <p:spPr>
          <a:xfrm>
            <a:off x="3516480" y="4371840"/>
            <a:ext cx="1141200" cy="756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Line 124"/>
          <p:cNvSpPr/>
          <p:nvPr/>
        </p:nvSpPr>
        <p:spPr>
          <a:xfrm>
            <a:off x="3516120" y="4371840"/>
            <a:ext cx="1141560" cy="144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25"/>
          <p:cNvSpPr/>
          <p:nvPr/>
        </p:nvSpPr>
        <p:spPr>
          <a:xfrm>
            <a:off x="4657680" y="4371840"/>
            <a:ext cx="17280" cy="756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Line 126"/>
          <p:cNvSpPr/>
          <p:nvPr/>
        </p:nvSpPr>
        <p:spPr>
          <a:xfrm>
            <a:off x="4657680" y="4371840"/>
            <a:ext cx="1728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27"/>
          <p:cNvSpPr/>
          <p:nvPr/>
        </p:nvSpPr>
        <p:spPr>
          <a:xfrm>
            <a:off x="1203480" y="4379760"/>
            <a:ext cx="17280" cy="7837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Line 128"/>
          <p:cNvSpPr/>
          <p:nvPr/>
        </p:nvSpPr>
        <p:spPr>
          <a:xfrm>
            <a:off x="1203120" y="4379760"/>
            <a:ext cx="1440" cy="784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29"/>
          <p:cNvSpPr/>
          <p:nvPr/>
        </p:nvSpPr>
        <p:spPr>
          <a:xfrm>
            <a:off x="4657680" y="4379760"/>
            <a:ext cx="17280" cy="7837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Line 130"/>
          <p:cNvSpPr/>
          <p:nvPr/>
        </p:nvSpPr>
        <p:spPr>
          <a:xfrm>
            <a:off x="4657680" y="4379760"/>
            <a:ext cx="1440" cy="7840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31"/>
          <p:cNvSpPr/>
          <p:nvPr/>
        </p:nvSpPr>
        <p:spPr>
          <a:xfrm>
            <a:off x="1276200" y="5170320"/>
            <a:ext cx="1006200" cy="39492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32"/>
          <p:cNvSpPr/>
          <p:nvPr/>
        </p:nvSpPr>
        <p:spPr>
          <a:xfrm>
            <a:off x="1439280" y="5221440"/>
            <a:ext cx="60156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0.90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0" name="CustomShape 133"/>
          <p:cNvSpPr/>
          <p:nvPr/>
        </p:nvSpPr>
        <p:spPr>
          <a:xfrm>
            <a:off x="2123280" y="522144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i="1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1" name="CustomShape 134"/>
          <p:cNvSpPr/>
          <p:nvPr/>
        </p:nvSpPr>
        <p:spPr>
          <a:xfrm>
            <a:off x="1220760" y="5170320"/>
            <a:ext cx="55080" cy="39492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35"/>
          <p:cNvSpPr/>
          <p:nvPr/>
        </p:nvSpPr>
        <p:spPr>
          <a:xfrm>
            <a:off x="2282760" y="5170320"/>
            <a:ext cx="64800" cy="39492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136"/>
          <p:cNvSpPr/>
          <p:nvPr/>
        </p:nvSpPr>
        <p:spPr>
          <a:xfrm>
            <a:off x="1220760" y="5565600"/>
            <a:ext cx="1126800" cy="38844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137"/>
          <p:cNvSpPr/>
          <p:nvPr/>
        </p:nvSpPr>
        <p:spPr>
          <a:xfrm>
            <a:off x="2413080" y="5170320"/>
            <a:ext cx="1028520" cy="394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138"/>
          <p:cNvSpPr/>
          <p:nvPr/>
        </p:nvSpPr>
        <p:spPr>
          <a:xfrm>
            <a:off x="2684160" y="5221440"/>
            <a:ext cx="42948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6" name="CustomShape 139"/>
          <p:cNvSpPr/>
          <p:nvPr/>
        </p:nvSpPr>
        <p:spPr>
          <a:xfrm>
            <a:off x="3174120" y="522144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7" name="CustomShape 140"/>
          <p:cNvSpPr/>
          <p:nvPr/>
        </p:nvSpPr>
        <p:spPr>
          <a:xfrm>
            <a:off x="2347920" y="5170320"/>
            <a:ext cx="64800" cy="394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141"/>
          <p:cNvSpPr/>
          <p:nvPr/>
        </p:nvSpPr>
        <p:spPr>
          <a:xfrm>
            <a:off x="3441600" y="5170320"/>
            <a:ext cx="64800" cy="394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142"/>
          <p:cNvSpPr/>
          <p:nvPr/>
        </p:nvSpPr>
        <p:spPr>
          <a:xfrm>
            <a:off x="2347920" y="5565600"/>
            <a:ext cx="1158480" cy="3884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143"/>
          <p:cNvSpPr/>
          <p:nvPr/>
        </p:nvSpPr>
        <p:spPr>
          <a:xfrm>
            <a:off x="3571920" y="5170320"/>
            <a:ext cx="1028520" cy="394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144"/>
          <p:cNvSpPr/>
          <p:nvPr/>
        </p:nvSpPr>
        <p:spPr>
          <a:xfrm>
            <a:off x="3745800" y="5221440"/>
            <a:ext cx="60156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2" name="CustomShape 145"/>
          <p:cNvSpPr/>
          <p:nvPr/>
        </p:nvSpPr>
        <p:spPr>
          <a:xfrm>
            <a:off x="4429800" y="5221440"/>
            <a:ext cx="77400" cy="4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3" name="CustomShape 146"/>
          <p:cNvSpPr/>
          <p:nvPr/>
        </p:nvSpPr>
        <p:spPr>
          <a:xfrm>
            <a:off x="3506760" y="5170320"/>
            <a:ext cx="64800" cy="394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47"/>
          <p:cNvSpPr/>
          <p:nvPr/>
        </p:nvSpPr>
        <p:spPr>
          <a:xfrm>
            <a:off x="4600440" y="5170320"/>
            <a:ext cx="56880" cy="3949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48"/>
          <p:cNvSpPr/>
          <p:nvPr/>
        </p:nvSpPr>
        <p:spPr>
          <a:xfrm>
            <a:off x="3506760" y="5565600"/>
            <a:ext cx="1150560" cy="3884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149"/>
          <p:cNvSpPr/>
          <p:nvPr/>
        </p:nvSpPr>
        <p:spPr>
          <a:xfrm>
            <a:off x="1203480" y="5164200"/>
            <a:ext cx="17280" cy="61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Line 150"/>
          <p:cNvSpPr/>
          <p:nvPr/>
        </p:nvSpPr>
        <p:spPr>
          <a:xfrm>
            <a:off x="1203120" y="5163840"/>
            <a:ext cx="1764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151"/>
          <p:cNvSpPr/>
          <p:nvPr/>
        </p:nvSpPr>
        <p:spPr>
          <a:xfrm>
            <a:off x="1220760" y="5164200"/>
            <a:ext cx="1126800" cy="61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Line 152"/>
          <p:cNvSpPr/>
          <p:nvPr/>
        </p:nvSpPr>
        <p:spPr>
          <a:xfrm>
            <a:off x="1220760" y="5163840"/>
            <a:ext cx="112680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153"/>
          <p:cNvSpPr/>
          <p:nvPr/>
        </p:nvSpPr>
        <p:spPr>
          <a:xfrm>
            <a:off x="2347920" y="5164200"/>
            <a:ext cx="9000" cy="61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Line 154"/>
          <p:cNvSpPr/>
          <p:nvPr/>
        </p:nvSpPr>
        <p:spPr>
          <a:xfrm>
            <a:off x="2347560" y="5163840"/>
            <a:ext cx="972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Line 155"/>
          <p:cNvSpPr/>
          <p:nvPr/>
        </p:nvSpPr>
        <p:spPr>
          <a:xfrm>
            <a:off x="2347560" y="5163840"/>
            <a:ext cx="1800" cy="648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156"/>
          <p:cNvSpPr/>
          <p:nvPr/>
        </p:nvSpPr>
        <p:spPr>
          <a:xfrm>
            <a:off x="2357280" y="5164200"/>
            <a:ext cx="1149120" cy="61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Line 157"/>
          <p:cNvSpPr/>
          <p:nvPr/>
        </p:nvSpPr>
        <p:spPr>
          <a:xfrm>
            <a:off x="2357280" y="5163840"/>
            <a:ext cx="114948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58"/>
          <p:cNvSpPr/>
          <p:nvPr/>
        </p:nvSpPr>
        <p:spPr>
          <a:xfrm>
            <a:off x="3506760" y="5164200"/>
            <a:ext cx="9000" cy="61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Line 159"/>
          <p:cNvSpPr/>
          <p:nvPr/>
        </p:nvSpPr>
        <p:spPr>
          <a:xfrm>
            <a:off x="3506760" y="5163840"/>
            <a:ext cx="936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Line 160"/>
          <p:cNvSpPr/>
          <p:nvPr/>
        </p:nvSpPr>
        <p:spPr>
          <a:xfrm>
            <a:off x="3506760" y="5163840"/>
            <a:ext cx="1440" cy="648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161"/>
          <p:cNvSpPr/>
          <p:nvPr/>
        </p:nvSpPr>
        <p:spPr>
          <a:xfrm>
            <a:off x="3516480" y="5164200"/>
            <a:ext cx="1141200" cy="61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Line 162"/>
          <p:cNvSpPr/>
          <p:nvPr/>
        </p:nvSpPr>
        <p:spPr>
          <a:xfrm>
            <a:off x="3516120" y="5163840"/>
            <a:ext cx="1141560" cy="180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163"/>
          <p:cNvSpPr/>
          <p:nvPr/>
        </p:nvSpPr>
        <p:spPr>
          <a:xfrm>
            <a:off x="4657680" y="5164200"/>
            <a:ext cx="17280" cy="61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Line 164"/>
          <p:cNvSpPr/>
          <p:nvPr/>
        </p:nvSpPr>
        <p:spPr>
          <a:xfrm>
            <a:off x="4657680" y="5163840"/>
            <a:ext cx="17280" cy="180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165"/>
          <p:cNvSpPr/>
          <p:nvPr/>
        </p:nvSpPr>
        <p:spPr>
          <a:xfrm>
            <a:off x="1203480" y="5170320"/>
            <a:ext cx="17280" cy="7855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Line 166"/>
          <p:cNvSpPr/>
          <p:nvPr/>
        </p:nvSpPr>
        <p:spPr>
          <a:xfrm>
            <a:off x="1203120" y="5170320"/>
            <a:ext cx="1440" cy="7858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167"/>
          <p:cNvSpPr/>
          <p:nvPr/>
        </p:nvSpPr>
        <p:spPr>
          <a:xfrm>
            <a:off x="1203480" y="5956200"/>
            <a:ext cx="1728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Line 168"/>
          <p:cNvSpPr/>
          <p:nvPr/>
        </p:nvSpPr>
        <p:spPr>
          <a:xfrm>
            <a:off x="1203120" y="5956200"/>
            <a:ext cx="1764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Line 169"/>
          <p:cNvSpPr/>
          <p:nvPr/>
        </p:nvSpPr>
        <p:spPr>
          <a:xfrm>
            <a:off x="1203120" y="5956200"/>
            <a:ext cx="1440" cy="140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170"/>
          <p:cNvSpPr/>
          <p:nvPr/>
        </p:nvSpPr>
        <p:spPr>
          <a:xfrm>
            <a:off x="1203480" y="5956200"/>
            <a:ext cx="1728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Line 171"/>
          <p:cNvSpPr/>
          <p:nvPr/>
        </p:nvSpPr>
        <p:spPr>
          <a:xfrm>
            <a:off x="1203120" y="5956200"/>
            <a:ext cx="1764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Line 172"/>
          <p:cNvSpPr/>
          <p:nvPr/>
        </p:nvSpPr>
        <p:spPr>
          <a:xfrm>
            <a:off x="1203120" y="5956200"/>
            <a:ext cx="1440" cy="140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173"/>
          <p:cNvSpPr/>
          <p:nvPr/>
        </p:nvSpPr>
        <p:spPr>
          <a:xfrm>
            <a:off x="1220760" y="5956200"/>
            <a:ext cx="112680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Line 174"/>
          <p:cNvSpPr/>
          <p:nvPr/>
        </p:nvSpPr>
        <p:spPr>
          <a:xfrm>
            <a:off x="1220760" y="5956200"/>
            <a:ext cx="112680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175"/>
          <p:cNvSpPr/>
          <p:nvPr/>
        </p:nvSpPr>
        <p:spPr>
          <a:xfrm>
            <a:off x="2347920" y="5956200"/>
            <a:ext cx="1728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Line 176"/>
          <p:cNvSpPr/>
          <p:nvPr/>
        </p:nvSpPr>
        <p:spPr>
          <a:xfrm>
            <a:off x="2347560" y="5956200"/>
            <a:ext cx="1764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Line 177"/>
          <p:cNvSpPr/>
          <p:nvPr/>
        </p:nvSpPr>
        <p:spPr>
          <a:xfrm>
            <a:off x="2347560" y="5956200"/>
            <a:ext cx="1800" cy="140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178"/>
          <p:cNvSpPr/>
          <p:nvPr/>
        </p:nvSpPr>
        <p:spPr>
          <a:xfrm>
            <a:off x="2365200" y="5956200"/>
            <a:ext cx="114120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Line 179"/>
          <p:cNvSpPr/>
          <p:nvPr/>
        </p:nvSpPr>
        <p:spPr>
          <a:xfrm>
            <a:off x="2365200" y="5956200"/>
            <a:ext cx="114156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180"/>
          <p:cNvSpPr/>
          <p:nvPr/>
        </p:nvSpPr>
        <p:spPr>
          <a:xfrm>
            <a:off x="3506760" y="5956200"/>
            <a:ext cx="1728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Line 181"/>
          <p:cNvSpPr/>
          <p:nvPr/>
        </p:nvSpPr>
        <p:spPr>
          <a:xfrm>
            <a:off x="3506760" y="5956200"/>
            <a:ext cx="1728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Line 182"/>
          <p:cNvSpPr/>
          <p:nvPr/>
        </p:nvSpPr>
        <p:spPr>
          <a:xfrm>
            <a:off x="3506760" y="5956200"/>
            <a:ext cx="1440" cy="140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183"/>
          <p:cNvSpPr/>
          <p:nvPr/>
        </p:nvSpPr>
        <p:spPr>
          <a:xfrm>
            <a:off x="3524400" y="5956200"/>
            <a:ext cx="113328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Line 184"/>
          <p:cNvSpPr/>
          <p:nvPr/>
        </p:nvSpPr>
        <p:spPr>
          <a:xfrm>
            <a:off x="3524040" y="5956200"/>
            <a:ext cx="113364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185"/>
          <p:cNvSpPr/>
          <p:nvPr/>
        </p:nvSpPr>
        <p:spPr>
          <a:xfrm>
            <a:off x="4657680" y="5170320"/>
            <a:ext cx="17280" cy="78552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Line 186"/>
          <p:cNvSpPr/>
          <p:nvPr/>
        </p:nvSpPr>
        <p:spPr>
          <a:xfrm>
            <a:off x="4657680" y="5170320"/>
            <a:ext cx="1440" cy="78588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187"/>
          <p:cNvSpPr/>
          <p:nvPr/>
        </p:nvSpPr>
        <p:spPr>
          <a:xfrm>
            <a:off x="4657680" y="5956200"/>
            <a:ext cx="1728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Line 188"/>
          <p:cNvSpPr/>
          <p:nvPr/>
        </p:nvSpPr>
        <p:spPr>
          <a:xfrm>
            <a:off x="4657680" y="5956200"/>
            <a:ext cx="1728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Line 189"/>
          <p:cNvSpPr/>
          <p:nvPr/>
        </p:nvSpPr>
        <p:spPr>
          <a:xfrm>
            <a:off x="4657680" y="5956200"/>
            <a:ext cx="1440" cy="140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190"/>
          <p:cNvSpPr/>
          <p:nvPr/>
        </p:nvSpPr>
        <p:spPr>
          <a:xfrm>
            <a:off x="4657680" y="5956200"/>
            <a:ext cx="17280" cy="1404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Line 191"/>
          <p:cNvSpPr/>
          <p:nvPr/>
        </p:nvSpPr>
        <p:spPr>
          <a:xfrm>
            <a:off x="4657680" y="5956200"/>
            <a:ext cx="17280" cy="14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Line 192"/>
          <p:cNvSpPr/>
          <p:nvPr/>
        </p:nvSpPr>
        <p:spPr>
          <a:xfrm>
            <a:off x="4657680" y="5956200"/>
            <a:ext cx="1440" cy="14040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193"/>
          <p:cNvSpPr/>
          <p:nvPr/>
        </p:nvSpPr>
        <p:spPr>
          <a:xfrm>
            <a:off x="1190520" y="5972040"/>
            <a:ext cx="2880" cy="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00" spc="-1" strike="noStrike">
                <a:solidFill>
                  <a:srgbClr val="01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1" name="CustomShape 194"/>
          <p:cNvSpPr/>
          <p:nvPr/>
        </p:nvSpPr>
        <p:spPr>
          <a:xfrm>
            <a:off x="1190880" y="5997600"/>
            <a:ext cx="241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1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2" name="TextShape 195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C5187A9-DB16-47CB-B171-A2FE497C41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3" name="TextShape 196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Table Design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5" name="TextShape 2"/>
          <p:cNvSpPr txBox="1"/>
          <p:nvPr/>
        </p:nvSpPr>
        <p:spPr>
          <a:xfrm>
            <a:off x="395280" y="1295280"/>
            <a:ext cx="8208720" cy="4870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 requirements are given, determine maximum permissible loading density.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want a successful search to make no more than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compares (expected).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4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~ ½(1 + 1/(1 –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&lt;= 18/19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want an unsuccessful search to make no more than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compares (expected).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4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~ ½(1 + 1/(1 –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4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&lt;= 4/5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&lt;= min{18/19, 4/5} = 4/5.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6" name="CustomShape 3"/>
          <p:cNvSpPr/>
          <p:nvPr/>
        </p:nvSpPr>
        <p:spPr>
          <a:xfrm>
            <a:off x="838080" y="6278400"/>
            <a:ext cx="7619760" cy="57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TextShape 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0A7E598-234C-4D0B-A386-46AAD7B9E5C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8" name="TextShape 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89" dur="indefinite" restart="never" nodeType="tmRoot">
          <p:childTnLst>
            <p:seq>
              <p:cTn id="590" dur="indefinite" nodeType="mainSeq">
                <p:childTnLst>
                  <p:par>
                    <p:cTn id="591" nodeType="clickEffect" fill="hold">
                      <p:stCondLst>
                        <p:cond delay="indefinite"/>
                      </p:stCondLst>
                      <p:childTnLst>
                        <p:par>
                          <p:cTn id="5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nodeType="clickEffect" fill="hold">
                      <p:stCondLst>
                        <p:cond delay="indefinite"/>
                      </p:stCondLst>
                      <p:childTnLst>
                        <p:par>
                          <p:cTn id="5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8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nodeType="clickEffect" fill="hold">
                      <p:stCondLst>
                        <p:cond delay="indefinite"/>
                      </p:stCondLst>
                      <p:childTnLst>
                        <p:par>
                          <p:cTn id="6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15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nodeType="clickEffect" fill="hold">
                      <p:stCondLst>
                        <p:cond delay="indefinite"/>
                      </p:stCondLst>
                      <p:childTnLst>
                        <p:par>
                          <p:cTn id="6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17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nodeType="clickEffect" fill="hold">
                      <p:stCondLst>
                        <p:cond delay="indefinite"/>
                      </p:stCondLst>
                      <p:childTnLst>
                        <p:par>
                          <p:cTn id="6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190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nodeType="clickEffect" fill="hold">
                      <p:stCondLst>
                        <p:cond delay="indefinite"/>
                      </p:stCondLst>
                      <p:childTnLst>
                        <p:par>
                          <p:cTn id="6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267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nodeType="clickEffect" fill="hold">
                      <p:stCondLst>
                        <p:cond delay="indefinite"/>
                      </p:stCondLst>
                      <p:childTnLst>
                        <p:par>
                          <p:cTn id="6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29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nodeType="clickEffect" fill="hold">
                      <p:stCondLst>
                        <p:cond delay="indefinite"/>
                      </p:stCondLst>
                      <p:childTnLst>
                        <p:par>
                          <p:cTn id="6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299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Table Design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0" name="TextShape 2"/>
          <p:cNvSpPr txBox="1"/>
          <p:nvPr/>
        </p:nvSpPr>
        <p:spPr>
          <a:xfrm>
            <a:off x="468360" y="1295280"/>
            <a:ext cx="8206920" cy="479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Dynamic resizing of 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Whenever loading density exceeds threshold (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4/5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our example), rehash into a table of approximately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twice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current size.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Fixed table size.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Know maximum number of pairs.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more than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1000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pairs.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Loading density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&lt;= 4/5 =&gt; b &gt;= 5/4*1000 = 1250.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Pick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(equal to divisor) to be a prime number or an odd number with no prime divisors smaller than </a:t>
            </a:r>
            <a:r>
              <a:rPr b="0" lang="en-US" sz="2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1" name="CustomShape 3"/>
          <p:cNvSpPr/>
          <p:nvPr/>
        </p:nvSpPr>
        <p:spPr>
          <a:xfrm>
            <a:off x="838080" y="6278400"/>
            <a:ext cx="7619760" cy="57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TextShape 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50FEDDF-EFB5-4996-86F2-1527678D2D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3" name="TextShape 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23" dur="indefinite" restart="never" nodeType="tmRoot">
          <p:childTnLst>
            <p:seq>
              <p:cTn id="624" dur="indefinite" nodeType="mainSeq">
                <p:childTnLst>
                  <p:par>
                    <p:cTn id="625" nodeType="clickEffect" fill="hold">
                      <p:stCondLst>
                        <p:cond delay="indefinite"/>
                      </p:stCondLst>
                      <p:childTnLst>
                        <p:par>
                          <p:cTn id="6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nodeType="clickEffect" fill="hold">
                      <p:stCondLst>
                        <p:cond delay="indefinite"/>
                      </p:stCondLst>
                      <p:childTnLst>
                        <p:par>
                          <p:cTn id="6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2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nodeType="clickEffect" fill="hold">
                      <p:stCondLst>
                        <p:cond delay="indefinite"/>
                      </p:stCondLst>
                      <p:childTnLst>
                        <p:par>
                          <p:cTn id="6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153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nodeType="clickEffect" fill="hold">
                      <p:stCondLst>
                        <p:cond delay="indefinite"/>
                      </p:stCondLst>
                      <p:childTnLst>
                        <p:par>
                          <p:cTn id="6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17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nodeType="clickEffect" fill="hold">
                      <p:stCondLst>
                        <p:cond delay="indefinite"/>
                      </p:stCondLst>
                      <p:childTnLst>
                        <p:par>
                          <p:cTn id="6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201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nodeType="clickEffect" fill="hold">
                      <p:stCondLst>
                        <p:cond delay="indefinite"/>
                      </p:stCondLst>
                      <p:childTnLst>
                        <p:par>
                          <p:cTn id="6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226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nodeType="clickEffect" fill="hold">
                      <p:stCondLst>
                        <p:cond delay="indefinite"/>
                      </p:stCondLst>
                      <p:childTnLst>
                        <p:par>
                          <p:cTn id="6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274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Tables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Worst-case time for Get, Insert, and Delete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O(size).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Expected time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O(1).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7EB0D65-1C6C-44DF-AF55-D2EE00946D9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List Of Synonyms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5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bucket keeps a linear list of all pairs for which it is the home bucket.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linear list may or may not be sorted by key.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linear list may be an array linear list or a chain.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6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4E0FDA1-314B-4192-A6A3-E556508A0C3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7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3" dur="indefinite" restart="never" nodeType="tmRoot">
          <p:childTnLst>
            <p:seq>
              <p:cTn id="654" dur="indefinite" nodeType="mainSeq">
                <p:childTnLst>
                  <p:par>
                    <p:cTn id="655" nodeType="clickEffect" fill="hold">
                      <p:stCondLst>
                        <p:cond delay="indefinite"/>
                      </p:stCondLst>
                      <p:childTnLst>
                        <p:par>
                          <p:cTn id="6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9" dur="500" fill="hold"/>
                                        <p:tgtEl>
                                          <p:spTgt spid="1025">
                                            <p:txEl>
                                              <p:p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0" dur="500" fill="hold"/>
                                        <p:tgtEl>
                                          <p:spTgt spid="1025">
                                            <p:txEl>
                                              <p:p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nodeType="clickEffect" fill="hold">
                      <p:stCondLst>
                        <p:cond delay="indefinite"/>
                      </p:stCondLst>
                      <p:childTnLst>
                        <p:par>
                          <p:cTn id="6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1025">
                                            <p:txEl>
                                              <p:pRg st="7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500" fill="hold"/>
                                        <p:tgtEl>
                                          <p:spTgt spid="1025">
                                            <p:txEl>
                                              <p:pRg st="7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nodeType="clickEffect" fill="hold">
                      <p:stCondLst>
                        <p:cond delay="indefinite"/>
                      </p:stCondLst>
                      <p:childTnLst>
                        <p:par>
                          <p:cTn id="6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1" dur="500" fill="hold"/>
                                        <p:tgtEl>
                                          <p:spTgt spid="1025">
                                            <p:txEl>
                                              <p:pRg st="12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2" dur="500" fill="hold"/>
                                        <p:tgtEl>
                                          <p:spTgt spid="1025">
                                            <p:txEl>
                                              <p:pRg st="12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ustomShape 1"/>
          <p:cNvSpPr/>
          <p:nvPr/>
        </p:nvSpPr>
        <p:spPr>
          <a:xfrm>
            <a:off x="457200" y="1600200"/>
            <a:ext cx="3538080" cy="29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Put in pairs whose keys are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6, 12, 34, 29, 28, 11, 23, 7, 0, 33, 30, 45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Home bucket =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 % 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9" name="CustomShape 2"/>
          <p:cNvSpPr/>
          <p:nvPr/>
        </p:nvSpPr>
        <p:spPr>
          <a:xfrm>
            <a:off x="395280" y="260280"/>
            <a:ext cx="3123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Sorted Chains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0" name="CustomShape 3"/>
          <p:cNvSpPr/>
          <p:nvPr/>
        </p:nvSpPr>
        <p:spPr>
          <a:xfrm>
            <a:off x="5035680" y="8244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4"/>
          <p:cNvSpPr/>
          <p:nvPr/>
        </p:nvSpPr>
        <p:spPr>
          <a:xfrm>
            <a:off x="5035680" y="46368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5"/>
          <p:cNvSpPr/>
          <p:nvPr/>
        </p:nvSpPr>
        <p:spPr>
          <a:xfrm>
            <a:off x="5035680" y="84456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6"/>
          <p:cNvSpPr/>
          <p:nvPr/>
        </p:nvSpPr>
        <p:spPr>
          <a:xfrm>
            <a:off x="5035680" y="122544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7"/>
          <p:cNvSpPr/>
          <p:nvPr/>
        </p:nvSpPr>
        <p:spPr>
          <a:xfrm>
            <a:off x="5035680" y="160668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8"/>
          <p:cNvSpPr/>
          <p:nvPr/>
        </p:nvSpPr>
        <p:spPr>
          <a:xfrm>
            <a:off x="4495680" y="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6" name="CustomShape 9"/>
          <p:cNvSpPr/>
          <p:nvPr/>
        </p:nvSpPr>
        <p:spPr>
          <a:xfrm>
            <a:off x="4419720" y="152388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7" name="CustomShape 10"/>
          <p:cNvSpPr/>
          <p:nvPr/>
        </p:nvSpPr>
        <p:spPr>
          <a:xfrm>
            <a:off x="5721480" y="8244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11"/>
          <p:cNvSpPr/>
          <p:nvPr/>
        </p:nvSpPr>
        <p:spPr>
          <a:xfrm>
            <a:off x="6178680" y="82440"/>
            <a:ext cx="291600" cy="291600"/>
          </a:xfrm>
          <a:prstGeom prst="rect">
            <a:avLst/>
          </a:prstGeom>
          <a:solidFill>
            <a:srgbClr val="cccc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2"/>
          <p:cNvSpPr/>
          <p:nvPr/>
        </p:nvSpPr>
        <p:spPr>
          <a:xfrm>
            <a:off x="6711840" y="8244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13"/>
          <p:cNvSpPr/>
          <p:nvPr/>
        </p:nvSpPr>
        <p:spPr>
          <a:xfrm>
            <a:off x="7169040" y="82440"/>
            <a:ext cx="291600" cy="291600"/>
          </a:xfrm>
          <a:prstGeom prst="rect">
            <a:avLst/>
          </a:prstGeom>
          <a:solidFill>
            <a:srgbClr val="80808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Line 14"/>
          <p:cNvSpPr/>
          <p:nvPr/>
        </p:nvSpPr>
        <p:spPr>
          <a:xfrm>
            <a:off x="5181480" y="2286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Line 15"/>
          <p:cNvSpPr/>
          <p:nvPr/>
        </p:nvSpPr>
        <p:spPr>
          <a:xfrm>
            <a:off x="6324480" y="228600"/>
            <a:ext cx="38088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6"/>
          <p:cNvSpPr/>
          <p:nvPr/>
        </p:nvSpPr>
        <p:spPr>
          <a:xfrm>
            <a:off x="5035680" y="198756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17"/>
          <p:cNvSpPr/>
          <p:nvPr/>
        </p:nvSpPr>
        <p:spPr>
          <a:xfrm>
            <a:off x="5035680" y="236844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18"/>
          <p:cNvSpPr/>
          <p:nvPr/>
        </p:nvSpPr>
        <p:spPr>
          <a:xfrm>
            <a:off x="5035680" y="274968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19"/>
          <p:cNvSpPr/>
          <p:nvPr/>
        </p:nvSpPr>
        <p:spPr>
          <a:xfrm>
            <a:off x="5035680" y="313056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0"/>
          <p:cNvSpPr/>
          <p:nvPr/>
        </p:nvSpPr>
        <p:spPr>
          <a:xfrm>
            <a:off x="5035680" y="351144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1"/>
          <p:cNvSpPr/>
          <p:nvPr/>
        </p:nvSpPr>
        <p:spPr>
          <a:xfrm>
            <a:off x="4495680" y="3048120"/>
            <a:ext cx="60912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9" name="CustomShape 22"/>
          <p:cNvSpPr/>
          <p:nvPr/>
        </p:nvSpPr>
        <p:spPr>
          <a:xfrm>
            <a:off x="5721480" y="236844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3"/>
          <p:cNvSpPr/>
          <p:nvPr/>
        </p:nvSpPr>
        <p:spPr>
          <a:xfrm>
            <a:off x="6178680" y="2368440"/>
            <a:ext cx="291600" cy="291600"/>
          </a:xfrm>
          <a:prstGeom prst="rect">
            <a:avLst/>
          </a:prstGeom>
          <a:solidFill>
            <a:srgbClr val="cccc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4"/>
          <p:cNvSpPr/>
          <p:nvPr/>
        </p:nvSpPr>
        <p:spPr>
          <a:xfrm>
            <a:off x="6711840" y="236844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5"/>
          <p:cNvSpPr/>
          <p:nvPr/>
        </p:nvSpPr>
        <p:spPr>
          <a:xfrm>
            <a:off x="7169040" y="2368440"/>
            <a:ext cx="291600" cy="291600"/>
          </a:xfrm>
          <a:prstGeom prst="rect">
            <a:avLst/>
          </a:prstGeom>
          <a:solidFill>
            <a:srgbClr val="80808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Line 26"/>
          <p:cNvSpPr/>
          <p:nvPr/>
        </p:nvSpPr>
        <p:spPr>
          <a:xfrm>
            <a:off x="5181480" y="251460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Line 27"/>
          <p:cNvSpPr/>
          <p:nvPr/>
        </p:nvSpPr>
        <p:spPr>
          <a:xfrm>
            <a:off x="6324480" y="2514600"/>
            <a:ext cx="38088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8"/>
          <p:cNvSpPr/>
          <p:nvPr/>
        </p:nvSpPr>
        <p:spPr>
          <a:xfrm>
            <a:off x="5721480" y="274968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9"/>
          <p:cNvSpPr/>
          <p:nvPr/>
        </p:nvSpPr>
        <p:spPr>
          <a:xfrm>
            <a:off x="6178680" y="2749680"/>
            <a:ext cx="291600" cy="291600"/>
          </a:xfrm>
          <a:prstGeom prst="rect">
            <a:avLst/>
          </a:prstGeom>
          <a:solidFill>
            <a:srgbClr val="80808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Line 30"/>
          <p:cNvSpPr/>
          <p:nvPr/>
        </p:nvSpPr>
        <p:spPr>
          <a:xfrm>
            <a:off x="5181480" y="28954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31"/>
          <p:cNvSpPr/>
          <p:nvPr/>
        </p:nvSpPr>
        <p:spPr>
          <a:xfrm>
            <a:off x="5035680" y="383076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32"/>
          <p:cNvSpPr/>
          <p:nvPr/>
        </p:nvSpPr>
        <p:spPr>
          <a:xfrm>
            <a:off x="5035680" y="421164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33"/>
          <p:cNvSpPr/>
          <p:nvPr/>
        </p:nvSpPr>
        <p:spPr>
          <a:xfrm>
            <a:off x="5721480" y="421164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Line 34"/>
          <p:cNvSpPr/>
          <p:nvPr/>
        </p:nvSpPr>
        <p:spPr>
          <a:xfrm>
            <a:off x="5181480" y="435744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35"/>
          <p:cNvSpPr/>
          <p:nvPr/>
        </p:nvSpPr>
        <p:spPr>
          <a:xfrm>
            <a:off x="6178680" y="4211640"/>
            <a:ext cx="291600" cy="291600"/>
          </a:xfrm>
          <a:prstGeom prst="rect">
            <a:avLst/>
          </a:prstGeom>
          <a:solidFill>
            <a:srgbClr val="cccc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36"/>
          <p:cNvSpPr/>
          <p:nvPr/>
        </p:nvSpPr>
        <p:spPr>
          <a:xfrm>
            <a:off x="6711840" y="421164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37"/>
          <p:cNvSpPr/>
          <p:nvPr/>
        </p:nvSpPr>
        <p:spPr>
          <a:xfrm>
            <a:off x="7169040" y="4211640"/>
            <a:ext cx="291600" cy="291600"/>
          </a:xfrm>
          <a:prstGeom prst="rect">
            <a:avLst/>
          </a:prstGeom>
          <a:solidFill>
            <a:srgbClr val="cccc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Line 38"/>
          <p:cNvSpPr/>
          <p:nvPr/>
        </p:nvSpPr>
        <p:spPr>
          <a:xfrm>
            <a:off x="6324480" y="4357440"/>
            <a:ext cx="38088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39"/>
          <p:cNvSpPr/>
          <p:nvPr/>
        </p:nvSpPr>
        <p:spPr>
          <a:xfrm>
            <a:off x="7854840" y="421164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40"/>
          <p:cNvSpPr/>
          <p:nvPr/>
        </p:nvSpPr>
        <p:spPr>
          <a:xfrm>
            <a:off x="8312040" y="4211640"/>
            <a:ext cx="291600" cy="291600"/>
          </a:xfrm>
          <a:prstGeom prst="rect">
            <a:avLst/>
          </a:prstGeom>
          <a:solidFill>
            <a:srgbClr val="80808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Line 41"/>
          <p:cNvSpPr/>
          <p:nvPr/>
        </p:nvSpPr>
        <p:spPr>
          <a:xfrm>
            <a:off x="7315200" y="4357440"/>
            <a:ext cx="53316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42"/>
          <p:cNvSpPr/>
          <p:nvPr/>
        </p:nvSpPr>
        <p:spPr>
          <a:xfrm>
            <a:off x="5035680" y="459252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43"/>
          <p:cNvSpPr/>
          <p:nvPr/>
        </p:nvSpPr>
        <p:spPr>
          <a:xfrm>
            <a:off x="5035680" y="497376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44"/>
          <p:cNvSpPr/>
          <p:nvPr/>
        </p:nvSpPr>
        <p:spPr>
          <a:xfrm>
            <a:off x="5035680" y="535464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45"/>
          <p:cNvSpPr/>
          <p:nvPr/>
        </p:nvSpPr>
        <p:spPr>
          <a:xfrm>
            <a:off x="5035680" y="573552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46"/>
          <p:cNvSpPr/>
          <p:nvPr/>
        </p:nvSpPr>
        <p:spPr>
          <a:xfrm>
            <a:off x="5035680" y="6116760"/>
            <a:ext cx="367920" cy="36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47"/>
          <p:cNvSpPr/>
          <p:nvPr/>
        </p:nvSpPr>
        <p:spPr>
          <a:xfrm>
            <a:off x="4343400" y="4495680"/>
            <a:ext cx="9903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5" name="CustomShape 48"/>
          <p:cNvSpPr/>
          <p:nvPr/>
        </p:nvSpPr>
        <p:spPr>
          <a:xfrm>
            <a:off x="4343400" y="6033960"/>
            <a:ext cx="9140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6" name="CustomShape 49"/>
          <p:cNvSpPr/>
          <p:nvPr/>
        </p:nvSpPr>
        <p:spPr>
          <a:xfrm>
            <a:off x="5721480" y="457848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50"/>
          <p:cNvSpPr/>
          <p:nvPr/>
        </p:nvSpPr>
        <p:spPr>
          <a:xfrm>
            <a:off x="6178680" y="4578480"/>
            <a:ext cx="291600" cy="291600"/>
          </a:xfrm>
          <a:prstGeom prst="rect">
            <a:avLst/>
          </a:prstGeom>
          <a:solidFill>
            <a:srgbClr val="cccc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51"/>
          <p:cNvSpPr/>
          <p:nvPr/>
        </p:nvSpPr>
        <p:spPr>
          <a:xfrm>
            <a:off x="6711840" y="457848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52"/>
          <p:cNvSpPr/>
          <p:nvPr/>
        </p:nvSpPr>
        <p:spPr>
          <a:xfrm>
            <a:off x="7169040" y="4578480"/>
            <a:ext cx="291600" cy="291600"/>
          </a:xfrm>
          <a:prstGeom prst="rect">
            <a:avLst/>
          </a:prstGeom>
          <a:solidFill>
            <a:srgbClr val="80808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Line 53"/>
          <p:cNvSpPr/>
          <p:nvPr/>
        </p:nvSpPr>
        <p:spPr>
          <a:xfrm>
            <a:off x="5181480" y="472428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Line 54"/>
          <p:cNvSpPr/>
          <p:nvPr/>
        </p:nvSpPr>
        <p:spPr>
          <a:xfrm>
            <a:off x="6324480" y="4724280"/>
            <a:ext cx="38088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55"/>
          <p:cNvSpPr/>
          <p:nvPr/>
        </p:nvSpPr>
        <p:spPr>
          <a:xfrm>
            <a:off x="5721480" y="497376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56"/>
          <p:cNvSpPr/>
          <p:nvPr/>
        </p:nvSpPr>
        <p:spPr>
          <a:xfrm>
            <a:off x="6178680" y="4973760"/>
            <a:ext cx="291600" cy="29160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Line 57"/>
          <p:cNvSpPr/>
          <p:nvPr/>
        </p:nvSpPr>
        <p:spPr>
          <a:xfrm>
            <a:off x="5181480" y="51195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CustomShape 58"/>
          <p:cNvSpPr/>
          <p:nvPr/>
        </p:nvSpPr>
        <p:spPr>
          <a:xfrm>
            <a:off x="5721480" y="6116760"/>
            <a:ext cx="444240" cy="29160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Line 59"/>
          <p:cNvSpPr/>
          <p:nvPr/>
        </p:nvSpPr>
        <p:spPr>
          <a:xfrm>
            <a:off x="5181480" y="6262560"/>
            <a:ext cx="5335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60"/>
          <p:cNvSpPr/>
          <p:nvPr/>
        </p:nvSpPr>
        <p:spPr>
          <a:xfrm>
            <a:off x="6178680" y="6116760"/>
            <a:ext cx="291600" cy="291600"/>
          </a:xfrm>
          <a:prstGeom prst="rect">
            <a:avLst/>
          </a:pr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61"/>
          <p:cNvSpPr/>
          <p:nvPr/>
        </p:nvSpPr>
        <p:spPr>
          <a:xfrm>
            <a:off x="5715000" y="449568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9" name="CustomShape 62"/>
          <p:cNvSpPr/>
          <p:nvPr/>
        </p:nvSpPr>
        <p:spPr>
          <a:xfrm>
            <a:off x="5791320" y="2286000"/>
            <a:ext cx="304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0" name="CustomShape 63"/>
          <p:cNvSpPr/>
          <p:nvPr/>
        </p:nvSpPr>
        <p:spPr>
          <a:xfrm>
            <a:off x="6705720" y="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1" name="CustomShape 64"/>
          <p:cNvSpPr/>
          <p:nvPr/>
        </p:nvSpPr>
        <p:spPr>
          <a:xfrm>
            <a:off x="6705720" y="449568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2" name="CustomShape 65"/>
          <p:cNvSpPr/>
          <p:nvPr/>
        </p:nvSpPr>
        <p:spPr>
          <a:xfrm>
            <a:off x="6705720" y="419112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3" name="CustomShape 66"/>
          <p:cNvSpPr/>
          <p:nvPr/>
        </p:nvSpPr>
        <p:spPr>
          <a:xfrm>
            <a:off x="5715000" y="419112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4" name="CustomShape 67"/>
          <p:cNvSpPr/>
          <p:nvPr/>
        </p:nvSpPr>
        <p:spPr>
          <a:xfrm>
            <a:off x="6705720" y="228600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5" name="CustomShape 68"/>
          <p:cNvSpPr/>
          <p:nvPr/>
        </p:nvSpPr>
        <p:spPr>
          <a:xfrm>
            <a:off x="5791320" y="266688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6" name="CustomShape 69"/>
          <p:cNvSpPr/>
          <p:nvPr/>
        </p:nvSpPr>
        <p:spPr>
          <a:xfrm>
            <a:off x="5791320" y="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7" name="CustomShape 70"/>
          <p:cNvSpPr/>
          <p:nvPr/>
        </p:nvSpPr>
        <p:spPr>
          <a:xfrm>
            <a:off x="5715000" y="601992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8" name="CustomShape 71"/>
          <p:cNvSpPr/>
          <p:nvPr/>
        </p:nvSpPr>
        <p:spPr>
          <a:xfrm>
            <a:off x="5715000" y="487692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9" name="CustomShape 72"/>
          <p:cNvSpPr/>
          <p:nvPr/>
        </p:nvSpPr>
        <p:spPr>
          <a:xfrm>
            <a:off x="7848720" y="4191120"/>
            <a:ext cx="456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0" name="TextShape 7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79ECDE9-E8A9-49DA-B00E-0EADEF404E0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1" name="TextShape 7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73" dur="indefinite" restart="never" nodeType="tmRoot">
          <p:childTnLst>
            <p:seq>
              <p:cTn id="674" dur="indefinite" nodeType="mainSeq">
                <p:childTnLst>
                  <p:par>
                    <p:cTn id="675" nodeType="clickEffect" fill="hold">
                      <p:stCondLst>
                        <p:cond delay="indefinite"/>
                      </p:stCondLst>
                      <p:childTnLst>
                        <p:par>
                          <p:cTn id="6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nodeType="clickEffect" fill="hold">
                      <p:stCondLst>
                        <p:cond delay="indefinite"/>
                      </p:stCondLst>
                      <p:childTnLst>
                        <p:par>
                          <p:cTn id="6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nodeType="clickEffect" fill="hold">
                      <p:stCondLst>
                        <p:cond delay="indefinite"/>
                      </p:stCondLst>
                      <p:childTnLst>
                        <p:par>
                          <p:cTn id="6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Expected Performance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3" name="TextShape 2"/>
          <p:cNvSpPr txBox="1"/>
          <p:nvPr/>
        </p:nvSpPr>
        <p:spPr>
          <a:xfrm>
            <a:off x="533520" y="2438280"/>
            <a:ext cx="7467120" cy="2971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Note that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&gt;= 0.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Expected chain length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~ 1 +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/2.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~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4" name="CustomShape 3"/>
          <p:cNvSpPr/>
          <p:nvPr/>
        </p:nvSpPr>
        <p:spPr>
          <a:xfrm>
            <a:off x="838080" y="6278400"/>
            <a:ext cx="7619760" cy="579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TextShape 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3CADDDD-A73A-40AB-B2CB-D0753E36FF2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6" name="TextShape 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88" dur="indefinite" restart="never" nodeType="tmRoot">
          <p:childTnLst>
            <p:seq>
              <p:cTn id="689" dur="indefinite" nodeType="mainSeq">
                <p:childTnLst>
                  <p:par>
                    <p:cTn id="690" nodeType="clickEffect" fill="hold">
                      <p:stCondLst>
                        <p:cond delay="indefinite"/>
                      </p:stCondLst>
                      <p:childTnLst>
                        <p:par>
                          <p:cTn id="6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nodeType="clickEffect" fill="hold">
                      <p:stCondLst>
                        <p:cond delay="indefinite"/>
                      </p:stCondLst>
                      <p:childTnLst>
                        <p:par>
                          <p:cTn id="6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1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nodeType="clickEffect" fill="hold">
                      <p:stCondLst>
                        <p:cond delay="indefinite"/>
                      </p:stCondLst>
                      <p:childTnLst>
                        <p:par>
                          <p:cTn id="6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4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nodeType="clickEffect" fill="hold">
                      <p:stCondLst>
                        <p:cond delay="indefinite"/>
                      </p:stCondLst>
                      <p:childTnLst>
                        <p:par>
                          <p:cTn id="7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6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Bloom Filters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8" name="TextShape 2"/>
          <p:cNvSpPr txBox="1"/>
          <p:nvPr/>
        </p:nvSpPr>
        <p:spPr>
          <a:xfrm>
            <a:off x="468360" y="1219320"/>
            <a:ext cx="8206920" cy="480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Differential Files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 large database.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Maintain transactions in the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differential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file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Large number of keys 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one is in the differential file? Can we find this quickly?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P2P file sharing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Used as a summary of a large amount of contents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Does this host have the content with the given key?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9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28B5655-C385-4ED7-9BF9-43BBF967B85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0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Bloom Filter (BF)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2" name="TextShape 2"/>
          <p:cNvSpPr txBox="1"/>
          <p:nvPr/>
        </p:nvSpPr>
        <p:spPr>
          <a:xfrm>
            <a:off x="3708360" y="1125360"/>
            <a:ext cx="5105160" cy="411444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Ultra Bold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=&gt; this key is not in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Ultra Bold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(maybe) =&gt; this key may be in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Filter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says Maybe.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says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3" name="CustomShape 3"/>
          <p:cNvSpPr/>
          <p:nvPr/>
        </p:nvSpPr>
        <p:spPr>
          <a:xfrm>
            <a:off x="1687680" y="976320"/>
            <a:ext cx="914040" cy="685440"/>
          </a:xfrm>
          <a:prstGeom prst="flowChartPunchedCard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CustomShape 4"/>
          <p:cNvSpPr/>
          <p:nvPr/>
        </p:nvSpPr>
        <p:spPr>
          <a:xfrm>
            <a:off x="1763640" y="1052640"/>
            <a:ext cx="914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5" name="CustomShape 5"/>
          <p:cNvSpPr/>
          <p:nvPr/>
        </p:nvSpPr>
        <p:spPr>
          <a:xfrm>
            <a:off x="685800" y="3733920"/>
            <a:ext cx="1218960" cy="914040"/>
          </a:xfrm>
          <a:prstGeom prst="flowChartDecision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6"/>
          <p:cNvSpPr/>
          <p:nvPr/>
        </p:nvSpPr>
        <p:spPr>
          <a:xfrm>
            <a:off x="838080" y="394488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7" name="CustomShape 7"/>
          <p:cNvSpPr/>
          <p:nvPr/>
        </p:nvSpPr>
        <p:spPr>
          <a:xfrm>
            <a:off x="228600" y="4876920"/>
            <a:ext cx="914040" cy="609120"/>
          </a:xfrm>
          <a:prstGeom prst="flowChartAlternateProcess">
            <a:avLst/>
          </a:prstGeom>
          <a:solidFill>
            <a:srgbClr val="ff00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CustomShape 8"/>
          <p:cNvSpPr/>
          <p:nvPr/>
        </p:nvSpPr>
        <p:spPr>
          <a:xfrm>
            <a:off x="304920" y="4876920"/>
            <a:ext cx="914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9" name="CustomShape 9"/>
          <p:cNvSpPr/>
          <p:nvPr/>
        </p:nvSpPr>
        <p:spPr>
          <a:xfrm>
            <a:off x="1258920" y="5950080"/>
            <a:ext cx="914040" cy="685440"/>
          </a:xfrm>
          <a:prstGeom prst="flowChartPunchedCard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CustomShape 10"/>
          <p:cNvSpPr/>
          <p:nvPr/>
        </p:nvSpPr>
        <p:spPr>
          <a:xfrm>
            <a:off x="1335240" y="6015240"/>
            <a:ext cx="9140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1" name="Line 11"/>
          <p:cNvSpPr/>
          <p:nvPr/>
        </p:nvSpPr>
        <p:spPr>
          <a:xfrm flipH="1">
            <a:off x="1295280" y="2997000"/>
            <a:ext cx="396720" cy="73656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Line 12"/>
          <p:cNvSpPr/>
          <p:nvPr/>
        </p:nvSpPr>
        <p:spPr>
          <a:xfrm flipH="1">
            <a:off x="685800" y="4437000"/>
            <a:ext cx="214200" cy="43956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Line 13"/>
          <p:cNvSpPr/>
          <p:nvPr/>
        </p:nvSpPr>
        <p:spPr>
          <a:xfrm>
            <a:off x="1187280" y="5373360"/>
            <a:ext cx="504720" cy="50328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4" name="CustomShape 14"/>
          <p:cNvSpPr/>
          <p:nvPr/>
        </p:nvSpPr>
        <p:spPr>
          <a:xfrm>
            <a:off x="2411280" y="4941720"/>
            <a:ext cx="632880" cy="609120"/>
          </a:xfrm>
          <a:prstGeom prst="flowChartAlternateProcess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5" name="CustomShape 15"/>
          <p:cNvSpPr/>
          <p:nvPr/>
        </p:nvSpPr>
        <p:spPr>
          <a:xfrm>
            <a:off x="2411280" y="4941720"/>
            <a:ext cx="785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6" name="Line 16"/>
          <p:cNvSpPr/>
          <p:nvPr/>
        </p:nvSpPr>
        <p:spPr>
          <a:xfrm flipH="1" flipV="1">
            <a:off x="1403280" y="3716280"/>
            <a:ext cx="1044360" cy="28872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Line 17"/>
          <p:cNvSpPr/>
          <p:nvPr/>
        </p:nvSpPr>
        <p:spPr>
          <a:xfrm flipH="1">
            <a:off x="1763640" y="5373360"/>
            <a:ext cx="576000" cy="50328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18"/>
          <p:cNvSpPr/>
          <p:nvPr/>
        </p:nvSpPr>
        <p:spPr>
          <a:xfrm>
            <a:off x="1547640" y="2349360"/>
            <a:ext cx="1218960" cy="914040"/>
          </a:xfrm>
          <a:prstGeom prst="flowChartDecision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19"/>
          <p:cNvSpPr/>
          <p:nvPr/>
        </p:nvSpPr>
        <p:spPr>
          <a:xfrm>
            <a:off x="1835280" y="2492280"/>
            <a:ext cx="990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BF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0" name="Line 20"/>
          <p:cNvSpPr/>
          <p:nvPr/>
        </p:nvSpPr>
        <p:spPr>
          <a:xfrm>
            <a:off x="2124000" y="1699920"/>
            <a:ext cx="360" cy="60984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Line 21"/>
          <p:cNvSpPr/>
          <p:nvPr/>
        </p:nvSpPr>
        <p:spPr>
          <a:xfrm>
            <a:off x="2484360" y="2997000"/>
            <a:ext cx="358560" cy="79236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22"/>
          <p:cNvSpPr/>
          <p:nvPr/>
        </p:nvSpPr>
        <p:spPr>
          <a:xfrm>
            <a:off x="2916360" y="4508640"/>
            <a:ext cx="45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3" name="CustomShape 23"/>
          <p:cNvSpPr/>
          <p:nvPr/>
        </p:nvSpPr>
        <p:spPr>
          <a:xfrm>
            <a:off x="1116000" y="2852640"/>
            <a:ext cx="45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Ultra Bold"/>
                <a:ea typeface="굴림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4" name="CustomShape 24"/>
          <p:cNvSpPr/>
          <p:nvPr/>
        </p:nvSpPr>
        <p:spPr>
          <a:xfrm>
            <a:off x="228600" y="4191120"/>
            <a:ext cx="45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5" name="CustomShape 25"/>
          <p:cNvSpPr/>
          <p:nvPr/>
        </p:nvSpPr>
        <p:spPr>
          <a:xfrm>
            <a:off x="2484360" y="3573360"/>
            <a:ext cx="1218960" cy="914040"/>
          </a:xfrm>
          <a:prstGeom prst="flowChartDecision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26"/>
          <p:cNvSpPr/>
          <p:nvPr/>
        </p:nvSpPr>
        <p:spPr>
          <a:xfrm>
            <a:off x="2771640" y="378936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DI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7" name="CustomShape 27"/>
          <p:cNvSpPr/>
          <p:nvPr/>
        </p:nvSpPr>
        <p:spPr>
          <a:xfrm>
            <a:off x="2627280" y="3068640"/>
            <a:ext cx="45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Ultra Bold"/>
                <a:ea typeface="굴림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8" name="CustomShape 28"/>
          <p:cNvSpPr/>
          <p:nvPr/>
        </p:nvSpPr>
        <p:spPr>
          <a:xfrm>
            <a:off x="1979640" y="3429000"/>
            <a:ext cx="45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9" name="Line 29"/>
          <p:cNvSpPr/>
          <p:nvPr/>
        </p:nvSpPr>
        <p:spPr>
          <a:xfrm flipH="1">
            <a:off x="2771640" y="4508280"/>
            <a:ext cx="287280" cy="433440"/>
          </a:xfrm>
          <a:prstGeom prst="line">
            <a:avLst/>
          </a:prstGeom>
          <a:ln w="76320">
            <a:solidFill>
              <a:srgbClr val="cccc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30"/>
          <p:cNvSpPr/>
          <p:nvPr/>
        </p:nvSpPr>
        <p:spPr>
          <a:xfrm>
            <a:off x="3780000" y="4724280"/>
            <a:ext cx="5105160" cy="12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resides in memory.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 hit paid only when there is a filter error.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1" name="TextShape 31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085156E-8714-4EE4-B426-6A0E58BA111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2" name="TextShape 32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06" dur="indefinite" restart="never" nodeType="tmRoot">
          <p:childTnLst>
            <p:seq>
              <p:cTn id="707" dur="indefinite" nodeType="mainSeq">
                <p:childTnLst>
                  <p:par>
                    <p:cTn id="708" nodeType="clickEffect" fill="hold">
                      <p:stCondLst>
                        <p:cond delay="indefinite"/>
                      </p:stCondLst>
                      <p:childTnLst>
                        <p:par>
                          <p:cTn id="7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2" dur="500" fill="hold"/>
                                        <p:tgtEl>
                                          <p:spTgt spid="1112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3" dur="500" fill="hold"/>
                                        <p:tgtEl>
                                          <p:spTgt spid="1112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nodeType="clickEffect" fill="hold">
                      <p:stCondLst>
                        <p:cond delay="indefinite"/>
                      </p:stCondLst>
                      <p:childTnLst>
                        <p:par>
                          <p:cTn id="7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st="3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8" dur="500" fill="hold"/>
                                        <p:tgtEl>
                                          <p:spTgt spid="1112">
                                            <p:txEl>
                                              <p:pRg st="3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9" dur="500" fill="hold"/>
                                        <p:tgtEl>
                                          <p:spTgt spid="1112">
                                            <p:txEl>
                                              <p:pRg st="3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nodeType="clickEffect" fill="hold">
                      <p:stCondLst>
                        <p:cond delay="indefinite"/>
                      </p:stCondLst>
                      <p:childTnLst>
                        <p:par>
                          <p:cTn id="7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4" dur="500" fill="hold"/>
                                        <p:tgtEl>
                                          <p:spTgt spid="1112">
                                            <p:txEl>
                                              <p:p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5" dur="500" fill="hold"/>
                                        <p:tgtEl>
                                          <p:spTgt spid="1112">
                                            <p:txEl>
                                              <p:p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nodeType="clickEffect" fill="hold">
                      <p:stCondLst>
                        <p:cond delay="indefinite"/>
                      </p:stCondLst>
                      <p:childTnLst>
                        <p:par>
                          <p:cTn id="7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0" dur="500" fill="hold"/>
                                        <p:tgtEl>
                                          <p:spTgt spid="1112">
                                            <p:txEl>
                                              <p:p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1" dur="500" fill="hold"/>
                                        <p:tgtEl>
                                          <p:spTgt spid="1112">
                                            <p:txEl>
                                              <p:pRg st="8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nodeType="clickEffect" fill="hold">
                      <p:stCondLst>
                        <p:cond delay="indefinite"/>
                      </p:stCondLst>
                      <p:childTnLst>
                        <p:par>
                          <p:cTn id="7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>
                                            <p:txEl>
                                              <p:pRg st="10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6" dur="500" fill="hold"/>
                                        <p:tgtEl>
                                          <p:spTgt spid="1112">
                                            <p:txEl>
                                              <p:pRg st="10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7" dur="500" fill="hold"/>
                                        <p:tgtEl>
                                          <p:spTgt spid="1112">
                                            <p:txEl>
                                              <p:pRg st="10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nodeType="clickEffect" fill="hold">
                      <p:stCondLst>
                        <p:cond delay="indefinite"/>
                      </p:stCondLst>
                      <p:childTnLst>
                        <p:par>
                          <p:cTn id="7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2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3" dur="500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Bloom Filter Design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4" name="TextShape 2"/>
          <p:cNvSpPr txBox="1"/>
          <p:nvPr/>
        </p:nvSpPr>
        <p:spPr>
          <a:xfrm>
            <a:off x="468360" y="1844640"/>
            <a:ext cx="8206920" cy="4343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bits of memory for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Larger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=&gt; fewer filter errors.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empty, all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bits =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 &gt; 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hash functions: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(), 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(), …, 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key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inserted into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set bits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(k), 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(k), …,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(k), 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(k), …, 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signature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of key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5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0F13BC6-3F04-4CD9-8419-9F775D34FBC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6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44" dur="indefinite" restart="never" nodeType="tmRoot">
          <p:childTnLst>
            <p:seq>
              <p:cTn id="745" dur="indefinite" nodeType="mainSeq">
                <p:childTnLst>
                  <p:par>
                    <p:cTn id="746" nodeType="clickEffect" fill="hold">
                      <p:stCondLst>
                        <p:cond delay="indefinite"/>
                      </p:stCondLst>
                      <p:childTnLst>
                        <p:par>
                          <p:cTn id="7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0" dur="500" fill="hold"/>
                                        <p:tgtEl>
                                          <p:spTgt spid="1144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1" dur="500" fill="hold"/>
                                        <p:tgtEl>
                                          <p:spTgt spid="1144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nodeType="clickEffect" fill="hold">
                      <p:stCondLst>
                        <p:cond delay="indefinite"/>
                      </p:stCondLst>
                      <p:childTnLst>
                        <p:par>
                          <p:cTn id="7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6" dur="500" fill="hold"/>
                                        <p:tgtEl>
                                          <p:spTgt spid="1144">
                                            <p:txEl>
                                              <p:pRg st="3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7" dur="500" fill="hold"/>
                                        <p:tgtEl>
                                          <p:spTgt spid="1144">
                                            <p:txEl>
                                              <p:pRg st="3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nodeType="clickEffect" fill="hold">
                      <p:stCondLst>
                        <p:cond delay="indefinite"/>
                      </p:stCondLst>
                      <p:childTnLst>
                        <p:par>
                          <p:cTn id="7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2" dur="500" fill="hold"/>
                                        <p:tgtEl>
                                          <p:spTgt spid="1144">
                                            <p:txEl>
                                              <p:pRg st="6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3" dur="500" fill="hold"/>
                                        <p:tgtEl>
                                          <p:spTgt spid="1144">
                                            <p:txEl>
                                              <p:pRg st="6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nodeType="clickEffect" fill="hold">
                      <p:stCondLst>
                        <p:cond delay="indefinite"/>
                      </p:stCondLst>
                      <p:childTnLst>
                        <p:par>
                          <p:cTn id="7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9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8" dur="500" fill="hold"/>
                                        <p:tgtEl>
                                          <p:spTgt spid="1144">
                                            <p:txEl>
                                              <p:pRg st="9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9" dur="500" fill="hold"/>
                                        <p:tgtEl>
                                          <p:spTgt spid="1144">
                                            <p:txEl>
                                              <p:pRg st="9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nodeType="clickEffect" fill="hold">
                      <p:stCondLst>
                        <p:cond delay="indefinite"/>
                      </p:stCondLst>
                      <p:childTnLst>
                        <p:par>
                          <p:cTn id="7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4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4" dur="500" fill="hold"/>
                                        <p:tgtEl>
                                          <p:spTgt spid="1144">
                                            <p:txEl>
                                              <p:pRg st="14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5" dur="500" fill="hold"/>
                                        <p:tgtEl>
                                          <p:spTgt spid="1144">
                                            <p:txEl>
                                              <p:pRg st="14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nodeType="clickEffect" fill="hold">
                      <p:stCondLst>
                        <p:cond delay="indefinite"/>
                      </p:stCondLst>
                      <p:childTnLst>
                        <p:par>
                          <p:cTn id="7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15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0" dur="500" fill="hold"/>
                                        <p:tgtEl>
                                          <p:spTgt spid="1144">
                                            <p:txEl>
                                              <p:pRg st="215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1" dur="500" fill="hold"/>
                                        <p:tgtEl>
                                          <p:spTgt spid="1144">
                                            <p:txEl>
                                              <p:pRg st="215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8" name="TextShape 2"/>
          <p:cNvSpPr txBox="1"/>
          <p:nvPr/>
        </p:nvSpPr>
        <p:spPr>
          <a:xfrm>
            <a:off x="457200" y="2271600"/>
            <a:ext cx="8229240" cy="295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 = 11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(normally,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would be much much larger).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 = 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hash functions).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= k mod 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8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= (2k) mod 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= 15.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9" name="CustomShape 3"/>
          <p:cNvSpPr/>
          <p:nvPr/>
        </p:nvSpPr>
        <p:spPr>
          <a:xfrm>
            <a:off x="29718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4"/>
          <p:cNvSpPr/>
          <p:nvPr/>
        </p:nvSpPr>
        <p:spPr>
          <a:xfrm>
            <a:off x="29718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1" name="CustomShape 5"/>
          <p:cNvSpPr/>
          <p:nvPr/>
        </p:nvSpPr>
        <p:spPr>
          <a:xfrm>
            <a:off x="32767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6"/>
          <p:cNvSpPr/>
          <p:nvPr/>
        </p:nvSpPr>
        <p:spPr>
          <a:xfrm>
            <a:off x="32767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3" name="CustomShape 7"/>
          <p:cNvSpPr/>
          <p:nvPr/>
        </p:nvSpPr>
        <p:spPr>
          <a:xfrm>
            <a:off x="358128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8"/>
          <p:cNvSpPr/>
          <p:nvPr/>
        </p:nvSpPr>
        <p:spPr>
          <a:xfrm>
            <a:off x="35812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5" name="CustomShape 9"/>
          <p:cNvSpPr/>
          <p:nvPr/>
        </p:nvSpPr>
        <p:spPr>
          <a:xfrm>
            <a:off x="38862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10"/>
          <p:cNvSpPr/>
          <p:nvPr/>
        </p:nvSpPr>
        <p:spPr>
          <a:xfrm>
            <a:off x="38862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7" name="CustomShape 11"/>
          <p:cNvSpPr/>
          <p:nvPr/>
        </p:nvSpPr>
        <p:spPr>
          <a:xfrm>
            <a:off x="41911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CustomShape 12"/>
          <p:cNvSpPr/>
          <p:nvPr/>
        </p:nvSpPr>
        <p:spPr>
          <a:xfrm>
            <a:off x="41911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9" name="CustomShape 13"/>
          <p:cNvSpPr/>
          <p:nvPr/>
        </p:nvSpPr>
        <p:spPr>
          <a:xfrm>
            <a:off x="449568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14"/>
          <p:cNvSpPr/>
          <p:nvPr/>
        </p:nvSpPr>
        <p:spPr>
          <a:xfrm>
            <a:off x="44956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1" name="CustomShape 15"/>
          <p:cNvSpPr/>
          <p:nvPr/>
        </p:nvSpPr>
        <p:spPr>
          <a:xfrm>
            <a:off x="48006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CustomShape 16"/>
          <p:cNvSpPr/>
          <p:nvPr/>
        </p:nvSpPr>
        <p:spPr>
          <a:xfrm>
            <a:off x="48006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3" name="CustomShape 17"/>
          <p:cNvSpPr/>
          <p:nvPr/>
        </p:nvSpPr>
        <p:spPr>
          <a:xfrm>
            <a:off x="51055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18"/>
          <p:cNvSpPr/>
          <p:nvPr/>
        </p:nvSpPr>
        <p:spPr>
          <a:xfrm>
            <a:off x="51055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5" name="CustomShape 19"/>
          <p:cNvSpPr/>
          <p:nvPr/>
        </p:nvSpPr>
        <p:spPr>
          <a:xfrm>
            <a:off x="541008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20"/>
          <p:cNvSpPr/>
          <p:nvPr/>
        </p:nvSpPr>
        <p:spPr>
          <a:xfrm>
            <a:off x="54100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7" name="CustomShape 21"/>
          <p:cNvSpPr/>
          <p:nvPr/>
        </p:nvSpPr>
        <p:spPr>
          <a:xfrm>
            <a:off x="57150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22"/>
          <p:cNvSpPr/>
          <p:nvPr/>
        </p:nvSpPr>
        <p:spPr>
          <a:xfrm>
            <a:off x="57150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9" name="CustomShape 23"/>
          <p:cNvSpPr/>
          <p:nvPr/>
        </p:nvSpPr>
        <p:spPr>
          <a:xfrm>
            <a:off x="29718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24"/>
          <p:cNvSpPr/>
          <p:nvPr/>
        </p:nvSpPr>
        <p:spPr>
          <a:xfrm>
            <a:off x="29718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1" name="CustomShape 25"/>
          <p:cNvSpPr/>
          <p:nvPr/>
        </p:nvSpPr>
        <p:spPr>
          <a:xfrm>
            <a:off x="327672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26"/>
          <p:cNvSpPr/>
          <p:nvPr/>
        </p:nvSpPr>
        <p:spPr>
          <a:xfrm>
            <a:off x="327672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3" name="CustomShape 27"/>
          <p:cNvSpPr/>
          <p:nvPr/>
        </p:nvSpPr>
        <p:spPr>
          <a:xfrm>
            <a:off x="358128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28"/>
          <p:cNvSpPr/>
          <p:nvPr/>
        </p:nvSpPr>
        <p:spPr>
          <a:xfrm>
            <a:off x="358128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5" name="CustomShape 29"/>
          <p:cNvSpPr/>
          <p:nvPr/>
        </p:nvSpPr>
        <p:spPr>
          <a:xfrm>
            <a:off x="38862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30"/>
          <p:cNvSpPr/>
          <p:nvPr/>
        </p:nvSpPr>
        <p:spPr>
          <a:xfrm>
            <a:off x="38862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7" name="CustomShape 31"/>
          <p:cNvSpPr/>
          <p:nvPr/>
        </p:nvSpPr>
        <p:spPr>
          <a:xfrm>
            <a:off x="419112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CustomShape 32"/>
          <p:cNvSpPr/>
          <p:nvPr/>
        </p:nvSpPr>
        <p:spPr>
          <a:xfrm>
            <a:off x="419112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9" name="CustomShape 33"/>
          <p:cNvSpPr/>
          <p:nvPr/>
        </p:nvSpPr>
        <p:spPr>
          <a:xfrm>
            <a:off x="449568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34"/>
          <p:cNvSpPr/>
          <p:nvPr/>
        </p:nvSpPr>
        <p:spPr>
          <a:xfrm>
            <a:off x="449568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1" name="CustomShape 35"/>
          <p:cNvSpPr/>
          <p:nvPr/>
        </p:nvSpPr>
        <p:spPr>
          <a:xfrm>
            <a:off x="48006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36"/>
          <p:cNvSpPr/>
          <p:nvPr/>
        </p:nvSpPr>
        <p:spPr>
          <a:xfrm>
            <a:off x="48006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3" name="CustomShape 37"/>
          <p:cNvSpPr/>
          <p:nvPr/>
        </p:nvSpPr>
        <p:spPr>
          <a:xfrm>
            <a:off x="510552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38"/>
          <p:cNvSpPr/>
          <p:nvPr/>
        </p:nvSpPr>
        <p:spPr>
          <a:xfrm>
            <a:off x="510552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5" name="CustomShape 39"/>
          <p:cNvSpPr/>
          <p:nvPr/>
        </p:nvSpPr>
        <p:spPr>
          <a:xfrm>
            <a:off x="541008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40"/>
          <p:cNvSpPr/>
          <p:nvPr/>
        </p:nvSpPr>
        <p:spPr>
          <a:xfrm>
            <a:off x="541008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7" name="CustomShape 41"/>
          <p:cNvSpPr/>
          <p:nvPr/>
        </p:nvSpPr>
        <p:spPr>
          <a:xfrm>
            <a:off x="57150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42"/>
          <p:cNvSpPr/>
          <p:nvPr/>
        </p:nvSpPr>
        <p:spPr>
          <a:xfrm>
            <a:off x="57150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9" name="CustomShape 43"/>
          <p:cNvSpPr/>
          <p:nvPr/>
        </p:nvSpPr>
        <p:spPr>
          <a:xfrm>
            <a:off x="60199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44"/>
          <p:cNvSpPr/>
          <p:nvPr/>
        </p:nvSpPr>
        <p:spPr>
          <a:xfrm>
            <a:off x="60199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1" name="CustomShape 45"/>
          <p:cNvSpPr/>
          <p:nvPr/>
        </p:nvSpPr>
        <p:spPr>
          <a:xfrm>
            <a:off x="419112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CustomShape 46"/>
          <p:cNvSpPr/>
          <p:nvPr/>
        </p:nvSpPr>
        <p:spPr>
          <a:xfrm>
            <a:off x="41911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3" name="CustomShape 47"/>
          <p:cNvSpPr/>
          <p:nvPr/>
        </p:nvSpPr>
        <p:spPr>
          <a:xfrm>
            <a:off x="541008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CustomShape 48"/>
          <p:cNvSpPr/>
          <p:nvPr/>
        </p:nvSpPr>
        <p:spPr>
          <a:xfrm>
            <a:off x="54100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5" name="CustomShape 49"/>
          <p:cNvSpPr/>
          <p:nvPr/>
        </p:nvSpPr>
        <p:spPr>
          <a:xfrm>
            <a:off x="480060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CustomShape 50"/>
          <p:cNvSpPr/>
          <p:nvPr/>
        </p:nvSpPr>
        <p:spPr>
          <a:xfrm>
            <a:off x="48006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7" name="CustomShape 51"/>
          <p:cNvSpPr/>
          <p:nvPr/>
        </p:nvSpPr>
        <p:spPr>
          <a:xfrm>
            <a:off x="468360" y="5300640"/>
            <a:ext cx="777204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9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= 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8" name="CustomShape 52"/>
          <p:cNvSpPr/>
          <p:nvPr/>
        </p:nvSpPr>
        <p:spPr>
          <a:xfrm>
            <a:off x="327672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CustomShape 53"/>
          <p:cNvSpPr/>
          <p:nvPr/>
        </p:nvSpPr>
        <p:spPr>
          <a:xfrm>
            <a:off x="32767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0" name="TextShape 5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4A00840-49BC-45C5-BCA0-AE5411916AA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1" name="TextShape 5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82" dur="indefinite" restart="never" nodeType="tmRoot">
          <p:childTnLst>
            <p:seq>
              <p:cTn id="783" dur="indefinite" nodeType="mainSeq">
                <p:childTnLst>
                  <p:par>
                    <p:cTn id="784" nodeType="clickEffect" fill="hold">
                      <p:stCondLst>
                        <p:cond delay="indefinite"/>
                      </p:stCondLst>
                      <p:childTnLst>
                        <p:par>
                          <p:cTn id="7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nodeType="clickEffect" fill="hold">
                      <p:stCondLst>
                        <p:cond delay="indefinite"/>
                      </p:stCondLst>
                      <p:childTnLst>
                        <p:par>
                          <p:cTn id="7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3" dur="500" fill="hold"/>
                                        <p:tgtEl>
                                          <p:spTgt spid="1148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1148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nodeType="clickEffect" fill="hold">
                      <p:stCondLst>
                        <p:cond delay="indefinite"/>
                      </p:stCondLst>
                      <p:childTnLst>
                        <p:par>
                          <p:cTn id="7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4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9" dur="500" fill="hold"/>
                                        <p:tgtEl>
                                          <p:spTgt spid="1148">
                                            <p:txEl>
                                              <p:pRg st="4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0" dur="500" fill="hold"/>
                                        <p:tgtEl>
                                          <p:spTgt spid="1148">
                                            <p:txEl>
                                              <p:pRg st="4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1" nodeType="clickEffect" fill="hold">
                      <p:stCondLst>
                        <p:cond delay="indefinite"/>
                      </p:stCondLst>
                      <p:childTnLst>
                        <p:par>
                          <p:cTn id="8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7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5" dur="500" fill="hold"/>
                                        <p:tgtEl>
                                          <p:spTgt spid="1148">
                                            <p:txEl>
                                              <p:pRg st="7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6" dur="500" fill="hold"/>
                                        <p:tgtEl>
                                          <p:spTgt spid="1148">
                                            <p:txEl>
                                              <p:pRg st="7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nodeType="clickEffect" fill="hold">
                      <p:stCondLst>
                        <p:cond delay="indefinite"/>
                      </p:stCondLst>
                      <p:childTnLst>
                        <p:par>
                          <p:cTn id="8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9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1" dur="500" fill="hold"/>
                                        <p:tgtEl>
                                          <p:spTgt spid="1148">
                                            <p:txEl>
                                              <p:pRg st="9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2" dur="500" fill="hold"/>
                                        <p:tgtEl>
                                          <p:spTgt spid="1148">
                                            <p:txEl>
                                              <p:pRg st="9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nodeType="clickEffect" fill="hold">
                      <p:stCondLst>
                        <p:cond delay="indefinite"/>
                      </p:stCondLst>
                      <p:childTnLst>
                        <p:par>
                          <p:cTn id="8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11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7" dur="500" fill="hold"/>
                                        <p:tgtEl>
                                          <p:spTgt spid="1148">
                                            <p:txEl>
                                              <p:pRg st="11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8" dur="500" fill="hold"/>
                                        <p:tgtEl>
                                          <p:spTgt spid="1148">
                                            <p:txEl>
                                              <p:pRg st="11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nodeType="clickEffect" fill="hold">
                      <p:stCondLst>
                        <p:cond delay="indefinite"/>
                      </p:stCondLst>
                      <p:childTnLst>
                        <p:par>
                          <p:cTn id="8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nodeType="clickEffect" fill="hold">
                      <p:stCondLst>
                        <p:cond delay="indefinite"/>
                      </p:stCondLst>
                      <p:childTnLst>
                        <p:par>
                          <p:cTn id="8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nodeType="clickEffect" fill="hold">
                      <p:stCondLst>
                        <p:cond delay="indefinite"/>
                      </p:stCondLst>
                      <p:childTnLst>
                        <p:par>
                          <p:cTn id="8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1" dur="500" fill="hold"/>
                                        <p:tgtEl>
                                          <p:spTgt spid="119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2" dur="500" fill="hold"/>
                                        <p:tgtEl>
                                          <p:spTgt spid="1197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nodeType="clickEffect" fill="hold">
                      <p:stCondLst>
                        <p:cond delay="indefinite"/>
                      </p:stCondLst>
                      <p:childTnLst>
                        <p:par>
                          <p:cTn id="8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nodeType="clickEffect" fill="hold">
                      <p:stCondLst>
                        <p:cond delay="indefinite"/>
                      </p:stCondLst>
                      <p:childTnLst>
                        <p:par>
                          <p:cTn id="8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3" name="TextShape 2"/>
          <p:cNvSpPr txBox="1"/>
          <p:nvPr/>
        </p:nvSpPr>
        <p:spPr>
          <a:xfrm>
            <a:off x="457200" y="2781360"/>
            <a:ext cx="8229240" cy="331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= 15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= 17.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Search for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= 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or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= 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=&gt;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= 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4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= 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=&gt;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may be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 = 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=&gt; filter error.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4" name="CustomShape 3"/>
          <p:cNvSpPr/>
          <p:nvPr/>
        </p:nvSpPr>
        <p:spPr>
          <a:xfrm>
            <a:off x="29718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CustomShape 4"/>
          <p:cNvSpPr/>
          <p:nvPr/>
        </p:nvSpPr>
        <p:spPr>
          <a:xfrm>
            <a:off x="29718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6" name="CustomShape 5"/>
          <p:cNvSpPr/>
          <p:nvPr/>
        </p:nvSpPr>
        <p:spPr>
          <a:xfrm>
            <a:off x="32767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6"/>
          <p:cNvSpPr/>
          <p:nvPr/>
        </p:nvSpPr>
        <p:spPr>
          <a:xfrm>
            <a:off x="32767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8" name="CustomShape 7"/>
          <p:cNvSpPr/>
          <p:nvPr/>
        </p:nvSpPr>
        <p:spPr>
          <a:xfrm>
            <a:off x="358128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8"/>
          <p:cNvSpPr/>
          <p:nvPr/>
        </p:nvSpPr>
        <p:spPr>
          <a:xfrm>
            <a:off x="35812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0" name="CustomShape 9"/>
          <p:cNvSpPr/>
          <p:nvPr/>
        </p:nvSpPr>
        <p:spPr>
          <a:xfrm>
            <a:off x="38862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CustomShape 10"/>
          <p:cNvSpPr/>
          <p:nvPr/>
        </p:nvSpPr>
        <p:spPr>
          <a:xfrm>
            <a:off x="38862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2" name="CustomShape 11"/>
          <p:cNvSpPr/>
          <p:nvPr/>
        </p:nvSpPr>
        <p:spPr>
          <a:xfrm>
            <a:off x="41911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CustomShape 12"/>
          <p:cNvSpPr/>
          <p:nvPr/>
        </p:nvSpPr>
        <p:spPr>
          <a:xfrm>
            <a:off x="41911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4" name="CustomShape 13"/>
          <p:cNvSpPr/>
          <p:nvPr/>
        </p:nvSpPr>
        <p:spPr>
          <a:xfrm>
            <a:off x="449568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14"/>
          <p:cNvSpPr/>
          <p:nvPr/>
        </p:nvSpPr>
        <p:spPr>
          <a:xfrm>
            <a:off x="44956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6" name="CustomShape 15"/>
          <p:cNvSpPr/>
          <p:nvPr/>
        </p:nvSpPr>
        <p:spPr>
          <a:xfrm>
            <a:off x="48006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16"/>
          <p:cNvSpPr/>
          <p:nvPr/>
        </p:nvSpPr>
        <p:spPr>
          <a:xfrm>
            <a:off x="48006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8" name="CustomShape 17"/>
          <p:cNvSpPr/>
          <p:nvPr/>
        </p:nvSpPr>
        <p:spPr>
          <a:xfrm>
            <a:off x="51055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CustomShape 18"/>
          <p:cNvSpPr/>
          <p:nvPr/>
        </p:nvSpPr>
        <p:spPr>
          <a:xfrm>
            <a:off x="51055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0" name="CustomShape 19"/>
          <p:cNvSpPr/>
          <p:nvPr/>
        </p:nvSpPr>
        <p:spPr>
          <a:xfrm>
            <a:off x="541008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20"/>
          <p:cNvSpPr/>
          <p:nvPr/>
        </p:nvSpPr>
        <p:spPr>
          <a:xfrm>
            <a:off x="54100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2" name="CustomShape 21"/>
          <p:cNvSpPr/>
          <p:nvPr/>
        </p:nvSpPr>
        <p:spPr>
          <a:xfrm>
            <a:off x="571500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22"/>
          <p:cNvSpPr/>
          <p:nvPr/>
        </p:nvSpPr>
        <p:spPr>
          <a:xfrm>
            <a:off x="57150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4" name="CustomShape 23"/>
          <p:cNvSpPr/>
          <p:nvPr/>
        </p:nvSpPr>
        <p:spPr>
          <a:xfrm>
            <a:off x="29718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CustomShape 24"/>
          <p:cNvSpPr/>
          <p:nvPr/>
        </p:nvSpPr>
        <p:spPr>
          <a:xfrm>
            <a:off x="29718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6" name="CustomShape 25"/>
          <p:cNvSpPr/>
          <p:nvPr/>
        </p:nvSpPr>
        <p:spPr>
          <a:xfrm>
            <a:off x="327672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CustomShape 26"/>
          <p:cNvSpPr/>
          <p:nvPr/>
        </p:nvSpPr>
        <p:spPr>
          <a:xfrm>
            <a:off x="327672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8" name="CustomShape 27"/>
          <p:cNvSpPr/>
          <p:nvPr/>
        </p:nvSpPr>
        <p:spPr>
          <a:xfrm>
            <a:off x="358128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28"/>
          <p:cNvSpPr/>
          <p:nvPr/>
        </p:nvSpPr>
        <p:spPr>
          <a:xfrm>
            <a:off x="358128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0" name="CustomShape 29"/>
          <p:cNvSpPr/>
          <p:nvPr/>
        </p:nvSpPr>
        <p:spPr>
          <a:xfrm>
            <a:off x="38862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30"/>
          <p:cNvSpPr/>
          <p:nvPr/>
        </p:nvSpPr>
        <p:spPr>
          <a:xfrm>
            <a:off x="38862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2" name="CustomShape 31"/>
          <p:cNvSpPr/>
          <p:nvPr/>
        </p:nvSpPr>
        <p:spPr>
          <a:xfrm>
            <a:off x="419112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32"/>
          <p:cNvSpPr/>
          <p:nvPr/>
        </p:nvSpPr>
        <p:spPr>
          <a:xfrm>
            <a:off x="419112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4" name="CustomShape 33"/>
          <p:cNvSpPr/>
          <p:nvPr/>
        </p:nvSpPr>
        <p:spPr>
          <a:xfrm>
            <a:off x="449568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34"/>
          <p:cNvSpPr/>
          <p:nvPr/>
        </p:nvSpPr>
        <p:spPr>
          <a:xfrm>
            <a:off x="449568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6" name="CustomShape 35"/>
          <p:cNvSpPr/>
          <p:nvPr/>
        </p:nvSpPr>
        <p:spPr>
          <a:xfrm>
            <a:off x="48006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36"/>
          <p:cNvSpPr/>
          <p:nvPr/>
        </p:nvSpPr>
        <p:spPr>
          <a:xfrm>
            <a:off x="48006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8" name="CustomShape 37"/>
          <p:cNvSpPr/>
          <p:nvPr/>
        </p:nvSpPr>
        <p:spPr>
          <a:xfrm>
            <a:off x="510552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CustomShape 38"/>
          <p:cNvSpPr/>
          <p:nvPr/>
        </p:nvSpPr>
        <p:spPr>
          <a:xfrm>
            <a:off x="510552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0" name="CustomShape 39"/>
          <p:cNvSpPr/>
          <p:nvPr/>
        </p:nvSpPr>
        <p:spPr>
          <a:xfrm>
            <a:off x="541008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40"/>
          <p:cNvSpPr/>
          <p:nvPr/>
        </p:nvSpPr>
        <p:spPr>
          <a:xfrm>
            <a:off x="541008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2" name="CustomShape 41"/>
          <p:cNvSpPr/>
          <p:nvPr/>
        </p:nvSpPr>
        <p:spPr>
          <a:xfrm>
            <a:off x="5715000" y="1981080"/>
            <a:ext cx="3045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42"/>
          <p:cNvSpPr/>
          <p:nvPr/>
        </p:nvSpPr>
        <p:spPr>
          <a:xfrm>
            <a:off x="5715000" y="19051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4" name="CustomShape 43"/>
          <p:cNvSpPr/>
          <p:nvPr/>
        </p:nvSpPr>
        <p:spPr>
          <a:xfrm>
            <a:off x="6019920" y="1523880"/>
            <a:ext cx="304560" cy="45684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44"/>
          <p:cNvSpPr/>
          <p:nvPr/>
        </p:nvSpPr>
        <p:spPr>
          <a:xfrm>
            <a:off x="60199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6" name="CustomShape 45"/>
          <p:cNvSpPr/>
          <p:nvPr/>
        </p:nvSpPr>
        <p:spPr>
          <a:xfrm>
            <a:off x="419112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46"/>
          <p:cNvSpPr/>
          <p:nvPr/>
        </p:nvSpPr>
        <p:spPr>
          <a:xfrm>
            <a:off x="41911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8" name="CustomShape 47"/>
          <p:cNvSpPr/>
          <p:nvPr/>
        </p:nvSpPr>
        <p:spPr>
          <a:xfrm>
            <a:off x="541008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48"/>
          <p:cNvSpPr/>
          <p:nvPr/>
        </p:nvSpPr>
        <p:spPr>
          <a:xfrm>
            <a:off x="541008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0" name="CustomShape 49"/>
          <p:cNvSpPr/>
          <p:nvPr/>
        </p:nvSpPr>
        <p:spPr>
          <a:xfrm>
            <a:off x="480060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CustomShape 50"/>
          <p:cNvSpPr/>
          <p:nvPr/>
        </p:nvSpPr>
        <p:spPr>
          <a:xfrm>
            <a:off x="480060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2" name="CustomShape 51"/>
          <p:cNvSpPr/>
          <p:nvPr/>
        </p:nvSpPr>
        <p:spPr>
          <a:xfrm>
            <a:off x="3276720" y="1523880"/>
            <a:ext cx="304560" cy="45684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52"/>
          <p:cNvSpPr/>
          <p:nvPr/>
        </p:nvSpPr>
        <p:spPr>
          <a:xfrm>
            <a:off x="3276720" y="1447920"/>
            <a:ext cx="30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4" name="TextShape 5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57CDCEE-07FF-46FF-95E4-130F41EAF1B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5" name="TextShape 5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41" dur="indefinite" restart="never" nodeType="tmRoot">
          <p:childTnLst>
            <p:seq>
              <p:cTn id="842" dur="indefinite" nodeType="mainSeq">
                <p:childTnLst>
                  <p:par>
                    <p:cTn id="843" nodeType="clickEffect" fill="hold">
                      <p:stCondLst>
                        <p:cond delay="indefinite"/>
                      </p:stCondLst>
                      <p:childTnLst>
                        <p:par>
                          <p:cTn id="8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7" dur="500" fill="hold"/>
                                        <p:tgtEl>
                                          <p:spTgt spid="1203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8" dur="500" fill="hold"/>
                                        <p:tgtEl>
                                          <p:spTgt spid="1203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nodeType="clickEffect" fill="hold">
                      <p:stCondLst>
                        <p:cond delay="indefinite"/>
                      </p:stCondLst>
                      <p:childTnLst>
                        <p:par>
                          <p:cTn id="8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3" dur="500" fill="hold"/>
                                        <p:tgtEl>
                                          <p:spTgt spid="1203">
                                            <p:txEl>
                                              <p:p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4" dur="500" fill="hold"/>
                                        <p:tgtEl>
                                          <p:spTgt spid="1203">
                                            <p:txEl>
                                              <p:p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nodeType="clickEffect" fill="hold">
                      <p:stCondLst>
                        <p:cond delay="indefinite"/>
                      </p:stCondLst>
                      <p:childTnLst>
                        <p:par>
                          <p:cTn id="8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4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9" dur="500" fill="hold"/>
                                        <p:tgtEl>
                                          <p:spTgt spid="1203">
                                            <p:txEl>
                                              <p:pRg st="4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0" dur="500" fill="hold"/>
                                        <p:tgtEl>
                                          <p:spTgt spid="1203">
                                            <p:txEl>
                                              <p:pRg st="4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nodeType="clickEffect" fill="hold">
                      <p:stCondLst>
                        <p:cond delay="indefinite"/>
                      </p:stCondLst>
                      <p:childTnLst>
                        <p:par>
                          <p:cTn id="8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7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5" dur="500" fill="hold"/>
                                        <p:tgtEl>
                                          <p:spTgt spid="1203">
                                            <p:txEl>
                                              <p:pRg st="7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6" dur="500" fill="hold"/>
                                        <p:tgtEl>
                                          <p:spTgt spid="1203">
                                            <p:txEl>
                                              <p:pRg st="7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nodeType="clickEffect" fill="hold">
                      <p:stCondLst>
                        <p:cond delay="indefinite"/>
                      </p:stCondLst>
                      <p:childTnLst>
                        <p:par>
                          <p:cTn id="8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1" dur="500" fill="hold"/>
                                        <p:tgtEl>
                                          <p:spTgt spid="1203">
                                            <p:txEl>
                                              <p:p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2" dur="500" fill="hold"/>
                                        <p:tgtEl>
                                          <p:spTgt spid="1203">
                                            <p:txEl>
                                              <p:pRg st="12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Bloom Filter Design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7" name="TextShape 2"/>
          <p:cNvSpPr txBox="1"/>
          <p:nvPr/>
        </p:nvSpPr>
        <p:spPr>
          <a:xfrm>
            <a:off x="468360" y="1523880"/>
            <a:ext cx="8206920" cy="464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Choose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(filter size in bits).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as much memory as is available.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Pick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(number of hash functions).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too small =&gt; probability of different keys having same signature is high.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too large =&gt; filter becomes filled with ones too soon.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hash functions.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functions should be relatively independent.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8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83A5E32-EF93-4968-AC28-7A711E16851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9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73" dur="indefinite" restart="never" nodeType="tmRoot">
          <p:childTnLst>
            <p:seq>
              <p:cTn id="874" dur="indefinite" nodeType="mainSeq">
                <p:childTnLst>
                  <p:par>
                    <p:cTn id="875" nodeType="clickEffect" fill="hold">
                      <p:stCondLst>
                        <p:cond delay="indefinite"/>
                      </p:stCondLst>
                      <p:childTnLst>
                        <p:par>
                          <p:cTn id="8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9" dur="500" fill="hold"/>
                                        <p:tgtEl>
                                          <p:spTgt spid="1257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0" dur="500" fill="hold"/>
                                        <p:tgtEl>
                                          <p:spTgt spid="1257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1" nodeType="clickEffect" fill="hold">
                      <p:stCondLst>
                        <p:cond delay="indefinite"/>
                      </p:stCondLst>
                      <p:childTnLst>
                        <p:par>
                          <p:cTn id="8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3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5" dur="500" fill="hold"/>
                                        <p:tgtEl>
                                          <p:spTgt spid="1257">
                                            <p:txEl>
                                              <p:pRg st="3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6" dur="500" fill="hold"/>
                                        <p:tgtEl>
                                          <p:spTgt spid="1257">
                                            <p:txEl>
                                              <p:pRg st="3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nodeType="clickEffect" fill="hold">
                      <p:stCondLst>
                        <p:cond delay="indefinite"/>
                      </p:stCondLst>
                      <p:childTnLst>
                        <p:par>
                          <p:cTn id="8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1" dur="500" fill="hold"/>
                                        <p:tgtEl>
                                          <p:spTgt spid="1257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2" dur="500" fill="hold"/>
                                        <p:tgtEl>
                                          <p:spTgt spid="1257">
                                            <p:txEl>
                                              <p:p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nodeType="clickEffect" fill="hold">
                      <p:stCondLst>
                        <p:cond delay="indefinite"/>
                      </p:stCondLst>
                      <p:childTnLst>
                        <p:par>
                          <p:cTn id="8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10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7" dur="500" fill="hold"/>
                                        <p:tgtEl>
                                          <p:spTgt spid="1257">
                                            <p:txEl>
                                              <p:pRg st="10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8" dur="500" fill="hold"/>
                                        <p:tgtEl>
                                          <p:spTgt spid="1257">
                                            <p:txEl>
                                              <p:pRg st="10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nodeType="clickEffect" fill="hold">
                      <p:stCondLst>
                        <p:cond delay="indefinite"/>
                      </p:stCondLst>
                      <p:childTnLst>
                        <p:par>
                          <p:cTn id="9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17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3" dur="500" fill="hold"/>
                                        <p:tgtEl>
                                          <p:spTgt spid="1257">
                                            <p:txEl>
                                              <p:pRg st="17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4" dur="500" fill="hold"/>
                                        <p:tgtEl>
                                          <p:spTgt spid="1257">
                                            <p:txEl>
                                              <p:pRg st="17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5" nodeType="clickEffect" fill="hold">
                      <p:stCondLst>
                        <p:cond delay="indefinite"/>
                      </p:stCondLst>
                      <p:childTnLst>
                        <p:par>
                          <p:cTn id="9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236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9" dur="500" fill="hold"/>
                                        <p:tgtEl>
                                          <p:spTgt spid="1257">
                                            <p:txEl>
                                              <p:pRg st="236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0" dur="500" fill="hold"/>
                                        <p:tgtEl>
                                          <p:spTgt spid="1257">
                                            <p:txEl>
                                              <p:pRg st="236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nodeType="clickEffect" fill="hold">
                      <p:stCondLst>
                        <p:cond delay="indefinite"/>
                      </p:stCondLst>
                      <p:childTnLst>
                        <p:par>
                          <p:cTn id="9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>
                                            <p:txEl>
                                              <p:pRg st="26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5" dur="500" fill="hold"/>
                                        <p:tgtEl>
                                          <p:spTgt spid="1257">
                                            <p:txEl>
                                              <p:pRg st="26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6" dur="500" fill="hold"/>
                                        <p:tgtEl>
                                          <p:spTgt spid="1257">
                                            <p:txEl>
                                              <p:pRg st="26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Optimal Choice Of 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1" name="TextShape 2"/>
          <p:cNvSpPr txBox="1"/>
          <p:nvPr/>
        </p:nvSpPr>
        <p:spPr>
          <a:xfrm>
            <a:off x="468360" y="1371600"/>
            <a:ext cx="8206920" cy="4793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Probability of a filter error depends on: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Filter size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: # of hash functions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# of updates before filter is reset to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Change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are constant.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# of master file records =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&gt;&gt; u.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2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2BE6A87-79CC-4575-B952-9ED6A1DB2F2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3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17" dur="indefinite" restart="never" nodeType="tmRoot">
          <p:childTnLst>
            <p:seq>
              <p:cTn id="918" dur="indefinite" nodeType="mainSeq">
                <p:childTnLst>
                  <p:par>
                    <p:cTn id="919" nodeType="clickEffect" fill="hold">
                      <p:stCondLst>
                        <p:cond delay="indefinite"/>
                      </p:stCondLst>
                      <p:childTnLst>
                        <p:par>
                          <p:cTn id="9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3" dur="500" fill="hold"/>
                                        <p:tgtEl>
                                          <p:spTgt spid="1261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4" dur="500" fill="hold"/>
                                        <p:tgtEl>
                                          <p:spTgt spid="1261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nodeType="clickEffect" fill="hold">
                      <p:stCondLst>
                        <p:cond delay="indefinite"/>
                      </p:stCondLst>
                      <p:childTnLst>
                        <p:par>
                          <p:cTn id="9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4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9" dur="500" fill="hold"/>
                                        <p:tgtEl>
                                          <p:spTgt spid="1261">
                                            <p:txEl>
                                              <p:pRg st="4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500" fill="hold"/>
                                        <p:tgtEl>
                                          <p:spTgt spid="1261">
                                            <p:txEl>
                                              <p:pRg st="4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nodeType="clickEffect" fill="hold">
                      <p:stCondLst>
                        <p:cond delay="indefinite"/>
                      </p:stCondLst>
                      <p:childTnLst>
                        <p:par>
                          <p:cTn id="9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5" dur="500" fill="hold"/>
                                        <p:tgtEl>
                                          <p:spTgt spid="1261">
                                            <p:txEl>
                                              <p:p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6" dur="500" fill="hold"/>
                                        <p:tgtEl>
                                          <p:spTgt spid="1261">
                                            <p:txEl>
                                              <p:p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nodeType="clickEffect" fill="hold">
                      <p:stCondLst>
                        <p:cond delay="indefinite"/>
                      </p:stCondLst>
                      <p:childTnLst>
                        <p:par>
                          <p:cTn id="9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8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1" dur="500" fill="hold"/>
                                        <p:tgtEl>
                                          <p:spTgt spid="1261">
                                            <p:txEl>
                                              <p:pRg st="8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2" dur="500" fill="hold"/>
                                        <p:tgtEl>
                                          <p:spTgt spid="1261">
                                            <p:txEl>
                                              <p:pRg st="8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nodeType="clickEffect" fill="hold">
                      <p:stCondLst>
                        <p:cond delay="indefinite"/>
                      </p:stCondLst>
                      <p:childTnLst>
                        <p:par>
                          <p:cTn id="9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12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7" dur="500" fill="hold"/>
                                        <p:tgtEl>
                                          <p:spTgt spid="1261">
                                            <p:txEl>
                                              <p:pRg st="12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8" dur="500" fill="hold"/>
                                        <p:tgtEl>
                                          <p:spTgt spid="1261">
                                            <p:txEl>
                                              <p:pRg st="12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nodeType="clickEffect" fill="hold">
                      <p:stCondLst>
                        <p:cond delay="indefinite"/>
                      </p:stCondLst>
                      <p:childTnLst>
                        <p:par>
                          <p:cTn id="9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13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3" dur="500" fill="hold"/>
                                        <p:tgtEl>
                                          <p:spTgt spid="1261">
                                            <p:txEl>
                                              <p:pRg st="13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4" dur="500" fill="hold"/>
                                        <p:tgtEl>
                                          <p:spTgt spid="1261">
                                            <p:txEl>
                                              <p:pRg st="13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nodeType="clickEffect" fill="hold">
                      <p:stCondLst>
                        <p:cond delay="indefinite"/>
                      </p:stCondLst>
                      <p:childTnLst>
                        <p:par>
                          <p:cTn id="9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14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9" dur="500" fill="hold"/>
                                        <p:tgtEl>
                                          <p:spTgt spid="1261">
                                            <p:txEl>
                                              <p:pRg st="14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0" dur="500" fill="hold"/>
                                        <p:tgtEl>
                                          <p:spTgt spid="1261">
                                            <p:txEl>
                                              <p:pRg st="14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1" nodeType="clickEffect" fill="hold">
                      <p:stCondLst>
                        <p:cond delay="indefinite"/>
                      </p:stCondLst>
                      <p:childTnLst>
                        <p:par>
                          <p:cTn id="9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14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5" dur="500" fill="hold"/>
                                        <p:tgtEl>
                                          <p:spTgt spid="1261">
                                            <p:txEl>
                                              <p:pRg st="14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6" dur="500" fill="hold"/>
                                        <p:tgtEl>
                                          <p:spTgt spid="1261">
                                            <p:txEl>
                                              <p:pRg st="14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nodeType="clickEffect" fill="hold">
                      <p:stCondLst>
                        <p:cond delay="indefinite"/>
                      </p:stCondLst>
                      <p:childTnLst>
                        <p:par>
                          <p:cTn id="9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>
                                            <p:txEl>
                                              <p:pRg st="18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1" dur="500" fill="hold"/>
                                        <p:tgtEl>
                                          <p:spTgt spid="1261">
                                            <p:txEl>
                                              <p:pRg st="18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2" dur="500" fill="hold"/>
                                        <p:tgtEl>
                                          <p:spTgt spid="1261">
                                            <p:txEl>
                                              <p:pRg st="18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Ideal Hashing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95280" y="1219320"/>
            <a:ext cx="8280000" cy="4946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Uses a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array (or table)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table[0:b-1].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position of this array is a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bucket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bucket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can normally hold only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dictionary pair.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Uses a hash function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that converts each key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into an index in the range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[0, b-1].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f(k)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home bucket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key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Every dictionary pair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(key, element)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stored in its home bucket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table[f[key]].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635D99C-FC80-4F0F-A827-7CB4D75348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5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2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55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Probability Of Filter Error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5" name="TextShape 2"/>
          <p:cNvSpPr txBox="1"/>
          <p:nvPr/>
        </p:nvSpPr>
        <p:spPr>
          <a:xfrm>
            <a:off x="468360" y="1557360"/>
            <a:ext cx="8135640" cy="453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p(u)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probability of a filter error after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updates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* 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=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p(request for an unmodified record after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updates)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들어온적이 없는 수가 들어왔을때 오때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p(filter bits are all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for this request for an unmodified record)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들어온 수에대한 값들이 모두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 되어있을 때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6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F9EC0D3-B7DF-400A-8978-BAEFADEA3D9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7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73" dur="indefinite" restart="never" nodeType="tmRoot">
          <p:childTnLst>
            <p:seq>
              <p:cTn id="974" dur="indefinite" nodeType="mainSeq">
                <p:childTnLst>
                  <p:par>
                    <p:cTn id="975" nodeType="clickEffect" fill="hold">
                      <p:stCondLst>
                        <p:cond delay="indefinite"/>
                      </p:stCondLst>
                      <p:childTnLst>
                        <p:par>
                          <p:cTn id="9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9" dur="500" fill="hold"/>
                                        <p:tgtEl>
                                          <p:spTgt spid="1265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0" dur="500" fill="hold"/>
                                        <p:tgtEl>
                                          <p:spTgt spid="1265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nodeType="clickEffect" fill="hold">
                      <p:stCondLst>
                        <p:cond delay="indefinite"/>
                      </p:stCondLst>
                      <p:childTnLst>
                        <p:par>
                          <p:cTn id="9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5" dur="500" fill="hold"/>
                                        <p:tgtEl>
                                          <p:spTgt spid="1265">
                                            <p:txEl>
                                              <p:p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6" dur="500" fill="hold"/>
                                        <p:tgtEl>
                                          <p:spTgt spid="1265">
                                            <p:txEl>
                                              <p:p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nodeType="clickEffect" fill="hold">
                      <p:stCondLst>
                        <p:cond delay="indefinite"/>
                      </p:stCondLst>
                      <p:childTnLst>
                        <p:par>
                          <p:cTn id="9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st="7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1" dur="500" fill="hold"/>
                                        <p:tgtEl>
                                          <p:spTgt spid="1265">
                                            <p:txEl>
                                              <p:pRg st="7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2" dur="500" fill="hold"/>
                                        <p:tgtEl>
                                          <p:spTgt spid="1265">
                                            <p:txEl>
                                              <p:pRg st="7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nodeType="clickEffect" fill="hold">
                      <p:stCondLst>
                        <p:cond delay="indefinite"/>
                      </p:stCondLst>
                      <p:childTnLst>
                        <p:par>
                          <p:cTn id="9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st="149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7" dur="500" fill="hold"/>
                                        <p:tgtEl>
                                          <p:spTgt spid="1265">
                                            <p:txEl>
                                              <p:pRg st="149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8" dur="500" fill="hold"/>
                                        <p:tgtEl>
                                          <p:spTgt spid="1265">
                                            <p:txEl>
                                              <p:pRg st="149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TextShape 1"/>
          <p:cNvSpPr txBox="1"/>
          <p:nvPr/>
        </p:nvSpPr>
        <p:spPr>
          <a:xfrm>
            <a:off x="380880" y="15228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= p(request for unmodified record)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9" name="TextShape 2"/>
          <p:cNvSpPr txBox="1"/>
          <p:nvPr/>
        </p:nvSpPr>
        <p:spPr>
          <a:xfrm>
            <a:off x="395280" y="1981080"/>
            <a:ext cx="8280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p(update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for record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=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1/n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p(record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K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modified by update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=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– 1/n.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p(record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not modified by any of the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updates)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(1 – 1/n)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A.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0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B382FB6-A535-488A-916C-235D2705F95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1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99" dur="indefinite" restart="never" nodeType="tmRoot">
          <p:childTnLst>
            <p:seq>
              <p:cTn id="1000" dur="indefinite" nodeType="mainSeq">
                <p:childTnLst>
                  <p:par>
                    <p:cTn id="1001" nodeType="clickEffect" fill="hold">
                      <p:stCondLst>
                        <p:cond delay="indefinite"/>
                      </p:stCondLst>
                      <p:childTnLst>
                        <p:par>
                          <p:cTn id="10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5" dur="500" fill="hold"/>
                                        <p:tgtEl>
                                          <p:spTgt spid="1269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6" dur="500" fill="hold"/>
                                        <p:tgtEl>
                                          <p:spTgt spid="1269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nodeType="clickEffect" fill="hold">
                      <p:stCondLst>
                        <p:cond delay="indefinite"/>
                      </p:stCondLst>
                      <p:childTnLst>
                        <p:par>
                          <p:cTn id="10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st="3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1" dur="500" fill="hold"/>
                                        <p:tgtEl>
                                          <p:spTgt spid="1269">
                                            <p:txEl>
                                              <p:pRg st="3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2" dur="500" fill="hold"/>
                                        <p:tgtEl>
                                          <p:spTgt spid="1269">
                                            <p:txEl>
                                              <p:pRg st="3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nodeType="clickEffect" fill="hold">
                      <p:stCondLst>
                        <p:cond delay="indefinite"/>
                      </p:stCondLst>
                      <p:childTnLst>
                        <p:par>
                          <p:cTn id="10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st="8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7" dur="500" fill="hold"/>
                                        <p:tgtEl>
                                          <p:spTgt spid="1269">
                                            <p:txEl>
                                              <p:pRg st="8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8" dur="500" fill="hold"/>
                                        <p:tgtEl>
                                          <p:spTgt spid="1269">
                                            <p:txEl>
                                              <p:pRg st="8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nodeType="clickEffect" fill="hold">
                      <p:stCondLst>
                        <p:cond delay="indefinite"/>
                      </p:stCondLst>
                      <p:childTnLst>
                        <p:par>
                          <p:cTn id="10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st="13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3" dur="500" fill="hold"/>
                                        <p:tgtEl>
                                          <p:spTgt spid="1269">
                                            <p:txEl>
                                              <p:pRg st="13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4" dur="500" fill="hold"/>
                                        <p:tgtEl>
                                          <p:spTgt spid="1269">
                                            <p:txEl>
                                              <p:pRg st="13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nodeType="clickEffect" fill="hold">
                      <p:stCondLst>
                        <p:cond delay="indefinite"/>
                      </p:stCondLst>
                      <p:childTnLst>
                        <p:par>
                          <p:cTn id="10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st="14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9" dur="500" fill="hold"/>
                                        <p:tgtEl>
                                          <p:spTgt spid="1269">
                                            <p:txEl>
                                              <p:pRg st="14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0" dur="500" fill="hold"/>
                                        <p:tgtEl>
                                          <p:spTgt spid="1269">
                                            <p:txEl>
                                              <p:pRg st="14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 = p(filter bits are all 1 for this request)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3" name="TextShape 2"/>
          <p:cNvSpPr txBox="1"/>
          <p:nvPr/>
        </p:nvSpPr>
        <p:spPr>
          <a:xfrm>
            <a:off x="533520" y="1600200"/>
            <a:ext cx="8000640" cy="4492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 an update with key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6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!=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bit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i) = 1 – 1/m.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2600" spc="-1" strike="noStrike" baseline="-25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(K) !=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bit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 for all j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(1 – 1/m)</a:t>
            </a:r>
            <a:r>
              <a:rPr b="0" lang="en-US" sz="26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p(bit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 = 0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one update)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(1 – 1/m)</a:t>
            </a:r>
            <a:r>
              <a:rPr b="0" lang="en-US" sz="26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p(bit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 = 0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updates)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(1 – 1/m)</a:t>
            </a:r>
            <a:r>
              <a:rPr b="0" lang="en-US" sz="26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uh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p(bit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 = 1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updates)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1 – (1 – 1/m)</a:t>
            </a:r>
            <a:r>
              <a:rPr b="0" lang="en-US" sz="26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uh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p(signature of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K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1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updates)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[1 – (1 – 1/m)</a:t>
            </a:r>
            <a:r>
              <a:rPr b="0" lang="en-US" sz="26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uh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26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B.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4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2C56CD2-018B-4D7E-B721-E8F4407ADBE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5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31" dur="indefinite" restart="never" nodeType="tmRoot">
          <p:childTnLst>
            <p:seq>
              <p:cTn id="1032" dur="indefinite" nodeType="mainSeq">
                <p:childTnLst>
                  <p:par>
                    <p:cTn id="1033" nodeType="clickEffect" fill="hold">
                      <p:stCondLst>
                        <p:cond delay="indefinite"/>
                      </p:stCondLst>
                      <p:childTnLst>
                        <p:par>
                          <p:cTn id="10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7" dur="500" fill="hold"/>
                                        <p:tgtEl>
                                          <p:spTgt spid="1273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8" dur="500" fill="hold"/>
                                        <p:tgtEl>
                                          <p:spTgt spid="1273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nodeType="clickEffect" fill="hold">
                      <p:stCondLst>
                        <p:cond delay="indefinite"/>
                      </p:stCondLst>
                      <p:childTnLst>
                        <p:par>
                          <p:cTn id="10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3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3" dur="500" fill="hold"/>
                                        <p:tgtEl>
                                          <p:spTgt spid="1273">
                                            <p:txEl>
                                              <p:pRg st="3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4" dur="500" fill="hold"/>
                                        <p:tgtEl>
                                          <p:spTgt spid="1273">
                                            <p:txEl>
                                              <p:pRg st="3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5" nodeType="clickEffect" fill="hold">
                      <p:stCondLst>
                        <p:cond delay="indefinite"/>
                      </p:stCondLst>
                      <p:childTnLst>
                        <p:par>
                          <p:cTn id="10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6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9" dur="500" fill="hold"/>
                                        <p:tgtEl>
                                          <p:spTgt spid="1273">
                                            <p:txEl>
                                              <p:pRg st="6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0" dur="500" fill="hold"/>
                                        <p:tgtEl>
                                          <p:spTgt spid="1273">
                                            <p:txEl>
                                              <p:pRg st="6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nodeType="clickEffect" fill="hold">
                      <p:stCondLst>
                        <p:cond delay="indefinite"/>
                      </p:stCondLst>
                      <p:childTnLst>
                        <p:par>
                          <p:cTn id="10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10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5" dur="500" fill="hold"/>
                                        <p:tgtEl>
                                          <p:spTgt spid="1273">
                                            <p:txEl>
                                              <p:pRg st="10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6" dur="500" fill="hold"/>
                                        <p:tgtEl>
                                          <p:spTgt spid="1273">
                                            <p:txEl>
                                              <p:pRg st="10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nodeType="clickEffect" fill="hold">
                      <p:stCondLst>
                        <p:cond delay="indefinite"/>
                      </p:stCondLst>
                      <p:childTnLst>
                        <p:par>
                          <p:cTn id="10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1" dur="500" fill="hold"/>
                                        <p:tgtEl>
                                          <p:spTgt spid="1273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2" dur="500" fill="hold"/>
                                        <p:tgtEl>
                                          <p:spTgt spid="1273">
                                            <p:txEl>
                                              <p:pRg st="14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nodeType="clickEffect" fill="hold">
                      <p:stCondLst>
                        <p:cond delay="indefinite"/>
                      </p:stCondLst>
                      <p:childTnLst>
                        <p:par>
                          <p:cTn id="10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19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7" dur="500" fill="hold"/>
                                        <p:tgtEl>
                                          <p:spTgt spid="1273">
                                            <p:txEl>
                                              <p:pRg st="19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8" dur="500" fill="hold"/>
                                        <p:tgtEl>
                                          <p:spTgt spid="1273">
                                            <p:txEl>
                                              <p:pRg st="19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9" nodeType="clickEffect" fill="hold">
                      <p:stCondLst>
                        <p:cond delay="indefinite"/>
                      </p:stCondLst>
                      <p:childTnLst>
                        <p:par>
                          <p:cTn id="10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23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3" dur="500" fill="hold"/>
                                        <p:tgtEl>
                                          <p:spTgt spid="1273">
                                            <p:txEl>
                                              <p:pRg st="23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4" dur="500" fill="hold"/>
                                        <p:tgtEl>
                                          <p:spTgt spid="1273">
                                            <p:txEl>
                                              <p:pRg st="23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nodeType="clickEffect" fill="hold">
                      <p:stCondLst>
                        <p:cond delay="indefinite"/>
                      </p:stCondLst>
                      <p:childTnLst>
                        <p:par>
                          <p:cTn id="10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278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9" dur="500" fill="hold"/>
                                        <p:tgtEl>
                                          <p:spTgt spid="1273">
                                            <p:txEl>
                                              <p:pRg st="278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0" dur="500" fill="hold"/>
                                        <p:tgtEl>
                                          <p:spTgt spid="1273">
                                            <p:txEl>
                                              <p:pRg st="278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nodeType="clickEffect" fill="hold">
                      <p:stCondLst>
                        <p:cond delay="indefinite"/>
                      </p:stCondLst>
                      <p:childTnLst>
                        <p:par>
                          <p:cTn id="10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31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5" dur="500" fill="hold"/>
                                        <p:tgtEl>
                                          <p:spTgt spid="1273">
                                            <p:txEl>
                                              <p:pRg st="31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6" dur="500" fill="hold"/>
                                        <p:tgtEl>
                                          <p:spTgt spid="1273">
                                            <p:txEl>
                                              <p:pRg st="31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Probability Of Filter Error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7" name="TextShape 2"/>
          <p:cNvSpPr txBox="1"/>
          <p:nvPr/>
        </p:nvSpPr>
        <p:spPr>
          <a:xfrm>
            <a:off x="533520" y="2133720"/>
            <a:ext cx="77720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p(u) = A * 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(1 – 1/n)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*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 – (1 – 1/m)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uh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(1 – 1/x)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~ e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–q/x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large.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p(u) ~ e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–u/n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(1 – e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–uh/m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28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 p(u)/dh = 0 =&gt; h = (ln 2)m/u ~ 0.693m/u.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8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EC04538-9B93-4731-86E7-AEE7FD881C0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9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87" dur="indefinite" restart="never" nodeType="tmRoot">
          <p:childTnLst>
            <p:seq>
              <p:cTn id="1088" dur="indefinite" nodeType="mainSeq">
                <p:childTnLst>
                  <p:par>
                    <p:cTn id="1089" nodeType="clickEffect" fill="hold">
                      <p:stCondLst>
                        <p:cond delay="indefinite"/>
                      </p:stCondLst>
                      <p:childTnLst>
                        <p:par>
                          <p:cTn id="10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3" dur="500" fill="hold"/>
                                        <p:tgtEl>
                                          <p:spTgt spid="127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4" dur="500" fill="hold"/>
                                        <p:tgtEl>
                                          <p:spTgt spid="127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nodeType="clickEffect" fill="hold">
                      <p:stCondLst>
                        <p:cond delay="indefinite"/>
                      </p:stCondLst>
                      <p:childTnLst>
                        <p:par>
                          <p:cTn id="10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1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9" dur="500" fill="hold"/>
                                        <p:tgtEl>
                                          <p:spTgt spid="1277">
                                            <p:txEl>
                                              <p:pRg st="1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0" dur="500" fill="hold"/>
                                        <p:tgtEl>
                                          <p:spTgt spid="1277">
                                            <p:txEl>
                                              <p:pRg st="1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nodeType="clickEffect" fill="hold">
                      <p:stCondLst>
                        <p:cond delay="indefinite"/>
                      </p:stCondLst>
                      <p:childTnLst>
                        <p:par>
                          <p:cTn id="1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5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5" dur="500" fill="hold"/>
                                        <p:tgtEl>
                                          <p:spTgt spid="1277">
                                            <p:txEl>
                                              <p:pRg st="5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6" dur="500" fill="hold"/>
                                        <p:tgtEl>
                                          <p:spTgt spid="1277">
                                            <p:txEl>
                                              <p:pRg st="5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nodeType="clickEffect" fill="hold">
                      <p:stCondLst>
                        <p:cond delay="indefinite"/>
                      </p:stCondLst>
                      <p:childTnLst>
                        <p:par>
                          <p:cTn id="1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1" dur="500" fill="hold"/>
                                        <p:tgtEl>
                                          <p:spTgt spid="1277">
                                            <p:txEl>
                                              <p:p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2" dur="500" fill="hold"/>
                                        <p:tgtEl>
                                          <p:spTgt spid="1277">
                                            <p:txEl>
                                              <p:p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nodeType="clickEffect" fill="hold">
                      <p:stCondLst>
                        <p:cond delay="indefinite"/>
                      </p:stCondLst>
                      <p:childTnLst>
                        <p:par>
                          <p:cTn id="1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12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7" dur="500" fill="hold"/>
                                        <p:tgtEl>
                                          <p:spTgt spid="1277">
                                            <p:txEl>
                                              <p:pRg st="12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8" dur="500" fill="hold"/>
                                        <p:tgtEl>
                                          <p:spTgt spid="1277">
                                            <p:txEl>
                                              <p:pRg st="12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Optimal 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1" name="CustomShape 2"/>
          <p:cNvSpPr/>
          <p:nvPr/>
        </p:nvSpPr>
        <p:spPr>
          <a:xfrm>
            <a:off x="250920" y="3860640"/>
            <a:ext cx="3885840" cy="2180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 ~ 0.693m/u.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 = 10</a:t>
            </a:r>
            <a:r>
              <a:rPr b="0" lang="en-US" sz="3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u = 10</a:t>
            </a:r>
            <a:r>
              <a:rPr b="0" lang="en-US" sz="3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 ~ 1.386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h = 1 or h = 2.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2" name="CustomShape 3"/>
          <p:cNvSpPr/>
          <p:nvPr/>
        </p:nvSpPr>
        <p:spPr>
          <a:xfrm>
            <a:off x="4343400" y="4343400"/>
            <a:ext cx="4343040" cy="1749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/>
          <a:p>
            <a:pPr marL="343080" indent="-34272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 = 2*10</a:t>
            </a:r>
            <a:r>
              <a:rPr b="0" lang="en-US" sz="3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u = 10</a:t>
            </a:r>
            <a:r>
              <a:rPr b="0" lang="en-US" sz="3200" spc="-1" strike="noStrike" baseline="3000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 ~ 2.772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h = 2 or h = 3.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3" name="CustomShape 4"/>
          <p:cNvSpPr/>
          <p:nvPr/>
        </p:nvSpPr>
        <p:spPr>
          <a:xfrm>
            <a:off x="5638680" y="3657600"/>
            <a:ext cx="761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4" name="Line 5"/>
          <p:cNvSpPr/>
          <p:nvPr/>
        </p:nvSpPr>
        <p:spPr>
          <a:xfrm flipV="1">
            <a:off x="2666880" y="1066680"/>
            <a:ext cx="360" cy="2438280"/>
          </a:xfrm>
          <a:prstGeom prst="line">
            <a:avLst/>
          </a:prstGeom>
          <a:ln w="76320">
            <a:solidFill>
              <a:srgbClr val="ff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5" name="Line 6"/>
          <p:cNvSpPr/>
          <p:nvPr/>
        </p:nvSpPr>
        <p:spPr>
          <a:xfrm>
            <a:off x="2666880" y="3504960"/>
            <a:ext cx="4343400" cy="360"/>
          </a:xfrm>
          <a:prstGeom prst="line">
            <a:avLst/>
          </a:prstGeom>
          <a:ln w="76320">
            <a:solidFill>
              <a:srgbClr val="fff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6" name="CustomShape 7"/>
          <p:cNvSpPr/>
          <p:nvPr/>
        </p:nvSpPr>
        <p:spPr>
          <a:xfrm>
            <a:off x="1752480" y="2057400"/>
            <a:ext cx="990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p(u)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7" name="Line 8"/>
          <p:cNvSpPr/>
          <p:nvPr/>
        </p:nvSpPr>
        <p:spPr>
          <a:xfrm>
            <a:off x="4495680" y="2971800"/>
            <a:ext cx="360" cy="53316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9"/>
          <p:cNvSpPr/>
          <p:nvPr/>
        </p:nvSpPr>
        <p:spPr>
          <a:xfrm>
            <a:off x="4191120" y="3581280"/>
            <a:ext cx="7617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opt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9" name="CustomShape 10"/>
          <p:cNvSpPr/>
          <p:nvPr/>
        </p:nvSpPr>
        <p:spPr>
          <a:xfrm>
            <a:off x="4650120" y="1143000"/>
            <a:ext cx="3726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p(u) ~ e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–u/n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(1 – e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–uh/m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0" name="CustomShape 11"/>
          <p:cNvSpPr/>
          <p:nvPr/>
        </p:nvSpPr>
        <p:spPr>
          <a:xfrm>
            <a:off x="3203640" y="1700280"/>
            <a:ext cx="2592000" cy="1296720"/>
          </a:xfrm>
          <a:custGeom>
            <a:avLst/>
            <a:gdLst/>
            <a:ahLst/>
            <a:rect l="l" t="t" r="r" b="b"/>
            <a:pathLst>
              <a:path w="1633" h="817">
                <a:moveTo>
                  <a:pt x="0" y="0"/>
                </a:moveTo>
                <a:cubicBezTo>
                  <a:pt x="45" y="204"/>
                  <a:pt x="91" y="409"/>
                  <a:pt x="227" y="545"/>
                </a:cubicBezTo>
                <a:cubicBezTo>
                  <a:pt x="363" y="681"/>
                  <a:pt x="621" y="817"/>
                  <a:pt x="817" y="817"/>
                </a:cubicBezTo>
                <a:cubicBezTo>
                  <a:pt x="1013" y="817"/>
                  <a:pt x="1270" y="681"/>
                  <a:pt x="1406" y="545"/>
                </a:cubicBezTo>
                <a:cubicBezTo>
                  <a:pt x="1542" y="409"/>
                  <a:pt x="1587" y="204"/>
                  <a:pt x="1633" y="0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Line 12"/>
          <p:cNvSpPr/>
          <p:nvPr/>
        </p:nvSpPr>
        <p:spPr>
          <a:xfrm>
            <a:off x="2627280" y="2997000"/>
            <a:ext cx="1873080" cy="360"/>
          </a:xfrm>
          <a:prstGeom prst="line">
            <a:avLst/>
          </a:prstGeom>
          <a:ln cap="rnd" w="38160">
            <a:solidFill>
              <a:srgbClr val="0000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2" name="TextShape 1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643923E-FC0D-4EE5-AF51-DD75A79167C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3" name="TextShape 1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19" dur="indefinite" restart="never" nodeType="tmRoot">
          <p:childTnLst>
            <p:seq>
              <p:cTn id="1120" dur="indefinite" nodeType="mainSeq">
                <p:childTnLst>
                  <p:par>
                    <p:cTn id="1121" nodeType="clickEffect" fill="hold">
                      <p:stCondLst>
                        <p:cond delay="indefinite"/>
                      </p:stCondLst>
                      <p:childTnLst>
                        <p:par>
                          <p:cTn id="1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5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6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nodeType="clickEffect" fill="hold">
                      <p:stCondLst>
                        <p:cond delay="indefinite"/>
                      </p:stCondLst>
                      <p:childTnLst>
                        <p:par>
                          <p:cTn id="1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1" dur="500" fill="hold"/>
                                        <p:tgtEl>
                                          <p:spTgt spid="128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2" dur="500" fill="hold"/>
                                        <p:tgtEl>
                                          <p:spTgt spid="1281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3" nodeType="clickEffect" fill="hold">
                      <p:stCondLst>
                        <p:cond delay="indefinite"/>
                      </p:stCondLst>
                      <p:childTnLst>
                        <p:par>
                          <p:cTn id="11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1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7" dur="500" fill="hold"/>
                                        <p:tgtEl>
                                          <p:spTgt spid="1281">
                                            <p:txEl>
                                              <p:pRg st="1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8" dur="500" fill="hold"/>
                                        <p:tgtEl>
                                          <p:spTgt spid="1281">
                                            <p:txEl>
                                              <p:pRg st="1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nodeType="clickEffect" fill="hold">
                      <p:stCondLst>
                        <p:cond delay="indefinite"/>
                      </p:stCondLst>
                      <p:childTnLst>
                        <p:par>
                          <p:cTn id="1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3" dur="500" fill="hold"/>
                                        <p:tgtEl>
                                          <p:spTgt spid="1281">
                                            <p:txEl>
                                              <p:p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4" dur="500" fill="hold"/>
                                        <p:tgtEl>
                                          <p:spTgt spid="1281">
                                            <p:txEl>
                                              <p:p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5" nodeType="clickEffect" fill="hold">
                      <p:stCondLst>
                        <p:cond delay="indefinite"/>
                      </p:stCondLst>
                      <p:childTnLst>
                        <p:par>
                          <p:cTn id="1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9" dur="500" fill="hold"/>
                                        <p:tgtEl>
                                          <p:spTgt spid="1281">
                                            <p:txEl>
                                              <p:p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0" dur="500" fill="hold"/>
                                        <p:tgtEl>
                                          <p:spTgt spid="1281">
                                            <p:txEl>
                                              <p:p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nodeType="clickEffect" fill="hold">
                      <p:stCondLst>
                        <p:cond delay="indefinite"/>
                      </p:stCondLst>
                      <p:childTnLst>
                        <p:par>
                          <p:cTn id="1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5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6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7" nodeType="clickEffect" fill="hold">
                      <p:stCondLst>
                        <p:cond delay="indefinite"/>
                      </p:stCondLst>
                      <p:childTnLst>
                        <p:par>
                          <p:cTn id="1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1" dur="500" fill="hold"/>
                                        <p:tgtEl>
                                          <p:spTgt spid="1282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2" dur="500" fill="hold"/>
                                        <p:tgtEl>
                                          <p:spTgt spid="1282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nodeType="clickEffect" fill="hold">
                      <p:stCondLst>
                        <p:cond delay="indefinite"/>
                      </p:stCondLst>
                      <p:childTnLst>
                        <p:par>
                          <p:cTn id="1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7" dur="500" fill="hold"/>
                                        <p:tgtEl>
                                          <p:spTgt spid="1282">
                                            <p:txEl>
                                              <p:p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8" dur="500" fill="hold"/>
                                        <p:tgtEl>
                                          <p:spTgt spid="1282">
                                            <p:txEl>
                                              <p:p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9" nodeType="clickEffect" fill="hold">
                      <p:stCondLst>
                        <p:cond delay="indefinite"/>
                      </p:stCondLst>
                      <p:childTnLst>
                        <p:par>
                          <p:cTn id="1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3" dur="500" fill="hold"/>
                                        <p:tgtEl>
                                          <p:spTgt spid="1282">
                                            <p:txEl>
                                              <p:p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4" dur="500" fill="hold"/>
                                        <p:tgtEl>
                                          <p:spTgt spid="1282">
                                            <p:txEl>
                                              <p:p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8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160020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259092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358128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457200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556272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"/>
          <p:cNvSpPr/>
          <p:nvPr/>
        </p:nvSpPr>
        <p:spPr>
          <a:xfrm>
            <a:off x="655308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8"/>
          <p:cNvSpPr/>
          <p:nvPr/>
        </p:nvSpPr>
        <p:spPr>
          <a:xfrm>
            <a:off x="7543800" y="422604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>
            <a:off x="76212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182880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289548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388620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80060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586728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693432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7924680" y="475920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17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Ideal Hashing Example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18"/>
          <p:cNvSpPr txBox="1"/>
          <p:nvPr/>
        </p:nvSpPr>
        <p:spPr>
          <a:xfrm>
            <a:off x="539640" y="1295280"/>
            <a:ext cx="8135640" cy="259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Pairs are: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(22,a), (33,c), (3,d), (73,e), (85,f).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table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table[0:7], b = 8.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function is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key/11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Pairs are stored in table as below: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CustomShape 19"/>
          <p:cNvSpPr/>
          <p:nvPr/>
        </p:nvSpPr>
        <p:spPr>
          <a:xfrm>
            <a:off x="7543800" y="41497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(85,f)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CustomShape 20"/>
          <p:cNvSpPr/>
          <p:nvPr/>
        </p:nvSpPr>
        <p:spPr>
          <a:xfrm>
            <a:off x="2514600" y="41497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(22,a)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21"/>
          <p:cNvSpPr/>
          <p:nvPr/>
        </p:nvSpPr>
        <p:spPr>
          <a:xfrm>
            <a:off x="3581280" y="41497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(33,c)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CustomShape 22"/>
          <p:cNvSpPr/>
          <p:nvPr/>
        </p:nvSpPr>
        <p:spPr>
          <a:xfrm>
            <a:off x="609480" y="41497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CustomShape 23"/>
          <p:cNvSpPr/>
          <p:nvPr/>
        </p:nvSpPr>
        <p:spPr>
          <a:xfrm>
            <a:off x="6553080" y="414972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(73,e)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CustomShape 24"/>
          <p:cNvSpPr/>
          <p:nvPr/>
        </p:nvSpPr>
        <p:spPr>
          <a:xfrm>
            <a:off x="468360" y="5442120"/>
            <a:ext cx="8206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cc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Get, Insert, and Delete take </a:t>
            </a:r>
            <a:r>
              <a:rPr b="0" lang="en-US" sz="32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O(1)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TextShape 25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BBB8730-50B5-4655-ADF7-4116AB52ED2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26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nodeType="clickEffect" fill="hold">
                      <p:stCondLst>
                        <p:cond delay="indefinite"/>
                      </p:stCondLst>
                      <p:childTnLst>
                        <p:par>
                          <p:cTn id="1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7920"/>
            <a:ext cx="8229240" cy="91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Can Go Wrong?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39640" y="2852640"/>
            <a:ext cx="8064000" cy="323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Where does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(26,g)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go?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Keys that have the same home bucket are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synonyms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are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synonyms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with respect to the hash function that is in use.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home bucket for 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(26,g)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already occupied.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5720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144792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243828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342900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441972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541008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640080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7391520" y="150192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60948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167652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[1]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274320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14"/>
          <p:cNvSpPr/>
          <p:nvPr/>
        </p:nvSpPr>
        <p:spPr>
          <a:xfrm>
            <a:off x="373392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464832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16"/>
          <p:cNvSpPr/>
          <p:nvPr/>
        </p:nvSpPr>
        <p:spPr>
          <a:xfrm>
            <a:off x="571500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[5]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CustomShape 17"/>
          <p:cNvSpPr/>
          <p:nvPr/>
        </p:nvSpPr>
        <p:spPr>
          <a:xfrm>
            <a:off x="678168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18"/>
          <p:cNvSpPr/>
          <p:nvPr/>
        </p:nvSpPr>
        <p:spPr>
          <a:xfrm>
            <a:off x="7772400" y="20350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[7]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19"/>
          <p:cNvSpPr/>
          <p:nvPr/>
        </p:nvSpPr>
        <p:spPr>
          <a:xfrm>
            <a:off x="7391520" y="14256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(85,f)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CustomShape 20"/>
          <p:cNvSpPr/>
          <p:nvPr/>
        </p:nvSpPr>
        <p:spPr>
          <a:xfrm>
            <a:off x="2362320" y="14256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(22,a)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CustomShape 21"/>
          <p:cNvSpPr/>
          <p:nvPr/>
        </p:nvSpPr>
        <p:spPr>
          <a:xfrm>
            <a:off x="3429000" y="14256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(33,c)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22"/>
          <p:cNvSpPr/>
          <p:nvPr/>
        </p:nvSpPr>
        <p:spPr>
          <a:xfrm>
            <a:off x="457200" y="14256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23"/>
          <p:cNvSpPr/>
          <p:nvPr/>
        </p:nvSpPr>
        <p:spPr>
          <a:xfrm>
            <a:off x="6400800" y="142560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(73,e)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24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D3AFAB6-2F17-4C1F-AF30-7EDD4B8B55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25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5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7920"/>
            <a:ext cx="8229240" cy="91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Can Go Wrong?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39640" y="2666880"/>
            <a:ext cx="7992720" cy="3425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collision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occurs when the home bucket for a new pair is occupied by a pair with a different key.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overflow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occurs when there is no space in the home bucket for the new pair.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a bucket can hold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only one pair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collisions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and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overflows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occur together.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a method to handle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overflows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3352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152388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251460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350532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449568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"/>
          <p:cNvSpPr/>
          <p:nvPr/>
        </p:nvSpPr>
        <p:spPr>
          <a:xfrm>
            <a:off x="548640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647712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0"/>
          <p:cNvSpPr/>
          <p:nvPr/>
        </p:nvSpPr>
        <p:spPr>
          <a:xfrm>
            <a:off x="7467480" y="1531800"/>
            <a:ext cx="990360" cy="456840"/>
          </a:xfrm>
          <a:prstGeom prst="rect">
            <a:avLst/>
          </a:prstGeom>
          <a:solidFill>
            <a:srgbClr val="00cc99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7467480" y="145584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(85,f)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CustomShape 12"/>
          <p:cNvSpPr/>
          <p:nvPr/>
        </p:nvSpPr>
        <p:spPr>
          <a:xfrm>
            <a:off x="2438280" y="145584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(22,a)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3505320" y="145584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(33,c)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CustomShape 14"/>
          <p:cNvSpPr/>
          <p:nvPr/>
        </p:nvSpPr>
        <p:spPr>
          <a:xfrm>
            <a:off x="533520" y="145584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(3,d)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CustomShape 15"/>
          <p:cNvSpPr/>
          <p:nvPr/>
        </p:nvSpPr>
        <p:spPr>
          <a:xfrm>
            <a:off x="6477120" y="1455840"/>
            <a:ext cx="12189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(73,e)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16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23D1012-F170-44A5-A8D6-BD3168BAE07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17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nodeType="clickEffect" fill="hold">
                      <p:stCondLst>
                        <p:cond delay="indefinite"/>
                      </p:stCondLst>
                      <p:childTnLst>
                        <p:par>
                          <p:cTn id="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79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5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Table Issues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Choice of hash function.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Overflow handling method.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Size (</a:t>
            </a:r>
            <a:r>
              <a:rPr b="0" lang="en-US" sz="28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buckets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of hash table.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C2D5929-A01B-4C26-A2FA-D8ACC61801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nodeType="clickEffect" fill="hold">
                      <p:stCondLst>
                        <p:cond delay="indefinite"/>
                      </p:stCondLst>
                      <p:childTnLst>
                        <p:par>
                          <p:cTn id="1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nodeType="clickEffect" fill="hold">
                      <p:stCondLst>
                        <p:cond delay="indefinite"/>
                      </p:stCondLst>
                      <p:childTnLst>
                        <p:par>
                          <p:cTn id="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nodeType="clickEffect" fill="hold">
                      <p:stCondLst>
                        <p:cond delay="indefinite"/>
                      </p:stCondLst>
                      <p:childTnLst>
                        <p:par>
                          <p:cTn id="1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Functions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Two parts: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Convert key into a </a:t>
            </a:r>
            <a:r>
              <a:rPr b="0" lang="en-US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nonnegative integer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case the key is not an integer.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Done by the function </a:t>
            </a:r>
            <a:r>
              <a:rPr b="0" lang="en-US" sz="26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hash().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Map an integer into a home bucket.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3333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f(k)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integer in the range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[0, b-1],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where </a:t>
            </a:r>
            <a:r>
              <a:rPr b="0" lang="en-US" sz="20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the number of buckets in the table.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305920" y="6400800"/>
            <a:ext cx="62496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6BC6801-4507-44DB-AB43-A1E4F72D584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굴림"/>
              </a:rPr>
              <a:t>Hashing &amp; Bloom Filter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nodeType="clickEffect" fill="hold">
                      <p:stCondLst>
                        <p:cond delay="indefinite"/>
                      </p:stCondLst>
                      <p:childTnLst>
                        <p:par>
                          <p:cTn id="1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nodeType="clickEffect" fill="hold">
                      <p:stCondLst>
                        <p:cond delay="indefinite"/>
                      </p:stCondLst>
                      <p:childTnLst>
                        <p:par>
                          <p:cTn id="1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nodeType="clickEffect" fill="hold">
                      <p:stCondLst>
                        <p:cond delay="indefinite"/>
                      </p:stCondLst>
                      <p:childTnLst>
                        <p:par>
                          <p:cTn id="1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14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49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Sanghwan Lee</dc:creator>
  <dc:description/>
  <dc:language>ko-KR</dc:language>
  <cp:lastModifiedBy/>
  <dcterms:modified xsi:type="dcterms:W3CDTF">2017-06-01T16:42:47Z</dcterms:modified>
  <cp:revision>220</cp:revision>
  <dc:subject/>
  <dc:title>Data Structure 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