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8"/>
  </p:notesMasterIdLst>
  <p:sldIdLst>
    <p:sldId id="256" r:id="rId2"/>
    <p:sldId id="312" r:id="rId3"/>
    <p:sldId id="302" r:id="rId4"/>
    <p:sldId id="304" r:id="rId5"/>
    <p:sldId id="305" r:id="rId6"/>
    <p:sldId id="306" r:id="rId7"/>
    <p:sldId id="307" r:id="rId8"/>
    <p:sldId id="258" r:id="rId9"/>
    <p:sldId id="264" r:id="rId10"/>
    <p:sldId id="266" r:id="rId11"/>
    <p:sldId id="280" r:id="rId12"/>
    <p:sldId id="265" r:id="rId13"/>
    <p:sldId id="311" r:id="rId14"/>
    <p:sldId id="308" r:id="rId15"/>
    <p:sldId id="309" r:id="rId16"/>
    <p:sldId id="310" r:id="rId17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66CC"/>
    <a:srgbClr val="0066FF"/>
    <a:srgbClr val="FBFBFB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9575" autoAdjust="0"/>
  </p:normalViewPr>
  <p:slideViewPr>
    <p:cSldViewPr snapToGrid="0">
      <p:cViewPr varScale="1">
        <p:scale>
          <a:sx n="125" d="100"/>
          <a:sy n="125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5F204-D7DC-4577-90F2-A0F728959A43}" type="datetimeFigureOut">
              <a:rPr lang="ko-KR" altLang="en-US" smtClean="0"/>
              <a:t>2018-05-23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6FB9-424C-46C1-B232-7AAB8F6D84F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21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023" y="20431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2071687"/>
            <a:ext cx="7475220" cy="147959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7" y="4932229"/>
            <a:ext cx="6575895" cy="668472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1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2071687"/>
            <a:ext cx="7475220" cy="147959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defRPr>
            </a:lvl1pPr>
          </a:lstStyle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09" y="6069027"/>
            <a:ext cx="1389319" cy="5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5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700088" y="2718839"/>
            <a:ext cx="774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000" b="1" dirty="0">
              <a:ln w="15875">
                <a:solidFill>
                  <a:schemeClr val="bg1"/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91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451956"/>
            <a:ext cx="7404653" cy="474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A</a:t>
            </a: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둘째 수준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셋째 수준</a:t>
            </a:r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넷째 수준</a:t>
            </a:r>
          </a:p>
          <a:p>
            <a:pPr lvl="4"/>
            <a:r>
              <a:rPr lang="en-US" altLang="ko-KR" dirty="0" smtClean="0"/>
              <a:t>A</a:t>
            </a: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54341" y="1151659"/>
            <a:ext cx="7407563" cy="0"/>
          </a:xfrm>
          <a:prstGeom prst="line">
            <a:avLst/>
          </a:prstGeom>
          <a:ln w="28575" cmpd="thickThin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0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0" r:id="rId3"/>
    <p:sldLayoutId id="214748371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1463" indent="-230188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anose="020B0503020204020204" pitchFamily="34" charset="0"/>
        <a:buChar char="○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55600" indent="-149225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27063" indent="-21590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804863" indent="-187325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82663" indent="-200025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MySQL Reports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2018.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</a:t>
            </a:r>
            <a:r>
              <a:rPr lang="en-US" altLang="ko-KR" dirty="0"/>
              <a:t>Relational </a:t>
            </a:r>
            <a:r>
              <a:rPr lang="en-US" altLang="ko-KR" dirty="0" smtClean="0"/>
              <a:t>Scheme (SQL)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9" y="1349922"/>
            <a:ext cx="5583062" cy="4745037"/>
          </a:xfrm>
        </p:spPr>
      </p:pic>
    </p:spTree>
    <p:extLst>
      <p:ext uri="{BB962C8B-B14F-4D97-AF65-F5344CB8AC3E}">
        <p14:creationId xmlns:p14="http://schemas.microsoft.com/office/powerpoint/2010/main" val="22693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7" y="1312598"/>
            <a:ext cx="6589586" cy="4745037"/>
          </a:xfrm>
        </p:spPr>
      </p:pic>
    </p:spTree>
    <p:extLst>
      <p:ext uri="{BB962C8B-B14F-4D97-AF65-F5344CB8AC3E}">
        <p14:creationId xmlns:p14="http://schemas.microsoft.com/office/powerpoint/2010/main" val="14670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Instances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0" y="1219287"/>
            <a:ext cx="4491533" cy="5423002"/>
          </a:xfrm>
        </p:spPr>
      </p:pic>
    </p:spTree>
    <p:extLst>
      <p:ext uri="{BB962C8B-B14F-4D97-AF65-F5344CB8AC3E}">
        <p14:creationId xmlns:p14="http://schemas.microsoft.com/office/powerpoint/2010/main" val="23668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Import of Schema &amp;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dump import(1)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10" y="1452563"/>
            <a:ext cx="6607780" cy="474503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97" y="3244056"/>
            <a:ext cx="5619750" cy="58102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98618" y="2299855"/>
            <a:ext cx="2050473" cy="3602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2"/>
            <a:endCxn id="6" idx="0"/>
          </p:cNvCxnSpPr>
          <p:nvPr/>
        </p:nvCxnSpPr>
        <p:spPr>
          <a:xfrm>
            <a:off x="3823855" y="2660073"/>
            <a:ext cx="1884217" cy="5839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dump </a:t>
            </a:r>
            <a:r>
              <a:rPr lang="en-US" altLang="ko-KR" dirty="0" smtClean="0"/>
              <a:t>import(2)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15" y="1452563"/>
            <a:ext cx="6586969" cy="4745037"/>
          </a:xfrm>
        </p:spPr>
      </p:pic>
      <p:sp>
        <p:nvSpPr>
          <p:cNvPr id="5" name="TextBox 4"/>
          <p:cNvSpPr txBox="1"/>
          <p:nvPr/>
        </p:nvSpPr>
        <p:spPr>
          <a:xfrm>
            <a:off x="4559299" y="2369127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CompanyDB</a:t>
            </a:r>
            <a:r>
              <a:rPr lang="en-US" altLang="ko-KR" b="1" dirty="0"/>
              <a:t> </a:t>
            </a:r>
            <a:r>
              <a:rPr lang="ko-KR" altLang="en-US" b="1" dirty="0" smtClean="0"/>
              <a:t>폴더 경로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28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dump </a:t>
            </a:r>
            <a:r>
              <a:rPr lang="en-US" altLang="ko-KR" dirty="0" smtClean="0"/>
              <a:t>import(3)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36" y="1452563"/>
            <a:ext cx="6590328" cy="4745037"/>
          </a:xfrm>
        </p:spPr>
      </p:pic>
    </p:spTree>
    <p:extLst>
      <p:ext uri="{BB962C8B-B14F-4D97-AF65-F5344CB8AC3E}">
        <p14:creationId xmlns:p14="http://schemas.microsoft.com/office/powerpoint/2010/main" val="1520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설치하시오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첨부한 </a:t>
            </a:r>
            <a:r>
              <a:rPr lang="en-US" altLang="ko-KR" dirty="0" smtClean="0"/>
              <a:t>Company DB (schema &amp; data)</a:t>
            </a:r>
            <a:r>
              <a:rPr lang="ko-KR" altLang="en-US" dirty="0" smtClean="0"/>
              <a:t>를 설치한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다음에 나열한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작성하고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MySQL Workbench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작성한 모든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실행결과를</a:t>
            </a:r>
            <a:r>
              <a:rPr lang="ko-KR" altLang="en-US" dirty="0" smtClean="0"/>
              <a:t> 화면 캡처하여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7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Q1: </a:t>
            </a:r>
            <a:r>
              <a:rPr lang="ko-KR" altLang="en-US" dirty="0"/>
              <a:t>성과 이름이</a:t>
            </a:r>
            <a:r>
              <a:rPr lang="en-US" altLang="ko-KR" dirty="0"/>
              <a:t> ‘John B. Smith’</a:t>
            </a:r>
            <a:r>
              <a:rPr lang="ko-KR" altLang="en-US" dirty="0"/>
              <a:t>인 사원의 생년월일과 주소를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Q2: </a:t>
            </a:r>
            <a:r>
              <a:rPr lang="ko-KR" altLang="en-US" dirty="0" err="1"/>
              <a:t>부서번호가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인 부서에 근무하는 모든 사원의 모든 </a:t>
            </a:r>
            <a:r>
              <a:rPr lang="ko-KR" altLang="en-US" dirty="0" err="1"/>
              <a:t>애트리뷰트</a:t>
            </a:r>
            <a:r>
              <a:rPr lang="ko-KR" altLang="en-US" dirty="0"/>
              <a:t> 값을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Q3: ‘Research’ </a:t>
            </a:r>
            <a:r>
              <a:rPr lang="ko-KR" altLang="en-US" dirty="0"/>
              <a:t>부서에 근무하는 모든 사원의 성과 이름</a:t>
            </a:r>
            <a:r>
              <a:rPr lang="en-US" altLang="ko-KR" dirty="0"/>
              <a:t>, </a:t>
            </a:r>
            <a:r>
              <a:rPr lang="ko-KR" altLang="en-US" dirty="0"/>
              <a:t>그리고 주소를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Q4: ‘Stafford’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위치한 모든 프로젝트에 대해서</a:t>
            </a:r>
            <a:r>
              <a:rPr lang="en-US" altLang="ko-KR" dirty="0"/>
              <a:t>,</a:t>
            </a:r>
            <a:r>
              <a:rPr lang="ko-KR" altLang="en-US" dirty="0"/>
              <a:t> 프로젝트 번호</a:t>
            </a:r>
            <a:r>
              <a:rPr lang="en-US" altLang="ko-KR" dirty="0"/>
              <a:t>, </a:t>
            </a:r>
            <a:r>
              <a:rPr lang="ko-KR" altLang="en-US" dirty="0"/>
              <a:t>담당부서 번호</a:t>
            </a:r>
            <a:r>
              <a:rPr lang="en-US" altLang="ko-KR" dirty="0"/>
              <a:t>, </a:t>
            </a:r>
            <a:r>
              <a:rPr lang="ko-KR" altLang="en-US" dirty="0"/>
              <a:t>부서관리자의 성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생년월일을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Q5: </a:t>
            </a:r>
            <a:r>
              <a:rPr lang="ko-KR" altLang="en-US" dirty="0"/>
              <a:t>각 사원에 대해 사원의 이름과</a:t>
            </a:r>
            <a:r>
              <a:rPr lang="en-US" altLang="ko-KR" dirty="0"/>
              <a:t> </a:t>
            </a: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그리고 직속 상사의 이름과 성을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Q6: </a:t>
            </a:r>
            <a:r>
              <a:rPr lang="ko-KR" altLang="en-US" dirty="0"/>
              <a:t>사원 </a:t>
            </a:r>
            <a:r>
              <a:rPr lang="en-US" altLang="ko-KR" dirty="0"/>
              <a:t>‘Franklin Wong’</a:t>
            </a:r>
            <a:r>
              <a:rPr lang="ko-KR" altLang="en-US" dirty="0"/>
              <a:t>이 직접 관리하는 사원의 성과 이름을 검색하라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1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Q7: </a:t>
            </a:r>
            <a:r>
              <a:rPr lang="ko-KR" altLang="en-US" dirty="0"/>
              <a:t>사원의 </a:t>
            </a:r>
            <a:r>
              <a:rPr lang="en-US" altLang="ko-KR" dirty="0"/>
              <a:t>Ssn</a:t>
            </a:r>
            <a:r>
              <a:rPr lang="ko-KR" altLang="en-US" dirty="0"/>
              <a:t>과 부서의 </a:t>
            </a:r>
            <a:r>
              <a:rPr lang="en-US" altLang="ko-KR" dirty="0"/>
              <a:t>Dname</a:t>
            </a:r>
            <a:r>
              <a:rPr lang="ko-KR" altLang="en-US" dirty="0"/>
              <a:t>에 대한 모든 조합을 생성하라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Q8: </a:t>
            </a:r>
            <a:r>
              <a:rPr lang="ko-KR" altLang="en-US" dirty="0"/>
              <a:t>일반 직원이든 혹은 프로젝트를 담당하는 부서의 관리자이든 간에</a:t>
            </a:r>
            <a:r>
              <a:rPr lang="en-US" altLang="ko-KR" dirty="0"/>
              <a:t>, </a:t>
            </a:r>
            <a:r>
              <a:rPr lang="ko-KR" altLang="en-US" dirty="0"/>
              <a:t>성이 </a:t>
            </a:r>
            <a:r>
              <a:rPr lang="en-US" altLang="ko-KR" dirty="0"/>
              <a:t>‘Smith’</a:t>
            </a:r>
            <a:r>
              <a:rPr lang="ko-KR" altLang="en-US" dirty="0"/>
              <a:t>인 사원을 포함하는 모든 프로젝트에 대해서 프로젝트 번호의 리스트를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Q9: </a:t>
            </a:r>
            <a:r>
              <a:rPr lang="ko-KR" altLang="en-US" dirty="0"/>
              <a:t>주소가 </a:t>
            </a:r>
            <a:r>
              <a:rPr lang="en-US" altLang="ko-KR" dirty="0"/>
              <a:t>‘Houston, TX’</a:t>
            </a:r>
            <a:r>
              <a:rPr lang="ko-KR" altLang="en-US" dirty="0"/>
              <a:t>인 모든 사원의 이름과 성을 검색하라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/>
              <a:t>Q10: ‘ProductX’ </a:t>
            </a:r>
            <a:r>
              <a:rPr lang="ko-KR" altLang="en-US" dirty="0"/>
              <a:t>프로젝트에 참여하는 모든 사원의 급여를 </a:t>
            </a:r>
            <a:r>
              <a:rPr lang="en-US" altLang="ko-KR" dirty="0"/>
              <a:t>10% </a:t>
            </a:r>
            <a:r>
              <a:rPr lang="ko-KR" altLang="en-US" dirty="0"/>
              <a:t>올린 경우의 급여를 구하라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0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Q11</a:t>
            </a:r>
            <a:r>
              <a:rPr lang="en-US" altLang="ko-KR" dirty="0"/>
              <a:t>: </a:t>
            </a:r>
            <a:r>
              <a:rPr lang="ko-KR" altLang="en-US" dirty="0"/>
              <a:t>모든 부서 이름</a:t>
            </a:r>
            <a:r>
              <a:rPr lang="en-US" altLang="ko-KR" dirty="0"/>
              <a:t>, </a:t>
            </a:r>
            <a:r>
              <a:rPr lang="ko-KR" altLang="en-US" dirty="0"/>
              <a:t>부서에 소속한 사원의 성과 이름</a:t>
            </a:r>
            <a:r>
              <a:rPr lang="en-US" altLang="ko-KR" dirty="0"/>
              <a:t>, </a:t>
            </a:r>
            <a:r>
              <a:rPr lang="ko-KR" altLang="en-US" dirty="0"/>
              <a:t>그리고 각 사원이 진행하는 프로젝트 이름의 리스트를 검색하라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부서 </a:t>
            </a:r>
            <a:r>
              <a:rPr lang="ko-KR" altLang="en-US" dirty="0" smtClean="0"/>
              <a:t>이름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ko-KR" altLang="en-US" dirty="0"/>
              <a:t>내림차순 순서대로</a:t>
            </a:r>
            <a:r>
              <a:rPr lang="en-US" altLang="ko-KR" dirty="0"/>
              <a:t>, </a:t>
            </a:r>
            <a:r>
              <a:rPr lang="ko-KR" altLang="en-US" dirty="0"/>
              <a:t>그리고 각 부서 </a:t>
            </a:r>
            <a:r>
              <a:rPr lang="ko-KR" altLang="en-US" dirty="0" smtClean="0"/>
              <a:t>내에서 </a:t>
            </a:r>
            <a:r>
              <a:rPr lang="ko-KR" altLang="en-US" dirty="0"/>
              <a:t>사원의 성과 </a:t>
            </a:r>
            <a:r>
              <a:rPr lang="ko-KR" altLang="en-US" dirty="0" smtClean="0"/>
              <a:t>이름은 </a:t>
            </a:r>
            <a:r>
              <a:rPr lang="ko-KR" altLang="en-US" dirty="0"/>
              <a:t>오름차순대로 구하라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Q12: 5</a:t>
            </a:r>
            <a:r>
              <a:rPr lang="ko-KR" altLang="en-US" dirty="0"/>
              <a:t>번 부서에 근무하는 사원 중에서 </a:t>
            </a:r>
            <a:r>
              <a:rPr lang="en-US" altLang="ko-KR" dirty="0"/>
              <a:t>ProjectX </a:t>
            </a:r>
            <a:r>
              <a:rPr lang="ko-KR" altLang="en-US" dirty="0"/>
              <a:t>프로젝트에 주당 </a:t>
            </a:r>
            <a:r>
              <a:rPr lang="en-US" altLang="ko-KR" dirty="0"/>
              <a:t>10</a:t>
            </a:r>
            <a:r>
              <a:rPr lang="ko-KR" altLang="en-US" dirty="0"/>
              <a:t>시간 이상 일하는 모든 사원의 성과 이름을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Q13: </a:t>
            </a:r>
            <a:r>
              <a:rPr lang="ko-KR" altLang="en-US" dirty="0" smtClean="0"/>
              <a:t>배우자가 있는 사원들의 수를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Q14: </a:t>
            </a:r>
            <a:r>
              <a:rPr lang="ko-KR" altLang="en-US" dirty="0"/>
              <a:t>각 부서에 대해</a:t>
            </a:r>
            <a:r>
              <a:rPr lang="en-US" altLang="ko-KR" dirty="0"/>
              <a:t>, </a:t>
            </a:r>
            <a:r>
              <a:rPr lang="ko-KR" altLang="en-US" dirty="0"/>
              <a:t>부서의 위치와 다른 곳에서 진행되는 프로젝트의 이름을 부서 이름과 함께 </a:t>
            </a:r>
            <a:r>
              <a:rPr lang="ko-KR" altLang="en-US" dirty="0" smtClean="0"/>
              <a:t>중복된 결과 없이 검색하라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Schema &amp;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E-R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65" y="1312597"/>
            <a:ext cx="5824728" cy="5248656"/>
          </a:xfrm>
        </p:spPr>
      </p:pic>
    </p:spTree>
    <p:extLst>
      <p:ext uri="{BB962C8B-B14F-4D97-AF65-F5344CB8AC3E}">
        <p14:creationId xmlns:p14="http://schemas.microsoft.com/office/powerpoint/2010/main" val="9599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Relational Scheme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16" y="1503071"/>
            <a:ext cx="6724193" cy="4921301"/>
          </a:xfrm>
        </p:spPr>
      </p:pic>
    </p:spTree>
    <p:extLst>
      <p:ext uri="{BB962C8B-B14F-4D97-AF65-F5344CB8AC3E}">
        <p14:creationId xmlns:p14="http://schemas.microsoft.com/office/powerpoint/2010/main" val="2570063983"/>
      </p:ext>
    </p:extLst>
  </p:cSld>
  <p:clrMapOvr>
    <a:masterClrMapping/>
  </p:clrMapOvr>
</p:sld>
</file>

<file path=ppt/theme/theme1.xml><?xml version="1.0" encoding="utf-8"?>
<a:theme xmlns:a="http://schemas.openxmlformats.org/drawingml/2006/main" name="DBLAB-1028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LAB-1028" id="{29C197CD-4FFF-4907-986E-FAA75A734653}" vid="{776CD1DF-C3C7-43CF-BBC5-B1A37D5E7B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DBLAB-1028</Template>
  <TotalTime>11640</TotalTime>
  <Words>352</Words>
  <Application>Microsoft Office PowerPoint</Application>
  <PresentationFormat>화면 슬라이드 쇼(4:3)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Corbel</vt:lpstr>
      <vt:lpstr>Times New Roman</vt:lpstr>
      <vt:lpstr>Wingdings</vt:lpstr>
      <vt:lpstr>DBLAB-1028</vt:lpstr>
      <vt:lpstr>MySQL Reports  2018. 5</vt:lpstr>
      <vt:lpstr>Report</vt:lpstr>
      <vt:lpstr>Report </vt:lpstr>
      <vt:lpstr>질의</vt:lpstr>
      <vt:lpstr>PowerPoint 프레젠테이션</vt:lpstr>
      <vt:lpstr>PowerPoint 프레젠테이션</vt:lpstr>
      <vt:lpstr>Schema &amp; Database</vt:lpstr>
      <vt:lpstr>Company : E-R Diagram</vt:lpstr>
      <vt:lpstr>Company : Relational Scheme</vt:lpstr>
      <vt:lpstr>Company : Relational Scheme (SQL)</vt:lpstr>
      <vt:lpstr>PowerPoint 프레젠테이션</vt:lpstr>
      <vt:lpstr>Company : Instances</vt:lpstr>
      <vt:lpstr>Import of Schema &amp; Database</vt:lpstr>
      <vt:lpstr>MySQL dump import(1)</vt:lpstr>
      <vt:lpstr>MySQL dump import(2)</vt:lpstr>
      <vt:lpstr>MySQL dump import(3)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공간데이터베이스에서  교차 정보를 이용한 질의 범위 추천 기법  Method for recommendation of query windows  using intersected rectangle in spatial database</dc:title>
  <dc:creator>Heejin Jo</dc:creator>
  <cp:lastModifiedBy>appapooh</cp:lastModifiedBy>
  <cp:revision>682</cp:revision>
  <cp:lastPrinted>2014-12-04T12:44:44Z</cp:lastPrinted>
  <dcterms:created xsi:type="dcterms:W3CDTF">2014-11-18T06:59:50Z</dcterms:created>
  <dcterms:modified xsi:type="dcterms:W3CDTF">2018-05-23T04:48:56Z</dcterms:modified>
</cp:coreProperties>
</file>