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90" r:id="rId3"/>
    <p:sldId id="292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D54"/>
    <a:srgbClr val="E0E0E0"/>
    <a:srgbClr val="C0C0C0"/>
    <a:srgbClr val="275CAB"/>
    <a:srgbClr val="1D4575"/>
    <a:srgbClr val="3366CC"/>
    <a:srgbClr val="B8C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595" autoAdjust="0"/>
  </p:normalViewPr>
  <p:slideViewPr>
    <p:cSldViewPr>
      <p:cViewPr>
        <p:scale>
          <a:sx n="75" d="100"/>
          <a:sy n="75" d="100"/>
        </p:scale>
        <p:origin x="-74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9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BFA09-DF48-46A3-B72B-67CF810C1E0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C7891-CF50-4827-A4C9-A9EE4D80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9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B_SB_타이틀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39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9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9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2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3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22AC-1110-42F2-BBAA-7C3D63DEE75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2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4.emf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64907"/>
              </p:ext>
            </p:extLst>
          </p:nvPr>
        </p:nvGraphicFramePr>
        <p:xfrm>
          <a:off x="1096737" y="1928814"/>
          <a:ext cx="6515100" cy="1362075"/>
        </p:xfrm>
        <a:graphic>
          <a:graphicData uri="http://schemas.openxmlformats.org/drawingml/2006/table">
            <a:tbl>
              <a:tblPr/>
              <a:tblGrid>
                <a:gridCol w="1073591"/>
                <a:gridCol w="2180456"/>
                <a:gridCol w="1073591"/>
                <a:gridCol w="2187462"/>
              </a:tblGrid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프로젝트</a:t>
                      </a:r>
                    </a:p>
                  </a:txBody>
                  <a:tcPr marL="76791" marR="76791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바탕 옛한글" pitchFamily="18" charset="-127"/>
                        </a:rPr>
                        <a:t>AWS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바탕 옛한글" pitchFamily="18" charset="-127"/>
                        </a:rPr>
                        <a:t>기반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바탕 옛한글" pitchFamily="18" charset="-127"/>
                        </a:rPr>
                        <a:t>Pop-Up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바탕 옛한글" pitchFamily="18" charset="-127"/>
                        </a:rPr>
                        <a:t>암기 프로그램 구축</a:t>
                      </a:r>
                      <a:endParaRPr kumimoji="0" 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 marL="76791" marR="767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이름</a:t>
                      </a: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화면설계서</a:t>
                      </a:r>
                      <a:endParaRPr kumimoji="0" 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번호</a:t>
                      </a:r>
                      <a:endParaRPr kumimoji="0" 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HL-ID-HOME-307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구분</a:t>
                      </a:r>
                      <a:endParaRPr kumimoji="0" 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산출물</a:t>
                      </a:r>
                      <a:endParaRPr kumimoji="0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개정 번호</a:t>
                      </a:r>
                      <a:endParaRPr kumimoji="0" 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Ver. 1.0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보안</a:t>
                      </a:r>
                      <a:endParaRPr kumimoji="0" 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일반</a:t>
                      </a:r>
                      <a:r>
                        <a:rPr kumimoji="0" 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/ </a:t>
                      </a:r>
                      <a:r>
                        <a:rPr kumimoji="0" 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대외비</a:t>
                      </a:r>
                      <a:r>
                        <a:rPr kumimoji="0" 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/ </a:t>
                      </a:r>
                      <a:r>
                        <a:rPr kumimoji="0" 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극비</a:t>
                      </a: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개정 일자</a:t>
                      </a:r>
                      <a:endParaRPr kumimoji="0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2019-03-27</a:t>
                      </a: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작 성 자</a:t>
                      </a:r>
                      <a:endParaRPr kumimoji="0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함께밥상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구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봉의산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 밥집</a:t>
                      </a:r>
                      <a:endParaRPr kumimoji="0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3" y="974485"/>
            <a:ext cx="17526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3955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Dictionary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누를 시 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좌측 상단 단어 추가 버튼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 상단 단어 삭제 버튼으로 단어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 쌍 저장 삭제 가능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409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4.1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사전화면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Picture 2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10649" r="28421" b="23864"/>
          <a:stretch/>
        </p:blipFill>
        <p:spPr bwMode="auto">
          <a:xfrm>
            <a:off x="467544" y="1151467"/>
            <a:ext cx="2887133" cy="41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752198" y="4797152"/>
            <a:ext cx="1011490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6334" y="4797152"/>
            <a:ext cx="1011490" cy="3600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4206" y="4797152"/>
            <a:ext cx="1011490" cy="3600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47664" y="4581127"/>
            <a:ext cx="58864" cy="720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9D54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91680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835696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79712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123728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9592" y="4838672"/>
            <a:ext cx="86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Detect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4435" y="4846367"/>
            <a:ext cx="867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Dictionary</a:t>
            </a:r>
            <a:endParaRPr lang="ko-KR" altLang="en-US" sz="1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3196" y="1659868"/>
            <a:ext cx="579442" cy="2569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5576" y="1670320"/>
            <a:ext cx="62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단어추가</a:t>
            </a:r>
            <a:endParaRPr lang="ko-KR" altLang="en-US" sz="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31268" y="1659868"/>
            <a:ext cx="579442" cy="2569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03648" y="1670320"/>
            <a:ext cx="62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단어삭제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206" y="1988840"/>
            <a:ext cx="2163618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24206" y="2060848"/>
            <a:ext cx="2163618" cy="24482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97885"/>
              </p:ext>
            </p:extLst>
          </p:nvPr>
        </p:nvGraphicFramePr>
        <p:xfrm>
          <a:off x="827584" y="2055128"/>
          <a:ext cx="2160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360040"/>
                <a:gridCol w="648072"/>
                <a:gridCol w="864096"/>
              </a:tblGrid>
              <a:tr h="2160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번호</a:t>
                      </a:r>
                      <a:endParaRPr lang="ko-KR" altLang="en-US" sz="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단어</a:t>
                      </a:r>
                      <a:endParaRPr lang="ko-KR" altLang="en-US" sz="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의미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935596" y="2204864"/>
            <a:ext cx="72008" cy="720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2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54641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화면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(Pop-up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백그라운드로 애플리케이션 실행되며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임의의 시간마다 사용자가 저장된 임의의 단어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 UP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 up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단어를 수정 삭제 추가 가능하다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사진은 문자를 검출했던 사진이다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문자를 검출했던 사진을 연관시켜 영단어가 기억에 남게 도와준다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7059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5.1 Pop-up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화면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Picture 2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10649" r="28421" b="23864"/>
          <a:stretch/>
        </p:blipFill>
        <p:spPr bwMode="auto">
          <a:xfrm>
            <a:off x="467544" y="1151467"/>
            <a:ext cx="2887133" cy="41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ë©ì¸ íë©´ì ê¸°ì¡´ê³¼ ê±°ì ê°ë¤. ëìì¸ì ì¼ë¡ ìëë¡ì´ëMì ê°ì¥ í° ë³íë âì± ìëâì´ë¤. ë²í¼ì ëë¥´ë©´ ì±ì´ ã±ã´ã·, a b c ìì¼ë¡ ìì¸, ì ë ¬ëë¤. íë©´ì ììì¼ë¡ ë°ë ê²ìì ì ìëë¡ ë°ëìë¤. ììª½ìë ìµê·¼ì ì´ ì±ê³¼ ê²ìì°½ì´ ìë¤. ì±ì ì°¾ê¸°ë ì½ì§ë§ í ëì ë³´ì´ë ì±ì ì¤ì´ë¤ìë¤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83568" y="1484783"/>
            <a:ext cx="2448272" cy="38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710886" y="3226336"/>
            <a:ext cx="2376264" cy="706719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3501008"/>
            <a:ext cx="2448272" cy="0"/>
          </a:xfrm>
          <a:prstGeom prst="line">
            <a:avLst/>
          </a:prstGeom>
          <a:ln w="3175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6" descr="Compute &amp; Networking_VPC Peering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12976"/>
            <a:ext cx="360040" cy="3600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592" y="3212976"/>
            <a:ext cx="85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stack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76" y="3494474"/>
            <a:ext cx="179451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Perpetual </a:t>
            </a:r>
          </a:p>
          <a:p>
            <a:r>
              <a:rPr lang="ko-KR" altLang="en-US" sz="1000" dirty="0" smtClean="0"/>
              <a:t>빈번한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끊임없이 계속</a:t>
            </a:r>
            <a:endParaRPr lang="ko-KR" altLang="en-US" sz="1000" dirty="0"/>
          </a:p>
        </p:txBody>
      </p:sp>
      <p:pic>
        <p:nvPicPr>
          <p:cNvPr id="13" name="Picture 2" descr="C:\Users\LG gram\Desktop\KakaoTalk_20190325_13560867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93" y="3374093"/>
            <a:ext cx="365723" cy="4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93505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경기천년제목V Bold" pitchFamily="18" charset="-127"/>
                          <a:ea typeface="경기천년제목V Bold" pitchFamily="18" charset="-127"/>
                        </a:rPr>
                        <a:t>What is your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경기천년제목V Bold" pitchFamily="18" charset="-127"/>
                          <a:ea typeface="경기천년제목V Bold" pitchFamily="18" charset="-127"/>
                        </a:rPr>
                        <a:t> App Color?</a:t>
                      </a:r>
                    </a:p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 </a:t>
                      </a:r>
                      <a:r>
                        <a:rPr lang="ko-KR" altLang="en-US" sz="1200" b="1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앱</a:t>
                      </a:r>
                      <a:r>
                        <a:rPr lang="ko-KR" altLang="en-US" sz="12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 정체성</a:t>
                      </a:r>
                      <a:r>
                        <a:rPr lang="en-US" altLang="ko-KR" sz="12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 “</a:t>
                      </a:r>
                      <a:r>
                        <a:rPr lang="en-US" altLang="ko-KR" sz="1200" b="1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aws</a:t>
                      </a:r>
                      <a:r>
                        <a:rPr lang="ko-KR" altLang="en-US" sz="12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의 주황색</a:t>
                      </a:r>
                      <a:r>
                        <a:rPr lang="en-US" altLang="ko-KR" sz="12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경기천년제목 Bold" pitchFamily="18" charset="-127"/>
                          <a:ea typeface="경기천년제목 Bold" pitchFamily="18" charset="-127"/>
                        </a:rPr>
                        <a:t>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20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1.1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6" name="Picture 2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59"/>
          <a:stretch/>
        </p:blipFill>
        <p:spPr bwMode="auto">
          <a:xfrm>
            <a:off x="1475656" y="1556792"/>
            <a:ext cx="5519106" cy="37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03848" y="2420888"/>
            <a:ext cx="2016224" cy="28982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712390" y="3437973"/>
            <a:ext cx="999139" cy="99913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Androi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9" y="357178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11797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및 로그인 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좌측 하단 로그인 버튼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카카오톡이나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페이스북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 연동 가능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 하단 회원가입 버튼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기존 아이디 및 비밀번호로 로그인 가능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 설명서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우측으로 드래그 시 화면 전환되며 사용 설명서가 나온다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로고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24320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1.1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로그인 및 회원가입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52198" y="4797152"/>
            <a:ext cx="1011490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10649" r="28421" b="23864"/>
          <a:stretch/>
        </p:blipFill>
        <p:spPr bwMode="auto">
          <a:xfrm>
            <a:off x="467544" y="1151467"/>
            <a:ext cx="2887133" cy="41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1976334" y="4797152"/>
            <a:ext cx="1011490" cy="3600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4206" y="4797152"/>
            <a:ext cx="1011490" cy="3600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47664" y="4581127"/>
            <a:ext cx="58864" cy="720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9D54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691680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835696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979712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123728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3903439"/>
            <a:ext cx="1947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로그인하여 이용하여 </a:t>
            </a:r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</a:rPr>
              <a:t>이용가능합니다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</a:rPr>
              <a:t>페이스북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</a:rPr>
              <a:t>카카오톡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787860"/>
            <a:ext cx="86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login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4797152"/>
            <a:ext cx="86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Join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9592" y="3512041"/>
            <a:ext cx="194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6"/>
                </a:solidFill>
              </a:rPr>
              <a:t>Login/Join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29" name="Picture 66" descr="Compute &amp; Networking_VPC Peerin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17" y="2348880"/>
            <a:ext cx="988785" cy="9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91163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후 초기화면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초기화면은 카메라로 시작된다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촬영 버튼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누를 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 하단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촬영이 되며 화면전환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2226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2.1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카메라화면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초기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244827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3" t="13643" r="28258" b="23154"/>
          <a:stretch/>
        </p:blipFill>
        <p:spPr bwMode="auto">
          <a:xfrm>
            <a:off x="395536" y="1196752"/>
            <a:ext cx="2997130" cy="409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1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47106"/>
              </p:ext>
            </p:extLst>
          </p:nvPr>
        </p:nvGraphicFramePr>
        <p:xfrm>
          <a:off x="259061" y="810973"/>
          <a:ext cx="8647114" cy="584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촬영된 화면이 크기 변환되어 화면에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Detect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누를 시 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rekognition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있는 영문이 검출 및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매칭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Dictionary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누를 시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RDS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베이스에 저장되어 있는 문자 출력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409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2.2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메인화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Picture 2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10649" r="28421" b="23864"/>
          <a:stretch/>
        </p:blipFill>
        <p:spPr bwMode="auto">
          <a:xfrm>
            <a:off x="467544" y="1151467"/>
            <a:ext cx="2887133" cy="41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G gram\Desktop\KakaoTalk_20190325_1356086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2" y="1772816"/>
            <a:ext cx="219675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752198" y="4797152"/>
            <a:ext cx="1011490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6334" y="4797152"/>
            <a:ext cx="1011490" cy="3600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4206" y="4797152"/>
            <a:ext cx="1011490" cy="3600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47664" y="4581127"/>
            <a:ext cx="58864" cy="720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9D54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91680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835696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79712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123728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9592" y="4838672"/>
            <a:ext cx="86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Detect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4435" y="4846367"/>
            <a:ext cx="867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Dictionary</a:t>
            </a:r>
            <a:endParaRPr lang="ko-KR" altLang="en-US" sz="1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6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81303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Detect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누른 후 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있는 모든 영문자 검출되어 화면에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저장하고 싶은 문자 선택 가능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드래그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검출된 문자가 많을 경우 아래로 드래그 하여 확인 가능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409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3.1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검출화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Picture 2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10649" r="28421" b="23864"/>
          <a:stretch/>
        </p:blipFill>
        <p:spPr bwMode="auto">
          <a:xfrm>
            <a:off x="467544" y="1151467"/>
            <a:ext cx="2887133" cy="41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G gram\Desktop\KakaoTalk_20190325_1356086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6183"/>
            <a:ext cx="219675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752198" y="4797152"/>
            <a:ext cx="1011490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6334" y="4797152"/>
            <a:ext cx="1011490" cy="3600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4206" y="4797152"/>
            <a:ext cx="1011490" cy="3600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47664" y="4581127"/>
            <a:ext cx="58864" cy="720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9D54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91680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835696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79712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123728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9592" y="4838672"/>
            <a:ext cx="86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Detect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4435" y="4846367"/>
            <a:ext cx="867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Dictionary</a:t>
            </a:r>
            <a:endParaRPr lang="ko-KR" altLang="en-US" sz="1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198" y="1656183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Apart from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1916832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ahead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former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58954" y="2393505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Prior to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2636912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Customer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58954" y="2897561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loyalty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55576" y="3140968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perpetual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8954" y="3401617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Knowledgeable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3645024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functional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58954" y="3905673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hopeful</a:t>
            </a:r>
            <a:endParaRPr lang="ko-KR" altLang="en-US" sz="1200" dirty="0"/>
          </a:p>
        </p:txBody>
      </p:sp>
      <p:sp>
        <p:nvSpPr>
          <p:cNvPr id="3" name="아래쪽 화살표 2"/>
          <p:cNvSpPr/>
          <p:nvPr/>
        </p:nvSpPr>
        <p:spPr>
          <a:xfrm>
            <a:off x="3354677" y="2055331"/>
            <a:ext cx="569251" cy="185034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72581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저장하고 싶은 영어단어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RDS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연동되어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매칭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뜻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단어의 뜻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맞는 지 확인 화면 출력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yes/no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구성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409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3.2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선택화면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Picture 2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10649" r="28421" b="23864"/>
          <a:stretch/>
        </p:blipFill>
        <p:spPr bwMode="auto">
          <a:xfrm>
            <a:off x="467544" y="1151467"/>
            <a:ext cx="2887133" cy="41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G gram\Desktop\KakaoTalk_20190325_1356086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6183"/>
            <a:ext cx="219675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752198" y="4797152"/>
            <a:ext cx="1011490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6334" y="4797152"/>
            <a:ext cx="1011490" cy="3600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4206" y="4797152"/>
            <a:ext cx="1011490" cy="3600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47664" y="4581127"/>
            <a:ext cx="58864" cy="720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9D54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91680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835696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79712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123728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9592" y="4838672"/>
            <a:ext cx="86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Detect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4435" y="4846367"/>
            <a:ext cx="867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Dictionary</a:t>
            </a:r>
            <a:endParaRPr lang="ko-KR" altLang="en-US" sz="1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198" y="1656183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Apart from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1916832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ahead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former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58954" y="2393505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Prior to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2636912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Customer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58954" y="2897561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loyalty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55576" y="3140968"/>
            <a:ext cx="2235626" cy="27699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perpetual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8954" y="3401617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Knowledgeable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3645024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functional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58954" y="3905673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hopeful</a:t>
            </a:r>
            <a:endParaRPr lang="ko-KR" altLang="en-US" sz="1200" dirty="0"/>
          </a:p>
        </p:txBody>
      </p:sp>
      <p:sp>
        <p:nvSpPr>
          <p:cNvPr id="3" name="아래쪽 화살표 2"/>
          <p:cNvSpPr/>
          <p:nvPr/>
        </p:nvSpPr>
        <p:spPr>
          <a:xfrm>
            <a:off x="3354677" y="2055331"/>
            <a:ext cx="569251" cy="185034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24206" y="2775410"/>
            <a:ext cx="2163618" cy="1407261"/>
            <a:chOff x="824206" y="2775410"/>
            <a:chExt cx="2163618" cy="14072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24206" y="2775410"/>
              <a:ext cx="2163618" cy="1407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8222" y="3800073"/>
              <a:ext cx="867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HY헤드라인M" pitchFamily="18" charset="-127"/>
                  <a:ea typeface="HY헤드라인M" pitchFamily="18" charset="-127"/>
                  <a:cs typeface="Arial Unicode MS" pitchFamily="50" charset="-127"/>
                </a:rPr>
                <a:t>yes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76334" y="3815462"/>
              <a:ext cx="8674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 Unicode MS" pitchFamily="50" charset="-127"/>
                </a:rPr>
                <a:t>No</a:t>
              </a:r>
              <a:endParaRPr lang="ko-KR" altLang="en-US" sz="12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8756" y="2947395"/>
              <a:ext cx="1794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Perpetual </a:t>
              </a:r>
            </a:p>
            <a:p>
              <a:r>
                <a:rPr lang="ko-KR" altLang="en-US" sz="1200" dirty="0" smtClean="0"/>
                <a:t>빈번한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끊임없이 계속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49291" y="3501008"/>
              <a:ext cx="179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위</a:t>
              </a:r>
              <a:r>
                <a:rPr lang="ko-KR" altLang="en-US" sz="1050" b="1" dirty="0" smtClean="0"/>
                <a:t>의 단어 뜻이 맞습니까</a:t>
              </a:r>
              <a:r>
                <a:rPr lang="en-US" altLang="ko-KR" sz="1050" b="1" dirty="0" smtClean="0"/>
                <a:t>?</a:t>
              </a:r>
              <a:endParaRPr lang="en-US" altLang="ko-KR" sz="1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669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66404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누를 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키보드 호출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새로운 뜻 입력 가능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2324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3.3 No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버튼 선택 화면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Picture 2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10649" r="28421" b="23864"/>
          <a:stretch/>
        </p:blipFill>
        <p:spPr bwMode="auto">
          <a:xfrm>
            <a:off x="467544" y="1151467"/>
            <a:ext cx="2887133" cy="41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G gram\Desktop\KakaoTalk_20190325_1356086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6183"/>
            <a:ext cx="219675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752198" y="4797152"/>
            <a:ext cx="1011490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6334" y="4797152"/>
            <a:ext cx="1011490" cy="3600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4206" y="4797152"/>
            <a:ext cx="1011490" cy="3600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47664" y="4581127"/>
            <a:ext cx="58864" cy="720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9D54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91680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835696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79712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123728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9592" y="4838672"/>
            <a:ext cx="86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Detect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4435" y="4846367"/>
            <a:ext cx="867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Dictionary</a:t>
            </a:r>
            <a:endParaRPr lang="ko-KR" altLang="en-US" sz="1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198" y="1656183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Apart from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1916832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ahead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former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58954" y="2393505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Prior to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2636912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Customer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58954" y="2897561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loyalty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55576" y="3140968"/>
            <a:ext cx="2235626" cy="27699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perpetual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8954" y="3401617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Knowledgeable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3645024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functional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58954" y="3905673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hopeful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824206" y="2775410"/>
            <a:ext cx="2163618" cy="1407261"/>
            <a:chOff x="824206" y="2775410"/>
            <a:chExt cx="2163618" cy="14072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24206" y="2775410"/>
              <a:ext cx="2163618" cy="1407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8222" y="3800073"/>
              <a:ext cx="867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HY헤드라인M" pitchFamily="18" charset="-127"/>
                  <a:ea typeface="HY헤드라인M" pitchFamily="18" charset="-127"/>
                  <a:cs typeface="Arial Unicode MS" pitchFamily="50" charset="-127"/>
                </a:rPr>
                <a:t>yes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76334" y="3815462"/>
              <a:ext cx="8674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 Unicode MS" pitchFamily="50" charset="-127"/>
                </a:rPr>
                <a:t>No</a:t>
              </a:r>
              <a:endParaRPr lang="ko-KR" altLang="en-US" sz="12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8756" y="2947395"/>
              <a:ext cx="1794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Perpetual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6782" y="3226337"/>
              <a:ext cx="179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단어의 뜻을 입력하세요</a:t>
              </a:r>
              <a:endParaRPr lang="en-US" altLang="ko-KR" sz="1600" b="1" dirty="0" smtClean="0"/>
            </a:p>
          </p:txBody>
        </p:sp>
      </p:grpSp>
      <p:pic>
        <p:nvPicPr>
          <p:cNvPr id="4098" name="Picture 2" descr="ê´ë ¨ ì´ë¯¸ì§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26296"/>
            <a:ext cx="2396182" cy="16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1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19943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baseline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경기천년제목 Bold" pitchFamily="18" charset="-127"/>
                        <a:ea typeface="경기천년제목 Bold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누를 시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RDS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화면에 출력된 영어 단어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 쌍 삽입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2425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3.4 yes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버튼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선택 화면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Picture 2" descr="C:\Users\LG gram\Desktop\a8d078b756d0eeefb23837205f175cf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5" t="10649" r="28421" b="23864"/>
          <a:stretch/>
        </p:blipFill>
        <p:spPr bwMode="auto">
          <a:xfrm>
            <a:off x="467544" y="1151467"/>
            <a:ext cx="2887133" cy="41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G gram\Desktop\KakaoTalk_20190325_1356086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6183"/>
            <a:ext cx="219675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752198" y="4797152"/>
            <a:ext cx="1011490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6334" y="4797152"/>
            <a:ext cx="1011490" cy="3600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4206" y="4797152"/>
            <a:ext cx="1011490" cy="3600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47664" y="4581127"/>
            <a:ext cx="58864" cy="720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9D54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91680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835696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79712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123728" y="4581127"/>
            <a:ext cx="58864" cy="72009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99592" y="4838672"/>
            <a:ext cx="86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Detect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4435" y="4846367"/>
            <a:ext cx="867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Dictionary</a:t>
            </a:r>
            <a:endParaRPr lang="ko-KR" altLang="en-US" sz="1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2198" y="1656183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Apart from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1916832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ahead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132856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former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58954" y="2393505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Prior to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2636912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Customer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58954" y="2897561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loyalty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55576" y="3140968"/>
            <a:ext cx="2235626" cy="27699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perpetual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8954" y="3401617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Knowledgeable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3645024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functional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58954" y="3905673"/>
            <a:ext cx="22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hopeful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824206" y="2775410"/>
            <a:ext cx="2163618" cy="1407261"/>
            <a:chOff x="824206" y="2775410"/>
            <a:chExt cx="2163618" cy="14072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24206" y="2775410"/>
              <a:ext cx="2163618" cy="14072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68222" y="3800073"/>
              <a:ext cx="867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HY헤드라인M" pitchFamily="18" charset="-127"/>
                  <a:ea typeface="HY헤드라인M" pitchFamily="18" charset="-127"/>
                  <a:cs typeface="Arial Unicode MS" pitchFamily="50" charset="-127"/>
                </a:rPr>
                <a:t>yes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76334" y="3815462"/>
              <a:ext cx="8674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 Unicode MS" pitchFamily="50" charset="-127"/>
                </a:rPr>
                <a:t>No</a:t>
              </a:r>
              <a:endParaRPr lang="ko-KR" altLang="en-US" sz="12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8756" y="2947395"/>
              <a:ext cx="1794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Perpetual </a:t>
              </a:r>
            </a:p>
            <a:p>
              <a:r>
                <a:rPr lang="ko-KR" altLang="en-US" sz="1200" dirty="0" smtClean="0"/>
                <a:t>빈번한</a:t>
              </a:r>
              <a:r>
                <a:rPr lang="en-US" altLang="ko-KR" sz="1200" dirty="0" smtClean="0"/>
                <a:t>,</a:t>
              </a:r>
              <a:r>
                <a:rPr lang="ko-KR" altLang="en-US" sz="1200" dirty="0" smtClean="0"/>
                <a:t>끊임없이 계속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49291" y="3501008"/>
              <a:ext cx="179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위</a:t>
              </a:r>
              <a:r>
                <a:rPr lang="ko-KR" altLang="en-US" sz="1050" b="1" dirty="0" smtClean="0"/>
                <a:t>의 단어 뜻이 맞습니까</a:t>
              </a:r>
              <a:r>
                <a:rPr lang="en-US" altLang="ko-KR" sz="1050" b="1" dirty="0" smtClean="0"/>
                <a:t>?</a:t>
              </a:r>
              <a:endParaRPr lang="en-US" altLang="ko-KR" sz="1600" b="1" dirty="0" smtClean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15616" y="3279467"/>
            <a:ext cx="1512168" cy="348499"/>
          </a:xfrm>
          <a:prstGeom prst="roundRect">
            <a:avLst/>
          </a:prstGeom>
          <a:solidFill>
            <a:srgbClr val="F29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15616" y="3311406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저장되었습니</a:t>
            </a:r>
            <a:r>
              <a:rPr lang="ko-KR" altLang="en-US" sz="11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다</a:t>
            </a:r>
            <a:endParaRPr lang="ko-KR" altLang="en-US" sz="1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rgbClr val="C0C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573</Words>
  <Application>Microsoft Office PowerPoint</Application>
  <PresentationFormat>화면 슬라이드 쇼(4:3)</PresentationFormat>
  <Paragraphs>200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박상현</cp:lastModifiedBy>
  <cp:revision>1001</cp:revision>
  <cp:lastPrinted>2017-12-22T07:20:09Z</cp:lastPrinted>
  <dcterms:created xsi:type="dcterms:W3CDTF">2017-03-01T10:05:02Z</dcterms:created>
  <dcterms:modified xsi:type="dcterms:W3CDTF">2019-03-26T10:25:24Z</dcterms:modified>
</cp:coreProperties>
</file>