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80" r:id="rId4"/>
    <p:sldId id="267" r:id="rId5"/>
    <p:sldId id="268" r:id="rId6"/>
    <p:sldId id="27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D27"/>
    <a:srgbClr val="CC0000"/>
    <a:srgbClr val="FF0000"/>
    <a:srgbClr val="F8F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91E67-F08D-4C2F-9977-3033DC5FA815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EFAAE-2E98-452F-ADBE-5C804051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8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1599-0C9E-4515-9E37-37F45A5BE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CF922C-70BE-473A-9110-6D4FCD9B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D0F03-1631-49CA-82FA-68C0D930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9B56A-9039-467D-9834-4B13CD83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FFD0C-2DEC-4CEE-A8BD-E3BA45EC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7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B9A8D-4680-4B1C-A0CD-DD7E9F51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2897E5-F03D-4178-8206-1AB19B90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78E34-22B3-4A8E-8FBC-5447D03E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70040-AEC2-4FBF-BD6C-9DEB3E72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53C11-3D54-46DA-BD0D-33B6F3E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8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E5B420-9FB0-44E7-93CF-272C2B5F8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283888-C385-45D7-A008-EED39686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292A5-FA69-4236-A5F1-25426396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F0E06-1B19-4E2C-A1D3-44E3C5D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48489-FCE4-4A63-A943-C75BBAA3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0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6F5CF-0F32-4CE3-BAB0-C7087F22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5D1C5-87BF-41DE-AC0D-749B45E2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7ADD5-7F2C-4538-AD4D-38E21C49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04C60-6DA8-4E9A-8D6F-333843B2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0A156-79B9-4ED5-85D0-A4463CC0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1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B291-AEE5-4E2A-99D8-BC04B36C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D8AD9-2ED3-443A-BE71-C6CCEC0C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B5E71-9902-4957-8D5F-FCAD5536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FF7D3-C53E-4BDD-81D8-DBA2BE21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78AB-F8B5-47E3-999A-F041FF4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911A6-2E36-4B62-A793-8244B75B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998F4-5DC9-4AD3-99A1-58FC01EC4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72251-8F5C-4DF4-8D59-5B82FF9D3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D9C39-AA95-4758-AE77-33D9A14C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33758-3AB1-42BE-9A53-18B471C0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CDBCB-6C75-412D-BA7E-C88825CA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BE-9EE8-4EC8-8F67-B9354005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72011-3EDE-4D1D-8726-F8816B97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EC154-1136-43BE-84B6-1B7D64987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09B936-7AF4-4CBE-A6CF-931B90ECD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F61EE-B3CF-4D52-AB9E-D43DD7BBB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C8594A-9CC7-4E9A-A769-A013AC26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EF876F-9073-40B7-8E51-529FD10C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0F40A8-160E-4559-9B21-333A155A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201FB-90C2-46BB-B30F-51648654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4A4E3-14F9-42E7-97DB-984441A3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EBCD3-4B80-4FD4-9DBE-491AFB05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E46D6-483A-4C52-9EB7-0B53BBFC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C20B7-7864-41F8-88B9-F2C5898C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02C237-5810-4F44-9431-D07CE418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8DD62-BE5C-4D42-87A2-6D051123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2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ED880-DDD4-47B7-96BF-F73012A5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65D28-7BEF-4A2E-BC46-FD532CAC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0EE3C-D65A-4BF7-816F-5FC90F30C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D7A77-60CC-47B3-8040-F27434DE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107B2-8517-4B8B-BD16-0A87EBFA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1EFA3-E841-4A68-93B1-A0C5CC97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3BE3A-D7EA-44FD-BD22-24D5D111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3C18C4-1467-4601-9298-651503A80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BED75-88EF-4552-86BC-0843EE00D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945AE-4EF7-4B65-9D56-640E34D8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2297-DE27-427F-A1AD-4C4AC0E7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A024C-A5CC-4D49-839F-613728F7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F483D7-57A9-4CD6-AB32-4F76A2AA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6438-6FEC-4776-BF13-9F27BEFF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67BE4-2900-4A1F-B83E-21AB25160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6FE2-562E-48A8-8A26-917196129B4D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E6358-49BA-4961-B5D8-AC314DC71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995D3-1339-49C0-BBBF-53F92DEB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3663-BB94-44E6-A54D-E488E76E2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8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56A5E-144B-4EAA-9768-3A009418473D}"/>
              </a:ext>
            </a:extLst>
          </p:cNvPr>
          <p:cNvSpPr txBox="1"/>
          <p:nvPr/>
        </p:nvSpPr>
        <p:spPr>
          <a:xfrm>
            <a:off x="3816686" y="2705725"/>
            <a:ext cx="45586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solidFill>
                  <a:srgbClr val="A51D27"/>
                </a:solidFill>
                <a:latin typeface="a바람새B"/>
              </a:rPr>
              <a:t> </a:t>
            </a:r>
            <a:r>
              <a:rPr lang="ko-KR" altLang="en-US" sz="4400" b="1">
                <a:solidFill>
                  <a:srgbClr val="A51D27"/>
                </a:solidFill>
                <a:latin typeface="a바람새B"/>
              </a:rPr>
              <a:t>함께밥상 </a:t>
            </a:r>
            <a:endParaRPr lang="en-US" altLang="ko-KR" sz="4400" b="1" dirty="0">
              <a:solidFill>
                <a:srgbClr val="A51D27"/>
              </a:solidFill>
              <a:latin typeface="a바람새B"/>
            </a:endParaRPr>
          </a:p>
          <a:p>
            <a:pPr algn="ctr"/>
            <a:r>
              <a:rPr lang="en-US" altLang="ko-KR" sz="4400" b="1" dirty="0">
                <a:solidFill>
                  <a:srgbClr val="A51D27"/>
                </a:solidFill>
                <a:latin typeface="a바람새B"/>
              </a:rPr>
              <a:t>(</a:t>
            </a:r>
            <a:r>
              <a:rPr lang="ko-KR" altLang="en-US" sz="4400" b="1" dirty="0">
                <a:solidFill>
                  <a:srgbClr val="A51D27"/>
                </a:solidFill>
                <a:latin typeface="a바람새B"/>
              </a:rPr>
              <a:t>구</a:t>
            </a:r>
            <a:r>
              <a:rPr lang="en-US" altLang="ko-KR" sz="4400" b="1" dirty="0">
                <a:solidFill>
                  <a:srgbClr val="A51D27"/>
                </a:solidFill>
                <a:latin typeface="a바람새B"/>
              </a:rPr>
              <a:t>) </a:t>
            </a:r>
            <a:r>
              <a:rPr lang="ko-KR" altLang="en-US" sz="4400" b="1" dirty="0" err="1">
                <a:solidFill>
                  <a:srgbClr val="A51D27"/>
                </a:solidFill>
                <a:latin typeface="a바람새B"/>
              </a:rPr>
              <a:t>봉의산</a:t>
            </a:r>
            <a:r>
              <a:rPr lang="ko-KR" altLang="en-US" sz="4400" b="1" dirty="0">
                <a:solidFill>
                  <a:srgbClr val="A51D27"/>
                </a:solidFill>
                <a:latin typeface="a바람새B"/>
              </a:rPr>
              <a:t> 밥집</a:t>
            </a:r>
            <a:r>
              <a:rPr lang="en-US" altLang="ko-KR" sz="4400" b="1" dirty="0">
                <a:solidFill>
                  <a:srgbClr val="A51D27"/>
                </a:solidFill>
                <a:latin typeface="a바람새B"/>
              </a:rPr>
              <a:t> </a:t>
            </a:r>
            <a:endParaRPr lang="ko-KR" altLang="en-US" sz="4400" b="1" dirty="0">
              <a:solidFill>
                <a:srgbClr val="A51D27"/>
              </a:solidFill>
              <a:latin typeface="a바람새B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A528C-EE6A-4609-AD2E-07F447202712}"/>
              </a:ext>
            </a:extLst>
          </p:cNvPr>
          <p:cNvSpPr txBox="1"/>
          <p:nvPr/>
        </p:nvSpPr>
        <p:spPr>
          <a:xfrm>
            <a:off x="10005134" y="5380672"/>
            <a:ext cx="2186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51D27"/>
                </a:solidFill>
                <a:latin typeface="a바람새B"/>
              </a:rPr>
              <a:t>빅데이터 전공</a:t>
            </a:r>
            <a:endParaRPr lang="en-US" altLang="ko-KR" dirty="0">
              <a:solidFill>
                <a:srgbClr val="A51D27"/>
              </a:solidFill>
              <a:latin typeface="a바람새B"/>
            </a:endParaRPr>
          </a:p>
          <a:p>
            <a:r>
              <a:rPr lang="en-US" altLang="ko-KR" dirty="0">
                <a:solidFill>
                  <a:srgbClr val="A51D27"/>
                </a:solidFill>
                <a:latin typeface="a바람새B"/>
              </a:rPr>
              <a:t>20145103 </a:t>
            </a:r>
            <a:r>
              <a:rPr lang="ko-KR" altLang="en-US" dirty="0" err="1">
                <a:solidFill>
                  <a:srgbClr val="A51D27"/>
                </a:solidFill>
                <a:latin typeface="a바람새B"/>
              </a:rPr>
              <a:t>권성준</a:t>
            </a:r>
            <a:endParaRPr lang="en-US" altLang="ko-KR" dirty="0">
              <a:solidFill>
                <a:srgbClr val="A51D27"/>
              </a:solidFill>
              <a:latin typeface="a바람새B"/>
            </a:endParaRPr>
          </a:p>
          <a:p>
            <a:r>
              <a:rPr lang="en-US" altLang="ko-KR" dirty="0">
                <a:solidFill>
                  <a:srgbClr val="A51D27"/>
                </a:solidFill>
                <a:latin typeface="a바람새B"/>
              </a:rPr>
              <a:t>20145106 </a:t>
            </a:r>
            <a:r>
              <a:rPr lang="ko-KR" altLang="en-US" dirty="0">
                <a:solidFill>
                  <a:srgbClr val="A51D27"/>
                </a:solidFill>
                <a:latin typeface="a바람새B"/>
              </a:rPr>
              <a:t>김경민</a:t>
            </a:r>
            <a:endParaRPr lang="en-US" altLang="ko-KR" dirty="0">
              <a:solidFill>
                <a:srgbClr val="A51D27"/>
              </a:solidFill>
              <a:latin typeface="a바람새B"/>
            </a:endParaRPr>
          </a:p>
          <a:p>
            <a:r>
              <a:rPr lang="en-US" altLang="ko-KR" dirty="0">
                <a:solidFill>
                  <a:srgbClr val="A51D27"/>
                </a:solidFill>
                <a:latin typeface="a바람새B"/>
              </a:rPr>
              <a:t>20145122</a:t>
            </a:r>
            <a:r>
              <a:rPr lang="ko-KR" altLang="en-US" dirty="0">
                <a:solidFill>
                  <a:srgbClr val="A51D27"/>
                </a:solidFill>
                <a:latin typeface="a바람새B"/>
              </a:rPr>
              <a:t> 박상현</a:t>
            </a:r>
            <a:endParaRPr lang="en-US" altLang="ko-KR" dirty="0">
              <a:solidFill>
                <a:srgbClr val="A51D27"/>
              </a:solidFill>
              <a:latin typeface="a바람새B"/>
            </a:endParaRPr>
          </a:p>
          <a:p>
            <a:r>
              <a:rPr lang="en-US" altLang="ko-KR" dirty="0">
                <a:solidFill>
                  <a:srgbClr val="A51D27"/>
                </a:solidFill>
                <a:latin typeface="a바람새B"/>
              </a:rPr>
              <a:t>20145124 </a:t>
            </a:r>
            <a:r>
              <a:rPr lang="ko-KR" altLang="en-US" dirty="0">
                <a:solidFill>
                  <a:srgbClr val="A51D27"/>
                </a:solidFill>
                <a:latin typeface="a바람새B"/>
              </a:rPr>
              <a:t>박성진</a:t>
            </a:r>
            <a:endParaRPr lang="en-US" altLang="ko-KR" dirty="0">
              <a:solidFill>
                <a:srgbClr val="A51D27"/>
              </a:solidFill>
              <a:latin typeface="a바람새B"/>
            </a:endParaRPr>
          </a:p>
        </p:txBody>
      </p:sp>
    </p:spTree>
    <p:extLst>
      <p:ext uri="{BB962C8B-B14F-4D97-AF65-F5344CB8AC3E}">
        <p14:creationId xmlns:p14="http://schemas.microsoft.com/office/powerpoint/2010/main" val="17515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06A6B0D-9868-46B2-B6E0-1E37DBC014FD}"/>
              </a:ext>
            </a:extLst>
          </p:cNvPr>
          <p:cNvSpPr/>
          <p:nvPr/>
        </p:nvSpPr>
        <p:spPr>
          <a:xfrm>
            <a:off x="152399" y="-737920"/>
            <a:ext cx="678025" cy="458755"/>
          </a:xfrm>
          <a:prstGeom prst="rect">
            <a:avLst/>
          </a:prstGeom>
          <a:solidFill>
            <a:srgbClr val="F8F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43D4DF-0DCD-46A8-8ADE-BDA91E8E79E1}"/>
              </a:ext>
            </a:extLst>
          </p:cNvPr>
          <p:cNvSpPr/>
          <p:nvPr/>
        </p:nvSpPr>
        <p:spPr>
          <a:xfrm>
            <a:off x="1045526" y="-737920"/>
            <a:ext cx="678025" cy="458755"/>
          </a:xfrm>
          <a:prstGeom prst="rect">
            <a:avLst/>
          </a:prstGeom>
          <a:solidFill>
            <a:srgbClr val="A51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388C-41B6-44FE-87A8-710930E5E73E}"/>
              </a:ext>
            </a:extLst>
          </p:cNvPr>
          <p:cNvSpPr txBox="1"/>
          <p:nvPr/>
        </p:nvSpPr>
        <p:spPr>
          <a:xfrm>
            <a:off x="2209713" y="2577369"/>
            <a:ext cx="33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51D27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2. </a:t>
            </a:r>
            <a:r>
              <a:rPr lang="ko-KR" altLang="en-US" sz="2000" dirty="0">
                <a:solidFill>
                  <a:srgbClr val="A51D27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프로세스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E0B69-5198-43A7-955E-64D4471B6E22}"/>
              </a:ext>
            </a:extLst>
          </p:cNvPr>
          <p:cNvSpPr txBox="1"/>
          <p:nvPr/>
        </p:nvSpPr>
        <p:spPr>
          <a:xfrm>
            <a:off x="2348434" y="1791415"/>
            <a:ext cx="302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51D27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1. </a:t>
            </a:r>
            <a:r>
              <a:rPr lang="ko-KR" altLang="en-US" sz="2000" dirty="0">
                <a:solidFill>
                  <a:srgbClr val="A51D27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CF395D-F3C4-46EA-B3B4-05EF2424196B}"/>
              </a:ext>
            </a:extLst>
          </p:cNvPr>
          <p:cNvSpPr txBox="1"/>
          <p:nvPr/>
        </p:nvSpPr>
        <p:spPr>
          <a:xfrm>
            <a:off x="2728512" y="3363323"/>
            <a:ext cx="228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51D27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3. </a:t>
            </a:r>
            <a:r>
              <a:rPr lang="ko-KR" altLang="en-US" sz="2000" dirty="0">
                <a:solidFill>
                  <a:srgbClr val="A51D27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목표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1D23F8-48E6-40DE-84D6-E143AAC6B22C}"/>
              </a:ext>
            </a:extLst>
          </p:cNvPr>
          <p:cNvCxnSpPr>
            <a:cxnSpLocks/>
          </p:cNvCxnSpPr>
          <p:nvPr/>
        </p:nvCxnSpPr>
        <p:spPr>
          <a:xfrm flipH="1">
            <a:off x="6087542" y="1409676"/>
            <a:ext cx="16916" cy="4282751"/>
          </a:xfrm>
          <a:prstGeom prst="line">
            <a:avLst/>
          </a:prstGeom>
          <a:ln w="38100">
            <a:solidFill>
              <a:srgbClr val="A51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D02950-86B7-4FBF-B73C-E0B064D58511}"/>
              </a:ext>
            </a:extLst>
          </p:cNvPr>
          <p:cNvSpPr txBox="1"/>
          <p:nvPr/>
        </p:nvSpPr>
        <p:spPr>
          <a:xfrm rot="1904708">
            <a:off x="8114191" y="5075157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Diverge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F6AF0-7CE7-4618-B5B1-EEB77AD745C5}"/>
              </a:ext>
            </a:extLst>
          </p:cNvPr>
          <p:cNvSpPr txBox="1"/>
          <p:nvPr/>
        </p:nvSpPr>
        <p:spPr>
          <a:xfrm rot="20262131">
            <a:off x="6981373" y="5015318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Recognition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36FF0-7340-48F9-80FE-8D1864DCA446}"/>
              </a:ext>
            </a:extLst>
          </p:cNvPr>
          <p:cNvSpPr txBox="1"/>
          <p:nvPr/>
        </p:nvSpPr>
        <p:spPr>
          <a:xfrm rot="1989671">
            <a:off x="7133773" y="5167718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Emphasize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DA7D6-3472-45AD-A9F4-7F64F35764DF}"/>
              </a:ext>
            </a:extLst>
          </p:cNvPr>
          <p:cNvSpPr txBox="1"/>
          <p:nvPr/>
        </p:nvSpPr>
        <p:spPr>
          <a:xfrm rot="20262131">
            <a:off x="7712302" y="4986594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Essentially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A8FFFE-7754-4B55-B4C1-86D909E9A016}"/>
              </a:ext>
            </a:extLst>
          </p:cNvPr>
          <p:cNvSpPr txBox="1"/>
          <p:nvPr/>
        </p:nvSpPr>
        <p:spPr>
          <a:xfrm rot="1132283">
            <a:off x="8825303" y="500672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Discrepancy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7D82D-99CE-479B-9C58-8B407B0D4DB5}"/>
              </a:ext>
            </a:extLst>
          </p:cNvPr>
          <p:cNvSpPr txBox="1"/>
          <p:nvPr/>
        </p:nvSpPr>
        <p:spPr>
          <a:xfrm rot="683964">
            <a:off x="7167280" y="4584792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Hierarchy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58F0A-8097-457D-A4BC-5A2E7B95D489}"/>
              </a:ext>
            </a:extLst>
          </p:cNvPr>
          <p:cNvSpPr txBox="1"/>
          <p:nvPr/>
        </p:nvSpPr>
        <p:spPr>
          <a:xfrm rot="19917539">
            <a:off x="8614008" y="4214310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Hazardous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2D846-DEBB-4007-A6F0-CCE52B491186}"/>
              </a:ext>
            </a:extLst>
          </p:cNvPr>
          <p:cNvSpPr txBox="1"/>
          <p:nvPr/>
        </p:nvSpPr>
        <p:spPr>
          <a:xfrm rot="1296087">
            <a:off x="8766408" y="4366710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Incur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5E3024-026F-45D2-9951-87AAE043E1F9}"/>
              </a:ext>
            </a:extLst>
          </p:cNvPr>
          <p:cNvSpPr txBox="1"/>
          <p:nvPr/>
        </p:nvSpPr>
        <p:spPr>
          <a:xfrm rot="1296087">
            <a:off x="6903113" y="4333223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Instigate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56E57-8312-4EFD-BD2E-B0B339D5C3A3}"/>
              </a:ext>
            </a:extLst>
          </p:cNvPr>
          <p:cNvSpPr txBox="1"/>
          <p:nvPr/>
        </p:nvSpPr>
        <p:spPr>
          <a:xfrm>
            <a:off x="8018151" y="4364721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Extinctions</a:t>
            </a:r>
            <a:endParaRPr lang="ko-KR" altLang="en-US" dirty="0">
              <a:solidFill>
                <a:srgbClr val="A51D27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48A36A-1220-4109-A5B8-EEC079927A3E}"/>
              </a:ext>
            </a:extLst>
          </p:cNvPr>
          <p:cNvSpPr txBox="1"/>
          <p:nvPr/>
        </p:nvSpPr>
        <p:spPr>
          <a:xfrm rot="15034541">
            <a:off x="7055513" y="4485623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51D27"/>
                </a:solidFill>
              </a:rPr>
              <a:t>Irrigation</a:t>
            </a:r>
            <a:endParaRPr lang="ko-KR" altLang="en-US" dirty="0">
              <a:solidFill>
                <a:srgbClr val="A51D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  <p:bldP spid="21" grpId="0"/>
      <p:bldP spid="23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73F057A-4EB5-40A6-99D0-72D12690585D}"/>
              </a:ext>
            </a:extLst>
          </p:cNvPr>
          <p:cNvSpPr txBox="1"/>
          <p:nvPr/>
        </p:nvSpPr>
        <p:spPr>
          <a:xfrm>
            <a:off x="317240" y="188201"/>
            <a:ext cx="2496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1.</a:t>
            </a:r>
            <a:r>
              <a:rPr lang="ko-KR" altLang="en-US" sz="30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225C-E80B-417E-9D2A-A0E983D1F66F}"/>
              </a:ext>
            </a:extLst>
          </p:cNvPr>
          <p:cNvSpPr txBox="1"/>
          <p:nvPr/>
        </p:nvSpPr>
        <p:spPr>
          <a:xfrm>
            <a:off x="1451430" y="1865182"/>
            <a:ext cx="176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- TOEIC</a:t>
            </a:r>
            <a:endParaRPr lang="ko-KR" altLang="en-US" sz="2400" dirty="0">
              <a:solidFill>
                <a:srgbClr val="A51D27"/>
              </a:solidFill>
              <a:latin typeface="a바람새B" panose="02020600000000000000" pitchFamily="18" charset="-127"/>
              <a:ea typeface="a바람새B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C50FE-FF8B-47A6-96D8-3F4C5C795BD6}"/>
              </a:ext>
            </a:extLst>
          </p:cNvPr>
          <p:cNvSpPr txBox="1"/>
          <p:nvPr/>
        </p:nvSpPr>
        <p:spPr>
          <a:xfrm>
            <a:off x="1451429" y="2980968"/>
            <a:ext cx="341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- </a:t>
            </a:r>
            <a:r>
              <a:rPr lang="ko-KR" altLang="en-US" sz="24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어학능력 향상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5ED14-17C3-453A-AE4C-F77B4040FB32}"/>
              </a:ext>
            </a:extLst>
          </p:cNvPr>
          <p:cNvSpPr txBox="1"/>
          <p:nvPr/>
        </p:nvSpPr>
        <p:spPr>
          <a:xfrm>
            <a:off x="1489793" y="4039768"/>
            <a:ext cx="337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- Global </a:t>
            </a:r>
            <a:r>
              <a:rPr lang="ko-KR" altLang="en-US" sz="24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한림人</a:t>
            </a:r>
          </a:p>
        </p:txBody>
      </p:sp>
    </p:spTree>
    <p:extLst>
      <p:ext uri="{BB962C8B-B14F-4D97-AF65-F5344CB8AC3E}">
        <p14:creationId xmlns:p14="http://schemas.microsoft.com/office/powerpoint/2010/main" val="56113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62FF47-AD8B-4948-9796-BF359D7ACFAE}"/>
              </a:ext>
            </a:extLst>
          </p:cNvPr>
          <p:cNvSpPr/>
          <p:nvPr/>
        </p:nvSpPr>
        <p:spPr>
          <a:xfrm>
            <a:off x="152399" y="-664029"/>
            <a:ext cx="678025" cy="458755"/>
          </a:xfrm>
          <a:prstGeom prst="rect">
            <a:avLst/>
          </a:prstGeom>
          <a:solidFill>
            <a:srgbClr val="F8F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D0E7EF-1D4C-4AA7-9396-85F627A76EF1}"/>
              </a:ext>
            </a:extLst>
          </p:cNvPr>
          <p:cNvSpPr/>
          <p:nvPr/>
        </p:nvSpPr>
        <p:spPr>
          <a:xfrm>
            <a:off x="1045526" y="-664029"/>
            <a:ext cx="678025" cy="458755"/>
          </a:xfrm>
          <a:prstGeom prst="rect">
            <a:avLst/>
          </a:prstGeom>
          <a:solidFill>
            <a:srgbClr val="A51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3F057A-4EB5-40A6-99D0-72D12690585D}"/>
              </a:ext>
            </a:extLst>
          </p:cNvPr>
          <p:cNvSpPr txBox="1"/>
          <p:nvPr/>
        </p:nvSpPr>
        <p:spPr>
          <a:xfrm>
            <a:off x="317240" y="188201"/>
            <a:ext cx="2496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2.</a:t>
            </a:r>
            <a:r>
              <a:rPr lang="ko-KR" altLang="en-US" sz="30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프로세스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ACA1B6A-C473-42F6-A4CF-153BE168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28" y="2472989"/>
            <a:ext cx="1010279" cy="98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B4570F0-5C63-43F9-976E-AAA6CF83A752}"/>
              </a:ext>
            </a:extLst>
          </p:cNvPr>
          <p:cNvGrpSpPr/>
          <p:nvPr/>
        </p:nvGrpSpPr>
        <p:grpSpPr>
          <a:xfrm>
            <a:off x="7521036" y="1955389"/>
            <a:ext cx="2880319" cy="3444382"/>
            <a:chOff x="4957038" y="723903"/>
            <a:chExt cx="4200525" cy="5000625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02AEF9BB-DD4C-4CD4-86DB-3586C25EC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038" y="723903"/>
              <a:ext cx="4200525" cy="500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8D3C98AE-00F8-4DAF-997C-15DD6AC52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4534" y="1552083"/>
              <a:ext cx="1457325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>
              <a:extLst>
                <a:ext uri="{FF2B5EF4-FFF2-40B4-BE49-F238E27FC236}">
                  <a16:creationId xmlns:a16="http://schemas.microsoft.com/office/drawing/2014/main" id="{72F04543-1570-4222-9A6D-D65C9B985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81" y="3774670"/>
              <a:ext cx="1112385" cy="136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Picture 10">
            <a:extLst>
              <a:ext uri="{FF2B5EF4-FFF2-40B4-BE49-F238E27FC236}">
                <a16:creationId xmlns:a16="http://schemas.microsoft.com/office/drawing/2014/main" id="{F3223C29-2F8D-4B92-9FE0-A8B9CA35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29" y="4246364"/>
            <a:ext cx="75900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C2D000A1-058A-4483-9C49-B48451C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36" y="3355440"/>
            <a:ext cx="1685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0B651A-5B74-40D6-8049-2A6A31EB14F6}"/>
              </a:ext>
            </a:extLst>
          </p:cNvPr>
          <p:cNvSpPr txBox="1"/>
          <p:nvPr/>
        </p:nvSpPr>
        <p:spPr>
          <a:xfrm>
            <a:off x="3331915" y="4174355"/>
            <a:ext cx="79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Android</a:t>
            </a:r>
            <a:endParaRPr lang="ko-KR" altLang="en-US" sz="1200" b="1" dirty="0"/>
          </a:p>
        </p:txBody>
      </p:sp>
      <p:pic>
        <p:nvPicPr>
          <p:cNvPr id="20" name="Picture 15" descr="cognitoì ëí ì´ë¯¸ì§ ê²ìê²°ê³¼">
            <a:extLst>
              <a:ext uri="{FF2B5EF4-FFF2-40B4-BE49-F238E27FC236}">
                <a16:creationId xmlns:a16="http://schemas.microsoft.com/office/drawing/2014/main" id="{223FED6A-6B89-4C83-963B-5B6739807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635" y="3355440"/>
            <a:ext cx="848795" cy="8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518680-11BC-40A9-8A8A-20BCAFA63119}"/>
              </a:ext>
            </a:extLst>
          </p:cNvPr>
          <p:cNvCxnSpPr/>
          <p:nvPr/>
        </p:nvCxnSpPr>
        <p:spPr>
          <a:xfrm>
            <a:off x="5315672" y="4056728"/>
            <a:ext cx="576064" cy="3946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2E6369-628B-4A93-A596-8EED9628B7CE}"/>
              </a:ext>
            </a:extLst>
          </p:cNvPr>
          <p:cNvCxnSpPr>
            <a:stCxn id="14" idx="1"/>
          </p:cNvCxnSpPr>
          <p:nvPr/>
        </p:nvCxnSpPr>
        <p:spPr>
          <a:xfrm flipH="1">
            <a:off x="6827840" y="4527913"/>
            <a:ext cx="98780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E4A92D-857F-42F3-9FC4-57D0ED4BF73A}"/>
              </a:ext>
            </a:extLst>
          </p:cNvPr>
          <p:cNvCxnSpPr/>
          <p:nvPr/>
        </p:nvCxnSpPr>
        <p:spPr>
          <a:xfrm flipV="1">
            <a:off x="6322700" y="3526283"/>
            <a:ext cx="0" cy="6480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EF42AA-8BAE-4677-A9E5-B0B88EF20E4E}"/>
              </a:ext>
            </a:extLst>
          </p:cNvPr>
          <p:cNvCxnSpPr>
            <a:stCxn id="9" idx="1"/>
          </p:cNvCxnSpPr>
          <p:nvPr/>
        </p:nvCxnSpPr>
        <p:spPr>
          <a:xfrm flipH="1">
            <a:off x="5315672" y="2963632"/>
            <a:ext cx="504056" cy="4906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E1214EE-C0AF-4E33-A93C-EB7CF0FFE49C}"/>
              </a:ext>
            </a:extLst>
          </p:cNvPr>
          <p:cNvCxnSpPr>
            <a:stCxn id="9" idx="3"/>
          </p:cNvCxnSpPr>
          <p:nvPr/>
        </p:nvCxnSpPr>
        <p:spPr>
          <a:xfrm>
            <a:off x="6830007" y="2963632"/>
            <a:ext cx="8619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BEF641-63B2-415D-B908-51F255DA9098}"/>
              </a:ext>
            </a:extLst>
          </p:cNvPr>
          <p:cNvCxnSpPr/>
          <p:nvPr/>
        </p:nvCxnSpPr>
        <p:spPr>
          <a:xfrm>
            <a:off x="3977261" y="3779837"/>
            <a:ext cx="90636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6191A5-FDDD-48B1-BB7E-A5F46EBA09BB}"/>
              </a:ext>
            </a:extLst>
          </p:cNvPr>
          <p:cNvSpPr txBox="1"/>
          <p:nvPr/>
        </p:nvSpPr>
        <p:spPr>
          <a:xfrm>
            <a:off x="4031288" y="3868174"/>
            <a:ext cx="85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Take </a:t>
            </a:r>
          </a:p>
          <a:p>
            <a:r>
              <a:rPr lang="en-US" altLang="ko-KR" sz="1200" b="1" dirty="0"/>
              <a:t>a picture</a:t>
            </a:r>
            <a:endParaRPr lang="ko-KR" altLang="en-US" sz="1200" b="1" dirty="0"/>
          </a:p>
        </p:txBody>
      </p:sp>
      <p:pic>
        <p:nvPicPr>
          <p:cNvPr id="28" name="Picture 16" descr="C:\Users\LG gram\AppData\Local\Microsoft\Windows\INetCache\IE\24DMX9UX\camera-1300022_960_720[1].png">
            <a:extLst>
              <a:ext uri="{FF2B5EF4-FFF2-40B4-BE49-F238E27FC236}">
                <a16:creationId xmlns:a16="http://schemas.microsoft.com/office/drawing/2014/main" id="{99CD4E5F-1E63-4433-BE60-5EE8AF8B9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56" y="3846120"/>
            <a:ext cx="307074" cy="24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7" descr="C:\Users\LG gram\AppData\Local\Microsoft\Windows\INetCache\IE\UDEALX19\1200px-Fast_text[1].png">
            <a:extLst>
              <a:ext uri="{FF2B5EF4-FFF2-40B4-BE49-F238E27FC236}">
                <a16:creationId xmlns:a16="http://schemas.microsoft.com/office/drawing/2014/main" id="{186C9306-8B7E-47AB-869A-96D47B77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07" y="3852683"/>
            <a:ext cx="492646" cy="49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1DE3A7-9880-4A5E-8595-D3CBF766CC0D}"/>
              </a:ext>
            </a:extLst>
          </p:cNvPr>
          <p:cNvSpPr txBox="1"/>
          <p:nvPr/>
        </p:nvSpPr>
        <p:spPr>
          <a:xfrm>
            <a:off x="5243664" y="3033260"/>
            <a:ext cx="85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Pop up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1F9BF-8359-4014-BBC8-D6C54ADCA61F}"/>
              </a:ext>
            </a:extLst>
          </p:cNvPr>
          <p:cNvSpPr txBox="1"/>
          <p:nvPr/>
        </p:nvSpPr>
        <p:spPr>
          <a:xfrm>
            <a:off x="6922264" y="4185388"/>
            <a:ext cx="98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matching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0E6BDB-3955-4947-BC65-5CC029EFB318}"/>
              </a:ext>
            </a:extLst>
          </p:cNvPr>
          <p:cNvSpPr txBox="1"/>
          <p:nvPr/>
        </p:nvSpPr>
        <p:spPr>
          <a:xfrm>
            <a:off x="6922265" y="2660435"/>
            <a:ext cx="98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collect</a:t>
            </a:r>
            <a:endParaRPr lang="ko-KR" altLang="en-US" sz="12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5E69D0-4CCB-44BC-AE5A-FEE6FFB69929}"/>
              </a:ext>
            </a:extLst>
          </p:cNvPr>
          <p:cNvSpPr/>
          <p:nvPr/>
        </p:nvSpPr>
        <p:spPr>
          <a:xfrm>
            <a:off x="1485128" y="1264543"/>
            <a:ext cx="9221744" cy="5030588"/>
          </a:xfrm>
          <a:prstGeom prst="rect">
            <a:avLst/>
          </a:prstGeom>
          <a:noFill/>
          <a:ln w="22225">
            <a:solidFill>
              <a:srgbClr val="A51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CA7FA-3F90-4F22-8538-443596F6B3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4915" y="5229031"/>
            <a:ext cx="885825" cy="9715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05FC574-552C-4467-946D-76E2D8729E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4517" y="1848066"/>
            <a:ext cx="885825" cy="97155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B789CB-A999-410E-8B88-6767BC9C141D}"/>
              </a:ext>
            </a:extLst>
          </p:cNvPr>
          <p:cNvCxnSpPr>
            <a:cxnSpLocks/>
          </p:cNvCxnSpPr>
          <p:nvPr/>
        </p:nvCxnSpPr>
        <p:spPr>
          <a:xfrm flipH="1" flipV="1">
            <a:off x="5520342" y="2798934"/>
            <a:ext cx="278614" cy="16469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CD7564-5D8C-4CC3-9D39-F2B9B0D326F9}"/>
              </a:ext>
            </a:extLst>
          </p:cNvPr>
          <p:cNvCxnSpPr>
            <a:cxnSpLocks/>
          </p:cNvCxnSpPr>
          <p:nvPr/>
        </p:nvCxnSpPr>
        <p:spPr>
          <a:xfrm>
            <a:off x="7294110" y="4525025"/>
            <a:ext cx="0" cy="6574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01BD7-7241-4A96-9944-FB8A1CDDA79A}"/>
              </a:ext>
            </a:extLst>
          </p:cNvPr>
          <p:cNvSpPr txBox="1"/>
          <p:nvPr/>
        </p:nvSpPr>
        <p:spPr>
          <a:xfrm>
            <a:off x="4720155" y="2733672"/>
            <a:ext cx="82644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Lambda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746E74-B296-4139-9CD6-D764D80EA26D}"/>
              </a:ext>
            </a:extLst>
          </p:cNvPr>
          <p:cNvSpPr txBox="1"/>
          <p:nvPr/>
        </p:nvSpPr>
        <p:spPr>
          <a:xfrm>
            <a:off x="6880884" y="6044331"/>
            <a:ext cx="82644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Lambda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95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62FF47-AD8B-4948-9796-BF359D7ACFAE}"/>
              </a:ext>
            </a:extLst>
          </p:cNvPr>
          <p:cNvSpPr/>
          <p:nvPr/>
        </p:nvSpPr>
        <p:spPr>
          <a:xfrm>
            <a:off x="152399" y="-664029"/>
            <a:ext cx="678025" cy="458755"/>
          </a:xfrm>
          <a:prstGeom prst="rect">
            <a:avLst/>
          </a:prstGeom>
          <a:solidFill>
            <a:srgbClr val="F8F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D0E7EF-1D4C-4AA7-9396-85F627A76EF1}"/>
              </a:ext>
            </a:extLst>
          </p:cNvPr>
          <p:cNvSpPr/>
          <p:nvPr/>
        </p:nvSpPr>
        <p:spPr>
          <a:xfrm>
            <a:off x="1045526" y="-664029"/>
            <a:ext cx="678025" cy="458755"/>
          </a:xfrm>
          <a:prstGeom prst="rect">
            <a:avLst/>
          </a:prstGeom>
          <a:solidFill>
            <a:srgbClr val="A51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3F057A-4EB5-40A6-99D0-72D12690585D}"/>
              </a:ext>
            </a:extLst>
          </p:cNvPr>
          <p:cNvSpPr txBox="1"/>
          <p:nvPr/>
        </p:nvSpPr>
        <p:spPr>
          <a:xfrm>
            <a:off x="317240" y="188201"/>
            <a:ext cx="1919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3.</a:t>
            </a:r>
            <a:r>
              <a:rPr lang="ko-KR" altLang="en-US" sz="30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33238-361A-4BDB-8C21-546ADFE5306A}"/>
              </a:ext>
            </a:extLst>
          </p:cNvPr>
          <p:cNvSpPr txBox="1"/>
          <p:nvPr/>
        </p:nvSpPr>
        <p:spPr>
          <a:xfrm>
            <a:off x="955040" y="2127301"/>
            <a:ext cx="51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A51D27"/>
                </a:solidFill>
              </a:rPr>
              <a:t>TOEIC </a:t>
            </a:r>
            <a:r>
              <a:rPr lang="ko-KR" altLang="en-US" sz="2400" dirty="0">
                <a:solidFill>
                  <a:srgbClr val="A51D27"/>
                </a:solidFill>
              </a:rPr>
              <a:t>점수 향상</a:t>
            </a:r>
            <a:endParaRPr lang="en-US" altLang="ko-KR" sz="2400" dirty="0">
              <a:solidFill>
                <a:srgbClr val="A51D2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3FB94-A17B-4FF2-ABE3-66562A59B5C7}"/>
              </a:ext>
            </a:extLst>
          </p:cNvPr>
          <p:cNvSpPr txBox="1"/>
          <p:nvPr/>
        </p:nvSpPr>
        <p:spPr>
          <a:xfrm>
            <a:off x="955040" y="3086286"/>
            <a:ext cx="51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rgbClr val="A51D27"/>
                </a:solidFill>
              </a:rPr>
              <a:t>단어 암기</a:t>
            </a:r>
            <a:endParaRPr lang="en-US" altLang="ko-KR" sz="2400" dirty="0">
              <a:solidFill>
                <a:srgbClr val="A51D2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AA63B-87B5-43DD-9612-3789C785D8BE}"/>
              </a:ext>
            </a:extLst>
          </p:cNvPr>
          <p:cNvSpPr txBox="1"/>
          <p:nvPr/>
        </p:nvSpPr>
        <p:spPr>
          <a:xfrm>
            <a:off x="955040" y="4045271"/>
            <a:ext cx="51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51D27"/>
                </a:solidFill>
              </a:rPr>
              <a:t>- </a:t>
            </a:r>
            <a:r>
              <a:rPr lang="ko-KR" altLang="en-US" sz="2400" dirty="0">
                <a:solidFill>
                  <a:srgbClr val="A51D27"/>
                </a:solidFill>
              </a:rPr>
              <a:t>데이터 분석</a:t>
            </a:r>
            <a:endParaRPr lang="en-US" altLang="ko-KR" sz="2400" dirty="0">
              <a:solidFill>
                <a:srgbClr val="A51D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6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62FF47-AD8B-4948-9796-BF359D7ACFAE}"/>
              </a:ext>
            </a:extLst>
          </p:cNvPr>
          <p:cNvSpPr/>
          <p:nvPr/>
        </p:nvSpPr>
        <p:spPr>
          <a:xfrm>
            <a:off x="152399" y="-664029"/>
            <a:ext cx="678025" cy="458755"/>
          </a:xfrm>
          <a:prstGeom prst="rect">
            <a:avLst/>
          </a:prstGeom>
          <a:solidFill>
            <a:srgbClr val="F8F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D0E7EF-1D4C-4AA7-9396-85F627A76EF1}"/>
              </a:ext>
            </a:extLst>
          </p:cNvPr>
          <p:cNvSpPr/>
          <p:nvPr/>
        </p:nvSpPr>
        <p:spPr>
          <a:xfrm>
            <a:off x="1045526" y="-664029"/>
            <a:ext cx="678025" cy="458755"/>
          </a:xfrm>
          <a:prstGeom prst="rect">
            <a:avLst/>
          </a:prstGeom>
          <a:solidFill>
            <a:srgbClr val="A51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3F057A-4EB5-40A6-99D0-72D12690585D}"/>
              </a:ext>
            </a:extLst>
          </p:cNvPr>
          <p:cNvSpPr txBox="1"/>
          <p:nvPr/>
        </p:nvSpPr>
        <p:spPr>
          <a:xfrm>
            <a:off x="4498367" y="3044279"/>
            <a:ext cx="3195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감사합니다</a:t>
            </a:r>
            <a:r>
              <a:rPr lang="en-US" altLang="ko-KR" sz="4400" dirty="0">
                <a:solidFill>
                  <a:srgbClr val="A51D27"/>
                </a:solidFill>
                <a:latin typeface="a바람새B" panose="02020600000000000000" pitchFamily="18" charset="-127"/>
                <a:ea typeface="a바람새B" panose="02020600000000000000" pitchFamily="18" charset="-127"/>
              </a:rPr>
              <a:t>!</a:t>
            </a:r>
            <a:endParaRPr lang="ko-KR" altLang="en-US" sz="4400" dirty="0">
              <a:solidFill>
                <a:srgbClr val="A51D27"/>
              </a:solidFill>
              <a:latin typeface="a바람새B" panose="02020600000000000000" pitchFamily="18" charset="-127"/>
              <a:ea typeface="a바람새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96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74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a바람새B</vt:lpstr>
      <vt:lpstr>a펜고딕L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예은</dc:creator>
  <cp:lastModifiedBy>박성진</cp:lastModifiedBy>
  <cp:revision>140</cp:revision>
  <dcterms:created xsi:type="dcterms:W3CDTF">2018-11-13T15:23:24Z</dcterms:created>
  <dcterms:modified xsi:type="dcterms:W3CDTF">2019-03-26T11:27:11Z</dcterms:modified>
</cp:coreProperties>
</file>