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77" r:id="rId4"/>
    <p:sldId id="278" r:id="rId5"/>
    <p:sldId id="280" r:id="rId6"/>
    <p:sldId id="275" r:id="rId7"/>
    <p:sldId id="279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655" y="1371600"/>
            <a:ext cx="11526714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Happy Little ERS – </a:t>
            </a:r>
            <a:br>
              <a:rPr lang="en-US" dirty="0"/>
            </a:br>
            <a:r>
              <a:rPr lang="en-US" dirty="0"/>
              <a:t>An Employee Reimbursement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Scoggins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8"/>
            <a:ext cx="10972800" cy="4922521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 </a:t>
            </a:r>
          </a:p>
          <a:p>
            <a:pPr lvl="1"/>
            <a:r>
              <a:rPr lang="en-US" dirty="0"/>
              <a:t>Employee and Management</a:t>
            </a:r>
          </a:p>
          <a:p>
            <a:r>
              <a:rPr lang="en-US" dirty="0"/>
              <a:t>Update user information</a:t>
            </a:r>
          </a:p>
          <a:p>
            <a:r>
              <a:rPr lang="en-US" dirty="0"/>
              <a:t>Create case</a:t>
            </a:r>
          </a:p>
          <a:p>
            <a:r>
              <a:rPr lang="en-US" dirty="0"/>
              <a:t>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8"/>
            <a:ext cx="10972800" cy="4922521"/>
          </a:xfrm>
        </p:spPr>
        <p:txBody>
          <a:bodyPr>
            <a:normAutofit/>
          </a:bodyPr>
          <a:lstStyle/>
          <a:p>
            <a:r>
              <a:rPr lang="en-US" dirty="0"/>
              <a:t>Employee</a:t>
            </a:r>
          </a:p>
          <a:p>
            <a:pPr lvl="1"/>
            <a:r>
              <a:rPr lang="en-US" dirty="0"/>
              <a:t>View all owned cases	</a:t>
            </a:r>
          </a:p>
          <a:p>
            <a:pPr lvl="2"/>
            <a:r>
              <a:rPr lang="en-US" dirty="0"/>
              <a:t>Sort by resolved or unresolved</a:t>
            </a:r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View all owned cases</a:t>
            </a:r>
          </a:p>
          <a:p>
            <a:pPr lvl="2"/>
            <a:r>
              <a:rPr lang="en-US" dirty="0"/>
              <a:t>Sort by resolved or unresolved </a:t>
            </a:r>
          </a:p>
          <a:p>
            <a:pPr lvl="1"/>
            <a:r>
              <a:rPr lang="en-US" dirty="0"/>
              <a:t>Manage all non-owned cases</a:t>
            </a:r>
          </a:p>
          <a:p>
            <a:pPr lvl="2"/>
            <a:r>
              <a:rPr lang="en-US" dirty="0"/>
              <a:t>Sort cases by type and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C7C-B8B9-40F9-9356-FE4CE26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7565"/>
            <a:ext cx="10972800" cy="1143000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DBFBD-FC1E-4161-9562-6C9DA799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5" y="1525188"/>
            <a:ext cx="7502769" cy="5332812"/>
          </a:xfrm>
        </p:spPr>
      </p:pic>
    </p:spTree>
    <p:extLst>
      <p:ext uri="{BB962C8B-B14F-4D97-AF65-F5344CB8AC3E}">
        <p14:creationId xmlns:p14="http://schemas.microsoft.com/office/powerpoint/2010/main" val="3320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E765-70B6-4286-A728-A72273E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Little 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594-FDB9-4105-A6E0-CE4A484A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  –   Oracle SQL Developer </a:t>
            </a:r>
          </a:p>
          <a:p>
            <a:r>
              <a:rPr lang="en-US" dirty="0"/>
              <a:t>DB Connection   –   Oracle Java Database Connection</a:t>
            </a:r>
          </a:p>
          <a:p>
            <a:r>
              <a:rPr lang="en-US" dirty="0"/>
              <a:t>Backend   –   Java,   Tomcat</a:t>
            </a:r>
          </a:p>
          <a:p>
            <a:r>
              <a:rPr lang="en-US" dirty="0"/>
              <a:t>Frontend   –   JavaScript,   </a:t>
            </a:r>
            <a:r>
              <a:rPr lang="en-US" dirty="0" err="1"/>
              <a:t>Jquery</a:t>
            </a:r>
            <a:r>
              <a:rPr lang="en-US" dirty="0"/>
              <a:t>,   HTML,   CSS,   AJAX,   JSON</a:t>
            </a:r>
          </a:p>
          <a:p>
            <a:pPr lvl="1"/>
            <a:r>
              <a:rPr lang="en-US" dirty="0"/>
              <a:t>Bootstrap Framework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45B0-969E-41DA-A722-AE14D512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32E1-0AFB-4E35-86C4-1A22A218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feedback from management</a:t>
            </a:r>
          </a:p>
          <a:p>
            <a:r>
              <a:rPr lang="en-US" dirty="0"/>
              <a:t>Allow users to cancel cases</a:t>
            </a:r>
          </a:p>
          <a:p>
            <a:r>
              <a:rPr lang="en-US" dirty="0"/>
              <a:t>Let ‘enter’ activate submit buttons</a:t>
            </a:r>
          </a:p>
        </p:txBody>
      </p:sp>
    </p:spTree>
    <p:extLst>
      <p:ext uri="{BB962C8B-B14F-4D97-AF65-F5344CB8AC3E}">
        <p14:creationId xmlns:p14="http://schemas.microsoft.com/office/powerpoint/2010/main" val="928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DB6F-1E19-4581-9020-1644BDF4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E8C5-D01E-46DA-BABD-9E231BC3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328</TotalTime>
  <Words>84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Palatino Linotype</vt:lpstr>
      <vt:lpstr>Wingdings 2</vt:lpstr>
      <vt:lpstr>Presentation on brainstorming</vt:lpstr>
      <vt:lpstr>Happy Little ERS –  An Employee Reimbursement System</vt:lpstr>
      <vt:lpstr>Functionality</vt:lpstr>
      <vt:lpstr>Functionality</vt:lpstr>
      <vt:lpstr>DataBase Diagram</vt:lpstr>
      <vt:lpstr>Happy Little ERS</vt:lpstr>
      <vt:lpstr>Tech Stack</vt:lpstr>
      <vt:lpstr>Future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Little ERS –  An Employee Reimbursement System</dc:title>
  <dc:creator>Brandon Scoggins</dc:creator>
  <cp:lastModifiedBy>Brandon Scoggins</cp:lastModifiedBy>
  <cp:revision>9</cp:revision>
  <dcterms:created xsi:type="dcterms:W3CDTF">2018-07-18T13:06:31Z</dcterms:created>
  <dcterms:modified xsi:type="dcterms:W3CDTF">2018-07-20T00:19:30Z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