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9289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88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1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2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5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2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8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4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rm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f.ltkcdn.net/greenliving/images/std/131400-347x346-child_recycling_plastic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ocycle.org/files/pdfs/why_recycle_%20brochure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Reuse and Recycle, Save the World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Made from the recycled concepts of John Luo, Richard Vook, Albert Zhang, and Lihan Zhang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theme?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general topic we were given was “sustainability”. Sustainability itself is a very broad topic, so we narrowed it down.  We choose recycling as our point of focus.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	Did you know?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Recycling has many benefits, much more than the average person thinks.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If creates jobs; there are ten times more jobs in recycling processing and twenty five more times in recycling manufacturing than there are in landfill jobs.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Recycling and manufacturing reduces greenhouse gas emission by almost 194 times than regular landfills.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99975" y="12937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It’s a game, tailored to the younger generation of children to teach them about recycling through a simple yet addictive game.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 combines simple concepts to create a game that is juvenile but belies the true nature of our goal: to raise awareness for sustainability.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997175" y="4130724"/>
            <a:ext cx="476250" cy="6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112099" y="3096599"/>
            <a:ext cx="1615799" cy="17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65999">
            <a:off x="3455974" y="4109824"/>
            <a:ext cx="5715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5375" y="4157450"/>
            <a:ext cx="6191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6812" y="3893700"/>
            <a:ext cx="476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137" y="4105050"/>
            <a:ext cx="4286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42150" y="3893700"/>
            <a:ext cx="1428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did we do it?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Sustainability can only be achieved if we are able to engage future generations. If we do not engage the next generation, all our efforts will be at a loss. It will take courageous children to carry and eventually pass on the eco friendly torch of sustainability to the next generation.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Younger generations are easily impressionable, so creating a small, easy game for a big cause would be very effective at raising awareness for younger generations.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69" y="3329500"/>
            <a:ext cx="1711999" cy="17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892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John Luo - Lead designer/master of graphics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FF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Richard Vook - Back End Design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FF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Albert </a:t>
            </a:r>
            <a:r>
              <a:rPr lang="en" sz="2400" dirty="0" smtClean="0">
                <a:solidFill>
                  <a:srgbClr val="00FF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R. </a:t>
            </a:r>
            <a:r>
              <a:rPr lang="en" sz="2400" smtClean="0">
                <a:solidFill>
                  <a:srgbClr val="00FF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Zhang </a:t>
            </a:r>
            <a:r>
              <a:rPr lang="en" sz="2400" dirty="0">
                <a:solidFill>
                  <a:srgbClr val="00FF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- Software compatibility </a:t>
            </a:r>
            <a:r>
              <a:rPr lang="en" sz="2400" dirty="0" smtClean="0">
                <a:solidFill>
                  <a:srgbClr val="00FF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engineer</a:t>
            </a:r>
            <a:endParaRPr lang="en" sz="2400" dirty="0">
              <a:solidFill>
                <a:srgbClr val="00FF00"/>
              </a:solidFill>
              <a:latin typeface="Over the Rainbow"/>
              <a:ea typeface="Over the Rainbow"/>
              <a:cs typeface="Over the Rainbow"/>
              <a:sym typeface="Over the Rainbo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ver the Rainbow"/>
                <a:ea typeface="Over the Rainbow"/>
                <a:cs typeface="Over the Rainbow"/>
                <a:sym typeface="Over the Rainbow"/>
              </a:rPr>
              <a:t>Lihan Zhang - Front/Back end design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Over the Rainbow"/>
              <a:ea typeface="Over the Rainbow"/>
              <a:cs typeface="Over the Rainbow"/>
              <a:sym typeface="Over the Rainbow"/>
            </a:endParaRPr>
          </a:p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Over the Rainbow"/>
              <a:ea typeface="Over the Rainbow"/>
              <a:cs typeface="Over the Rainbow"/>
              <a:sym typeface="Over the Rainbow"/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rgbClr val="00FF00"/>
              </a:solidFill>
              <a:latin typeface="Over the Rainbow"/>
              <a:ea typeface="Over the Rainbow"/>
              <a:cs typeface="Over the Rainbow"/>
              <a:sym typeface="Over the Rainbo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http://cf.ltkcdn.net/greenliving/images/std/131400-347x346-child_recycling_plastic.JPG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http://www.greenwaste.com/recycling-stats</a:t>
            </a:r>
          </a:p>
          <a:p>
            <a:pPr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http://www.ecocycle.org/files/pdfs/why_recycle_%20brochure.pdf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https://lh4.ggpht.com/cN2XyGoWzSGVhMkzQi-ufhpFkOOQF8nKHPlWUxyAaKDggpCpLabr-j3oEQ2PlWISQD1Zlw=s66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https://www.google.com/search?sa=G&amp;tbm=isch&amp;tbs=simg:CAQSZRpjCxCo1NgEGgIIAAwLELCMpwgaPAo6CAISFMAIsgzZCb8Imwi5CIQIvgjcCa4MGiCz7-SpMgIzXjlTgQktHr6Cti-DWePginpewVXDMzZHWwwLEI6u_1ggaCgoICAESBIK9qIcM&amp;ei=ZrcVVPiENPeUsQTRm4DADg&amp;ved=0CBsQwg4oAA'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https://lh3.ggpht.com/k8bOETPSkEJ3tXXaGbsvCojCs7lrd9hXz0H8J77AyuuC9E1LtEx_-tve2XNpZCd1UTRAOQ=s65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https://lh3.ggpht.com/Umi-cGPXgIZjzZ5CLKwhqLDhN6b-Z65lz0IWj1exNwEUAwzMMBahzBAHh1VGeHCrapmN=s50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https://lh3.ggpht.com/iEfPk7peyNeqxpnEeNbhcEZ6s36uimLJ2c-8Dl46y9VsW2fSVMCZnJ3BRAsqfGp-jkq48Q=s63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https://lh6.ggpht.com/iOv5FDGGY1LdQoxKC6gqgJj-XnYx0QsdlnYFEiLgyZsngTuWKbD99cyod0Jc45womsw16g=s128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https://lh4.ggpht.com/f5bKm4EuGZTw_Y9h4D7Env8yD15cCPs20oLH5h1pj0IOsXuXwQzGoWJizEIqZUDc-0Mqww=s50</a:t>
            </a:r>
          </a:p>
          <a:p>
            <a:pPr rtl="0">
              <a:spcBef>
                <a:spcPts val="0"/>
              </a:spcBef>
              <a:buNone/>
            </a:pPr>
            <a:endParaRPr sz="1200"/>
          </a:p>
          <a:p>
            <a:pPr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000" dirty="0" smtClean="0"/>
              <a:t>Thank you for your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274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Over the Rainbow</vt:lpstr>
      <vt:lpstr>Arial</vt:lpstr>
      <vt:lpstr>lesson-plan</vt:lpstr>
      <vt:lpstr>Reuse and Recycle, Save the World</vt:lpstr>
      <vt:lpstr>What is our theme?</vt:lpstr>
      <vt:lpstr>What is this?</vt:lpstr>
      <vt:lpstr>Why did we do it?</vt:lpstr>
      <vt:lpstr>Credits</vt:lpstr>
      <vt:lpstr>Sources: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Reuse and Recycle, Save the World</dc:title>
  <cp:lastModifiedBy>Albert Zed</cp:lastModifiedBy>
  <cp:revision>5</cp:revision>
  <dcterms:modified xsi:type="dcterms:W3CDTF">2014-09-14T15:58:50Z</dcterms:modified>
</cp:coreProperties>
</file>