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761163" cy="99425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6296" autoAdjust="0"/>
  </p:normalViewPr>
  <p:slideViewPr>
    <p:cSldViewPr>
      <p:cViewPr varScale="1">
        <p:scale>
          <a:sx n="60" d="100"/>
          <a:sy n="60" d="100"/>
        </p:scale>
        <p:origin x="-902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154EA0-DD99-456F-B8D1-11937AC9E68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2655273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57E0FB-37CC-47DF-A0AA-673CFCD380B1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1256366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8120F-94B1-4915-AD48-850DEC79DA5E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3977796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3D6619-6E49-43C8-9125-AA63EC97F13F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27243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A15CF2-9AA1-4E56-85FD-28862271E53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383393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EED9C4-71B5-46D5-89BB-089CF7CEAC1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3078713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18D0EC-3AE7-424E-8005-8A795D09061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1252218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C9A66-AE2A-4EC2-B41E-265C3576E687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139665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76F179-B4FC-4B81-8792-DAD1793EA25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4112511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5E75DC-1B4D-4960-AEC3-E5DD05FF692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1668322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FD155F-9B1D-43B7-9AEC-70166D00BDC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5070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EDB3588-1D30-4749-B389-9C0111428D2B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675" y="738188"/>
            <a:ext cx="9010650" cy="538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57488" y="2000240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或凭小票收</a:t>
            </a:r>
            <a:r>
              <a:rPr lang="en-US" altLang="zh-CN" dirty="0" smtClean="0">
                <a:solidFill>
                  <a:srgbClr val="FF0000"/>
                </a:solidFill>
              </a:rPr>
              <a:t>200</a:t>
            </a:r>
            <a:r>
              <a:rPr lang="zh-CN" altLang="en-US" dirty="0" smtClean="0">
                <a:solidFill>
                  <a:srgbClr val="FF0000"/>
                </a:solidFill>
              </a:rPr>
              <a:t>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43504" y="15001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无</a:t>
            </a:r>
            <a:r>
              <a:rPr lang="zh-CN" altLang="en-US" dirty="0" smtClean="0">
                <a:solidFill>
                  <a:srgbClr val="FF0000"/>
                </a:solidFill>
              </a:rPr>
              <a:t>须报名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3770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6"/>
            <a:ext cx="8820472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00100" y="57148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了解有无名额</a:t>
            </a:r>
            <a:endParaRPr lang="en-US" altLang="zh-CN" dirty="0" smtClean="0"/>
          </a:p>
          <a:p>
            <a:r>
              <a:rPr lang="zh-CN" altLang="en-US" dirty="0" smtClean="0"/>
              <a:t>无报名动作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 rot="5400000">
            <a:off x="1071538" y="1500174"/>
            <a:ext cx="1571636" cy="2857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000364" y="8572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油站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rot="5400000">
            <a:off x="2428860" y="1714488"/>
            <a:ext cx="1571636" cy="2857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71538" y="4286256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显示是否抢到</a:t>
            </a:r>
            <a:endParaRPr lang="en-US" altLang="zh-CN" dirty="0" smtClean="0"/>
          </a:p>
          <a:p>
            <a:r>
              <a:rPr lang="zh-CN" altLang="en-US" dirty="0" smtClean="0"/>
              <a:t>点击：进入加油界面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 rot="5400000" flipH="1" flipV="1">
            <a:off x="1821637" y="3536157"/>
            <a:ext cx="857256" cy="7858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47676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105" y="1490663"/>
            <a:ext cx="9036496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208" t="36855" r="51934" b="33661"/>
          <a:stretch>
            <a:fillRect/>
          </a:stretch>
        </p:blipFill>
        <p:spPr bwMode="auto">
          <a:xfrm>
            <a:off x="2285984" y="2928934"/>
            <a:ext cx="1071570" cy="1143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直接箭头连接符 3"/>
          <p:cNvCxnSpPr/>
          <p:nvPr/>
        </p:nvCxnSpPr>
        <p:spPr>
          <a:xfrm rot="5400000">
            <a:off x="3071802" y="1571612"/>
            <a:ext cx="1571636" cy="2857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071802" y="28572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前面位置不够的话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zh-CN" altLang="en-US" dirty="0" smtClean="0"/>
              <a:t>此输入油枪号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00430" y="342900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</a:rPr>
              <a:t>X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6121273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761</TotalTime>
  <Pages>0</Pages>
  <Words>55</Words>
  <Characters>0</Characters>
  <Application>Microsoft Office PowerPoint</Application>
  <DocSecurity>0</DocSecurity>
  <PresentationFormat>全屏显示(4:3)</PresentationFormat>
  <Lines>0</Lines>
  <Paragraphs>10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默认设计模板</vt:lpstr>
      <vt:lpstr>幻灯片 1</vt:lpstr>
      <vt:lpstr>幻灯片 2</vt:lpstr>
      <vt:lpstr>幻灯片 3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葛云晖</dc:creator>
  <cp:lastModifiedBy>admin</cp:lastModifiedBy>
  <cp:revision>44</cp:revision>
  <cp:lastPrinted>2015-01-16T07:46:31Z</cp:lastPrinted>
  <dcterms:created xsi:type="dcterms:W3CDTF">2015-01-15T05:34:10Z</dcterms:created>
  <dcterms:modified xsi:type="dcterms:W3CDTF">2015-04-22T18:28:50Z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2052-8.1.0.2424</vt:lpwstr>
  </property>
</Properties>
</file>