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33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1" autoAdjust="0"/>
    <p:restoredTop sz="94620" autoAdjust="0"/>
  </p:normalViewPr>
  <p:slideViewPr>
    <p:cSldViewPr snapToGrid="0">
      <p:cViewPr varScale="1">
        <p:scale>
          <a:sx n="77" d="100"/>
          <a:sy n="77" d="100"/>
        </p:scale>
        <p:origin x="-8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57A8-2ED8-4917-9381-31A52FE8596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D0727-9675-4B93-B9FC-6D7E869AC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D0727-9675-4B93-B9FC-6D7E869ACD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470025"/>
          </a:xfrm>
        </p:spPr>
        <p:txBody>
          <a:bodyPr>
            <a:normAutofit/>
          </a:bodyPr>
          <a:lstStyle>
            <a:lvl1pPr algn="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36160" y="2420888"/>
            <a:ext cx="4117909" cy="93610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chenjie@baidu.com</a:t>
            </a:r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19" y="3362325"/>
            <a:ext cx="1663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9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1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90A3-7FCC-4346-B982-3028DE2F7FB4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ABEE-8097-40A7-A406-6ECE47C3D5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498509" y="6179394"/>
            <a:ext cx="20701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7176" y="281540"/>
            <a:ext cx="216217" cy="6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9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67" y="764705"/>
            <a:ext cx="10363200" cy="17464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sv-SE" dirty="0"/>
              <a:t>基于</a:t>
            </a:r>
            <a:r>
              <a:rPr lang="sv-SE" altLang="zh-CN" dirty="0"/>
              <a:t>Docker</a:t>
            </a:r>
            <a:r>
              <a:rPr lang="zh-CN" altLang="sv-SE" dirty="0"/>
              <a:t>的云平台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0" dirty="0" smtClean="0"/>
              <a:t>方案选型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杨军</a:t>
            </a:r>
            <a:endParaRPr lang="en-US" altLang="zh-CN" dirty="0"/>
          </a:p>
          <a:p>
            <a:r>
              <a:rPr lang="en-US" altLang="zh-CN" dirty="0" smtClean="0"/>
              <a:t>yangjun@intra.nsfocus.com</a:t>
            </a:r>
          </a:p>
        </p:txBody>
      </p:sp>
    </p:spTree>
    <p:extLst>
      <p:ext uri="{BB962C8B-B14F-4D97-AF65-F5344CB8AC3E}">
        <p14:creationId xmlns:p14="http://schemas.microsoft.com/office/powerpoint/2010/main" val="32260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95786" y="1326254"/>
            <a:ext cx="11650646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9600" dirty="0" smtClean="0">
                <a:ln w="73025">
                  <a:noFill/>
                </a:ln>
                <a:solidFill>
                  <a:srgbClr val="DB2914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Q</a:t>
            </a:r>
            <a:r>
              <a:rPr lang="en-US" altLang="zh-CN" sz="2000" dirty="0" smtClean="0">
                <a:ln w="73025">
                  <a:noFill/>
                </a:ln>
                <a:solidFill>
                  <a:schemeClr val="bg2">
                    <a:lumMod val="75000"/>
                  </a:schemeClr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&amp;</a:t>
            </a:r>
            <a:r>
              <a:rPr lang="en-US" altLang="zh-CN" sz="9600" dirty="0" smtClean="0">
                <a:ln w="73025">
                  <a:noFill/>
                </a:ln>
                <a:solidFill>
                  <a:srgbClr val="0070C0"/>
                </a:solidFill>
                <a:latin typeface="Kozuka Gothic Pr6N H" panose="020B0800000000000000" pitchFamily="34" charset="-128"/>
                <a:ea typeface="Kozuka Gothic Pr6N H" panose="020B0800000000000000" pitchFamily="34" charset="-128"/>
                <a:cs typeface="经典繁仿黑" pitchFamily="49" charset="-122"/>
              </a:rPr>
              <a:t>A</a:t>
            </a:r>
            <a:endParaRPr lang="zh-CN" altLang="en-US" sz="9600" dirty="0" smtClean="0">
              <a:ln w="73025">
                <a:noFill/>
              </a:ln>
              <a:solidFill>
                <a:srgbClr val="0070C0"/>
              </a:solidFill>
              <a:latin typeface="Kozuka Gothic Pr6N H" panose="020B0800000000000000" pitchFamily="34" charset="-128"/>
              <a:ea typeface="Kozuka Gothic Pr6N H" panose="020B0800000000000000" pitchFamily="34" charset="-128"/>
              <a:cs typeface="经典繁仿黑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4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4201AB68-F712-4A20-BD8F-ED526A4B7926}" vid="{32971323-82D7-4126-8509-8565352CB30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16075</TotalTime>
  <Words>5</Words>
  <Application>Microsoft Office PowerPoint</Application>
  <PresentationFormat>自定义</PresentationFormat>
  <Paragraphs>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主题1</vt:lpstr>
      <vt:lpstr> 基于Docker的云平台  方案选型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贴吧环境3.0进展说明</dc:title>
  <dc:creator>wei li</dc:creator>
  <cp:lastModifiedBy>dell</cp:lastModifiedBy>
  <cp:revision>2157</cp:revision>
  <dcterms:created xsi:type="dcterms:W3CDTF">2013-10-14T04:22:13Z</dcterms:created>
  <dcterms:modified xsi:type="dcterms:W3CDTF">2016-03-01T08:01:41Z</dcterms:modified>
</cp:coreProperties>
</file>