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av" ContentType="audio/wav"/>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9.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bookmarkIdSeed="2">
  <p:sldMasterIdLst>
    <p:sldMasterId id="2147483652" r:id="rId1"/>
  </p:sldMasterIdLst>
  <p:notesMasterIdLst>
    <p:notesMasterId r:id="rId109"/>
  </p:notesMasterIdLst>
  <p:handoutMasterIdLst>
    <p:handoutMasterId r:id="rId110"/>
  </p:handoutMasterIdLst>
  <p:sldIdLst>
    <p:sldId id="256" r:id="rId2"/>
    <p:sldId id="401" r:id="rId3"/>
    <p:sldId id="378" r:id="rId4"/>
    <p:sldId id="396" r:id="rId5"/>
    <p:sldId id="260" r:id="rId6"/>
    <p:sldId id="397" r:id="rId7"/>
    <p:sldId id="398" r:id="rId8"/>
    <p:sldId id="265" r:id="rId9"/>
    <p:sldId id="399" r:id="rId10"/>
    <p:sldId id="267" r:id="rId11"/>
    <p:sldId id="269" r:id="rId12"/>
    <p:sldId id="270" r:id="rId13"/>
    <p:sldId id="271" r:id="rId14"/>
    <p:sldId id="375" r:id="rId15"/>
    <p:sldId id="273" r:id="rId16"/>
    <p:sldId id="383" r:id="rId17"/>
    <p:sldId id="276" r:id="rId18"/>
    <p:sldId id="278" r:id="rId19"/>
    <p:sldId id="279" r:id="rId20"/>
    <p:sldId id="282" r:id="rId21"/>
    <p:sldId id="379" r:id="rId22"/>
    <p:sldId id="455" r:id="rId23"/>
    <p:sldId id="284" r:id="rId24"/>
    <p:sldId id="289" r:id="rId25"/>
    <p:sldId id="292" r:id="rId26"/>
    <p:sldId id="293" r:id="rId27"/>
    <p:sldId id="294" r:id="rId28"/>
    <p:sldId id="295" r:id="rId29"/>
    <p:sldId id="296" r:id="rId30"/>
    <p:sldId id="395" r:id="rId31"/>
    <p:sldId id="297" r:id="rId32"/>
    <p:sldId id="299" r:id="rId33"/>
    <p:sldId id="302" r:id="rId34"/>
    <p:sldId id="303" r:id="rId35"/>
    <p:sldId id="402" r:id="rId36"/>
    <p:sldId id="307" r:id="rId37"/>
    <p:sldId id="458" r:id="rId38"/>
    <p:sldId id="309" r:id="rId39"/>
    <p:sldId id="310" r:id="rId40"/>
    <p:sldId id="357" r:id="rId41"/>
    <p:sldId id="406" r:id="rId42"/>
    <p:sldId id="407" r:id="rId43"/>
    <p:sldId id="313" r:id="rId44"/>
    <p:sldId id="410" r:id="rId45"/>
    <p:sldId id="411" r:id="rId46"/>
    <p:sldId id="356" r:id="rId47"/>
    <p:sldId id="459" r:id="rId48"/>
    <p:sldId id="317" r:id="rId49"/>
    <p:sldId id="386" r:id="rId50"/>
    <p:sldId id="360" r:id="rId51"/>
    <p:sldId id="392" r:id="rId52"/>
    <p:sldId id="384" r:id="rId53"/>
    <p:sldId id="361" r:id="rId54"/>
    <p:sldId id="362" r:id="rId55"/>
    <p:sldId id="387" r:id="rId56"/>
    <p:sldId id="388" r:id="rId57"/>
    <p:sldId id="369" r:id="rId58"/>
    <p:sldId id="390" r:id="rId59"/>
    <p:sldId id="319" r:id="rId60"/>
    <p:sldId id="321" r:id="rId61"/>
    <p:sldId id="413" r:id="rId62"/>
    <p:sldId id="325" r:id="rId63"/>
    <p:sldId id="326" r:id="rId64"/>
    <p:sldId id="368" r:id="rId65"/>
    <p:sldId id="414" r:id="rId66"/>
    <p:sldId id="363" r:id="rId67"/>
    <p:sldId id="364" r:id="rId68"/>
    <p:sldId id="365" r:id="rId69"/>
    <p:sldId id="367" r:id="rId70"/>
    <p:sldId id="370" r:id="rId71"/>
    <p:sldId id="460" r:id="rId72"/>
    <p:sldId id="394" r:id="rId73"/>
    <p:sldId id="327" r:id="rId74"/>
    <p:sldId id="371" r:id="rId75"/>
    <p:sldId id="417" r:id="rId76"/>
    <p:sldId id="372" r:id="rId77"/>
    <p:sldId id="461" r:id="rId78"/>
    <p:sldId id="434" r:id="rId79"/>
    <p:sldId id="435" r:id="rId80"/>
    <p:sldId id="436" r:id="rId81"/>
    <p:sldId id="437" r:id="rId82"/>
    <p:sldId id="439" r:id="rId83"/>
    <p:sldId id="441" r:id="rId84"/>
    <p:sldId id="442" r:id="rId85"/>
    <p:sldId id="443" r:id="rId86"/>
    <p:sldId id="444" r:id="rId87"/>
    <p:sldId id="445" r:id="rId88"/>
    <p:sldId id="446" r:id="rId89"/>
    <p:sldId id="448" r:id="rId90"/>
    <p:sldId id="462" r:id="rId91"/>
    <p:sldId id="333" r:id="rId92"/>
    <p:sldId id="332" r:id="rId93"/>
    <p:sldId id="334" r:id="rId94"/>
    <p:sldId id="335" r:id="rId95"/>
    <p:sldId id="336" r:id="rId96"/>
    <p:sldId id="337" r:id="rId97"/>
    <p:sldId id="338" r:id="rId98"/>
    <p:sldId id="339" r:id="rId99"/>
    <p:sldId id="340" r:id="rId100"/>
    <p:sldId id="381" r:id="rId101"/>
    <p:sldId id="463" r:id="rId102"/>
    <p:sldId id="464" r:id="rId103"/>
    <p:sldId id="432" r:id="rId104"/>
    <p:sldId id="351" r:id="rId105"/>
    <p:sldId id="450" r:id="rId106"/>
    <p:sldId id="433" r:id="rId107"/>
    <p:sldId id="353" r:id="rId108"/>
  </p:sldIdLst>
  <p:sldSz cx="9144000" cy="6858000" type="screen4x3"/>
  <p:notesSz cx="6858000" cy="9144000"/>
  <p:defaultTextStyle>
    <a:defPPr>
      <a:defRPr lang="en-US"/>
    </a:defPPr>
    <a:lvl1pPr algn="l" rtl="0" fontAlgn="base">
      <a:spcBef>
        <a:spcPct val="0"/>
      </a:spcBef>
      <a:spcAft>
        <a:spcPct val="0"/>
      </a:spcAft>
      <a:defRPr sz="2000" kern="1200">
        <a:solidFill>
          <a:schemeClr val="tx1"/>
        </a:solidFill>
        <a:latin typeface="Arial" charset="0"/>
        <a:ea typeface="+mn-ea"/>
        <a:cs typeface="Arial" charset="0"/>
      </a:defRPr>
    </a:lvl1pPr>
    <a:lvl2pPr marL="457200" algn="l" rtl="0" fontAlgn="base">
      <a:spcBef>
        <a:spcPct val="0"/>
      </a:spcBef>
      <a:spcAft>
        <a:spcPct val="0"/>
      </a:spcAft>
      <a:defRPr sz="2000" kern="1200">
        <a:solidFill>
          <a:schemeClr val="tx1"/>
        </a:solidFill>
        <a:latin typeface="Arial" charset="0"/>
        <a:ea typeface="+mn-ea"/>
        <a:cs typeface="Arial" charset="0"/>
      </a:defRPr>
    </a:lvl2pPr>
    <a:lvl3pPr marL="914400" algn="l" rtl="0" fontAlgn="base">
      <a:spcBef>
        <a:spcPct val="0"/>
      </a:spcBef>
      <a:spcAft>
        <a:spcPct val="0"/>
      </a:spcAft>
      <a:defRPr sz="2000" kern="1200">
        <a:solidFill>
          <a:schemeClr val="tx1"/>
        </a:solidFill>
        <a:latin typeface="Arial" charset="0"/>
        <a:ea typeface="+mn-ea"/>
        <a:cs typeface="Arial" charset="0"/>
      </a:defRPr>
    </a:lvl3pPr>
    <a:lvl4pPr marL="1371600" algn="l" rtl="0" fontAlgn="base">
      <a:spcBef>
        <a:spcPct val="0"/>
      </a:spcBef>
      <a:spcAft>
        <a:spcPct val="0"/>
      </a:spcAft>
      <a:defRPr sz="2000" kern="1200">
        <a:solidFill>
          <a:schemeClr val="tx1"/>
        </a:solidFill>
        <a:latin typeface="Arial" charset="0"/>
        <a:ea typeface="+mn-ea"/>
        <a:cs typeface="Arial" charset="0"/>
      </a:defRPr>
    </a:lvl4pPr>
    <a:lvl5pPr marL="1828800" algn="l" rtl="0" fontAlgn="base">
      <a:spcBef>
        <a:spcPct val="0"/>
      </a:spcBef>
      <a:spcAft>
        <a:spcPct val="0"/>
      </a:spcAft>
      <a:defRPr sz="2000" kern="1200">
        <a:solidFill>
          <a:schemeClr val="tx1"/>
        </a:solidFill>
        <a:latin typeface="Arial" charset="0"/>
        <a:ea typeface="+mn-ea"/>
        <a:cs typeface="Arial" charset="0"/>
      </a:defRPr>
    </a:lvl5pPr>
    <a:lvl6pPr marL="2286000" algn="l" defTabSz="914400" rtl="0" eaLnBrk="1" latinLnBrk="0" hangingPunct="1">
      <a:defRPr sz="2000" kern="1200">
        <a:solidFill>
          <a:schemeClr val="tx1"/>
        </a:solidFill>
        <a:latin typeface="Arial" charset="0"/>
        <a:ea typeface="+mn-ea"/>
        <a:cs typeface="Arial" charset="0"/>
      </a:defRPr>
    </a:lvl6pPr>
    <a:lvl7pPr marL="2743200" algn="l" defTabSz="914400" rtl="0" eaLnBrk="1" latinLnBrk="0" hangingPunct="1">
      <a:defRPr sz="2000" kern="1200">
        <a:solidFill>
          <a:schemeClr val="tx1"/>
        </a:solidFill>
        <a:latin typeface="Arial" charset="0"/>
        <a:ea typeface="+mn-ea"/>
        <a:cs typeface="Arial" charset="0"/>
      </a:defRPr>
    </a:lvl7pPr>
    <a:lvl8pPr marL="3200400" algn="l" defTabSz="914400" rtl="0" eaLnBrk="1" latinLnBrk="0" hangingPunct="1">
      <a:defRPr sz="2000" kern="1200">
        <a:solidFill>
          <a:schemeClr val="tx1"/>
        </a:solidFill>
        <a:latin typeface="Arial" charset="0"/>
        <a:ea typeface="+mn-ea"/>
        <a:cs typeface="Arial" charset="0"/>
      </a:defRPr>
    </a:lvl8pPr>
    <a:lvl9pPr marL="3657600" algn="l" defTabSz="914400" rtl="0" eaLnBrk="1" latinLnBrk="0" hangingPunct="1">
      <a:defRPr sz="2000" kern="1200">
        <a:solidFill>
          <a:schemeClr val="tx1"/>
        </a:solidFill>
        <a:latin typeface="Arial" charset="0"/>
        <a:ea typeface="+mn-ea"/>
        <a:cs typeface="Arial" charset="0"/>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23077" autoAdjust="0"/>
    <p:restoredTop sz="82236" autoAdjust="0"/>
  </p:normalViewPr>
  <p:slideViewPr>
    <p:cSldViewPr snapToGrid="0">
      <p:cViewPr varScale="1">
        <p:scale>
          <a:sx n="71" d="100"/>
          <a:sy n="71" d="100"/>
        </p:scale>
        <p:origin x="-86" y="-39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viewProps" Target="view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handoutMaster" Target="handoutMasters/handoutMaster1.xml"/><Relationship Id="rId115" Type="http://schemas.microsoft.com/office/2015/10/relationships/revisionInfo" Target="revisionInfo.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notesMaster" Target="notesMasters/notesMaster1.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195A661-C884-48DB-ACC1-22F8C90BA8BC}"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zh-CN" altLang="en-US"/>
        </a:p>
      </dgm:t>
    </dgm:pt>
    <dgm:pt modelId="{781A5AC9-A830-466C-B434-BA8EDD6E74F4}">
      <dgm:prSet phldrT="[文本]" custT="1"/>
      <dgm:spPr/>
      <dgm:t>
        <a:bodyPr/>
        <a:lstStyle/>
        <a:p>
          <a:r>
            <a:rPr lang="zh-CN" altLang="en-US" sz="1800" dirty="0">
              <a:latin typeface="微软雅黑" pitchFamily="34" charset="-122"/>
              <a:ea typeface="微软雅黑" pitchFamily="34" charset="-122"/>
            </a:rPr>
            <a:t>项目管理</a:t>
          </a:r>
        </a:p>
      </dgm:t>
    </dgm:pt>
    <dgm:pt modelId="{780109C1-9655-47E2-88C3-EAFCF26935DB}" type="parTrans" cxnId="{09047B45-EB83-4B38-B2C2-D582BBB7B5F5}">
      <dgm:prSet/>
      <dgm:spPr/>
      <dgm:t>
        <a:bodyPr/>
        <a:lstStyle/>
        <a:p>
          <a:endParaRPr lang="zh-CN" altLang="en-US" sz="2800">
            <a:latin typeface="微软雅黑" pitchFamily="34" charset="-122"/>
            <a:ea typeface="微软雅黑" pitchFamily="34" charset="-122"/>
          </a:endParaRPr>
        </a:p>
      </dgm:t>
    </dgm:pt>
    <dgm:pt modelId="{25A7B371-2967-431B-ABEA-D02DC93FE7D8}" type="sibTrans" cxnId="{09047B45-EB83-4B38-B2C2-D582BBB7B5F5}">
      <dgm:prSet/>
      <dgm:spPr/>
      <dgm:t>
        <a:bodyPr/>
        <a:lstStyle/>
        <a:p>
          <a:endParaRPr lang="zh-CN" altLang="en-US" sz="2800">
            <a:latin typeface="微软雅黑" pitchFamily="34" charset="-122"/>
            <a:ea typeface="微软雅黑" pitchFamily="34" charset="-122"/>
          </a:endParaRPr>
        </a:p>
      </dgm:t>
    </dgm:pt>
    <dgm:pt modelId="{EFBD3C32-BA34-4EC5-A863-6B6C18C4D868}">
      <dgm:prSet phldrT="[文本]" custT="1"/>
      <dgm:spPr/>
      <dgm:t>
        <a:bodyPr/>
        <a:lstStyle/>
        <a:p>
          <a:r>
            <a:rPr lang="zh-CN" altLang="en-US" sz="1800" dirty="0">
              <a:latin typeface="微软雅黑" pitchFamily="34" charset="-122"/>
              <a:ea typeface="微软雅黑" pitchFamily="34" charset="-122"/>
            </a:rPr>
            <a:t>事</a:t>
          </a:r>
        </a:p>
      </dgm:t>
    </dgm:pt>
    <dgm:pt modelId="{E5D17642-311E-4E48-8DEA-D0D8890B54EE}" type="parTrans" cxnId="{FAB3F2FB-F6D5-4C97-A559-9A4E5DC86A11}">
      <dgm:prSet/>
      <dgm:spPr/>
      <dgm:t>
        <a:bodyPr/>
        <a:lstStyle/>
        <a:p>
          <a:endParaRPr lang="zh-CN" altLang="en-US" sz="2800">
            <a:latin typeface="微软雅黑" pitchFamily="34" charset="-122"/>
            <a:ea typeface="微软雅黑" pitchFamily="34" charset="-122"/>
          </a:endParaRPr>
        </a:p>
      </dgm:t>
    </dgm:pt>
    <dgm:pt modelId="{BB304DA2-FDD2-4AC3-9B7F-0E99D5E0A5B1}" type="sibTrans" cxnId="{FAB3F2FB-F6D5-4C97-A559-9A4E5DC86A11}">
      <dgm:prSet/>
      <dgm:spPr/>
      <dgm:t>
        <a:bodyPr/>
        <a:lstStyle/>
        <a:p>
          <a:endParaRPr lang="zh-CN" altLang="en-US" sz="2800">
            <a:latin typeface="微软雅黑" pitchFamily="34" charset="-122"/>
            <a:ea typeface="微软雅黑" pitchFamily="34" charset="-122"/>
          </a:endParaRPr>
        </a:p>
      </dgm:t>
    </dgm:pt>
    <dgm:pt modelId="{16229D2A-730B-40A1-8802-A3E7D907534E}">
      <dgm:prSet phldrT="[文本]" custT="1"/>
      <dgm:spPr/>
      <dgm:t>
        <a:bodyPr/>
        <a:lstStyle/>
        <a:p>
          <a:r>
            <a:rPr lang="zh-CN" altLang="en-US" sz="1800" dirty="0">
              <a:latin typeface="微软雅黑" pitchFamily="34" charset="-122"/>
              <a:ea typeface="微软雅黑" pitchFamily="34" charset="-122"/>
            </a:rPr>
            <a:t>范围</a:t>
          </a:r>
        </a:p>
      </dgm:t>
    </dgm:pt>
    <dgm:pt modelId="{10F5D31E-01D7-48D8-A17A-041F0FDE5A51}" type="parTrans" cxnId="{CDC70299-13DC-4242-BD10-3FE2159D639C}">
      <dgm:prSet/>
      <dgm:spPr/>
      <dgm:t>
        <a:bodyPr/>
        <a:lstStyle/>
        <a:p>
          <a:endParaRPr lang="zh-CN" altLang="en-US" sz="2800">
            <a:latin typeface="微软雅黑" pitchFamily="34" charset="-122"/>
            <a:ea typeface="微软雅黑" pitchFamily="34" charset="-122"/>
          </a:endParaRPr>
        </a:p>
      </dgm:t>
    </dgm:pt>
    <dgm:pt modelId="{9650F4D0-D729-49DA-856E-CABC5ECABC91}" type="sibTrans" cxnId="{CDC70299-13DC-4242-BD10-3FE2159D639C}">
      <dgm:prSet/>
      <dgm:spPr/>
      <dgm:t>
        <a:bodyPr/>
        <a:lstStyle/>
        <a:p>
          <a:endParaRPr lang="zh-CN" altLang="en-US" sz="2800">
            <a:latin typeface="微软雅黑" pitchFamily="34" charset="-122"/>
            <a:ea typeface="微软雅黑" pitchFamily="34" charset="-122"/>
          </a:endParaRPr>
        </a:p>
      </dgm:t>
    </dgm:pt>
    <dgm:pt modelId="{5FB75872-956E-49D7-985A-FA1F9FCF411B}">
      <dgm:prSet phldrT="[文本]" custT="1"/>
      <dgm:spPr/>
      <dgm:t>
        <a:bodyPr/>
        <a:lstStyle/>
        <a:p>
          <a:r>
            <a:rPr lang="zh-CN" altLang="en-US" sz="1800" dirty="0">
              <a:latin typeface="微软雅黑" pitchFamily="34" charset="-122"/>
              <a:ea typeface="微软雅黑" pitchFamily="34" charset="-122"/>
            </a:rPr>
            <a:t>时间</a:t>
          </a:r>
        </a:p>
      </dgm:t>
    </dgm:pt>
    <dgm:pt modelId="{CC6703A3-6E18-4CFC-8EE5-235B7475FC24}" type="parTrans" cxnId="{B50250B4-0CBF-4078-A2DE-E79870F84E76}">
      <dgm:prSet/>
      <dgm:spPr/>
      <dgm:t>
        <a:bodyPr/>
        <a:lstStyle/>
        <a:p>
          <a:endParaRPr lang="zh-CN" altLang="en-US" sz="2800">
            <a:latin typeface="微软雅黑" pitchFamily="34" charset="-122"/>
            <a:ea typeface="微软雅黑" pitchFamily="34" charset="-122"/>
          </a:endParaRPr>
        </a:p>
      </dgm:t>
    </dgm:pt>
    <dgm:pt modelId="{29ED61F3-2CE1-4C83-8EA0-C5701A73FAA7}" type="sibTrans" cxnId="{B50250B4-0CBF-4078-A2DE-E79870F84E76}">
      <dgm:prSet/>
      <dgm:spPr/>
      <dgm:t>
        <a:bodyPr/>
        <a:lstStyle/>
        <a:p>
          <a:endParaRPr lang="zh-CN" altLang="en-US" sz="2800">
            <a:latin typeface="微软雅黑" pitchFamily="34" charset="-122"/>
            <a:ea typeface="微软雅黑" pitchFamily="34" charset="-122"/>
          </a:endParaRPr>
        </a:p>
      </dgm:t>
    </dgm:pt>
    <dgm:pt modelId="{15497BFB-92F2-494D-ADA4-BCF08E03EEA4}">
      <dgm:prSet phldrT="[文本]" custT="1"/>
      <dgm:spPr/>
      <dgm:t>
        <a:bodyPr/>
        <a:lstStyle/>
        <a:p>
          <a:r>
            <a:rPr lang="zh-CN" altLang="en-US" sz="1800" dirty="0">
              <a:latin typeface="微软雅黑" pitchFamily="34" charset="-122"/>
              <a:ea typeface="微软雅黑" pitchFamily="34" charset="-122"/>
            </a:rPr>
            <a:t>人</a:t>
          </a:r>
        </a:p>
      </dgm:t>
    </dgm:pt>
    <dgm:pt modelId="{513DB6FD-C6AF-4569-976F-A254F44F1892}" type="parTrans" cxnId="{7FF62EE3-9AA1-4D3F-B751-E03B97D6EBBE}">
      <dgm:prSet/>
      <dgm:spPr/>
      <dgm:t>
        <a:bodyPr/>
        <a:lstStyle/>
        <a:p>
          <a:endParaRPr lang="zh-CN" altLang="en-US" sz="2800">
            <a:latin typeface="微软雅黑" pitchFamily="34" charset="-122"/>
            <a:ea typeface="微软雅黑" pitchFamily="34" charset="-122"/>
          </a:endParaRPr>
        </a:p>
      </dgm:t>
    </dgm:pt>
    <dgm:pt modelId="{DCB10894-45A3-4B01-B290-17600C3EA423}" type="sibTrans" cxnId="{7FF62EE3-9AA1-4D3F-B751-E03B97D6EBBE}">
      <dgm:prSet/>
      <dgm:spPr/>
      <dgm:t>
        <a:bodyPr/>
        <a:lstStyle/>
        <a:p>
          <a:endParaRPr lang="zh-CN" altLang="en-US" sz="2800">
            <a:latin typeface="微软雅黑" pitchFamily="34" charset="-122"/>
            <a:ea typeface="微软雅黑" pitchFamily="34" charset="-122"/>
          </a:endParaRPr>
        </a:p>
      </dgm:t>
    </dgm:pt>
    <dgm:pt modelId="{5C0AF9F8-9A8F-4226-9126-96C2973953F1}">
      <dgm:prSet phldrT="[文本]" custT="1"/>
      <dgm:spPr/>
      <dgm:t>
        <a:bodyPr/>
        <a:lstStyle/>
        <a:p>
          <a:r>
            <a:rPr lang="zh-CN" altLang="en-US" sz="1800" dirty="0">
              <a:latin typeface="微软雅黑" pitchFamily="34" charset="-122"/>
              <a:ea typeface="微软雅黑" pitchFamily="34" charset="-122"/>
            </a:rPr>
            <a:t>人力资源</a:t>
          </a:r>
        </a:p>
      </dgm:t>
    </dgm:pt>
    <dgm:pt modelId="{55388E6F-6338-4CF4-87B0-851C4673823B}" type="parTrans" cxnId="{9E32DD99-262F-432C-BD2E-C85EC508EDFD}">
      <dgm:prSet/>
      <dgm:spPr/>
      <dgm:t>
        <a:bodyPr/>
        <a:lstStyle/>
        <a:p>
          <a:endParaRPr lang="zh-CN" altLang="en-US" sz="2800">
            <a:latin typeface="微软雅黑" pitchFamily="34" charset="-122"/>
            <a:ea typeface="微软雅黑" pitchFamily="34" charset="-122"/>
          </a:endParaRPr>
        </a:p>
      </dgm:t>
    </dgm:pt>
    <dgm:pt modelId="{11213025-812A-458F-8161-354A47AA333A}" type="sibTrans" cxnId="{9E32DD99-262F-432C-BD2E-C85EC508EDFD}">
      <dgm:prSet/>
      <dgm:spPr/>
      <dgm:t>
        <a:bodyPr/>
        <a:lstStyle/>
        <a:p>
          <a:endParaRPr lang="zh-CN" altLang="en-US" sz="2800">
            <a:latin typeface="微软雅黑" pitchFamily="34" charset="-122"/>
            <a:ea typeface="微软雅黑" pitchFamily="34" charset="-122"/>
          </a:endParaRPr>
        </a:p>
      </dgm:t>
    </dgm:pt>
    <dgm:pt modelId="{43AA80BC-7FBF-4C8B-A332-A32A49E9D7BC}">
      <dgm:prSet custT="1"/>
      <dgm:spPr/>
      <dgm:t>
        <a:bodyPr/>
        <a:lstStyle/>
        <a:p>
          <a:r>
            <a:rPr lang="zh-CN" altLang="en-US" sz="1800" dirty="0">
              <a:latin typeface="微软雅黑" pitchFamily="34" charset="-122"/>
              <a:ea typeface="微软雅黑" pitchFamily="34" charset="-122"/>
            </a:rPr>
            <a:t>成本</a:t>
          </a:r>
        </a:p>
      </dgm:t>
    </dgm:pt>
    <dgm:pt modelId="{2033EEA5-8E1B-4AF2-8AC2-4C3A7D3D8D2B}" type="parTrans" cxnId="{D6DEDB76-78DB-4899-A5A0-15A51B0A1811}">
      <dgm:prSet/>
      <dgm:spPr/>
      <dgm:t>
        <a:bodyPr/>
        <a:lstStyle/>
        <a:p>
          <a:endParaRPr lang="zh-CN" altLang="en-US" sz="2800">
            <a:latin typeface="微软雅黑" pitchFamily="34" charset="-122"/>
            <a:ea typeface="微软雅黑" pitchFamily="34" charset="-122"/>
          </a:endParaRPr>
        </a:p>
      </dgm:t>
    </dgm:pt>
    <dgm:pt modelId="{3F7D1C3C-8F07-48C9-ACCC-4DFB803E7B82}" type="sibTrans" cxnId="{D6DEDB76-78DB-4899-A5A0-15A51B0A1811}">
      <dgm:prSet/>
      <dgm:spPr/>
      <dgm:t>
        <a:bodyPr/>
        <a:lstStyle/>
        <a:p>
          <a:endParaRPr lang="zh-CN" altLang="en-US" sz="2800">
            <a:latin typeface="微软雅黑" pitchFamily="34" charset="-122"/>
            <a:ea typeface="微软雅黑" pitchFamily="34" charset="-122"/>
          </a:endParaRPr>
        </a:p>
      </dgm:t>
    </dgm:pt>
    <dgm:pt modelId="{2222FA5A-995A-4B0F-B636-97111B030802}">
      <dgm:prSet custT="1"/>
      <dgm:spPr/>
      <dgm:t>
        <a:bodyPr/>
        <a:lstStyle/>
        <a:p>
          <a:r>
            <a:rPr lang="zh-CN" altLang="en-US" sz="1800" dirty="0">
              <a:latin typeface="微软雅黑" pitchFamily="34" charset="-122"/>
              <a:ea typeface="微软雅黑" pitchFamily="34" charset="-122"/>
            </a:rPr>
            <a:t>质量</a:t>
          </a:r>
        </a:p>
      </dgm:t>
    </dgm:pt>
    <dgm:pt modelId="{EB1D478A-037E-41BB-B9EF-E06700D27A80}" type="parTrans" cxnId="{49C53F4D-67BF-4063-B274-89B2E5F4EFDD}">
      <dgm:prSet/>
      <dgm:spPr/>
      <dgm:t>
        <a:bodyPr/>
        <a:lstStyle/>
        <a:p>
          <a:endParaRPr lang="zh-CN" altLang="en-US" sz="2800">
            <a:latin typeface="微软雅黑" pitchFamily="34" charset="-122"/>
            <a:ea typeface="微软雅黑" pitchFamily="34" charset="-122"/>
          </a:endParaRPr>
        </a:p>
      </dgm:t>
    </dgm:pt>
    <dgm:pt modelId="{7CEC71C0-C2B8-446E-9054-8E3CEFA2E526}" type="sibTrans" cxnId="{49C53F4D-67BF-4063-B274-89B2E5F4EFDD}">
      <dgm:prSet/>
      <dgm:spPr/>
      <dgm:t>
        <a:bodyPr/>
        <a:lstStyle/>
        <a:p>
          <a:endParaRPr lang="zh-CN" altLang="en-US" sz="2800">
            <a:latin typeface="微软雅黑" pitchFamily="34" charset="-122"/>
            <a:ea typeface="微软雅黑" pitchFamily="34" charset="-122"/>
          </a:endParaRPr>
        </a:p>
      </dgm:t>
    </dgm:pt>
    <dgm:pt modelId="{CFC977D3-664E-43DB-8585-21B06BBA088B}">
      <dgm:prSet custT="1"/>
      <dgm:spPr/>
      <dgm:t>
        <a:bodyPr/>
        <a:lstStyle/>
        <a:p>
          <a:r>
            <a:rPr lang="zh-CN" altLang="en-US" sz="1800" dirty="0">
              <a:latin typeface="微软雅黑" pitchFamily="34" charset="-122"/>
              <a:ea typeface="微软雅黑" pitchFamily="34" charset="-122"/>
            </a:rPr>
            <a:t>风险</a:t>
          </a:r>
        </a:p>
      </dgm:t>
    </dgm:pt>
    <dgm:pt modelId="{B963AF18-954A-4790-B081-22F850B4EF59}" type="parTrans" cxnId="{927BD30D-C068-434C-8445-9F9115C085E6}">
      <dgm:prSet/>
      <dgm:spPr/>
      <dgm:t>
        <a:bodyPr/>
        <a:lstStyle/>
        <a:p>
          <a:endParaRPr lang="zh-CN" altLang="en-US" sz="2800">
            <a:latin typeface="微软雅黑" pitchFamily="34" charset="-122"/>
            <a:ea typeface="微软雅黑" pitchFamily="34" charset="-122"/>
          </a:endParaRPr>
        </a:p>
      </dgm:t>
    </dgm:pt>
    <dgm:pt modelId="{9AA1D75D-31A0-425F-A202-CECC03DAE80E}" type="sibTrans" cxnId="{927BD30D-C068-434C-8445-9F9115C085E6}">
      <dgm:prSet/>
      <dgm:spPr/>
      <dgm:t>
        <a:bodyPr/>
        <a:lstStyle/>
        <a:p>
          <a:endParaRPr lang="zh-CN" altLang="en-US" sz="2800">
            <a:latin typeface="微软雅黑" pitchFamily="34" charset="-122"/>
            <a:ea typeface="微软雅黑" pitchFamily="34" charset="-122"/>
          </a:endParaRPr>
        </a:p>
      </dgm:t>
    </dgm:pt>
    <dgm:pt modelId="{08E006CB-A082-4E02-8F85-96B61C2D076B}">
      <dgm:prSet custT="1"/>
      <dgm:spPr/>
      <dgm:t>
        <a:bodyPr/>
        <a:lstStyle/>
        <a:p>
          <a:r>
            <a:rPr lang="zh-CN" altLang="en-US" sz="1800" dirty="0">
              <a:latin typeface="微软雅黑" pitchFamily="34" charset="-122"/>
              <a:ea typeface="微软雅黑" pitchFamily="34" charset="-122"/>
            </a:rPr>
            <a:t>沟通</a:t>
          </a:r>
        </a:p>
      </dgm:t>
    </dgm:pt>
    <dgm:pt modelId="{A910557D-39B8-4EBF-81FC-B81AE6ABAC4B}" type="parTrans" cxnId="{D7DDE220-7AB9-49D1-B21C-EA6F92BC8EB8}">
      <dgm:prSet/>
      <dgm:spPr/>
      <dgm:t>
        <a:bodyPr/>
        <a:lstStyle/>
        <a:p>
          <a:endParaRPr lang="zh-CN" altLang="en-US" sz="2800">
            <a:latin typeface="微软雅黑" pitchFamily="34" charset="-122"/>
            <a:ea typeface="微软雅黑" pitchFamily="34" charset="-122"/>
          </a:endParaRPr>
        </a:p>
      </dgm:t>
    </dgm:pt>
    <dgm:pt modelId="{CA5350F7-4D32-4437-B95B-5CEFC201F08E}" type="sibTrans" cxnId="{D7DDE220-7AB9-49D1-B21C-EA6F92BC8EB8}">
      <dgm:prSet/>
      <dgm:spPr/>
      <dgm:t>
        <a:bodyPr/>
        <a:lstStyle/>
        <a:p>
          <a:endParaRPr lang="zh-CN" altLang="en-US" sz="2800">
            <a:latin typeface="微软雅黑" pitchFamily="34" charset="-122"/>
            <a:ea typeface="微软雅黑" pitchFamily="34" charset="-122"/>
          </a:endParaRPr>
        </a:p>
      </dgm:t>
    </dgm:pt>
    <dgm:pt modelId="{7A44F8AA-1E88-452E-95DE-51C2F7534FB5}">
      <dgm:prSet custT="1"/>
      <dgm:spPr/>
      <dgm:t>
        <a:bodyPr/>
        <a:lstStyle/>
        <a:p>
          <a:r>
            <a:rPr lang="zh-CN" altLang="en-US" sz="1800" dirty="0">
              <a:latin typeface="微软雅黑" pitchFamily="34" charset="-122"/>
              <a:ea typeface="微软雅黑" pitchFamily="34" charset="-122"/>
            </a:rPr>
            <a:t>采购</a:t>
          </a:r>
        </a:p>
      </dgm:t>
    </dgm:pt>
    <dgm:pt modelId="{6BBB0ADE-0271-4DEB-BA40-4CDD422D51FE}" type="parTrans" cxnId="{67D060C8-B4E9-48EA-9013-0AD8D704B634}">
      <dgm:prSet/>
      <dgm:spPr/>
      <dgm:t>
        <a:bodyPr/>
        <a:lstStyle/>
        <a:p>
          <a:endParaRPr lang="zh-CN" altLang="en-US" sz="2800">
            <a:latin typeface="微软雅黑" pitchFamily="34" charset="-122"/>
            <a:ea typeface="微软雅黑" pitchFamily="34" charset="-122"/>
          </a:endParaRPr>
        </a:p>
      </dgm:t>
    </dgm:pt>
    <dgm:pt modelId="{7D06CDA7-DB4F-44CC-978A-D018E3336EDE}" type="sibTrans" cxnId="{67D060C8-B4E9-48EA-9013-0AD8D704B634}">
      <dgm:prSet/>
      <dgm:spPr/>
      <dgm:t>
        <a:bodyPr/>
        <a:lstStyle/>
        <a:p>
          <a:endParaRPr lang="zh-CN" altLang="en-US" sz="2800">
            <a:latin typeface="微软雅黑" pitchFamily="34" charset="-122"/>
            <a:ea typeface="微软雅黑" pitchFamily="34" charset="-122"/>
          </a:endParaRPr>
        </a:p>
      </dgm:t>
    </dgm:pt>
    <dgm:pt modelId="{4C053454-05B3-4622-917D-FBB8F834B43D}" type="pres">
      <dgm:prSet presAssocID="{5195A661-C884-48DB-ACC1-22F8C90BA8BC}" presName="hierChild1" presStyleCnt="0">
        <dgm:presLayoutVars>
          <dgm:chPref val="1"/>
          <dgm:dir/>
          <dgm:animOne val="branch"/>
          <dgm:animLvl val="lvl"/>
          <dgm:resizeHandles/>
        </dgm:presLayoutVars>
      </dgm:prSet>
      <dgm:spPr/>
      <dgm:t>
        <a:bodyPr/>
        <a:lstStyle/>
        <a:p>
          <a:endParaRPr lang="zh-CN" altLang="en-US"/>
        </a:p>
      </dgm:t>
    </dgm:pt>
    <dgm:pt modelId="{A0E94A26-143E-436A-93F4-5ADD89932670}" type="pres">
      <dgm:prSet presAssocID="{781A5AC9-A830-466C-B434-BA8EDD6E74F4}" presName="hierRoot1" presStyleCnt="0"/>
      <dgm:spPr/>
    </dgm:pt>
    <dgm:pt modelId="{F7CCE25F-9871-4892-BC95-D6D8487CE40A}" type="pres">
      <dgm:prSet presAssocID="{781A5AC9-A830-466C-B434-BA8EDD6E74F4}" presName="composite" presStyleCnt="0"/>
      <dgm:spPr/>
    </dgm:pt>
    <dgm:pt modelId="{0DA58FAD-5F32-4FB2-8A75-E91D5880B797}" type="pres">
      <dgm:prSet presAssocID="{781A5AC9-A830-466C-B434-BA8EDD6E74F4}" presName="background" presStyleLbl="node0" presStyleIdx="0" presStyleCnt="1"/>
      <dgm:spPr/>
    </dgm:pt>
    <dgm:pt modelId="{2DD7FA9E-548C-465D-BEAE-D08FA82B2D15}" type="pres">
      <dgm:prSet presAssocID="{781A5AC9-A830-466C-B434-BA8EDD6E74F4}" presName="text" presStyleLbl="fgAcc0" presStyleIdx="0" presStyleCnt="1">
        <dgm:presLayoutVars>
          <dgm:chPref val="3"/>
        </dgm:presLayoutVars>
      </dgm:prSet>
      <dgm:spPr/>
      <dgm:t>
        <a:bodyPr/>
        <a:lstStyle/>
        <a:p>
          <a:endParaRPr lang="zh-CN" altLang="en-US"/>
        </a:p>
      </dgm:t>
    </dgm:pt>
    <dgm:pt modelId="{BAFBB71F-1712-4E52-9B50-57F565C11E15}" type="pres">
      <dgm:prSet presAssocID="{781A5AC9-A830-466C-B434-BA8EDD6E74F4}" presName="hierChild2" presStyleCnt="0"/>
      <dgm:spPr/>
    </dgm:pt>
    <dgm:pt modelId="{922D1A9E-CCCC-42B8-B8EE-0A6EC2E0F37B}" type="pres">
      <dgm:prSet presAssocID="{E5D17642-311E-4E48-8DEA-D0D8890B54EE}" presName="Name10" presStyleLbl="parChTrans1D2" presStyleIdx="0" presStyleCnt="2"/>
      <dgm:spPr/>
      <dgm:t>
        <a:bodyPr/>
        <a:lstStyle/>
        <a:p>
          <a:endParaRPr lang="zh-CN" altLang="en-US"/>
        </a:p>
      </dgm:t>
    </dgm:pt>
    <dgm:pt modelId="{F3F0A0B4-621D-46FF-8C7D-4F3679B36D6D}" type="pres">
      <dgm:prSet presAssocID="{EFBD3C32-BA34-4EC5-A863-6B6C18C4D868}" presName="hierRoot2" presStyleCnt="0"/>
      <dgm:spPr/>
    </dgm:pt>
    <dgm:pt modelId="{E1830202-F522-4EF2-93D4-6A0E5EC62411}" type="pres">
      <dgm:prSet presAssocID="{EFBD3C32-BA34-4EC5-A863-6B6C18C4D868}" presName="composite2" presStyleCnt="0"/>
      <dgm:spPr/>
    </dgm:pt>
    <dgm:pt modelId="{7FD78921-CE69-427A-8AE0-C5224F3CFFDA}" type="pres">
      <dgm:prSet presAssocID="{EFBD3C32-BA34-4EC5-A863-6B6C18C4D868}" presName="background2" presStyleLbl="node2" presStyleIdx="0" presStyleCnt="2"/>
      <dgm:spPr/>
    </dgm:pt>
    <dgm:pt modelId="{64CA7213-BB56-4E27-B028-4228819EEFAF}" type="pres">
      <dgm:prSet presAssocID="{EFBD3C32-BA34-4EC5-A863-6B6C18C4D868}" presName="text2" presStyleLbl="fgAcc2" presStyleIdx="0" presStyleCnt="2">
        <dgm:presLayoutVars>
          <dgm:chPref val="3"/>
        </dgm:presLayoutVars>
      </dgm:prSet>
      <dgm:spPr/>
      <dgm:t>
        <a:bodyPr/>
        <a:lstStyle/>
        <a:p>
          <a:endParaRPr lang="zh-CN" altLang="en-US"/>
        </a:p>
      </dgm:t>
    </dgm:pt>
    <dgm:pt modelId="{054714B8-4B0E-41E5-BA18-8290ED04303D}" type="pres">
      <dgm:prSet presAssocID="{EFBD3C32-BA34-4EC5-A863-6B6C18C4D868}" presName="hierChild3" presStyleCnt="0"/>
      <dgm:spPr/>
    </dgm:pt>
    <dgm:pt modelId="{AB83113C-F607-437E-A1ED-41623AB0E2E2}" type="pres">
      <dgm:prSet presAssocID="{10F5D31E-01D7-48D8-A17A-041F0FDE5A51}" presName="Name17" presStyleLbl="parChTrans1D3" presStyleIdx="0" presStyleCnt="8"/>
      <dgm:spPr/>
      <dgm:t>
        <a:bodyPr/>
        <a:lstStyle/>
        <a:p>
          <a:endParaRPr lang="zh-CN" altLang="en-US"/>
        </a:p>
      </dgm:t>
    </dgm:pt>
    <dgm:pt modelId="{451DA0E4-857A-449A-B228-DAC5D79E9224}" type="pres">
      <dgm:prSet presAssocID="{16229D2A-730B-40A1-8802-A3E7D907534E}" presName="hierRoot3" presStyleCnt="0"/>
      <dgm:spPr/>
    </dgm:pt>
    <dgm:pt modelId="{899889A4-69F8-4BC6-9906-A9B361076CB5}" type="pres">
      <dgm:prSet presAssocID="{16229D2A-730B-40A1-8802-A3E7D907534E}" presName="composite3" presStyleCnt="0"/>
      <dgm:spPr/>
    </dgm:pt>
    <dgm:pt modelId="{2709A27C-1B4A-4253-8907-40D30EE87EDC}" type="pres">
      <dgm:prSet presAssocID="{16229D2A-730B-40A1-8802-A3E7D907534E}" presName="background3" presStyleLbl="node3" presStyleIdx="0" presStyleCnt="8"/>
      <dgm:spPr/>
    </dgm:pt>
    <dgm:pt modelId="{AA31CD13-FA13-4075-8CE7-38851863C926}" type="pres">
      <dgm:prSet presAssocID="{16229D2A-730B-40A1-8802-A3E7D907534E}" presName="text3" presStyleLbl="fgAcc3" presStyleIdx="0" presStyleCnt="8">
        <dgm:presLayoutVars>
          <dgm:chPref val="3"/>
        </dgm:presLayoutVars>
      </dgm:prSet>
      <dgm:spPr/>
      <dgm:t>
        <a:bodyPr/>
        <a:lstStyle/>
        <a:p>
          <a:endParaRPr lang="zh-CN" altLang="en-US"/>
        </a:p>
      </dgm:t>
    </dgm:pt>
    <dgm:pt modelId="{924AAFD7-C104-401B-ABB6-1F997194A122}" type="pres">
      <dgm:prSet presAssocID="{16229D2A-730B-40A1-8802-A3E7D907534E}" presName="hierChild4" presStyleCnt="0"/>
      <dgm:spPr/>
    </dgm:pt>
    <dgm:pt modelId="{56C4FFA1-4F5E-46A0-9863-DCFDA656A01D}" type="pres">
      <dgm:prSet presAssocID="{CC6703A3-6E18-4CFC-8EE5-235B7475FC24}" presName="Name17" presStyleLbl="parChTrans1D3" presStyleIdx="1" presStyleCnt="8"/>
      <dgm:spPr/>
      <dgm:t>
        <a:bodyPr/>
        <a:lstStyle/>
        <a:p>
          <a:endParaRPr lang="zh-CN" altLang="en-US"/>
        </a:p>
      </dgm:t>
    </dgm:pt>
    <dgm:pt modelId="{1A883E60-042E-4040-9EF2-8BDB3E4C7068}" type="pres">
      <dgm:prSet presAssocID="{5FB75872-956E-49D7-985A-FA1F9FCF411B}" presName="hierRoot3" presStyleCnt="0"/>
      <dgm:spPr/>
    </dgm:pt>
    <dgm:pt modelId="{A50451DC-2D37-4E37-A40E-5FA9DED48DFA}" type="pres">
      <dgm:prSet presAssocID="{5FB75872-956E-49D7-985A-FA1F9FCF411B}" presName="composite3" presStyleCnt="0"/>
      <dgm:spPr/>
    </dgm:pt>
    <dgm:pt modelId="{468E6BC9-086A-4784-9EE0-9C8C717B028E}" type="pres">
      <dgm:prSet presAssocID="{5FB75872-956E-49D7-985A-FA1F9FCF411B}" presName="background3" presStyleLbl="node3" presStyleIdx="1" presStyleCnt="8"/>
      <dgm:spPr/>
    </dgm:pt>
    <dgm:pt modelId="{1E1C4461-09D5-4A06-9238-73D44F329048}" type="pres">
      <dgm:prSet presAssocID="{5FB75872-956E-49D7-985A-FA1F9FCF411B}" presName="text3" presStyleLbl="fgAcc3" presStyleIdx="1" presStyleCnt="8">
        <dgm:presLayoutVars>
          <dgm:chPref val="3"/>
        </dgm:presLayoutVars>
      </dgm:prSet>
      <dgm:spPr/>
      <dgm:t>
        <a:bodyPr/>
        <a:lstStyle/>
        <a:p>
          <a:endParaRPr lang="zh-CN" altLang="en-US"/>
        </a:p>
      </dgm:t>
    </dgm:pt>
    <dgm:pt modelId="{7F1FF5B6-8FC9-4F27-BBF8-DDBD5957A214}" type="pres">
      <dgm:prSet presAssocID="{5FB75872-956E-49D7-985A-FA1F9FCF411B}" presName="hierChild4" presStyleCnt="0"/>
      <dgm:spPr/>
    </dgm:pt>
    <dgm:pt modelId="{9D4AD87B-36CE-4E76-B16F-420FA9939776}" type="pres">
      <dgm:prSet presAssocID="{2033EEA5-8E1B-4AF2-8AC2-4C3A7D3D8D2B}" presName="Name17" presStyleLbl="parChTrans1D3" presStyleIdx="2" presStyleCnt="8"/>
      <dgm:spPr/>
      <dgm:t>
        <a:bodyPr/>
        <a:lstStyle/>
        <a:p>
          <a:endParaRPr lang="zh-CN" altLang="en-US"/>
        </a:p>
      </dgm:t>
    </dgm:pt>
    <dgm:pt modelId="{7E3E9DE4-C8CD-431A-853A-F206B5DFFA34}" type="pres">
      <dgm:prSet presAssocID="{43AA80BC-7FBF-4C8B-A332-A32A49E9D7BC}" presName="hierRoot3" presStyleCnt="0"/>
      <dgm:spPr/>
    </dgm:pt>
    <dgm:pt modelId="{3D94B657-48EE-4EE5-8217-4292528B9441}" type="pres">
      <dgm:prSet presAssocID="{43AA80BC-7FBF-4C8B-A332-A32A49E9D7BC}" presName="composite3" presStyleCnt="0"/>
      <dgm:spPr/>
    </dgm:pt>
    <dgm:pt modelId="{8C757A17-1EE4-4610-AE29-A633D2A666A7}" type="pres">
      <dgm:prSet presAssocID="{43AA80BC-7FBF-4C8B-A332-A32A49E9D7BC}" presName="background3" presStyleLbl="node3" presStyleIdx="2" presStyleCnt="8"/>
      <dgm:spPr/>
    </dgm:pt>
    <dgm:pt modelId="{63CD7766-3CAD-4D39-B754-5301D0E9652D}" type="pres">
      <dgm:prSet presAssocID="{43AA80BC-7FBF-4C8B-A332-A32A49E9D7BC}" presName="text3" presStyleLbl="fgAcc3" presStyleIdx="2" presStyleCnt="8">
        <dgm:presLayoutVars>
          <dgm:chPref val="3"/>
        </dgm:presLayoutVars>
      </dgm:prSet>
      <dgm:spPr/>
      <dgm:t>
        <a:bodyPr/>
        <a:lstStyle/>
        <a:p>
          <a:endParaRPr lang="zh-CN" altLang="en-US"/>
        </a:p>
      </dgm:t>
    </dgm:pt>
    <dgm:pt modelId="{87320516-5577-4993-BB15-AAB9C74E9705}" type="pres">
      <dgm:prSet presAssocID="{43AA80BC-7FBF-4C8B-A332-A32A49E9D7BC}" presName="hierChild4" presStyleCnt="0"/>
      <dgm:spPr/>
    </dgm:pt>
    <dgm:pt modelId="{C48AE2AD-1608-4B92-83E0-737F0DEC8301}" type="pres">
      <dgm:prSet presAssocID="{EB1D478A-037E-41BB-B9EF-E06700D27A80}" presName="Name17" presStyleLbl="parChTrans1D3" presStyleIdx="3" presStyleCnt="8"/>
      <dgm:spPr/>
      <dgm:t>
        <a:bodyPr/>
        <a:lstStyle/>
        <a:p>
          <a:endParaRPr lang="zh-CN" altLang="en-US"/>
        </a:p>
      </dgm:t>
    </dgm:pt>
    <dgm:pt modelId="{F0DF58F8-8167-40D7-BE8D-C53A36582627}" type="pres">
      <dgm:prSet presAssocID="{2222FA5A-995A-4B0F-B636-97111B030802}" presName="hierRoot3" presStyleCnt="0"/>
      <dgm:spPr/>
    </dgm:pt>
    <dgm:pt modelId="{04E37220-8266-4615-8DA9-2DF4D9699D12}" type="pres">
      <dgm:prSet presAssocID="{2222FA5A-995A-4B0F-B636-97111B030802}" presName="composite3" presStyleCnt="0"/>
      <dgm:spPr/>
    </dgm:pt>
    <dgm:pt modelId="{3E9BBF18-3041-4E72-AF29-32DD9D0F33D7}" type="pres">
      <dgm:prSet presAssocID="{2222FA5A-995A-4B0F-B636-97111B030802}" presName="background3" presStyleLbl="node3" presStyleIdx="3" presStyleCnt="8"/>
      <dgm:spPr/>
    </dgm:pt>
    <dgm:pt modelId="{AB74829B-3239-4B53-A575-EC98E308C65B}" type="pres">
      <dgm:prSet presAssocID="{2222FA5A-995A-4B0F-B636-97111B030802}" presName="text3" presStyleLbl="fgAcc3" presStyleIdx="3" presStyleCnt="8">
        <dgm:presLayoutVars>
          <dgm:chPref val="3"/>
        </dgm:presLayoutVars>
      </dgm:prSet>
      <dgm:spPr/>
      <dgm:t>
        <a:bodyPr/>
        <a:lstStyle/>
        <a:p>
          <a:endParaRPr lang="zh-CN" altLang="en-US"/>
        </a:p>
      </dgm:t>
    </dgm:pt>
    <dgm:pt modelId="{CB70A0F2-9A96-4878-8FE5-B0EB8578A80B}" type="pres">
      <dgm:prSet presAssocID="{2222FA5A-995A-4B0F-B636-97111B030802}" presName="hierChild4" presStyleCnt="0"/>
      <dgm:spPr/>
    </dgm:pt>
    <dgm:pt modelId="{F8687D44-EA93-4CB0-8E7E-89729BA208B3}" type="pres">
      <dgm:prSet presAssocID="{B963AF18-954A-4790-B081-22F850B4EF59}" presName="Name17" presStyleLbl="parChTrans1D3" presStyleIdx="4" presStyleCnt="8"/>
      <dgm:spPr/>
      <dgm:t>
        <a:bodyPr/>
        <a:lstStyle/>
        <a:p>
          <a:endParaRPr lang="zh-CN" altLang="en-US"/>
        </a:p>
      </dgm:t>
    </dgm:pt>
    <dgm:pt modelId="{F4E4C849-E87B-4B60-8AB7-EDAB88920889}" type="pres">
      <dgm:prSet presAssocID="{CFC977D3-664E-43DB-8585-21B06BBA088B}" presName="hierRoot3" presStyleCnt="0"/>
      <dgm:spPr/>
    </dgm:pt>
    <dgm:pt modelId="{7A234227-58F5-449A-8A93-19573B417080}" type="pres">
      <dgm:prSet presAssocID="{CFC977D3-664E-43DB-8585-21B06BBA088B}" presName="composite3" presStyleCnt="0"/>
      <dgm:spPr/>
    </dgm:pt>
    <dgm:pt modelId="{B11C065A-FCD1-4D13-A026-6A33BE94585B}" type="pres">
      <dgm:prSet presAssocID="{CFC977D3-664E-43DB-8585-21B06BBA088B}" presName="background3" presStyleLbl="node3" presStyleIdx="4" presStyleCnt="8"/>
      <dgm:spPr/>
    </dgm:pt>
    <dgm:pt modelId="{1B19637B-5A30-42EB-A00F-BB4EF0E86653}" type="pres">
      <dgm:prSet presAssocID="{CFC977D3-664E-43DB-8585-21B06BBA088B}" presName="text3" presStyleLbl="fgAcc3" presStyleIdx="4" presStyleCnt="8">
        <dgm:presLayoutVars>
          <dgm:chPref val="3"/>
        </dgm:presLayoutVars>
      </dgm:prSet>
      <dgm:spPr/>
      <dgm:t>
        <a:bodyPr/>
        <a:lstStyle/>
        <a:p>
          <a:endParaRPr lang="zh-CN" altLang="en-US"/>
        </a:p>
      </dgm:t>
    </dgm:pt>
    <dgm:pt modelId="{CC6947CB-1432-4037-87B0-50B5923CB1E3}" type="pres">
      <dgm:prSet presAssocID="{CFC977D3-664E-43DB-8585-21B06BBA088B}" presName="hierChild4" presStyleCnt="0"/>
      <dgm:spPr/>
    </dgm:pt>
    <dgm:pt modelId="{C239EBAE-82D1-434D-AA5C-1DB129D2AFA1}" type="pres">
      <dgm:prSet presAssocID="{513DB6FD-C6AF-4569-976F-A254F44F1892}" presName="Name10" presStyleLbl="parChTrans1D2" presStyleIdx="1" presStyleCnt="2"/>
      <dgm:spPr/>
      <dgm:t>
        <a:bodyPr/>
        <a:lstStyle/>
        <a:p>
          <a:endParaRPr lang="zh-CN" altLang="en-US"/>
        </a:p>
      </dgm:t>
    </dgm:pt>
    <dgm:pt modelId="{522CC041-9273-4C5C-8ACF-316CF050F37A}" type="pres">
      <dgm:prSet presAssocID="{15497BFB-92F2-494D-ADA4-BCF08E03EEA4}" presName="hierRoot2" presStyleCnt="0"/>
      <dgm:spPr/>
    </dgm:pt>
    <dgm:pt modelId="{12DF2543-5BF5-4729-8A7E-66D41A6AB2C9}" type="pres">
      <dgm:prSet presAssocID="{15497BFB-92F2-494D-ADA4-BCF08E03EEA4}" presName="composite2" presStyleCnt="0"/>
      <dgm:spPr/>
    </dgm:pt>
    <dgm:pt modelId="{2E5F5DC6-94B0-4570-924A-E49663B88CC0}" type="pres">
      <dgm:prSet presAssocID="{15497BFB-92F2-494D-ADA4-BCF08E03EEA4}" presName="background2" presStyleLbl="node2" presStyleIdx="1" presStyleCnt="2"/>
      <dgm:spPr/>
    </dgm:pt>
    <dgm:pt modelId="{BF35273B-375B-4E5A-A64A-BEB809B31768}" type="pres">
      <dgm:prSet presAssocID="{15497BFB-92F2-494D-ADA4-BCF08E03EEA4}" presName="text2" presStyleLbl="fgAcc2" presStyleIdx="1" presStyleCnt="2">
        <dgm:presLayoutVars>
          <dgm:chPref val="3"/>
        </dgm:presLayoutVars>
      </dgm:prSet>
      <dgm:spPr/>
      <dgm:t>
        <a:bodyPr/>
        <a:lstStyle/>
        <a:p>
          <a:endParaRPr lang="zh-CN" altLang="en-US"/>
        </a:p>
      </dgm:t>
    </dgm:pt>
    <dgm:pt modelId="{6D904786-DF06-4EE8-8596-3F05F87071F0}" type="pres">
      <dgm:prSet presAssocID="{15497BFB-92F2-494D-ADA4-BCF08E03EEA4}" presName="hierChild3" presStyleCnt="0"/>
      <dgm:spPr/>
    </dgm:pt>
    <dgm:pt modelId="{75DF67A8-87AE-497F-B82A-46AAED564E33}" type="pres">
      <dgm:prSet presAssocID="{55388E6F-6338-4CF4-87B0-851C4673823B}" presName="Name17" presStyleLbl="parChTrans1D3" presStyleIdx="5" presStyleCnt="8"/>
      <dgm:spPr/>
      <dgm:t>
        <a:bodyPr/>
        <a:lstStyle/>
        <a:p>
          <a:endParaRPr lang="zh-CN" altLang="en-US"/>
        </a:p>
      </dgm:t>
    </dgm:pt>
    <dgm:pt modelId="{A6C4D360-F010-4CDA-BE7F-41A9ED53B4A2}" type="pres">
      <dgm:prSet presAssocID="{5C0AF9F8-9A8F-4226-9126-96C2973953F1}" presName="hierRoot3" presStyleCnt="0"/>
      <dgm:spPr/>
    </dgm:pt>
    <dgm:pt modelId="{67346B8A-828C-4306-87C8-32B6DF212ECB}" type="pres">
      <dgm:prSet presAssocID="{5C0AF9F8-9A8F-4226-9126-96C2973953F1}" presName="composite3" presStyleCnt="0"/>
      <dgm:spPr/>
    </dgm:pt>
    <dgm:pt modelId="{AE94D757-501B-4CE9-8364-8F471F3A6EA0}" type="pres">
      <dgm:prSet presAssocID="{5C0AF9F8-9A8F-4226-9126-96C2973953F1}" presName="background3" presStyleLbl="node3" presStyleIdx="5" presStyleCnt="8"/>
      <dgm:spPr/>
    </dgm:pt>
    <dgm:pt modelId="{91E89F63-26EC-48BB-A7B5-09D536DC5BE9}" type="pres">
      <dgm:prSet presAssocID="{5C0AF9F8-9A8F-4226-9126-96C2973953F1}" presName="text3" presStyleLbl="fgAcc3" presStyleIdx="5" presStyleCnt="8">
        <dgm:presLayoutVars>
          <dgm:chPref val="3"/>
        </dgm:presLayoutVars>
      </dgm:prSet>
      <dgm:spPr/>
      <dgm:t>
        <a:bodyPr/>
        <a:lstStyle/>
        <a:p>
          <a:endParaRPr lang="zh-CN" altLang="en-US"/>
        </a:p>
      </dgm:t>
    </dgm:pt>
    <dgm:pt modelId="{8F3CDF8F-B932-4D01-93F6-CCD97B7DF810}" type="pres">
      <dgm:prSet presAssocID="{5C0AF9F8-9A8F-4226-9126-96C2973953F1}" presName="hierChild4" presStyleCnt="0"/>
      <dgm:spPr/>
    </dgm:pt>
    <dgm:pt modelId="{C41012A2-AAB5-48AF-9B73-3FE137A98DDC}" type="pres">
      <dgm:prSet presAssocID="{A910557D-39B8-4EBF-81FC-B81AE6ABAC4B}" presName="Name17" presStyleLbl="parChTrans1D3" presStyleIdx="6" presStyleCnt="8"/>
      <dgm:spPr/>
      <dgm:t>
        <a:bodyPr/>
        <a:lstStyle/>
        <a:p>
          <a:endParaRPr lang="zh-CN" altLang="en-US"/>
        </a:p>
      </dgm:t>
    </dgm:pt>
    <dgm:pt modelId="{7E2CFB13-2509-4DC7-B70D-02C4DC4193F9}" type="pres">
      <dgm:prSet presAssocID="{08E006CB-A082-4E02-8F85-96B61C2D076B}" presName="hierRoot3" presStyleCnt="0"/>
      <dgm:spPr/>
    </dgm:pt>
    <dgm:pt modelId="{224FB168-7EC9-4C3A-BD10-EAF131602D32}" type="pres">
      <dgm:prSet presAssocID="{08E006CB-A082-4E02-8F85-96B61C2D076B}" presName="composite3" presStyleCnt="0"/>
      <dgm:spPr/>
    </dgm:pt>
    <dgm:pt modelId="{8F053846-7F3F-46AE-837A-53655C23611B}" type="pres">
      <dgm:prSet presAssocID="{08E006CB-A082-4E02-8F85-96B61C2D076B}" presName="background3" presStyleLbl="node3" presStyleIdx="6" presStyleCnt="8"/>
      <dgm:spPr/>
    </dgm:pt>
    <dgm:pt modelId="{D3D2AEA5-9D15-497D-9FDC-2BC3E5267929}" type="pres">
      <dgm:prSet presAssocID="{08E006CB-A082-4E02-8F85-96B61C2D076B}" presName="text3" presStyleLbl="fgAcc3" presStyleIdx="6" presStyleCnt="8">
        <dgm:presLayoutVars>
          <dgm:chPref val="3"/>
        </dgm:presLayoutVars>
      </dgm:prSet>
      <dgm:spPr/>
      <dgm:t>
        <a:bodyPr/>
        <a:lstStyle/>
        <a:p>
          <a:endParaRPr lang="zh-CN" altLang="en-US"/>
        </a:p>
      </dgm:t>
    </dgm:pt>
    <dgm:pt modelId="{E9116588-C781-4BFA-AAC4-1815392B5C25}" type="pres">
      <dgm:prSet presAssocID="{08E006CB-A082-4E02-8F85-96B61C2D076B}" presName="hierChild4" presStyleCnt="0"/>
      <dgm:spPr/>
    </dgm:pt>
    <dgm:pt modelId="{807E4D91-C692-4378-BCF8-B42F51E8268F}" type="pres">
      <dgm:prSet presAssocID="{6BBB0ADE-0271-4DEB-BA40-4CDD422D51FE}" presName="Name17" presStyleLbl="parChTrans1D3" presStyleIdx="7" presStyleCnt="8"/>
      <dgm:spPr/>
      <dgm:t>
        <a:bodyPr/>
        <a:lstStyle/>
        <a:p>
          <a:endParaRPr lang="zh-CN" altLang="en-US"/>
        </a:p>
      </dgm:t>
    </dgm:pt>
    <dgm:pt modelId="{B74B19F1-5F71-43B3-B07D-5123C00129D7}" type="pres">
      <dgm:prSet presAssocID="{7A44F8AA-1E88-452E-95DE-51C2F7534FB5}" presName="hierRoot3" presStyleCnt="0"/>
      <dgm:spPr/>
    </dgm:pt>
    <dgm:pt modelId="{0D3999A1-617A-4FD8-9CCD-A4010CDBD52C}" type="pres">
      <dgm:prSet presAssocID="{7A44F8AA-1E88-452E-95DE-51C2F7534FB5}" presName="composite3" presStyleCnt="0"/>
      <dgm:spPr/>
    </dgm:pt>
    <dgm:pt modelId="{283031A5-9FC6-48A7-BCFA-A1D9491D1F0E}" type="pres">
      <dgm:prSet presAssocID="{7A44F8AA-1E88-452E-95DE-51C2F7534FB5}" presName="background3" presStyleLbl="node3" presStyleIdx="7" presStyleCnt="8"/>
      <dgm:spPr/>
    </dgm:pt>
    <dgm:pt modelId="{BF7378AD-E20D-4C0E-A319-C055EF030F8A}" type="pres">
      <dgm:prSet presAssocID="{7A44F8AA-1E88-452E-95DE-51C2F7534FB5}" presName="text3" presStyleLbl="fgAcc3" presStyleIdx="7" presStyleCnt="8">
        <dgm:presLayoutVars>
          <dgm:chPref val="3"/>
        </dgm:presLayoutVars>
      </dgm:prSet>
      <dgm:spPr/>
      <dgm:t>
        <a:bodyPr/>
        <a:lstStyle/>
        <a:p>
          <a:endParaRPr lang="zh-CN" altLang="en-US"/>
        </a:p>
      </dgm:t>
    </dgm:pt>
    <dgm:pt modelId="{77309290-4892-450E-AA27-E19983C95CB6}" type="pres">
      <dgm:prSet presAssocID="{7A44F8AA-1E88-452E-95DE-51C2F7534FB5}" presName="hierChild4" presStyleCnt="0"/>
      <dgm:spPr/>
    </dgm:pt>
  </dgm:ptLst>
  <dgm:cxnLst>
    <dgm:cxn modelId="{DB62E91B-D870-4F4B-806B-41CC4A9D3AB3}" type="presOf" srcId="{2222FA5A-995A-4B0F-B636-97111B030802}" destId="{AB74829B-3239-4B53-A575-EC98E308C65B}" srcOrd="0" destOrd="0" presId="urn:microsoft.com/office/officeart/2005/8/layout/hierarchy1"/>
    <dgm:cxn modelId="{97E3A2D7-326F-4FE6-86B8-D758AE903CEA}" type="presOf" srcId="{6BBB0ADE-0271-4DEB-BA40-4CDD422D51FE}" destId="{807E4D91-C692-4378-BCF8-B42F51E8268F}" srcOrd="0" destOrd="0" presId="urn:microsoft.com/office/officeart/2005/8/layout/hierarchy1"/>
    <dgm:cxn modelId="{67D060C8-B4E9-48EA-9013-0AD8D704B634}" srcId="{15497BFB-92F2-494D-ADA4-BCF08E03EEA4}" destId="{7A44F8AA-1E88-452E-95DE-51C2F7534FB5}" srcOrd="2" destOrd="0" parTransId="{6BBB0ADE-0271-4DEB-BA40-4CDD422D51FE}" sibTransId="{7D06CDA7-DB4F-44CC-978A-D018E3336EDE}"/>
    <dgm:cxn modelId="{9E32DD99-262F-432C-BD2E-C85EC508EDFD}" srcId="{15497BFB-92F2-494D-ADA4-BCF08E03EEA4}" destId="{5C0AF9F8-9A8F-4226-9126-96C2973953F1}" srcOrd="0" destOrd="0" parTransId="{55388E6F-6338-4CF4-87B0-851C4673823B}" sibTransId="{11213025-812A-458F-8161-354A47AA333A}"/>
    <dgm:cxn modelId="{ACB1722B-B495-46E8-A920-AD06FB1BD460}" type="presOf" srcId="{43AA80BC-7FBF-4C8B-A332-A32A49E9D7BC}" destId="{63CD7766-3CAD-4D39-B754-5301D0E9652D}" srcOrd="0" destOrd="0" presId="urn:microsoft.com/office/officeart/2005/8/layout/hierarchy1"/>
    <dgm:cxn modelId="{CDC70299-13DC-4242-BD10-3FE2159D639C}" srcId="{EFBD3C32-BA34-4EC5-A863-6B6C18C4D868}" destId="{16229D2A-730B-40A1-8802-A3E7D907534E}" srcOrd="0" destOrd="0" parTransId="{10F5D31E-01D7-48D8-A17A-041F0FDE5A51}" sibTransId="{9650F4D0-D729-49DA-856E-CABC5ECABC91}"/>
    <dgm:cxn modelId="{66368A6F-392E-4861-96E4-5D4E71E0E06B}" type="presOf" srcId="{EB1D478A-037E-41BB-B9EF-E06700D27A80}" destId="{C48AE2AD-1608-4B92-83E0-737F0DEC8301}" srcOrd="0" destOrd="0" presId="urn:microsoft.com/office/officeart/2005/8/layout/hierarchy1"/>
    <dgm:cxn modelId="{F0631F63-3A56-451E-B3C0-91D7D7DFDB28}" type="presOf" srcId="{7A44F8AA-1E88-452E-95DE-51C2F7534FB5}" destId="{BF7378AD-E20D-4C0E-A319-C055EF030F8A}" srcOrd="0" destOrd="0" presId="urn:microsoft.com/office/officeart/2005/8/layout/hierarchy1"/>
    <dgm:cxn modelId="{D7DDE220-7AB9-49D1-B21C-EA6F92BC8EB8}" srcId="{15497BFB-92F2-494D-ADA4-BCF08E03EEA4}" destId="{08E006CB-A082-4E02-8F85-96B61C2D076B}" srcOrd="1" destOrd="0" parTransId="{A910557D-39B8-4EBF-81FC-B81AE6ABAC4B}" sibTransId="{CA5350F7-4D32-4437-B95B-5CEFC201F08E}"/>
    <dgm:cxn modelId="{24869D2E-78B3-4A96-8519-2158C0580AD8}" type="presOf" srcId="{CC6703A3-6E18-4CFC-8EE5-235B7475FC24}" destId="{56C4FFA1-4F5E-46A0-9863-DCFDA656A01D}" srcOrd="0" destOrd="0" presId="urn:microsoft.com/office/officeart/2005/8/layout/hierarchy1"/>
    <dgm:cxn modelId="{E3A19D37-8B22-4E3B-9756-D1617CD41ACD}" type="presOf" srcId="{16229D2A-730B-40A1-8802-A3E7D907534E}" destId="{AA31CD13-FA13-4075-8CE7-38851863C926}" srcOrd="0" destOrd="0" presId="urn:microsoft.com/office/officeart/2005/8/layout/hierarchy1"/>
    <dgm:cxn modelId="{7FF62EE3-9AA1-4D3F-B751-E03B97D6EBBE}" srcId="{781A5AC9-A830-466C-B434-BA8EDD6E74F4}" destId="{15497BFB-92F2-494D-ADA4-BCF08E03EEA4}" srcOrd="1" destOrd="0" parTransId="{513DB6FD-C6AF-4569-976F-A254F44F1892}" sibTransId="{DCB10894-45A3-4B01-B290-17600C3EA423}"/>
    <dgm:cxn modelId="{963488E6-61FD-4AB8-9177-697D7097C3AD}" type="presOf" srcId="{513DB6FD-C6AF-4569-976F-A254F44F1892}" destId="{C239EBAE-82D1-434D-AA5C-1DB129D2AFA1}" srcOrd="0" destOrd="0" presId="urn:microsoft.com/office/officeart/2005/8/layout/hierarchy1"/>
    <dgm:cxn modelId="{FCE2F68B-DBAC-43CF-B400-FA6C59BE458B}" type="presOf" srcId="{5195A661-C884-48DB-ACC1-22F8C90BA8BC}" destId="{4C053454-05B3-4622-917D-FBB8F834B43D}" srcOrd="0" destOrd="0" presId="urn:microsoft.com/office/officeart/2005/8/layout/hierarchy1"/>
    <dgm:cxn modelId="{58B648F0-8C0C-4BEE-9947-2C71FF63CD88}" type="presOf" srcId="{CFC977D3-664E-43DB-8585-21B06BBA088B}" destId="{1B19637B-5A30-42EB-A00F-BB4EF0E86653}" srcOrd="0" destOrd="0" presId="urn:microsoft.com/office/officeart/2005/8/layout/hierarchy1"/>
    <dgm:cxn modelId="{49C53F4D-67BF-4063-B274-89B2E5F4EFDD}" srcId="{EFBD3C32-BA34-4EC5-A863-6B6C18C4D868}" destId="{2222FA5A-995A-4B0F-B636-97111B030802}" srcOrd="3" destOrd="0" parTransId="{EB1D478A-037E-41BB-B9EF-E06700D27A80}" sibTransId="{7CEC71C0-C2B8-446E-9054-8E3CEFA2E526}"/>
    <dgm:cxn modelId="{29FFA23F-2888-41CA-AC23-443779EAA981}" type="presOf" srcId="{10F5D31E-01D7-48D8-A17A-041F0FDE5A51}" destId="{AB83113C-F607-437E-A1ED-41623AB0E2E2}" srcOrd="0" destOrd="0" presId="urn:microsoft.com/office/officeart/2005/8/layout/hierarchy1"/>
    <dgm:cxn modelId="{6F3C2FF5-2F57-47CE-A125-D082BE0F0A53}" type="presOf" srcId="{781A5AC9-A830-466C-B434-BA8EDD6E74F4}" destId="{2DD7FA9E-548C-465D-BEAE-D08FA82B2D15}" srcOrd="0" destOrd="0" presId="urn:microsoft.com/office/officeart/2005/8/layout/hierarchy1"/>
    <dgm:cxn modelId="{D13E347D-F92D-4378-8195-3D7218FB4D73}" type="presOf" srcId="{2033EEA5-8E1B-4AF2-8AC2-4C3A7D3D8D2B}" destId="{9D4AD87B-36CE-4E76-B16F-420FA9939776}" srcOrd="0" destOrd="0" presId="urn:microsoft.com/office/officeart/2005/8/layout/hierarchy1"/>
    <dgm:cxn modelId="{927BD30D-C068-434C-8445-9F9115C085E6}" srcId="{EFBD3C32-BA34-4EC5-A863-6B6C18C4D868}" destId="{CFC977D3-664E-43DB-8585-21B06BBA088B}" srcOrd="4" destOrd="0" parTransId="{B963AF18-954A-4790-B081-22F850B4EF59}" sibTransId="{9AA1D75D-31A0-425F-A202-CECC03DAE80E}"/>
    <dgm:cxn modelId="{0199E61A-27B2-4755-B83F-034A3C09E2C6}" type="presOf" srcId="{15497BFB-92F2-494D-ADA4-BCF08E03EEA4}" destId="{BF35273B-375B-4E5A-A64A-BEB809B31768}" srcOrd="0" destOrd="0" presId="urn:microsoft.com/office/officeart/2005/8/layout/hierarchy1"/>
    <dgm:cxn modelId="{01D47DD4-B034-4F93-B0CB-3221AC24A7E3}" type="presOf" srcId="{55388E6F-6338-4CF4-87B0-851C4673823B}" destId="{75DF67A8-87AE-497F-B82A-46AAED564E33}" srcOrd="0" destOrd="0" presId="urn:microsoft.com/office/officeart/2005/8/layout/hierarchy1"/>
    <dgm:cxn modelId="{01D3E803-A34A-4DFE-96EA-5B79A19C78AD}" type="presOf" srcId="{E5D17642-311E-4E48-8DEA-D0D8890B54EE}" destId="{922D1A9E-CCCC-42B8-B8EE-0A6EC2E0F37B}" srcOrd="0" destOrd="0" presId="urn:microsoft.com/office/officeart/2005/8/layout/hierarchy1"/>
    <dgm:cxn modelId="{09047B45-EB83-4B38-B2C2-D582BBB7B5F5}" srcId="{5195A661-C884-48DB-ACC1-22F8C90BA8BC}" destId="{781A5AC9-A830-466C-B434-BA8EDD6E74F4}" srcOrd="0" destOrd="0" parTransId="{780109C1-9655-47E2-88C3-EAFCF26935DB}" sibTransId="{25A7B371-2967-431B-ABEA-D02DC93FE7D8}"/>
    <dgm:cxn modelId="{B50250B4-0CBF-4078-A2DE-E79870F84E76}" srcId="{EFBD3C32-BA34-4EC5-A863-6B6C18C4D868}" destId="{5FB75872-956E-49D7-985A-FA1F9FCF411B}" srcOrd="1" destOrd="0" parTransId="{CC6703A3-6E18-4CFC-8EE5-235B7475FC24}" sibTransId="{29ED61F3-2CE1-4C83-8EA0-C5701A73FAA7}"/>
    <dgm:cxn modelId="{EF511B3B-B5CF-4D6A-94CE-4F65B514BCFA}" type="presOf" srcId="{EFBD3C32-BA34-4EC5-A863-6B6C18C4D868}" destId="{64CA7213-BB56-4E27-B028-4228819EEFAF}" srcOrd="0" destOrd="0" presId="urn:microsoft.com/office/officeart/2005/8/layout/hierarchy1"/>
    <dgm:cxn modelId="{D6DEDB76-78DB-4899-A5A0-15A51B0A1811}" srcId="{EFBD3C32-BA34-4EC5-A863-6B6C18C4D868}" destId="{43AA80BC-7FBF-4C8B-A332-A32A49E9D7BC}" srcOrd="2" destOrd="0" parTransId="{2033EEA5-8E1B-4AF2-8AC2-4C3A7D3D8D2B}" sibTransId="{3F7D1C3C-8F07-48C9-ACCC-4DFB803E7B82}"/>
    <dgm:cxn modelId="{80F51E57-F0D5-4EAB-AFAB-75A04E66A359}" type="presOf" srcId="{08E006CB-A082-4E02-8F85-96B61C2D076B}" destId="{D3D2AEA5-9D15-497D-9FDC-2BC3E5267929}" srcOrd="0" destOrd="0" presId="urn:microsoft.com/office/officeart/2005/8/layout/hierarchy1"/>
    <dgm:cxn modelId="{865D197A-E0DB-41B7-8269-C9EE0413FB5E}" type="presOf" srcId="{5C0AF9F8-9A8F-4226-9126-96C2973953F1}" destId="{91E89F63-26EC-48BB-A7B5-09D536DC5BE9}" srcOrd="0" destOrd="0" presId="urn:microsoft.com/office/officeart/2005/8/layout/hierarchy1"/>
    <dgm:cxn modelId="{765462DC-9DCB-4BFF-97A6-8937220FA46F}" type="presOf" srcId="{B963AF18-954A-4790-B081-22F850B4EF59}" destId="{F8687D44-EA93-4CB0-8E7E-89729BA208B3}" srcOrd="0" destOrd="0" presId="urn:microsoft.com/office/officeart/2005/8/layout/hierarchy1"/>
    <dgm:cxn modelId="{5670740C-C8E8-4325-8817-61636158BE64}" type="presOf" srcId="{5FB75872-956E-49D7-985A-FA1F9FCF411B}" destId="{1E1C4461-09D5-4A06-9238-73D44F329048}" srcOrd="0" destOrd="0" presId="urn:microsoft.com/office/officeart/2005/8/layout/hierarchy1"/>
    <dgm:cxn modelId="{93D20784-5A3B-43D3-8C11-87EB24DAD65B}" type="presOf" srcId="{A910557D-39B8-4EBF-81FC-B81AE6ABAC4B}" destId="{C41012A2-AAB5-48AF-9B73-3FE137A98DDC}" srcOrd="0" destOrd="0" presId="urn:microsoft.com/office/officeart/2005/8/layout/hierarchy1"/>
    <dgm:cxn modelId="{FAB3F2FB-F6D5-4C97-A559-9A4E5DC86A11}" srcId="{781A5AC9-A830-466C-B434-BA8EDD6E74F4}" destId="{EFBD3C32-BA34-4EC5-A863-6B6C18C4D868}" srcOrd="0" destOrd="0" parTransId="{E5D17642-311E-4E48-8DEA-D0D8890B54EE}" sibTransId="{BB304DA2-FDD2-4AC3-9B7F-0E99D5E0A5B1}"/>
    <dgm:cxn modelId="{283EAFB9-C4E9-4215-A256-2DD8950B467D}" type="presParOf" srcId="{4C053454-05B3-4622-917D-FBB8F834B43D}" destId="{A0E94A26-143E-436A-93F4-5ADD89932670}" srcOrd="0" destOrd="0" presId="urn:microsoft.com/office/officeart/2005/8/layout/hierarchy1"/>
    <dgm:cxn modelId="{9335F702-3FAE-41BD-8BAA-F4DF15B2D6D6}" type="presParOf" srcId="{A0E94A26-143E-436A-93F4-5ADD89932670}" destId="{F7CCE25F-9871-4892-BC95-D6D8487CE40A}" srcOrd="0" destOrd="0" presId="urn:microsoft.com/office/officeart/2005/8/layout/hierarchy1"/>
    <dgm:cxn modelId="{5FC6EE45-B6C1-48F0-A1D3-A38AE9D65BB7}" type="presParOf" srcId="{F7CCE25F-9871-4892-BC95-D6D8487CE40A}" destId="{0DA58FAD-5F32-4FB2-8A75-E91D5880B797}" srcOrd="0" destOrd="0" presId="urn:microsoft.com/office/officeart/2005/8/layout/hierarchy1"/>
    <dgm:cxn modelId="{CF2D15FA-DDA8-4E3B-8BE3-5149DAF4E0BF}" type="presParOf" srcId="{F7CCE25F-9871-4892-BC95-D6D8487CE40A}" destId="{2DD7FA9E-548C-465D-BEAE-D08FA82B2D15}" srcOrd="1" destOrd="0" presId="urn:microsoft.com/office/officeart/2005/8/layout/hierarchy1"/>
    <dgm:cxn modelId="{B08C1D7B-19E2-480A-B82D-E94365E15743}" type="presParOf" srcId="{A0E94A26-143E-436A-93F4-5ADD89932670}" destId="{BAFBB71F-1712-4E52-9B50-57F565C11E15}" srcOrd="1" destOrd="0" presId="urn:microsoft.com/office/officeart/2005/8/layout/hierarchy1"/>
    <dgm:cxn modelId="{0EFFD5B4-3777-4803-8E81-F10AFA55EEE1}" type="presParOf" srcId="{BAFBB71F-1712-4E52-9B50-57F565C11E15}" destId="{922D1A9E-CCCC-42B8-B8EE-0A6EC2E0F37B}" srcOrd="0" destOrd="0" presId="urn:microsoft.com/office/officeart/2005/8/layout/hierarchy1"/>
    <dgm:cxn modelId="{9F2F2E00-9101-4808-A69E-90D1534A0CE8}" type="presParOf" srcId="{BAFBB71F-1712-4E52-9B50-57F565C11E15}" destId="{F3F0A0B4-621D-46FF-8C7D-4F3679B36D6D}" srcOrd="1" destOrd="0" presId="urn:microsoft.com/office/officeart/2005/8/layout/hierarchy1"/>
    <dgm:cxn modelId="{D9E1F359-3559-418C-9B18-808E1F557E11}" type="presParOf" srcId="{F3F0A0B4-621D-46FF-8C7D-4F3679B36D6D}" destId="{E1830202-F522-4EF2-93D4-6A0E5EC62411}" srcOrd="0" destOrd="0" presId="urn:microsoft.com/office/officeart/2005/8/layout/hierarchy1"/>
    <dgm:cxn modelId="{80FE83B9-8F5C-4249-B117-43690AA0EC6C}" type="presParOf" srcId="{E1830202-F522-4EF2-93D4-6A0E5EC62411}" destId="{7FD78921-CE69-427A-8AE0-C5224F3CFFDA}" srcOrd="0" destOrd="0" presId="urn:microsoft.com/office/officeart/2005/8/layout/hierarchy1"/>
    <dgm:cxn modelId="{C665A017-DB0A-4C75-981B-E04E3F5727BA}" type="presParOf" srcId="{E1830202-F522-4EF2-93D4-6A0E5EC62411}" destId="{64CA7213-BB56-4E27-B028-4228819EEFAF}" srcOrd="1" destOrd="0" presId="urn:microsoft.com/office/officeart/2005/8/layout/hierarchy1"/>
    <dgm:cxn modelId="{DACF01B3-D107-4BA5-98BD-66907A7739AE}" type="presParOf" srcId="{F3F0A0B4-621D-46FF-8C7D-4F3679B36D6D}" destId="{054714B8-4B0E-41E5-BA18-8290ED04303D}" srcOrd="1" destOrd="0" presId="urn:microsoft.com/office/officeart/2005/8/layout/hierarchy1"/>
    <dgm:cxn modelId="{5CBFD2C9-6B29-4E5B-800A-D6B481EAEB52}" type="presParOf" srcId="{054714B8-4B0E-41E5-BA18-8290ED04303D}" destId="{AB83113C-F607-437E-A1ED-41623AB0E2E2}" srcOrd="0" destOrd="0" presId="urn:microsoft.com/office/officeart/2005/8/layout/hierarchy1"/>
    <dgm:cxn modelId="{DEB567A3-50B2-4E60-BBC2-36FE9635A27F}" type="presParOf" srcId="{054714B8-4B0E-41E5-BA18-8290ED04303D}" destId="{451DA0E4-857A-449A-B228-DAC5D79E9224}" srcOrd="1" destOrd="0" presId="urn:microsoft.com/office/officeart/2005/8/layout/hierarchy1"/>
    <dgm:cxn modelId="{AADA51EE-FD48-4638-867D-41B298ADFD78}" type="presParOf" srcId="{451DA0E4-857A-449A-B228-DAC5D79E9224}" destId="{899889A4-69F8-4BC6-9906-A9B361076CB5}" srcOrd="0" destOrd="0" presId="urn:microsoft.com/office/officeart/2005/8/layout/hierarchy1"/>
    <dgm:cxn modelId="{16F05007-D966-4F1D-924C-1B8851DFF5C1}" type="presParOf" srcId="{899889A4-69F8-4BC6-9906-A9B361076CB5}" destId="{2709A27C-1B4A-4253-8907-40D30EE87EDC}" srcOrd="0" destOrd="0" presId="urn:microsoft.com/office/officeart/2005/8/layout/hierarchy1"/>
    <dgm:cxn modelId="{44F97505-7CB7-4982-B7F9-43FAA762A684}" type="presParOf" srcId="{899889A4-69F8-4BC6-9906-A9B361076CB5}" destId="{AA31CD13-FA13-4075-8CE7-38851863C926}" srcOrd="1" destOrd="0" presId="urn:microsoft.com/office/officeart/2005/8/layout/hierarchy1"/>
    <dgm:cxn modelId="{C283D805-EDBC-4865-86C5-443217609C94}" type="presParOf" srcId="{451DA0E4-857A-449A-B228-DAC5D79E9224}" destId="{924AAFD7-C104-401B-ABB6-1F997194A122}" srcOrd="1" destOrd="0" presId="urn:microsoft.com/office/officeart/2005/8/layout/hierarchy1"/>
    <dgm:cxn modelId="{2F1A4A26-F776-4FBD-8F4A-63910F68D9D7}" type="presParOf" srcId="{054714B8-4B0E-41E5-BA18-8290ED04303D}" destId="{56C4FFA1-4F5E-46A0-9863-DCFDA656A01D}" srcOrd="2" destOrd="0" presId="urn:microsoft.com/office/officeart/2005/8/layout/hierarchy1"/>
    <dgm:cxn modelId="{B2A4D0C5-4837-4FA3-B65B-BA6E982DBF58}" type="presParOf" srcId="{054714B8-4B0E-41E5-BA18-8290ED04303D}" destId="{1A883E60-042E-4040-9EF2-8BDB3E4C7068}" srcOrd="3" destOrd="0" presId="urn:microsoft.com/office/officeart/2005/8/layout/hierarchy1"/>
    <dgm:cxn modelId="{81C6F3F6-6077-4DE7-8F13-8947766FE22A}" type="presParOf" srcId="{1A883E60-042E-4040-9EF2-8BDB3E4C7068}" destId="{A50451DC-2D37-4E37-A40E-5FA9DED48DFA}" srcOrd="0" destOrd="0" presId="urn:microsoft.com/office/officeart/2005/8/layout/hierarchy1"/>
    <dgm:cxn modelId="{157CDA23-91F4-4A7E-9201-E1288F012F05}" type="presParOf" srcId="{A50451DC-2D37-4E37-A40E-5FA9DED48DFA}" destId="{468E6BC9-086A-4784-9EE0-9C8C717B028E}" srcOrd="0" destOrd="0" presId="urn:microsoft.com/office/officeart/2005/8/layout/hierarchy1"/>
    <dgm:cxn modelId="{7BDC7746-A572-4751-B57C-1AB87B7BF112}" type="presParOf" srcId="{A50451DC-2D37-4E37-A40E-5FA9DED48DFA}" destId="{1E1C4461-09D5-4A06-9238-73D44F329048}" srcOrd="1" destOrd="0" presId="urn:microsoft.com/office/officeart/2005/8/layout/hierarchy1"/>
    <dgm:cxn modelId="{90429B0D-CAE9-45A9-99E4-088CFA08B7DD}" type="presParOf" srcId="{1A883E60-042E-4040-9EF2-8BDB3E4C7068}" destId="{7F1FF5B6-8FC9-4F27-BBF8-DDBD5957A214}" srcOrd="1" destOrd="0" presId="urn:microsoft.com/office/officeart/2005/8/layout/hierarchy1"/>
    <dgm:cxn modelId="{1E53B271-AB91-4381-BA6F-132762EB8F7C}" type="presParOf" srcId="{054714B8-4B0E-41E5-BA18-8290ED04303D}" destId="{9D4AD87B-36CE-4E76-B16F-420FA9939776}" srcOrd="4" destOrd="0" presId="urn:microsoft.com/office/officeart/2005/8/layout/hierarchy1"/>
    <dgm:cxn modelId="{43959C37-AD80-4F8E-9BE4-87B933B110C6}" type="presParOf" srcId="{054714B8-4B0E-41E5-BA18-8290ED04303D}" destId="{7E3E9DE4-C8CD-431A-853A-F206B5DFFA34}" srcOrd="5" destOrd="0" presId="urn:microsoft.com/office/officeart/2005/8/layout/hierarchy1"/>
    <dgm:cxn modelId="{A91BAC37-32A6-476E-9067-323F9A0D7118}" type="presParOf" srcId="{7E3E9DE4-C8CD-431A-853A-F206B5DFFA34}" destId="{3D94B657-48EE-4EE5-8217-4292528B9441}" srcOrd="0" destOrd="0" presId="urn:microsoft.com/office/officeart/2005/8/layout/hierarchy1"/>
    <dgm:cxn modelId="{190E4719-E762-4C76-B05D-FEB1800F0F7F}" type="presParOf" srcId="{3D94B657-48EE-4EE5-8217-4292528B9441}" destId="{8C757A17-1EE4-4610-AE29-A633D2A666A7}" srcOrd="0" destOrd="0" presId="urn:microsoft.com/office/officeart/2005/8/layout/hierarchy1"/>
    <dgm:cxn modelId="{5FB6BFE2-4FE9-428F-9DCB-BD7ABEB416A4}" type="presParOf" srcId="{3D94B657-48EE-4EE5-8217-4292528B9441}" destId="{63CD7766-3CAD-4D39-B754-5301D0E9652D}" srcOrd="1" destOrd="0" presId="urn:microsoft.com/office/officeart/2005/8/layout/hierarchy1"/>
    <dgm:cxn modelId="{E955BBFC-FCF8-4348-9B5B-FCD664C36885}" type="presParOf" srcId="{7E3E9DE4-C8CD-431A-853A-F206B5DFFA34}" destId="{87320516-5577-4993-BB15-AAB9C74E9705}" srcOrd="1" destOrd="0" presId="urn:microsoft.com/office/officeart/2005/8/layout/hierarchy1"/>
    <dgm:cxn modelId="{22AE4DC4-C308-485E-9BA7-95019F62AF2E}" type="presParOf" srcId="{054714B8-4B0E-41E5-BA18-8290ED04303D}" destId="{C48AE2AD-1608-4B92-83E0-737F0DEC8301}" srcOrd="6" destOrd="0" presId="urn:microsoft.com/office/officeart/2005/8/layout/hierarchy1"/>
    <dgm:cxn modelId="{BA0C51BE-FF2E-45DA-A99B-9196777E38FB}" type="presParOf" srcId="{054714B8-4B0E-41E5-BA18-8290ED04303D}" destId="{F0DF58F8-8167-40D7-BE8D-C53A36582627}" srcOrd="7" destOrd="0" presId="urn:microsoft.com/office/officeart/2005/8/layout/hierarchy1"/>
    <dgm:cxn modelId="{04DC7BB4-18F8-44F3-AD47-860A45D4EDE9}" type="presParOf" srcId="{F0DF58F8-8167-40D7-BE8D-C53A36582627}" destId="{04E37220-8266-4615-8DA9-2DF4D9699D12}" srcOrd="0" destOrd="0" presId="urn:microsoft.com/office/officeart/2005/8/layout/hierarchy1"/>
    <dgm:cxn modelId="{5DF45164-FF48-4D3E-93A0-841B30091655}" type="presParOf" srcId="{04E37220-8266-4615-8DA9-2DF4D9699D12}" destId="{3E9BBF18-3041-4E72-AF29-32DD9D0F33D7}" srcOrd="0" destOrd="0" presId="urn:microsoft.com/office/officeart/2005/8/layout/hierarchy1"/>
    <dgm:cxn modelId="{0A2EE2DE-FD90-49D8-A0F1-B234E56C65BE}" type="presParOf" srcId="{04E37220-8266-4615-8DA9-2DF4D9699D12}" destId="{AB74829B-3239-4B53-A575-EC98E308C65B}" srcOrd="1" destOrd="0" presId="urn:microsoft.com/office/officeart/2005/8/layout/hierarchy1"/>
    <dgm:cxn modelId="{D69A3C3F-DD2A-4FA7-AEE4-776F2DCD84D0}" type="presParOf" srcId="{F0DF58F8-8167-40D7-BE8D-C53A36582627}" destId="{CB70A0F2-9A96-4878-8FE5-B0EB8578A80B}" srcOrd="1" destOrd="0" presId="urn:microsoft.com/office/officeart/2005/8/layout/hierarchy1"/>
    <dgm:cxn modelId="{21BF341E-A20F-4711-B460-BC3A48BC7D36}" type="presParOf" srcId="{054714B8-4B0E-41E5-BA18-8290ED04303D}" destId="{F8687D44-EA93-4CB0-8E7E-89729BA208B3}" srcOrd="8" destOrd="0" presId="urn:microsoft.com/office/officeart/2005/8/layout/hierarchy1"/>
    <dgm:cxn modelId="{2ECFE525-14F1-42F1-A90C-2CC8DE5F7E43}" type="presParOf" srcId="{054714B8-4B0E-41E5-BA18-8290ED04303D}" destId="{F4E4C849-E87B-4B60-8AB7-EDAB88920889}" srcOrd="9" destOrd="0" presId="urn:microsoft.com/office/officeart/2005/8/layout/hierarchy1"/>
    <dgm:cxn modelId="{9A8C1055-A74D-4CAE-A502-B74C18E60A30}" type="presParOf" srcId="{F4E4C849-E87B-4B60-8AB7-EDAB88920889}" destId="{7A234227-58F5-449A-8A93-19573B417080}" srcOrd="0" destOrd="0" presId="urn:microsoft.com/office/officeart/2005/8/layout/hierarchy1"/>
    <dgm:cxn modelId="{EA40D8BF-DE48-4A16-997F-69294B91D6D8}" type="presParOf" srcId="{7A234227-58F5-449A-8A93-19573B417080}" destId="{B11C065A-FCD1-4D13-A026-6A33BE94585B}" srcOrd="0" destOrd="0" presId="urn:microsoft.com/office/officeart/2005/8/layout/hierarchy1"/>
    <dgm:cxn modelId="{1B97808D-B1FB-43E6-864F-80BDEE044096}" type="presParOf" srcId="{7A234227-58F5-449A-8A93-19573B417080}" destId="{1B19637B-5A30-42EB-A00F-BB4EF0E86653}" srcOrd="1" destOrd="0" presId="urn:microsoft.com/office/officeart/2005/8/layout/hierarchy1"/>
    <dgm:cxn modelId="{FAC31F5A-04F8-4F94-B2F8-FBE8A94DD07C}" type="presParOf" srcId="{F4E4C849-E87B-4B60-8AB7-EDAB88920889}" destId="{CC6947CB-1432-4037-87B0-50B5923CB1E3}" srcOrd="1" destOrd="0" presId="urn:microsoft.com/office/officeart/2005/8/layout/hierarchy1"/>
    <dgm:cxn modelId="{2A632442-462D-45AC-874A-0213F4E9C718}" type="presParOf" srcId="{BAFBB71F-1712-4E52-9B50-57F565C11E15}" destId="{C239EBAE-82D1-434D-AA5C-1DB129D2AFA1}" srcOrd="2" destOrd="0" presId="urn:microsoft.com/office/officeart/2005/8/layout/hierarchy1"/>
    <dgm:cxn modelId="{709FA72E-D0D1-4AC7-A55A-4093F12376D1}" type="presParOf" srcId="{BAFBB71F-1712-4E52-9B50-57F565C11E15}" destId="{522CC041-9273-4C5C-8ACF-316CF050F37A}" srcOrd="3" destOrd="0" presId="urn:microsoft.com/office/officeart/2005/8/layout/hierarchy1"/>
    <dgm:cxn modelId="{B5EB9C2E-7DB8-4F5C-82A0-3D98E7F82B3C}" type="presParOf" srcId="{522CC041-9273-4C5C-8ACF-316CF050F37A}" destId="{12DF2543-5BF5-4729-8A7E-66D41A6AB2C9}" srcOrd="0" destOrd="0" presId="urn:microsoft.com/office/officeart/2005/8/layout/hierarchy1"/>
    <dgm:cxn modelId="{2578DC09-C721-4B65-9D30-A1051F947EA3}" type="presParOf" srcId="{12DF2543-5BF5-4729-8A7E-66D41A6AB2C9}" destId="{2E5F5DC6-94B0-4570-924A-E49663B88CC0}" srcOrd="0" destOrd="0" presId="urn:microsoft.com/office/officeart/2005/8/layout/hierarchy1"/>
    <dgm:cxn modelId="{A040967D-32C6-407E-97E8-81C998912754}" type="presParOf" srcId="{12DF2543-5BF5-4729-8A7E-66D41A6AB2C9}" destId="{BF35273B-375B-4E5A-A64A-BEB809B31768}" srcOrd="1" destOrd="0" presId="urn:microsoft.com/office/officeart/2005/8/layout/hierarchy1"/>
    <dgm:cxn modelId="{C02AE22B-80A8-4F79-806A-10B8404169DA}" type="presParOf" srcId="{522CC041-9273-4C5C-8ACF-316CF050F37A}" destId="{6D904786-DF06-4EE8-8596-3F05F87071F0}" srcOrd="1" destOrd="0" presId="urn:microsoft.com/office/officeart/2005/8/layout/hierarchy1"/>
    <dgm:cxn modelId="{3FFD1CF0-A379-4A7F-882D-2A4E4111F758}" type="presParOf" srcId="{6D904786-DF06-4EE8-8596-3F05F87071F0}" destId="{75DF67A8-87AE-497F-B82A-46AAED564E33}" srcOrd="0" destOrd="0" presId="urn:microsoft.com/office/officeart/2005/8/layout/hierarchy1"/>
    <dgm:cxn modelId="{F14D1254-1A92-434B-AB9D-0CEBE0D07CE7}" type="presParOf" srcId="{6D904786-DF06-4EE8-8596-3F05F87071F0}" destId="{A6C4D360-F010-4CDA-BE7F-41A9ED53B4A2}" srcOrd="1" destOrd="0" presId="urn:microsoft.com/office/officeart/2005/8/layout/hierarchy1"/>
    <dgm:cxn modelId="{C7F81F90-8563-42BB-8396-D23836A5712A}" type="presParOf" srcId="{A6C4D360-F010-4CDA-BE7F-41A9ED53B4A2}" destId="{67346B8A-828C-4306-87C8-32B6DF212ECB}" srcOrd="0" destOrd="0" presId="urn:microsoft.com/office/officeart/2005/8/layout/hierarchy1"/>
    <dgm:cxn modelId="{AA614502-B0A1-4297-8DC8-C82D02282D73}" type="presParOf" srcId="{67346B8A-828C-4306-87C8-32B6DF212ECB}" destId="{AE94D757-501B-4CE9-8364-8F471F3A6EA0}" srcOrd="0" destOrd="0" presId="urn:microsoft.com/office/officeart/2005/8/layout/hierarchy1"/>
    <dgm:cxn modelId="{04AC7EAB-54D3-4122-9BC4-69BB84279881}" type="presParOf" srcId="{67346B8A-828C-4306-87C8-32B6DF212ECB}" destId="{91E89F63-26EC-48BB-A7B5-09D536DC5BE9}" srcOrd="1" destOrd="0" presId="urn:microsoft.com/office/officeart/2005/8/layout/hierarchy1"/>
    <dgm:cxn modelId="{8CCD440C-2354-4728-BCE8-1D0FCEB7FBCC}" type="presParOf" srcId="{A6C4D360-F010-4CDA-BE7F-41A9ED53B4A2}" destId="{8F3CDF8F-B932-4D01-93F6-CCD97B7DF810}" srcOrd="1" destOrd="0" presId="urn:microsoft.com/office/officeart/2005/8/layout/hierarchy1"/>
    <dgm:cxn modelId="{E926251E-5F3A-4249-8EC3-BBF6C9E8D507}" type="presParOf" srcId="{6D904786-DF06-4EE8-8596-3F05F87071F0}" destId="{C41012A2-AAB5-48AF-9B73-3FE137A98DDC}" srcOrd="2" destOrd="0" presId="urn:microsoft.com/office/officeart/2005/8/layout/hierarchy1"/>
    <dgm:cxn modelId="{2681D95E-4F5E-4421-8D9A-18ED99988D31}" type="presParOf" srcId="{6D904786-DF06-4EE8-8596-3F05F87071F0}" destId="{7E2CFB13-2509-4DC7-B70D-02C4DC4193F9}" srcOrd="3" destOrd="0" presId="urn:microsoft.com/office/officeart/2005/8/layout/hierarchy1"/>
    <dgm:cxn modelId="{428577EB-5300-4436-B38E-DA6F24260CEA}" type="presParOf" srcId="{7E2CFB13-2509-4DC7-B70D-02C4DC4193F9}" destId="{224FB168-7EC9-4C3A-BD10-EAF131602D32}" srcOrd="0" destOrd="0" presId="urn:microsoft.com/office/officeart/2005/8/layout/hierarchy1"/>
    <dgm:cxn modelId="{9E02A56E-3513-4BD6-B95D-01EA96531FF3}" type="presParOf" srcId="{224FB168-7EC9-4C3A-BD10-EAF131602D32}" destId="{8F053846-7F3F-46AE-837A-53655C23611B}" srcOrd="0" destOrd="0" presId="urn:microsoft.com/office/officeart/2005/8/layout/hierarchy1"/>
    <dgm:cxn modelId="{07AEE030-12FE-4CF4-8E18-E2263AB91127}" type="presParOf" srcId="{224FB168-7EC9-4C3A-BD10-EAF131602D32}" destId="{D3D2AEA5-9D15-497D-9FDC-2BC3E5267929}" srcOrd="1" destOrd="0" presId="urn:microsoft.com/office/officeart/2005/8/layout/hierarchy1"/>
    <dgm:cxn modelId="{97805962-90D5-4CF8-AD27-66842CD8DA7D}" type="presParOf" srcId="{7E2CFB13-2509-4DC7-B70D-02C4DC4193F9}" destId="{E9116588-C781-4BFA-AAC4-1815392B5C25}" srcOrd="1" destOrd="0" presId="urn:microsoft.com/office/officeart/2005/8/layout/hierarchy1"/>
    <dgm:cxn modelId="{07BB7B9E-EA55-47D7-B2FA-D43277B62815}" type="presParOf" srcId="{6D904786-DF06-4EE8-8596-3F05F87071F0}" destId="{807E4D91-C692-4378-BCF8-B42F51E8268F}" srcOrd="4" destOrd="0" presId="urn:microsoft.com/office/officeart/2005/8/layout/hierarchy1"/>
    <dgm:cxn modelId="{35570A44-5522-45E7-9726-B93DBAC55B12}" type="presParOf" srcId="{6D904786-DF06-4EE8-8596-3F05F87071F0}" destId="{B74B19F1-5F71-43B3-B07D-5123C00129D7}" srcOrd="5" destOrd="0" presId="urn:microsoft.com/office/officeart/2005/8/layout/hierarchy1"/>
    <dgm:cxn modelId="{B251F8CC-F346-4292-8FFC-E4178D4D2474}" type="presParOf" srcId="{B74B19F1-5F71-43B3-B07D-5123C00129D7}" destId="{0D3999A1-617A-4FD8-9CCD-A4010CDBD52C}" srcOrd="0" destOrd="0" presId="urn:microsoft.com/office/officeart/2005/8/layout/hierarchy1"/>
    <dgm:cxn modelId="{21FD2454-5F11-4F58-81BE-CE29392DFB46}" type="presParOf" srcId="{0D3999A1-617A-4FD8-9CCD-A4010CDBD52C}" destId="{283031A5-9FC6-48A7-BCFA-A1D9491D1F0E}" srcOrd="0" destOrd="0" presId="urn:microsoft.com/office/officeart/2005/8/layout/hierarchy1"/>
    <dgm:cxn modelId="{514C482C-AECD-4BB3-AB32-2CE2BA623EA1}" type="presParOf" srcId="{0D3999A1-617A-4FD8-9CCD-A4010CDBD52C}" destId="{BF7378AD-E20D-4C0E-A319-C055EF030F8A}" srcOrd="1" destOrd="0" presId="urn:microsoft.com/office/officeart/2005/8/layout/hierarchy1"/>
    <dgm:cxn modelId="{798505C7-113A-4CD7-A805-FF2B0D2B606E}" type="presParOf" srcId="{B74B19F1-5F71-43B3-B07D-5123C00129D7}" destId="{77309290-4892-450E-AA27-E19983C95CB6}"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522D4B4-B491-4856-AD57-D67B6C321C4F}" type="doc">
      <dgm:prSet loTypeId="urn:microsoft.com/office/officeart/2005/8/layout/hProcess9" loCatId="process" qsTypeId="urn:microsoft.com/office/officeart/2005/8/quickstyle/3d5" qsCatId="3D" csTypeId="urn:microsoft.com/office/officeart/2005/8/colors/accent1_2" csCatId="accent1" phldr="1"/>
      <dgm:spPr/>
    </dgm:pt>
    <dgm:pt modelId="{FF99E86A-BA1F-41FE-84F2-0282D4895DA3}">
      <dgm:prSet phldrT="[文本]" custT="1"/>
      <dgm:spPr/>
      <dgm:t>
        <a:bodyPr/>
        <a:lstStyle/>
        <a:p>
          <a:r>
            <a:rPr lang="en-US" altLang="zh-CN" sz="2800" b="1">
              <a:solidFill>
                <a:schemeClr val="tx1"/>
              </a:solidFill>
              <a:latin typeface="微软雅黑" pitchFamily="34" charset="-122"/>
              <a:ea typeface="微软雅黑" pitchFamily="34" charset="-122"/>
            </a:rPr>
            <a:t>1.</a:t>
          </a:r>
          <a:r>
            <a:rPr lang="zh-CN" altLang="en-US" sz="2800" b="1">
              <a:solidFill>
                <a:schemeClr val="tx1"/>
              </a:solidFill>
              <a:latin typeface="微软雅黑" pitchFamily="34" charset="-122"/>
              <a:ea typeface="微软雅黑" pitchFamily="34" charset="-122"/>
            </a:rPr>
            <a:t>收集需求</a:t>
          </a:r>
          <a:endParaRPr lang="zh-CN" altLang="en-US" sz="2800" b="1" dirty="0">
            <a:solidFill>
              <a:schemeClr val="tx1"/>
            </a:solidFill>
            <a:latin typeface="微软雅黑" pitchFamily="34" charset="-122"/>
            <a:ea typeface="微软雅黑" pitchFamily="34" charset="-122"/>
          </a:endParaRPr>
        </a:p>
      </dgm:t>
    </dgm:pt>
    <dgm:pt modelId="{C3C8C11A-C8F9-4DE9-AD31-580CFF59A62F}" type="parTrans" cxnId="{270A42AE-B96C-4CC9-B78B-4FCB923A2F71}">
      <dgm:prSet/>
      <dgm:spPr/>
      <dgm:t>
        <a:bodyPr/>
        <a:lstStyle/>
        <a:p>
          <a:endParaRPr lang="zh-CN" altLang="en-US" b="1">
            <a:solidFill>
              <a:schemeClr val="tx1"/>
            </a:solidFill>
          </a:endParaRPr>
        </a:p>
      </dgm:t>
    </dgm:pt>
    <dgm:pt modelId="{62857CF0-CB27-4C03-ACA1-85E71A5CEA8D}" type="sibTrans" cxnId="{270A42AE-B96C-4CC9-B78B-4FCB923A2F71}">
      <dgm:prSet/>
      <dgm:spPr/>
      <dgm:t>
        <a:bodyPr/>
        <a:lstStyle/>
        <a:p>
          <a:endParaRPr lang="zh-CN" altLang="en-US" b="1">
            <a:solidFill>
              <a:schemeClr val="tx1"/>
            </a:solidFill>
          </a:endParaRPr>
        </a:p>
      </dgm:t>
    </dgm:pt>
    <dgm:pt modelId="{DC96BC17-B9BF-4C12-A864-6E24A31D8ED6}">
      <dgm:prSet phldrT="[文本]" custT="1"/>
      <dgm:spPr/>
      <dgm:t>
        <a:bodyPr/>
        <a:lstStyle/>
        <a:p>
          <a:r>
            <a:rPr lang="en-US" altLang="zh-CN" sz="2800" b="1">
              <a:solidFill>
                <a:schemeClr val="tx1"/>
              </a:solidFill>
              <a:latin typeface="微软雅黑" pitchFamily="34" charset="-122"/>
              <a:ea typeface="微软雅黑" pitchFamily="34" charset="-122"/>
            </a:rPr>
            <a:t>2.</a:t>
          </a:r>
          <a:r>
            <a:rPr lang="zh-CN" altLang="en-US" sz="2800" b="1">
              <a:solidFill>
                <a:schemeClr val="tx1"/>
              </a:solidFill>
              <a:latin typeface="微软雅黑" pitchFamily="34" charset="-122"/>
              <a:ea typeface="微软雅黑" pitchFamily="34" charset="-122"/>
            </a:rPr>
            <a:t>定义范围</a:t>
          </a:r>
          <a:endParaRPr lang="zh-CN" altLang="en-US" sz="2800" b="1" dirty="0">
            <a:solidFill>
              <a:schemeClr val="tx1"/>
            </a:solidFill>
            <a:latin typeface="微软雅黑" pitchFamily="34" charset="-122"/>
            <a:ea typeface="微软雅黑" pitchFamily="34" charset="-122"/>
          </a:endParaRPr>
        </a:p>
      </dgm:t>
    </dgm:pt>
    <dgm:pt modelId="{696E4D23-5759-40AF-908C-D2676974DE67}" type="parTrans" cxnId="{5456C53D-C2F8-42EE-99D6-A5BA547FA5F7}">
      <dgm:prSet/>
      <dgm:spPr/>
      <dgm:t>
        <a:bodyPr/>
        <a:lstStyle/>
        <a:p>
          <a:endParaRPr lang="zh-CN" altLang="en-US" b="1">
            <a:solidFill>
              <a:schemeClr val="tx1"/>
            </a:solidFill>
          </a:endParaRPr>
        </a:p>
      </dgm:t>
    </dgm:pt>
    <dgm:pt modelId="{A87BC0F7-163A-407E-99C1-4A5E702B346F}" type="sibTrans" cxnId="{5456C53D-C2F8-42EE-99D6-A5BA547FA5F7}">
      <dgm:prSet/>
      <dgm:spPr/>
      <dgm:t>
        <a:bodyPr/>
        <a:lstStyle/>
        <a:p>
          <a:endParaRPr lang="zh-CN" altLang="en-US" b="1">
            <a:solidFill>
              <a:schemeClr val="tx1"/>
            </a:solidFill>
          </a:endParaRPr>
        </a:p>
      </dgm:t>
    </dgm:pt>
    <dgm:pt modelId="{83085A46-3205-478E-B804-152EB23BCC36}">
      <dgm:prSet phldrT="[文本]" custT="1"/>
      <dgm:spPr/>
      <dgm:t>
        <a:bodyPr/>
        <a:lstStyle/>
        <a:p>
          <a:r>
            <a:rPr lang="en-US" altLang="zh-CN" sz="2800" b="1">
              <a:solidFill>
                <a:schemeClr val="tx1"/>
              </a:solidFill>
              <a:latin typeface="微软雅黑" pitchFamily="34" charset="-122"/>
              <a:ea typeface="微软雅黑" pitchFamily="34" charset="-122"/>
            </a:rPr>
            <a:t>3.</a:t>
          </a:r>
          <a:r>
            <a:rPr lang="zh-CN" altLang="en-US" sz="2800" b="1">
              <a:solidFill>
                <a:schemeClr val="tx1"/>
              </a:solidFill>
              <a:latin typeface="微软雅黑" pitchFamily="34" charset="-122"/>
              <a:ea typeface="微软雅黑" pitchFamily="34" charset="-122"/>
            </a:rPr>
            <a:t>创建工作分解结构</a:t>
          </a:r>
          <a:endParaRPr lang="zh-CN" altLang="en-US" sz="2800" b="1" dirty="0">
            <a:solidFill>
              <a:schemeClr val="tx1"/>
            </a:solidFill>
            <a:latin typeface="微软雅黑" pitchFamily="34" charset="-122"/>
            <a:ea typeface="微软雅黑" pitchFamily="34" charset="-122"/>
          </a:endParaRPr>
        </a:p>
      </dgm:t>
    </dgm:pt>
    <dgm:pt modelId="{CC558CC5-A70A-4D53-8A09-F5DE66CB51E7}" type="parTrans" cxnId="{81751717-5459-4D6C-A794-D7A497E570F6}">
      <dgm:prSet/>
      <dgm:spPr/>
      <dgm:t>
        <a:bodyPr/>
        <a:lstStyle/>
        <a:p>
          <a:endParaRPr lang="zh-CN" altLang="en-US" b="1">
            <a:solidFill>
              <a:schemeClr val="tx1"/>
            </a:solidFill>
          </a:endParaRPr>
        </a:p>
      </dgm:t>
    </dgm:pt>
    <dgm:pt modelId="{9CE9F66D-B536-4535-8017-6D4751F09B08}" type="sibTrans" cxnId="{81751717-5459-4D6C-A794-D7A497E570F6}">
      <dgm:prSet/>
      <dgm:spPr/>
      <dgm:t>
        <a:bodyPr/>
        <a:lstStyle/>
        <a:p>
          <a:endParaRPr lang="zh-CN" altLang="en-US" b="1">
            <a:solidFill>
              <a:schemeClr val="tx1"/>
            </a:solidFill>
          </a:endParaRPr>
        </a:p>
      </dgm:t>
    </dgm:pt>
    <dgm:pt modelId="{24B7951E-8C8E-4E00-92D0-494D8B365B0D}" type="pres">
      <dgm:prSet presAssocID="{8522D4B4-B491-4856-AD57-D67B6C321C4F}" presName="CompostProcess" presStyleCnt="0">
        <dgm:presLayoutVars>
          <dgm:dir/>
          <dgm:resizeHandles val="exact"/>
        </dgm:presLayoutVars>
      </dgm:prSet>
      <dgm:spPr/>
    </dgm:pt>
    <dgm:pt modelId="{7B5CDD83-B258-4A7E-8BA3-FAE4A249CB28}" type="pres">
      <dgm:prSet presAssocID="{8522D4B4-B491-4856-AD57-D67B6C321C4F}" presName="arrow" presStyleLbl="bgShp" presStyleIdx="0" presStyleCnt="1" custLinFactNeighborX="827" custLinFactNeighborY="1954"/>
      <dgm:spPr/>
    </dgm:pt>
    <dgm:pt modelId="{677EFD8E-78F1-4AC2-8CEC-BFB4409DF6CC}" type="pres">
      <dgm:prSet presAssocID="{8522D4B4-B491-4856-AD57-D67B6C321C4F}" presName="linearProcess" presStyleCnt="0"/>
      <dgm:spPr/>
    </dgm:pt>
    <dgm:pt modelId="{3CBB833B-38C8-445B-AE29-722D33C11197}" type="pres">
      <dgm:prSet presAssocID="{FF99E86A-BA1F-41FE-84F2-0282D4895DA3}" presName="textNode" presStyleLbl="node1" presStyleIdx="0" presStyleCnt="3">
        <dgm:presLayoutVars>
          <dgm:bulletEnabled val="1"/>
        </dgm:presLayoutVars>
      </dgm:prSet>
      <dgm:spPr/>
      <dgm:t>
        <a:bodyPr/>
        <a:lstStyle/>
        <a:p>
          <a:endParaRPr lang="zh-CN" altLang="en-US"/>
        </a:p>
      </dgm:t>
    </dgm:pt>
    <dgm:pt modelId="{B268AB1F-13C2-4978-BE6F-B369CC17C581}" type="pres">
      <dgm:prSet presAssocID="{62857CF0-CB27-4C03-ACA1-85E71A5CEA8D}" presName="sibTrans" presStyleCnt="0"/>
      <dgm:spPr/>
    </dgm:pt>
    <dgm:pt modelId="{3156070D-6614-43E1-ABE6-5F621339838D}" type="pres">
      <dgm:prSet presAssocID="{DC96BC17-B9BF-4C12-A864-6E24A31D8ED6}" presName="textNode" presStyleLbl="node1" presStyleIdx="1" presStyleCnt="3">
        <dgm:presLayoutVars>
          <dgm:bulletEnabled val="1"/>
        </dgm:presLayoutVars>
      </dgm:prSet>
      <dgm:spPr/>
      <dgm:t>
        <a:bodyPr/>
        <a:lstStyle/>
        <a:p>
          <a:endParaRPr lang="zh-CN" altLang="en-US"/>
        </a:p>
      </dgm:t>
    </dgm:pt>
    <dgm:pt modelId="{1FFFE594-A639-4DAF-9C31-00DBD625271C}" type="pres">
      <dgm:prSet presAssocID="{A87BC0F7-163A-407E-99C1-4A5E702B346F}" presName="sibTrans" presStyleCnt="0"/>
      <dgm:spPr/>
    </dgm:pt>
    <dgm:pt modelId="{A0CE7CB3-08F0-4163-8284-041640424FD1}" type="pres">
      <dgm:prSet presAssocID="{83085A46-3205-478E-B804-152EB23BCC36}" presName="textNode" presStyleLbl="node1" presStyleIdx="2" presStyleCnt="3">
        <dgm:presLayoutVars>
          <dgm:bulletEnabled val="1"/>
        </dgm:presLayoutVars>
      </dgm:prSet>
      <dgm:spPr/>
      <dgm:t>
        <a:bodyPr/>
        <a:lstStyle/>
        <a:p>
          <a:endParaRPr lang="zh-CN" altLang="en-US"/>
        </a:p>
      </dgm:t>
    </dgm:pt>
  </dgm:ptLst>
  <dgm:cxnLst>
    <dgm:cxn modelId="{270A42AE-B96C-4CC9-B78B-4FCB923A2F71}" srcId="{8522D4B4-B491-4856-AD57-D67B6C321C4F}" destId="{FF99E86A-BA1F-41FE-84F2-0282D4895DA3}" srcOrd="0" destOrd="0" parTransId="{C3C8C11A-C8F9-4DE9-AD31-580CFF59A62F}" sibTransId="{62857CF0-CB27-4C03-ACA1-85E71A5CEA8D}"/>
    <dgm:cxn modelId="{5456C53D-C2F8-42EE-99D6-A5BA547FA5F7}" srcId="{8522D4B4-B491-4856-AD57-D67B6C321C4F}" destId="{DC96BC17-B9BF-4C12-A864-6E24A31D8ED6}" srcOrd="1" destOrd="0" parTransId="{696E4D23-5759-40AF-908C-D2676974DE67}" sibTransId="{A87BC0F7-163A-407E-99C1-4A5E702B346F}"/>
    <dgm:cxn modelId="{14B718A9-C5B8-4DFE-A94D-F2A49CE7DE5D}" type="presOf" srcId="{FF99E86A-BA1F-41FE-84F2-0282D4895DA3}" destId="{3CBB833B-38C8-445B-AE29-722D33C11197}" srcOrd="0" destOrd="0" presId="urn:microsoft.com/office/officeart/2005/8/layout/hProcess9"/>
    <dgm:cxn modelId="{55220919-2D97-439E-A2E4-8A26AE78DD76}" type="presOf" srcId="{8522D4B4-B491-4856-AD57-D67B6C321C4F}" destId="{24B7951E-8C8E-4E00-92D0-494D8B365B0D}" srcOrd="0" destOrd="0" presId="urn:microsoft.com/office/officeart/2005/8/layout/hProcess9"/>
    <dgm:cxn modelId="{81751717-5459-4D6C-A794-D7A497E570F6}" srcId="{8522D4B4-B491-4856-AD57-D67B6C321C4F}" destId="{83085A46-3205-478E-B804-152EB23BCC36}" srcOrd="2" destOrd="0" parTransId="{CC558CC5-A70A-4D53-8A09-F5DE66CB51E7}" sibTransId="{9CE9F66D-B536-4535-8017-6D4751F09B08}"/>
    <dgm:cxn modelId="{E7F57A07-90D5-471F-90C2-598FAE00D38C}" type="presOf" srcId="{DC96BC17-B9BF-4C12-A864-6E24A31D8ED6}" destId="{3156070D-6614-43E1-ABE6-5F621339838D}" srcOrd="0" destOrd="0" presId="urn:microsoft.com/office/officeart/2005/8/layout/hProcess9"/>
    <dgm:cxn modelId="{C0353059-DB3C-48E5-8099-07B13707777B}" type="presOf" srcId="{83085A46-3205-478E-B804-152EB23BCC36}" destId="{A0CE7CB3-08F0-4163-8284-041640424FD1}" srcOrd="0" destOrd="0" presId="urn:microsoft.com/office/officeart/2005/8/layout/hProcess9"/>
    <dgm:cxn modelId="{36AED125-6858-4A54-916C-B77390EC69C2}" type="presParOf" srcId="{24B7951E-8C8E-4E00-92D0-494D8B365B0D}" destId="{7B5CDD83-B258-4A7E-8BA3-FAE4A249CB28}" srcOrd="0" destOrd="0" presId="urn:microsoft.com/office/officeart/2005/8/layout/hProcess9"/>
    <dgm:cxn modelId="{E55EBC96-9722-45C5-B286-A07452B04165}" type="presParOf" srcId="{24B7951E-8C8E-4E00-92D0-494D8B365B0D}" destId="{677EFD8E-78F1-4AC2-8CEC-BFB4409DF6CC}" srcOrd="1" destOrd="0" presId="urn:microsoft.com/office/officeart/2005/8/layout/hProcess9"/>
    <dgm:cxn modelId="{1FFBD5B0-761B-4934-B896-527A99D2A68C}" type="presParOf" srcId="{677EFD8E-78F1-4AC2-8CEC-BFB4409DF6CC}" destId="{3CBB833B-38C8-445B-AE29-722D33C11197}" srcOrd="0" destOrd="0" presId="urn:microsoft.com/office/officeart/2005/8/layout/hProcess9"/>
    <dgm:cxn modelId="{06FC3B73-3A96-4DB4-8703-3EA3A02510F1}" type="presParOf" srcId="{677EFD8E-78F1-4AC2-8CEC-BFB4409DF6CC}" destId="{B268AB1F-13C2-4978-BE6F-B369CC17C581}" srcOrd="1" destOrd="0" presId="urn:microsoft.com/office/officeart/2005/8/layout/hProcess9"/>
    <dgm:cxn modelId="{0765DCC5-56A1-449E-83BC-C6BB5E28081D}" type="presParOf" srcId="{677EFD8E-78F1-4AC2-8CEC-BFB4409DF6CC}" destId="{3156070D-6614-43E1-ABE6-5F621339838D}" srcOrd="2" destOrd="0" presId="urn:microsoft.com/office/officeart/2005/8/layout/hProcess9"/>
    <dgm:cxn modelId="{D24151C9-24E7-4209-ADEE-399F5DE3100D}" type="presParOf" srcId="{677EFD8E-78F1-4AC2-8CEC-BFB4409DF6CC}" destId="{1FFFE594-A639-4DAF-9C31-00DBD625271C}" srcOrd="3" destOrd="0" presId="urn:microsoft.com/office/officeart/2005/8/layout/hProcess9"/>
    <dgm:cxn modelId="{19E40740-3CAE-4DD5-BC78-8BD825C69175}" type="presParOf" srcId="{677EFD8E-78F1-4AC2-8CEC-BFB4409DF6CC}" destId="{A0CE7CB3-08F0-4163-8284-041640424FD1}" srcOrd="4"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522D4B4-B491-4856-AD57-D67B6C321C4F}" type="doc">
      <dgm:prSet loTypeId="urn:microsoft.com/office/officeart/2005/8/layout/hProcess9" loCatId="process" qsTypeId="urn:microsoft.com/office/officeart/2005/8/quickstyle/simple1" qsCatId="simple" csTypeId="urn:microsoft.com/office/officeart/2005/8/colors/accent1_2" csCatId="accent1" phldr="1"/>
      <dgm:spPr/>
    </dgm:pt>
    <dgm:pt modelId="{FF99E86A-BA1F-41FE-84F2-0282D4895DA3}">
      <dgm:prSet phldrT="[文本]" custT="1"/>
      <dgm:spPr>
        <a:solidFill>
          <a:schemeClr val="accent6"/>
        </a:solidFill>
      </dgm:spPr>
      <dgm:t>
        <a:bodyPr/>
        <a:lstStyle/>
        <a:p>
          <a:r>
            <a:rPr lang="en-US" altLang="zh-CN" sz="2800" b="1" dirty="0">
              <a:solidFill>
                <a:schemeClr val="bg1"/>
              </a:solidFill>
              <a:latin typeface="微软雅黑" pitchFamily="34" charset="-122"/>
              <a:ea typeface="微软雅黑" pitchFamily="34" charset="-122"/>
            </a:rPr>
            <a:t>1.</a:t>
          </a:r>
          <a:r>
            <a:rPr lang="zh-CN" altLang="en-US" sz="2800" b="1" dirty="0">
              <a:solidFill>
                <a:schemeClr val="bg1"/>
              </a:solidFill>
              <a:latin typeface="微软雅黑" pitchFamily="34" charset="-122"/>
              <a:ea typeface="微软雅黑" pitchFamily="34" charset="-122"/>
            </a:rPr>
            <a:t>收集需求</a:t>
          </a:r>
        </a:p>
      </dgm:t>
    </dgm:pt>
    <dgm:pt modelId="{C3C8C11A-C8F9-4DE9-AD31-580CFF59A62F}" type="parTrans" cxnId="{270A42AE-B96C-4CC9-B78B-4FCB923A2F71}">
      <dgm:prSet/>
      <dgm:spPr/>
      <dgm:t>
        <a:bodyPr/>
        <a:lstStyle/>
        <a:p>
          <a:endParaRPr lang="zh-CN" altLang="en-US" b="1">
            <a:solidFill>
              <a:schemeClr val="bg1"/>
            </a:solidFill>
          </a:endParaRPr>
        </a:p>
      </dgm:t>
    </dgm:pt>
    <dgm:pt modelId="{62857CF0-CB27-4C03-ACA1-85E71A5CEA8D}" type="sibTrans" cxnId="{270A42AE-B96C-4CC9-B78B-4FCB923A2F71}">
      <dgm:prSet/>
      <dgm:spPr/>
      <dgm:t>
        <a:bodyPr/>
        <a:lstStyle/>
        <a:p>
          <a:endParaRPr lang="zh-CN" altLang="en-US" b="1">
            <a:solidFill>
              <a:schemeClr val="bg1"/>
            </a:solidFill>
          </a:endParaRPr>
        </a:p>
      </dgm:t>
    </dgm:pt>
    <dgm:pt modelId="{DC96BC17-B9BF-4C12-A864-6E24A31D8ED6}">
      <dgm:prSet phldrT="[文本]" custT="1"/>
      <dgm:spPr>
        <a:solidFill>
          <a:schemeClr val="accent6"/>
        </a:solidFill>
      </dgm:spPr>
      <dgm:t>
        <a:bodyPr/>
        <a:lstStyle/>
        <a:p>
          <a:r>
            <a:rPr lang="en-US" altLang="zh-CN" sz="2800" b="1" dirty="0">
              <a:solidFill>
                <a:schemeClr val="bg1"/>
              </a:solidFill>
              <a:latin typeface="微软雅黑" pitchFamily="34" charset="-122"/>
              <a:ea typeface="微软雅黑" pitchFamily="34" charset="-122"/>
            </a:rPr>
            <a:t>2.</a:t>
          </a:r>
          <a:r>
            <a:rPr lang="zh-CN" altLang="en-US" sz="2800" b="1" dirty="0">
              <a:solidFill>
                <a:schemeClr val="bg1"/>
              </a:solidFill>
              <a:latin typeface="微软雅黑" pitchFamily="34" charset="-122"/>
              <a:ea typeface="微软雅黑" pitchFamily="34" charset="-122"/>
            </a:rPr>
            <a:t>定义范围</a:t>
          </a:r>
        </a:p>
      </dgm:t>
    </dgm:pt>
    <dgm:pt modelId="{696E4D23-5759-40AF-908C-D2676974DE67}" type="parTrans" cxnId="{5456C53D-C2F8-42EE-99D6-A5BA547FA5F7}">
      <dgm:prSet/>
      <dgm:spPr/>
      <dgm:t>
        <a:bodyPr/>
        <a:lstStyle/>
        <a:p>
          <a:endParaRPr lang="zh-CN" altLang="en-US" b="1">
            <a:solidFill>
              <a:schemeClr val="bg1"/>
            </a:solidFill>
          </a:endParaRPr>
        </a:p>
      </dgm:t>
    </dgm:pt>
    <dgm:pt modelId="{A87BC0F7-163A-407E-99C1-4A5E702B346F}" type="sibTrans" cxnId="{5456C53D-C2F8-42EE-99D6-A5BA547FA5F7}">
      <dgm:prSet/>
      <dgm:spPr/>
      <dgm:t>
        <a:bodyPr/>
        <a:lstStyle/>
        <a:p>
          <a:endParaRPr lang="zh-CN" altLang="en-US" b="1">
            <a:solidFill>
              <a:schemeClr val="bg1"/>
            </a:solidFill>
          </a:endParaRPr>
        </a:p>
      </dgm:t>
    </dgm:pt>
    <dgm:pt modelId="{83085A46-3205-478E-B804-152EB23BCC36}">
      <dgm:prSet phldrT="[文本]" custT="1"/>
      <dgm:spPr>
        <a:solidFill>
          <a:schemeClr val="accent6"/>
        </a:solidFill>
      </dgm:spPr>
      <dgm:t>
        <a:bodyPr/>
        <a:lstStyle/>
        <a:p>
          <a:r>
            <a:rPr lang="en-US" altLang="zh-CN" sz="2800" b="1" dirty="0">
              <a:solidFill>
                <a:schemeClr val="bg1"/>
              </a:solidFill>
              <a:latin typeface="微软雅黑" pitchFamily="34" charset="-122"/>
              <a:ea typeface="微软雅黑" pitchFamily="34" charset="-122"/>
            </a:rPr>
            <a:t>3.</a:t>
          </a:r>
          <a:r>
            <a:rPr lang="zh-CN" altLang="en-US" sz="2800" b="1" dirty="0">
              <a:solidFill>
                <a:schemeClr val="bg1"/>
              </a:solidFill>
              <a:latin typeface="微软雅黑" pitchFamily="34" charset="-122"/>
              <a:ea typeface="微软雅黑" pitchFamily="34" charset="-122"/>
            </a:rPr>
            <a:t>创建工作分解结构</a:t>
          </a:r>
        </a:p>
      </dgm:t>
    </dgm:pt>
    <dgm:pt modelId="{CC558CC5-A70A-4D53-8A09-F5DE66CB51E7}" type="parTrans" cxnId="{81751717-5459-4D6C-A794-D7A497E570F6}">
      <dgm:prSet/>
      <dgm:spPr/>
      <dgm:t>
        <a:bodyPr/>
        <a:lstStyle/>
        <a:p>
          <a:endParaRPr lang="zh-CN" altLang="en-US" b="1">
            <a:solidFill>
              <a:schemeClr val="bg1"/>
            </a:solidFill>
          </a:endParaRPr>
        </a:p>
      </dgm:t>
    </dgm:pt>
    <dgm:pt modelId="{9CE9F66D-B536-4535-8017-6D4751F09B08}" type="sibTrans" cxnId="{81751717-5459-4D6C-A794-D7A497E570F6}">
      <dgm:prSet/>
      <dgm:spPr/>
      <dgm:t>
        <a:bodyPr/>
        <a:lstStyle/>
        <a:p>
          <a:endParaRPr lang="zh-CN" altLang="en-US" b="1">
            <a:solidFill>
              <a:schemeClr val="bg1"/>
            </a:solidFill>
          </a:endParaRPr>
        </a:p>
      </dgm:t>
    </dgm:pt>
    <dgm:pt modelId="{24B7951E-8C8E-4E00-92D0-494D8B365B0D}" type="pres">
      <dgm:prSet presAssocID="{8522D4B4-B491-4856-AD57-D67B6C321C4F}" presName="CompostProcess" presStyleCnt="0">
        <dgm:presLayoutVars>
          <dgm:dir/>
          <dgm:resizeHandles val="exact"/>
        </dgm:presLayoutVars>
      </dgm:prSet>
      <dgm:spPr/>
    </dgm:pt>
    <dgm:pt modelId="{7B5CDD83-B258-4A7E-8BA3-FAE4A249CB28}" type="pres">
      <dgm:prSet presAssocID="{8522D4B4-B491-4856-AD57-D67B6C321C4F}" presName="arrow" presStyleLbl="bgShp" presStyleIdx="0" presStyleCnt="1" custLinFactNeighborX="827" custLinFactNeighborY="1954"/>
      <dgm:spPr>
        <a:solidFill>
          <a:schemeClr val="accent3">
            <a:lumMod val="50000"/>
          </a:schemeClr>
        </a:solidFill>
      </dgm:spPr>
    </dgm:pt>
    <dgm:pt modelId="{677EFD8E-78F1-4AC2-8CEC-BFB4409DF6CC}" type="pres">
      <dgm:prSet presAssocID="{8522D4B4-B491-4856-AD57-D67B6C321C4F}" presName="linearProcess" presStyleCnt="0"/>
      <dgm:spPr/>
    </dgm:pt>
    <dgm:pt modelId="{3CBB833B-38C8-445B-AE29-722D33C11197}" type="pres">
      <dgm:prSet presAssocID="{FF99E86A-BA1F-41FE-84F2-0282D4895DA3}" presName="textNode" presStyleLbl="node1" presStyleIdx="0" presStyleCnt="3" custScaleX="74819">
        <dgm:presLayoutVars>
          <dgm:bulletEnabled val="1"/>
        </dgm:presLayoutVars>
      </dgm:prSet>
      <dgm:spPr/>
      <dgm:t>
        <a:bodyPr/>
        <a:lstStyle/>
        <a:p>
          <a:endParaRPr lang="zh-CN" altLang="en-US"/>
        </a:p>
      </dgm:t>
    </dgm:pt>
    <dgm:pt modelId="{B268AB1F-13C2-4978-BE6F-B369CC17C581}" type="pres">
      <dgm:prSet presAssocID="{62857CF0-CB27-4C03-ACA1-85E71A5CEA8D}" presName="sibTrans" presStyleCnt="0"/>
      <dgm:spPr/>
    </dgm:pt>
    <dgm:pt modelId="{3156070D-6614-43E1-ABE6-5F621339838D}" type="pres">
      <dgm:prSet presAssocID="{DC96BC17-B9BF-4C12-A864-6E24A31D8ED6}" presName="textNode" presStyleLbl="node1" presStyleIdx="1" presStyleCnt="3" custScaleX="77030">
        <dgm:presLayoutVars>
          <dgm:bulletEnabled val="1"/>
        </dgm:presLayoutVars>
      </dgm:prSet>
      <dgm:spPr/>
      <dgm:t>
        <a:bodyPr/>
        <a:lstStyle/>
        <a:p>
          <a:endParaRPr lang="zh-CN" altLang="en-US"/>
        </a:p>
      </dgm:t>
    </dgm:pt>
    <dgm:pt modelId="{1FFFE594-A639-4DAF-9C31-00DBD625271C}" type="pres">
      <dgm:prSet presAssocID="{A87BC0F7-163A-407E-99C1-4A5E702B346F}" presName="sibTrans" presStyleCnt="0"/>
      <dgm:spPr/>
    </dgm:pt>
    <dgm:pt modelId="{A0CE7CB3-08F0-4163-8284-041640424FD1}" type="pres">
      <dgm:prSet presAssocID="{83085A46-3205-478E-B804-152EB23BCC36}" presName="textNode" presStyleLbl="node1" presStyleIdx="2" presStyleCnt="3" custScaleX="125295">
        <dgm:presLayoutVars>
          <dgm:bulletEnabled val="1"/>
        </dgm:presLayoutVars>
      </dgm:prSet>
      <dgm:spPr/>
      <dgm:t>
        <a:bodyPr/>
        <a:lstStyle/>
        <a:p>
          <a:endParaRPr lang="zh-CN" altLang="en-US"/>
        </a:p>
      </dgm:t>
    </dgm:pt>
  </dgm:ptLst>
  <dgm:cxnLst>
    <dgm:cxn modelId="{38AB2048-DE15-4A5C-95E5-EDEE1618830E}" type="presOf" srcId="{8522D4B4-B491-4856-AD57-D67B6C321C4F}" destId="{24B7951E-8C8E-4E00-92D0-494D8B365B0D}" srcOrd="0" destOrd="0" presId="urn:microsoft.com/office/officeart/2005/8/layout/hProcess9"/>
    <dgm:cxn modelId="{B01A7E39-677D-478C-870E-BAEEBE9E9CAB}" type="presOf" srcId="{83085A46-3205-478E-B804-152EB23BCC36}" destId="{A0CE7CB3-08F0-4163-8284-041640424FD1}" srcOrd="0" destOrd="0" presId="urn:microsoft.com/office/officeart/2005/8/layout/hProcess9"/>
    <dgm:cxn modelId="{270A42AE-B96C-4CC9-B78B-4FCB923A2F71}" srcId="{8522D4B4-B491-4856-AD57-D67B6C321C4F}" destId="{FF99E86A-BA1F-41FE-84F2-0282D4895DA3}" srcOrd="0" destOrd="0" parTransId="{C3C8C11A-C8F9-4DE9-AD31-580CFF59A62F}" sibTransId="{62857CF0-CB27-4C03-ACA1-85E71A5CEA8D}"/>
    <dgm:cxn modelId="{4F5B0EFC-58B6-4090-8C3F-B623F2A99EC9}" type="presOf" srcId="{DC96BC17-B9BF-4C12-A864-6E24A31D8ED6}" destId="{3156070D-6614-43E1-ABE6-5F621339838D}" srcOrd="0" destOrd="0" presId="urn:microsoft.com/office/officeart/2005/8/layout/hProcess9"/>
    <dgm:cxn modelId="{5456C53D-C2F8-42EE-99D6-A5BA547FA5F7}" srcId="{8522D4B4-B491-4856-AD57-D67B6C321C4F}" destId="{DC96BC17-B9BF-4C12-A864-6E24A31D8ED6}" srcOrd="1" destOrd="0" parTransId="{696E4D23-5759-40AF-908C-D2676974DE67}" sibTransId="{A87BC0F7-163A-407E-99C1-4A5E702B346F}"/>
    <dgm:cxn modelId="{D5B2DD5E-F580-4623-AA7F-98FCF560C622}" type="presOf" srcId="{FF99E86A-BA1F-41FE-84F2-0282D4895DA3}" destId="{3CBB833B-38C8-445B-AE29-722D33C11197}" srcOrd="0" destOrd="0" presId="urn:microsoft.com/office/officeart/2005/8/layout/hProcess9"/>
    <dgm:cxn modelId="{81751717-5459-4D6C-A794-D7A497E570F6}" srcId="{8522D4B4-B491-4856-AD57-D67B6C321C4F}" destId="{83085A46-3205-478E-B804-152EB23BCC36}" srcOrd="2" destOrd="0" parTransId="{CC558CC5-A70A-4D53-8A09-F5DE66CB51E7}" sibTransId="{9CE9F66D-B536-4535-8017-6D4751F09B08}"/>
    <dgm:cxn modelId="{958AF6A5-31FC-4F6E-A96F-49349CEA003F}" type="presParOf" srcId="{24B7951E-8C8E-4E00-92D0-494D8B365B0D}" destId="{7B5CDD83-B258-4A7E-8BA3-FAE4A249CB28}" srcOrd="0" destOrd="0" presId="urn:microsoft.com/office/officeart/2005/8/layout/hProcess9"/>
    <dgm:cxn modelId="{DCCB9FCE-9EB1-42E5-8204-D3573A430A83}" type="presParOf" srcId="{24B7951E-8C8E-4E00-92D0-494D8B365B0D}" destId="{677EFD8E-78F1-4AC2-8CEC-BFB4409DF6CC}" srcOrd="1" destOrd="0" presId="urn:microsoft.com/office/officeart/2005/8/layout/hProcess9"/>
    <dgm:cxn modelId="{D082A332-5FBF-4C0C-A6ED-23972DAD34DD}" type="presParOf" srcId="{677EFD8E-78F1-4AC2-8CEC-BFB4409DF6CC}" destId="{3CBB833B-38C8-445B-AE29-722D33C11197}" srcOrd="0" destOrd="0" presId="urn:microsoft.com/office/officeart/2005/8/layout/hProcess9"/>
    <dgm:cxn modelId="{CB4D2327-2369-440F-8E48-224F9944E994}" type="presParOf" srcId="{677EFD8E-78F1-4AC2-8CEC-BFB4409DF6CC}" destId="{B268AB1F-13C2-4978-BE6F-B369CC17C581}" srcOrd="1" destOrd="0" presId="urn:microsoft.com/office/officeart/2005/8/layout/hProcess9"/>
    <dgm:cxn modelId="{B311385D-632D-43AE-A517-B982A9EB6090}" type="presParOf" srcId="{677EFD8E-78F1-4AC2-8CEC-BFB4409DF6CC}" destId="{3156070D-6614-43E1-ABE6-5F621339838D}" srcOrd="2" destOrd="0" presId="urn:microsoft.com/office/officeart/2005/8/layout/hProcess9"/>
    <dgm:cxn modelId="{2E1CE83F-9107-4540-B142-7CEEE97AF111}" type="presParOf" srcId="{677EFD8E-78F1-4AC2-8CEC-BFB4409DF6CC}" destId="{1FFFE594-A639-4DAF-9C31-00DBD625271C}" srcOrd="3" destOrd="0" presId="urn:microsoft.com/office/officeart/2005/8/layout/hProcess9"/>
    <dgm:cxn modelId="{C3D661E0-4E7C-4E58-A4A8-C3E92C900112}" type="presParOf" srcId="{677EFD8E-78F1-4AC2-8CEC-BFB4409DF6CC}" destId="{A0CE7CB3-08F0-4163-8284-041640424FD1}" srcOrd="4"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522D4B4-B491-4856-AD57-D67B6C321C4F}" type="doc">
      <dgm:prSet loTypeId="urn:microsoft.com/office/officeart/2005/8/layout/hProcess9" loCatId="process" qsTypeId="urn:microsoft.com/office/officeart/2005/8/quickstyle/3d5" qsCatId="3D" csTypeId="urn:microsoft.com/office/officeart/2005/8/colors/accent1_2" csCatId="accent1" phldr="1"/>
      <dgm:spPr/>
    </dgm:pt>
    <dgm:pt modelId="{DC96BC17-B9BF-4C12-A864-6E24A31D8ED6}">
      <dgm:prSet phldrT="[文本]"/>
      <dgm:spPr/>
      <dgm:t>
        <a:bodyPr/>
        <a:lstStyle/>
        <a:p>
          <a:r>
            <a:rPr lang="en-US" altLang="zh-CN" b="1">
              <a:solidFill>
                <a:schemeClr val="tx1"/>
              </a:solidFill>
            </a:rPr>
            <a:t>1.</a:t>
          </a:r>
          <a:r>
            <a:rPr lang="zh-CN" altLang="en-US" b="1">
              <a:solidFill>
                <a:schemeClr val="tx1"/>
              </a:solidFill>
              <a:latin typeface="微软雅黑" pitchFamily="34" charset="-122"/>
              <a:ea typeface="微软雅黑" pitchFamily="34" charset="-122"/>
            </a:rPr>
            <a:t>排列工作包顺序</a:t>
          </a:r>
          <a:endParaRPr lang="zh-CN" altLang="en-US" b="1" dirty="0">
            <a:solidFill>
              <a:schemeClr val="tx1"/>
            </a:solidFill>
          </a:endParaRPr>
        </a:p>
      </dgm:t>
    </dgm:pt>
    <dgm:pt modelId="{696E4D23-5759-40AF-908C-D2676974DE67}" type="parTrans" cxnId="{5456C53D-C2F8-42EE-99D6-A5BA547FA5F7}">
      <dgm:prSet/>
      <dgm:spPr/>
      <dgm:t>
        <a:bodyPr/>
        <a:lstStyle/>
        <a:p>
          <a:endParaRPr lang="zh-CN" altLang="en-US" b="1">
            <a:solidFill>
              <a:schemeClr val="tx1"/>
            </a:solidFill>
          </a:endParaRPr>
        </a:p>
      </dgm:t>
    </dgm:pt>
    <dgm:pt modelId="{A87BC0F7-163A-407E-99C1-4A5E702B346F}" type="sibTrans" cxnId="{5456C53D-C2F8-42EE-99D6-A5BA547FA5F7}">
      <dgm:prSet/>
      <dgm:spPr/>
      <dgm:t>
        <a:bodyPr/>
        <a:lstStyle/>
        <a:p>
          <a:endParaRPr lang="zh-CN" altLang="en-US" b="1">
            <a:solidFill>
              <a:schemeClr val="tx1"/>
            </a:solidFill>
          </a:endParaRPr>
        </a:p>
      </dgm:t>
    </dgm:pt>
    <dgm:pt modelId="{83085A46-3205-478E-B804-152EB23BCC36}">
      <dgm:prSet phldrT="[文本]"/>
      <dgm:spPr/>
      <dgm:t>
        <a:bodyPr/>
        <a:lstStyle/>
        <a:p>
          <a:r>
            <a:rPr lang="en-US" altLang="zh-CN" b="1">
              <a:solidFill>
                <a:schemeClr val="tx1"/>
              </a:solidFill>
            </a:rPr>
            <a:t>2.</a:t>
          </a:r>
          <a:r>
            <a:rPr lang="zh-CN" altLang="en-US" b="1">
              <a:solidFill>
                <a:schemeClr val="tx1"/>
              </a:solidFill>
              <a:latin typeface="微软雅黑" pitchFamily="34" charset="-122"/>
              <a:ea typeface="微软雅黑" pitchFamily="34" charset="-122"/>
            </a:rPr>
            <a:t>估算资源</a:t>
          </a:r>
          <a:endParaRPr lang="zh-CN" altLang="en-US" b="1" dirty="0">
            <a:solidFill>
              <a:schemeClr val="tx1"/>
            </a:solidFill>
          </a:endParaRPr>
        </a:p>
      </dgm:t>
    </dgm:pt>
    <dgm:pt modelId="{CC558CC5-A70A-4D53-8A09-F5DE66CB51E7}" type="parTrans" cxnId="{81751717-5459-4D6C-A794-D7A497E570F6}">
      <dgm:prSet/>
      <dgm:spPr/>
      <dgm:t>
        <a:bodyPr/>
        <a:lstStyle/>
        <a:p>
          <a:endParaRPr lang="zh-CN" altLang="en-US" b="1">
            <a:solidFill>
              <a:schemeClr val="tx1"/>
            </a:solidFill>
          </a:endParaRPr>
        </a:p>
      </dgm:t>
    </dgm:pt>
    <dgm:pt modelId="{9CE9F66D-B536-4535-8017-6D4751F09B08}" type="sibTrans" cxnId="{81751717-5459-4D6C-A794-D7A497E570F6}">
      <dgm:prSet/>
      <dgm:spPr/>
      <dgm:t>
        <a:bodyPr/>
        <a:lstStyle/>
        <a:p>
          <a:endParaRPr lang="zh-CN" altLang="en-US" b="1">
            <a:solidFill>
              <a:schemeClr val="tx1"/>
            </a:solidFill>
          </a:endParaRPr>
        </a:p>
      </dgm:t>
    </dgm:pt>
    <dgm:pt modelId="{828E99B0-9FD6-49CE-B26C-09506656B1D9}">
      <dgm:prSet phldrT="[文本]"/>
      <dgm:spPr/>
      <dgm:t>
        <a:bodyPr/>
        <a:lstStyle/>
        <a:p>
          <a:r>
            <a:rPr lang="en-US" altLang="zh-CN" b="1">
              <a:solidFill>
                <a:schemeClr val="tx1"/>
              </a:solidFill>
              <a:latin typeface="微软雅黑" pitchFamily="34" charset="-122"/>
              <a:ea typeface="微软雅黑" pitchFamily="34" charset="-122"/>
            </a:rPr>
            <a:t>3.</a:t>
          </a:r>
          <a:r>
            <a:rPr lang="zh-CN" altLang="en-US" b="1">
              <a:solidFill>
                <a:schemeClr val="tx1"/>
              </a:solidFill>
              <a:latin typeface="微软雅黑" pitchFamily="34" charset="-122"/>
              <a:ea typeface="微软雅黑" pitchFamily="34" charset="-122"/>
            </a:rPr>
            <a:t>估算持续时间</a:t>
          </a:r>
          <a:endParaRPr lang="zh-CN" altLang="en-US" b="1" dirty="0">
            <a:solidFill>
              <a:schemeClr val="tx1"/>
            </a:solidFill>
          </a:endParaRPr>
        </a:p>
      </dgm:t>
    </dgm:pt>
    <dgm:pt modelId="{BFF2953E-BBED-43F7-B206-A931D4BEBD5A}" type="parTrans" cxnId="{F6B1A71C-F41F-4F67-82A9-E7C4E206E73E}">
      <dgm:prSet/>
      <dgm:spPr/>
      <dgm:t>
        <a:bodyPr/>
        <a:lstStyle/>
        <a:p>
          <a:endParaRPr lang="zh-CN" altLang="en-US" b="1">
            <a:solidFill>
              <a:schemeClr val="tx1"/>
            </a:solidFill>
          </a:endParaRPr>
        </a:p>
      </dgm:t>
    </dgm:pt>
    <dgm:pt modelId="{82ACA8C3-4A71-44A7-9E3D-F704E055DDDD}" type="sibTrans" cxnId="{F6B1A71C-F41F-4F67-82A9-E7C4E206E73E}">
      <dgm:prSet/>
      <dgm:spPr/>
      <dgm:t>
        <a:bodyPr/>
        <a:lstStyle/>
        <a:p>
          <a:endParaRPr lang="zh-CN" altLang="en-US" b="1">
            <a:solidFill>
              <a:schemeClr val="tx1"/>
            </a:solidFill>
          </a:endParaRPr>
        </a:p>
      </dgm:t>
    </dgm:pt>
    <dgm:pt modelId="{B091DF0C-6154-4C2D-BE65-1CF4D1075B6D}">
      <dgm:prSet phldrT="[文本]"/>
      <dgm:spPr/>
      <dgm:t>
        <a:bodyPr/>
        <a:lstStyle/>
        <a:p>
          <a:r>
            <a:rPr lang="en-US" altLang="zh-CN" b="1">
              <a:solidFill>
                <a:schemeClr val="tx1"/>
              </a:solidFill>
            </a:rPr>
            <a:t>4.</a:t>
          </a:r>
          <a:r>
            <a:rPr lang="zh-CN" altLang="en-US" b="1">
              <a:solidFill>
                <a:schemeClr val="tx1"/>
              </a:solidFill>
              <a:latin typeface="微软雅黑" pitchFamily="34" charset="-122"/>
              <a:ea typeface="微软雅黑" pitchFamily="34" charset="-122"/>
            </a:rPr>
            <a:t>制定进度计划</a:t>
          </a:r>
          <a:endParaRPr lang="zh-CN" altLang="en-US" b="1" dirty="0">
            <a:solidFill>
              <a:schemeClr val="tx1"/>
            </a:solidFill>
          </a:endParaRPr>
        </a:p>
      </dgm:t>
    </dgm:pt>
    <dgm:pt modelId="{BF3032FB-CEA5-4285-965B-3C45732386CB}" type="parTrans" cxnId="{E75917EF-F912-405F-A0F1-04FD3EB816BE}">
      <dgm:prSet/>
      <dgm:spPr/>
      <dgm:t>
        <a:bodyPr/>
        <a:lstStyle/>
        <a:p>
          <a:endParaRPr lang="zh-CN" altLang="en-US" b="1">
            <a:solidFill>
              <a:schemeClr val="tx1"/>
            </a:solidFill>
          </a:endParaRPr>
        </a:p>
      </dgm:t>
    </dgm:pt>
    <dgm:pt modelId="{2BDE781A-E204-4729-A72F-0E8ADFB92F4B}" type="sibTrans" cxnId="{E75917EF-F912-405F-A0F1-04FD3EB816BE}">
      <dgm:prSet/>
      <dgm:spPr/>
      <dgm:t>
        <a:bodyPr/>
        <a:lstStyle/>
        <a:p>
          <a:endParaRPr lang="zh-CN" altLang="en-US" b="1">
            <a:solidFill>
              <a:schemeClr val="tx1"/>
            </a:solidFill>
          </a:endParaRPr>
        </a:p>
      </dgm:t>
    </dgm:pt>
    <dgm:pt modelId="{24B7951E-8C8E-4E00-92D0-494D8B365B0D}" type="pres">
      <dgm:prSet presAssocID="{8522D4B4-B491-4856-AD57-D67B6C321C4F}" presName="CompostProcess" presStyleCnt="0">
        <dgm:presLayoutVars>
          <dgm:dir/>
          <dgm:resizeHandles val="exact"/>
        </dgm:presLayoutVars>
      </dgm:prSet>
      <dgm:spPr/>
    </dgm:pt>
    <dgm:pt modelId="{7B5CDD83-B258-4A7E-8BA3-FAE4A249CB28}" type="pres">
      <dgm:prSet presAssocID="{8522D4B4-B491-4856-AD57-D67B6C321C4F}" presName="arrow" presStyleLbl="bgShp" presStyleIdx="0" presStyleCnt="1" custLinFactNeighborX="827" custLinFactNeighborY="1954"/>
      <dgm:spPr/>
    </dgm:pt>
    <dgm:pt modelId="{677EFD8E-78F1-4AC2-8CEC-BFB4409DF6CC}" type="pres">
      <dgm:prSet presAssocID="{8522D4B4-B491-4856-AD57-D67B6C321C4F}" presName="linearProcess" presStyleCnt="0"/>
      <dgm:spPr/>
    </dgm:pt>
    <dgm:pt modelId="{3156070D-6614-43E1-ABE6-5F621339838D}" type="pres">
      <dgm:prSet presAssocID="{DC96BC17-B9BF-4C12-A864-6E24A31D8ED6}" presName="textNode" presStyleLbl="node1" presStyleIdx="0" presStyleCnt="4">
        <dgm:presLayoutVars>
          <dgm:bulletEnabled val="1"/>
        </dgm:presLayoutVars>
      </dgm:prSet>
      <dgm:spPr/>
      <dgm:t>
        <a:bodyPr/>
        <a:lstStyle/>
        <a:p>
          <a:endParaRPr lang="zh-CN" altLang="en-US"/>
        </a:p>
      </dgm:t>
    </dgm:pt>
    <dgm:pt modelId="{1FFFE594-A639-4DAF-9C31-00DBD625271C}" type="pres">
      <dgm:prSet presAssocID="{A87BC0F7-163A-407E-99C1-4A5E702B346F}" presName="sibTrans" presStyleCnt="0"/>
      <dgm:spPr/>
    </dgm:pt>
    <dgm:pt modelId="{A0CE7CB3-08F0-4163-8284-041640424FD1}" type="pres">
      <dgm:prSet presAssocID="{83085A46-3205-478E-B804-152EB23BCC36}" presName="textNode" presStyleLbl="node1" presStyleIdx="1" presStyleCnt="4">
        <dgm:presLayoutVars>
          <dgm:bulletEnabled val="1"/>
        </dgm:presLayoutVars>
      </dgm:prSet>
      <dgm:spPr/>
      <dgm:t>
        <a:bodyPr/>
        <a:lstStyle/>
        <a:p>
          <a:endParaRPr lang="zh-CN" altLang="en-US"/>
        </a:p>
      </dgm:t>
    </dgm:pt>
    <dgm:pt modelId="{D24DE8B8-B652-487D-BC94-3B82A4C2BD56}" type="pres">
      <dgm:prSet presAssocID="{9CE9F66D-B536-4535-8017-6D4751F09B08}" presName="sibTrans" presStyleCnt="0"/>
      <dgm:spPr/>
    </dgm:pt>
    <dgm:pt modelId="{40C13BCA-556C-45C7-A308-E83078177EDC}" type="pres">
      <dgm:prSet presAssocID="{828E99B0-9FD6-49CE-B26C-09506656B1D9}" presName="textNode" presStyleLbl="node1" presStyleIdx="2" presStyleCnt="4">
        <dgm:presLayoutVars>
          <dgm:bulletEnabled val="1"/>
        </dgm:presLayoutVars>
      </dgm:prSet>
      <dgm:spPr/>
      <dgm:t>
        <a:bodyPr/>
        <a:lstStyle/>
        <a:p>
          <a:endParaRPr lang="zh-CN" altLang="en-US"/>
        </a:p>
      </dgm:t>
    </dgm:pt>
    <dgm:pt modelId="{14688B8F-F808-4A82-B713-916D24CF3001}" type="pres">
      <dgm:prSet presAssocID="{82ACA8C3-4A71-44A7-9E3D-F704E055DDDD}" presName="sibTrans" presStyleCnt="0"/>
      <dgm:spPr/>
    </dgm:pt>
    <dgm:pt modelId="{D36BA753-7413-4417-A2F2-A65A486E2551}" type="pres">
      <dgm:prSet presAssocID="{B091DF0C-6154-4C2D-BE65-1CF4D1075B6D}" presName="textNode" presStyleLbl="node1" presStyleIdx="3" presStyleCnt="4">
        <dgm:presLayoutVars>
          <dgm:bulletEnabled val="1"/>
        </dgm:presLayoutVars>
      </dgm:prSet>
      <dgm:spPr/>
      <dgm:t>
        <a:bodyPr/>
        <a:lstStyle/>
        <a:p>
          <a:endParaRPr lang="zh-CN" altLang="en-US"/>
        </a:p>
      </dgm:t>
    </dgm:pt>
  </dgm:ptLst>
  <dgm:cxnLst>
    <dgm:cxn modelId="{72CFC5B3-77FD-47F1-8FF6-4584D397CF75}" type="presOf" srcId="{83085A46-3205-478E-B804-152EB23BCC36}" destId="{A0CE7CB3-08F0-4163-8284-041640424FD1}" srcOrd="0" destOrd="0" presId="urn:microsoft.com/office/officeart/2005/8/layout/hProcess9"/>
    <dgm:cxn modelId="{E5CBA8CD-F49A-4503-B53B-0573E4B7FF68}" type="presOf" srcId="{DC96BC17-B9BF-4C12-A864-6E24A31D8ED6}" destId="{3156070D-6614-43E1-ABE6-5F621339838D}" srcOrd="0" destOrd="0" presId="urn:microsoft.com/office/officeart/2005/8/layout/hProcess9"/>
    <dgm:cxn modelId="{81751717-5459-4D6C-A794-D7A497E570F6}" srcId="{8522D4B4-B491-4856-AD57-D67B6C321C4F}" destId="{83085A46-3205-478E-B804-152EB23BCC36}" srcOrd="1" destOrd="0" parTransId="{CC558CC5-A70A-4D53-8A09-F5DE66CB51E7}" sibTransId="{9CE9F66D-B536-4535-8017-6D4751F09B08}"/>
    <dgm:cxn modelId="{F6B1A71C-F41F-4F67-82A9-E7C4E206E73E}" srcId="{8522D4B4-B491-4856-AD57-D67B6C321C4F}" destId="{828E99B0-9FD6-49CE-B26C-09506656B1D9}" srcOrd="2" destOrd="0" parTransId="{BFF2953E-BBED-43F7-B206-A931D4BEBD5A}" sibTransId="{82ACA8C3-4A71-44A7-9E3D-F704E055DDDD}"/>
    <dgm:cxn modelId="{5456C53D-C2F8-42EE-99D6-A5BA547FA5F7}" srcId="{8522D4B4-B491-4856-AD57-D67B6C321C4F}" destId="{DC96BC17-B9BF-4C12-A864-6E24A31D8ED6}" srcOrd="0" destOrd="0" parTransId="{696E4D23-5759-40AF-908C-D2676974DE67}" sibTransId="{A87BC0F7-163A-407E-99C1-4A5E702B346F}"/>
    <dgm:cxn modelId="{A1C484C2-755F-4704-9194-55D10D27A849}" type="presOf" srcId="{B091DF0C-6154-4C2D-BE65-1CF4D1075B6D}" destId="{D36BA753-7413-4417-A2F2-A65A486E2551}" srcOrd="0" destOrd="0" presId="urn:microsoft.com/office/officeart/2005/8/layout/hProcess9"/>
    <dgm:cxn modelId="{5A8858A7-0851-4B43-8A41-E15C8B150427}" type="presOf" srcId="{828E99B0-9FD6-49CE-B26C-09506656B1D9}" destId="{40C13BCA-556C-45C7-A308-E83078177EDC}" srcOrd="0" destOrd="0" presId="urn:microsoft.com/office/officeart/2005/8/layout/hProcess9"/>
    <dgm:cxn modelId="{E75917EF-F912-405F-A0F1-04FD3EB816BE}" srcId="{8522D4B4-B491-4856-AD57-D67B6C321C4F}" destId="{B091DF0C-6154-4C2D-BE65-1CF4D1075B6D}" srcOrd="3" destOrd="0" parTransId="{BF3032FB-CEA5-4285-965B-3C45732386CB}" sibTransId="{2BDE781A-E204-4729-A72F-0E8ADFB92F4B}"/>
    <dgm:cxn modelId="{BE1B6D23-DC21-4167-9868-CC777A37F7C1}" type="presOf" srcId="{8522D4B4-B491-4856-AD57-D67B6C321C4F}" destId="{24B7951E-8C8E-4E00-92D0-494D8B365B0D}" srcOrd="0" destOrd="0" presId="urn:microsoft.com/office/officeart/2005/8/layout/hProcess9"/>
    <dgm:cxn modelId="{A22C92A1-1F7F-40BD-BC89-21BF7E357D80}" type="presParOf" srcId="{24B7951E-8C8E-4E00-92D0-494D8B365B0D}" destId="{7B5CDD83-B258-4A7E-8BA3-FAE4A249CB28}" srcOrd="0" destOrd="0" presId="urn:microsoft.com/office/officeart/2005/8/layout/hProcess9"/>
    <dgm:cxn modelId="{C571BC47-45B5-46AD-9115-1394A536853A}" type="presParOf" srcId="{24B7951E-8C8E-4E00-92D0-494D8B365B0D}" destId="{677EFD8E-78F1-4AC2-8CEC-BFB4409DF6CC}" srcOrd="1" destOrd="0" presId="urn:microsoft.com/office/officeart/2005/8/layout/hProcess9"/>
    <dgm:cxn modelId="{CBF0BF9B-3CDB-4A68-8FE5-467B18E90065}" type="presParOf" srcId="{677EFD8E-78F1-4AC2-8CEC-BFB4409DF6CC}" destId="{3156070D-6614-43E1-ABE6-5F621339838D}" srcOrd="0" destOrd="0" presId="urn:microsoft.com/office/officeart/2005/8/layout/hProcess9"/>
    <dgm:cxn modelId="{BE8B7ADE-301C-49C0-A77B-3BE0E5D19BBF}" type="presParOf" srcId="{677EFD8E-78F1-4AC2-8CEC-BFB4409DF6CC}" destId="{1FFFE594-A639-4DAF-9C31-00DBD625271C}" srcOrd="1" destOrd="0" presId="urn:microsoft.com/office/officeart/2005/8/layout/hProcess9"/>
    <dgm:cxn modelId="{9E434043-A88B-4703-8175-339516FF6C4A}" type="presParOf" srcId="{677EFD8E-78F1-4AC2-8CEC-BFB4409DF6CC}" destId="{A0CE7CB3-08F0-4163-8284-041640424FD1}" srcOrd="2" destOrd="0" presId="urn:microsoft.com/office/officeart/2005/8/layout/hProcess9"/>
    <dgm:cxn modelId="{26EDE7C6-5367-4955-A9AF-61943903CC6A}" type="presParOf" srcId="{677EFD8E-78F1-4AC2-8CEC-BFB4409DF6CC}" destId="{D24DE8B8-B652-487D-BC94-3B82A4C2BD56}" srcOrd="3" destOrd="0" presId="urn:microsoft.com/office/officeart/2005/8/layout/hProcess9"/>
    <dgm:cxn modelId="{3FB77A12-9DBC-4E3D-9E52-D8BF2630A3B7}" type="presParOf" srcId="{677EFD8E-78F1-4AC2-8CEC-BFB4409DF6CC}" destId="{40C13BCA-556C-45C7-A308-E83078177EDC}" srcOrd="4" destOrd="0" presId="urn:microsoft.com/office/officeart/2005/8/layout/hProcess9"/>
    <dgm:cxn modelId="{051F50F0-F0D1-479A-95B9-7F36C6FB07B1}" type="presParOf" srcId="{677EFD8E-78F1-4AC2-8CEC-BFB4409DF6CC}" destId="{14688B8F-F808-4A82-B713-916D24CF3001}" srcOrd="5" destOrd="0" presId="urn:microsoft.com/office/officeart/2005/8/layout/hProcess9"/>
    <dgm:cxn modelId="{E91817D5-1A66-4511-9493-E949E2850218}" type="presParOf" srcId="{677EFD8E-78F1-4AC2-8CEC-BFB4409DF6CC}" destId="{D36BA753-7413-4417-A2F2-A65A486E2551}" srcOrd="6"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39BEC8A-B25F-4F0E-8E74-F68C8E97F613}"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zh-CN" altLang="en-US"/>
        </a:p>
      </dgm:t>
    </dgm:pt>
    <dgm:pt modelId="{10F12D96-F42A-464C-86D4-9FBCB45C81B3}">
      <dgm:prSet phldrT="[文本]" custT="1"/>
      <dgm:spPr/>
      <dgm:t>
        <a:bodyPr/>
        <a:lstStyle/>
        <a:p>
          <a:r>
            <a:rPr lang="zh-CN" altLang="en-US" sz="1600" b="1">
              <a:latin typeface="微软雅黑" pitchFamily="34" charset="-122"/>
              <a:ea typeface="微软雅黑" pitchFamily="34" charset="-122"/>
            </a:rPr>
            <a:t>项目经理</a:t>
          </a:r>
        </a:p>
      </dgm:t>
    </dgm:pt>
    <dgm:pt modelId="{A4B5147F-934F-46EB-8FE2-CC337D25D187}" type="parTrans" cxnId="{38A22FB3-9B84-4E39-A161-478D368E6AC1}">
      <dgm:prSet/>
      <dgm:spPr/>
      <dgm:t>
        <a:bodyPr/>
        <a:lstStyle/>
        <a:p>
          <a:endParaRPr lang="zh-CN" altLang="en-US" sz="1800" b="1">
            <a:latin typeface="微软雅黑" pitchFamily="34" charset="-122"/>
            <a:ea typeface="微软雅黑" pitchFamily="34" charset="-122"/>
          </a:endParaRPr>
        </a:p>
      </dgm:t>
    </dgm:pt>
    <dgm:pt modelId="{548E77E6-4C86-483F-AF02-8BC0A7D6967B}" type="sibTrans" cxnId="{38A22FB3-9B84-4E39-A161-478D368E6AC1}">
      <dgm:prSet/>
      <dgm:spPr/>
      <dgm:t>
        <a:bodyPr/>
        <a:lstStyle/>
        <a:p>
          <a:endParaRPr lang="zh-CN" altLang="en-US" sz="1800" b="1">
            <a:latin typeface="微软雅黑" pitchFamily="34" charset="-122"/>
            <a:ea typeface="微软雅黑" pitchFamily="34" charset="-122"/>
          </a:endParaRPr>
        </a:p>
      </dgm:t>
    </dgm:pt>
    <dgm:pt modelId="{2C38D128-E93F-4353-9071-27D2B5972976}">
      <dgm:prSet phldrT="[文本]" custT="1"/>
      <dgm:spPr/>
      <dgm:t>
        <a:bodyPr/>
        <a:lstStyle/>
        <a:p>
          <a:r>
            <a:rPr lang="zh-CN" altLang="en-US" sz="1600" b="1" dirty="0">
              <a:latin typeface="微软雅黑" pitchFamily="34" charset="-122"/>
              <a:ea typeface="微软雅黑" pitchFamily="34" charset="-122"/>
            </a:rPr>
            <a:t>开发经理</a:t>
          </a:r>
        </a:p>
      </dgm:t>
    </dgm:pt>
    <dgm:pt modelId="{2FBA3C53-2FC0-471F-8B21-9FAF5F466283}" type="parTrans" cxnId="{D2C1ACBA-D9D7-45F6-A2F5-18EB258237F0}">
      <dgm:prSet/>
      <dgm:spPr/>
      <dgm:t>
        <a:bodyPr/>
        <a:lstStyle/>
        <a:p>
          <a:endParaRPr lang="zh-CN" altLang="en-US" sz="1800" b="1">
            <a:latin typeface="微软雅黑" pitchFamily="34" charset="-122"/>
            <a:ea typeface="微软雅黑" pitchFamily="34" charset="-122"/>
          </a:endParaRPr>
        </a:p>
      </dgm:t>
    </dgm:pt>
    <dgm:pt modelId="{7F96F8F6-3B63-43A5-931A-935D8A5E9E45}" type="sibTrans" cxnId="{D2C1ACBA-D9D7-45F6-A2F5-18EB258237F0}">
      <dgm:prSet/>
      <dgm:spPr/>
      <dgm:t>
        <a:bodyPr/>
        <a:lstStyle/>
        <a:p>
          <a:endParaRPr lang="zh-CN" altLang="en-US" sz="1800" b="1">
            <a:latin typeface="微软雅黑" pitchFamily="34" charset="-122"/>
            <a:ea typeface="微软雅黑" pitchFamily="34" charset="-122"/>
          </a:endParaRPr>
        </a:p>
      </dgm:t>
    </dgm:pt>
    <dgm:pt modelId="{9098B5E2-2B4F-4278-A894-B424AA75ADFA}">
      <dgm:prSet custT="1"/>
      <dgm:spPr/>
      <dgm:t>
        <a:bodyPr/>
        <a:lstStyle/>
        <a:p>
          <a:r>
            <a:rPr lang="zh-CN" altLang="en-US" sz="1600" b="1" dirty="0">
              <a:latin typeface="微软雅黑" pitchFamily="34" charset="-122"/>
              <a:ea typeface="微软雅黑" pitchFamily="34" charset="-122"/>
            </a:rPr>
            <a:t>测试经理</a:t>
          </a:r>
        </a:p>
      </dgm:t>
    </dgm:pt>
    <dgm:pt modelId="{5A545469-3D36-47E0-9F79-FD5A5D0B77E6}" type="parTrans" cxnId="{3350D71D-9070-49B0-863C-74E08A90A885}">
      <dgm:prSet/>
      <dgm:spPr/>
      <dgm:t>
        <a:bodyPr/>
        <a:lstStyle/>
        <a:p>
          <a:endParaRPr lang="zh-CN" altLang="en-US" sz="1800" b="1">
            <a:latin typeface="微软雅黑" pitchFamily="34" charset="-122"/>
            <a:ea typeface="微软雅黑" pitchFamily="34" charset="-122"/>
          </a:endParaRPr>
        </a:p>
      </dgm:t>
    </dgm:pt>
    <dgm:pt modelId="{A9AE2128-4A24-4511-907F-4FF0FF959886}" type="sibTrans" cxnId="{3350D71D-9070-49B0-863C-74E08A90A885}">
      <dgm:prSet/>
      <dgm:spPr/>
      <dgm:t>
        <a:bodyPr/>
        <a:lstStyle/>
        <a:p>
          <a:endParaRPr lang="zh-CN" altLang="en-US" sz="1800" b="1">
            <a:latin typeface="微软雅黑" pitchFamily="34" charset="-122"/>
            <a:ea typeface="微软雅黑" pitchFamily="34" charset="-122"/>
          </a:endParaRPr>
        </a:p>
      </dgm:t>
    </dgm:pt>
    <dgm:pt modelId="{C6D8CA0C-3508-41CA-8ABE-0E3E197899D5}">
      <dgm:prSet phldrT="[文本]" custT="1"/>
      <dgm:spPr/>
      <dgm:t>
        <a:bodyPr/>
        <a:lstStyle/>
        <a:p>
          <a:r>
            <a:rPr lang="zh-CN" altLang="en-US" sz="1600" b="1" dirty="0">
              <a:latin typeface="微软雅黑" pitchFamily="34" charset="-122"/>
              <a:ea typeface="微软雅黑" pitchFamily="34" charset="-122"/>
            </a:rPr>
            <a:t>开发人员</a:t>
          </a:r>
        </a:p>
      </dgm:t>
    </dgm:pt>
    <dgm:pt modelId="{91AAD6AC-73B8-41D4-A46E-5A96E3EC610F}" type="parTrans" cxnId="{CABD7577-23DA-48EC-B628-D6E053F4010C}">
      <dgm:prSet/>
      <dgm:spPr/>
      <dgm:t>
        <a:bodyPr/>
        <a:lstStyle/>
        <a:p>
          <a:endParaRPr lang="zh-CN" altLang="en-US" sz="1800" b="1">
            <a:latin typeface="微软雅黑" pitchFamily="34" charset="-122"/>
            <a:ea typeface="微软雅黑" pitchFamily="34" charset="-122"/>
          </a:endParaRPr>
        </a:p>
      </dgm:t>
    </dgm:pt>
    <dgm:pt modelId="{CBAB7D1D-B88A-4C5D-9AB1-BA6C63971A07}" type="sibTrans" cxnId="{CABD7577-23DA-48EC-B628-D6E053F4010C}">
      <dgm:prSet/>
      <dgm:spPr/>
      <dgm:t>
        <a:bodyPr/>
        <a:lstStyle/>
        <a:p>
          <a:endParaRPr lang="zh-CN" altLang="en-US" sz="1800" b="1">
            <a:latin typeface="微软雅黑" pitchFamily="34" charset="-122"/>
            <a:ea typeface="微软雅黑" pitchFamily="34" charset="-122"/>
          </a:endParaRPr>
        </a:p>
      </dgm:t>
    </dgm:pt>
    <dgm:pt modelId="{856EF09D-5108-4AF9-8F7C-BA1B45DFCDC5}">
      <dgm:prSet custT="1"/>
      <dgm:spPr/>
      <dgm:t>
        <a:bodyPr/>
        <a:lstStyle/>
        <a:p>
          <a:r>
            <a:rPr lang="zh-CN" altLang="en-US" sz="1600" b="1" dirty="0">
              <a:latin typeface="微软雅黑" pitchFamily="34" charset="-122"/>
              <a:ea typeface="微软雅黑" pitchFamily="34" charset="-122"/>
            </a:rPr>
            <a:t>测试人员</a:t>
          </a:r>
        </a:p>
      </dgm:t>
    </dgm:pt>
    <dgm:pt modelId="{66AE5E2D-B68F-46B3-959E-A27252DE11AA}" type="parTrans" cxnId="{2EFE5AD6-465B-4851-AD61-05F6632906A3}">
      <dgm:prSet/>
      <dgm:spPr/>
      <dgm:t>
        <a:bodyPr/>
        <a:lstStyle/>
        <a:p>
          <a:endParaRPr lang="zh-CN" altLang="en-US" sz="1800" b="1">
            <a:latin typeface="微软雅黑" pitchFamily="34" charset="-122"/>
            <a:ea typeface="微软雅黑" pitchFamily="34" charset="-122"/>
          </a:endParaRPr>
        </a:p>
      </dgm:t>
    </dgm:pt>
    <dgm:pt modelId="{6BB90BB3-197D-4D9F-BF47-C42B5E305BD5}" type="sibTrans" cxnId="{2EFE5AD6-465B-4851-AD61-05F6632906A3}">
      <dgm:prSet/>
      <dgm:spPr/>
      <dgm:t>
        <a:bodyPr/>
        <a:lstStyle/>
        <a:p>
          <a:endParaRPr lang="zh-CN" altLang="en-US" sz="1800" b="1">
            <a:latin typeface="微软雅黑" pitchFamily="34" charset="-122"/>
            <a:ea typeface="微软雅黑" pitchFamily="34" charset="-122"/>
          </a:endParaRPr>
        </a:p>
      </dgm:t>
    </dgm:pt>
    <dgm:pt modelId="{DB8F5898-E041-4FC9-9A41-C72FB5BA7A74}">
      <dgm:prSet phldrT="[文本]" custT="1"/>
      <dgm:spPr/>
      <dgm:t>
        <a:bodyPr/>
        <a:lstStyle/>
        <a:p>
          <a:r>
            <a:rPr lang="zh-CN" altLang="en-US" sz="1600" b="1" dirty="0">
              <a:latin typeface="微软雅黑" pitchFamily="34" charset="-122"/>
              <a:ea typeface="微软雅黑" pitchFamily="34" charset="-122"/>
            </a:rPr>
            <a:t>美工</a:t>
          </a:r>
        </a:p>
      </dgm:t>
    </dgm:pt>
    <dgm:pt modelId="{4191B618-ED83-455C-9627-0F67489EBE04}" type="parTrans" cxnId="{B735D7A6-09A7-4286-AE7E-ECC62D6FF4A8}">
      <dgm:prSet/>
      <dgm:spPr/>
      <dgm:t>
        <a:bodyPr/>
        <a:lstStyle/>
        <a:p>
          <a:endParaRPr lang="zh-CN" altLang="en-US" sz="1800" b="1">
            <a:latin typeface="微软雅黑" pitchFamily="34" charset="-122"/>
            <a:ea typeface="微软雅黑" pitchFamily="34" charset="-122"/>
          </a:endParaRPr>
        </a:p>
      </dgm:t>
    </dgm:pt>
    <dgm:pt modelId="{E007846F-DEA2-4342-AEEB-BE815A561001}" type="sibTrans" cxnId="{B735D7A6-09A7-4286-AE7E-ECC62D6FF4A8}">
      <dgm:prSet/>
      <dgm:spPr/>
      <dgm:t>
        <a:bodyPr/>
        <a:lstStyle/>
        <a:p>
          <a:endParaRPr lang="zh-CN" altLang="en-US" sz="1800" b="1">
            <a:latin typeface="微软雅黑" pitchFamily="34" charset="-122"/>
            <a:ea typeface="微软雅黑" pitchFamily="34" charset="-122"/>
          </a:endParaRPr>
        </a:p>
      </dgm:t>
    </dgm:pt>
    <dgm:pt modelId="{9A11CC27-1314-4594-BD78-6DA45C756E59}">
      <dgm:prSet phldrT="[文本]" custT="1"/>
      <dgm:spPr/>
      <dgm:t>
        <a:bodyPr/>
        <a:lstStyle/>
        <a:p>
          <a:r>
            <a:rPr lang="zh-CN" altLang="en-US" sz="1600" b="1" dirty="0">
              <a:latin typeface="微软雅黑" pitchFamily="34" charset="-122"/>
              <a:ea typeface="微软雅黑" pitchFamily="34" charset="-122"/>
            </a:rPr>
            <a:t>设计师</a:t>
          </a:r>
        </a:p>
      </dgm:t>
    </dgm:pt>
    <dgm:pt modelId="{D978002C-7FDF-4746-91E1-00AA1F8FBF08}" type="parTrans" cxnId="{01C75623-5599-487E-A3DA-C42CCB32FD65}">
      <dgm:prSet/>
      <dgm:spPr/>
      <dgm:t>
        <a:bodyPr/>
        <a:lstStyle/>
        <a:p>
          <a:endParaRPr lang="zh-CN" altLang="en-US" sz="1800" b="1">
            <a:latin typeface="微软雅黑" pitchFamily="34" charset="-122"/>
            <a:ea typeface="微软雅黑" pitchFamily="34" charset="-122"/>
          </a:endParaRPr>
        </a:p>
      </dgm:t>
    </dgm:pt>
    <dgm:pt modelId="{655C45A8-2590-4BEB-B449-AF6C95EA07CF}" type="sibTrans" cxnId="{01C75623-5599-487E-A3DA-C42CCB32FD65}">
      <dgm:prSet/>
      <dgm:spPr/>
      <dgm:t>
        <a:bodyPr/>
        <a:lstStyle/>
        <a:p>
          <a:endParaRPr lang="zh-CN" altLang="en-US" sz="1800" b="1">
            <a:latin typeface="微软雅黑" pitchFamily="34" charset="-122"/>
            <a:ea typeface="微软雅黑" pitchFamily="34" charset="-122"/>
          </a:endParaRPr>
        </a:p>
      </dgm:t>
    </dgm:pt>
    <dgm:pt modelId="{D76A6E91-A71D-43D1-BEB9-DA574766527B}">
      <dgm:prSet custT="1"/>
      <dgm:spPr/>
      <dgm:t>
        <a:bodyPr/>
        <a:lstStyle/>
        <a:p>
          <a:r>
            <a:rPr lang="zh-CN" altLang="en-US" sz="1600" b="1" dirty="0">
              <a:latin typeface="微软雅黑" pitchFamily="34" charset="-122"/>
              <a:ea typeface="微软雅黑" pitchFamily="34" charset="-122"/>
            </a:rPr>
            <a:t>文档人员</a:t>
          </a:r>
        </a:p>
      </dgm:t>
    </dgm:pt>
    <dgm:pt modelId="{75AEDEE9-92BE-421D-83F0-FEC20F3E025C}" type="parTrans" cxnId="{4F35CDB7-B898-46BC-B7B4-E7409FDAC906}">
      <dgm:prSet/>
      <dgm:spPr/>
      <dgm:t>
        <a:bodyPr/>
        <a:lstStyle/>
        <a:p>
          <a:endParaRPr lang="zh-CN" altLang="en-US" sz="1800" b="1">
            <a:latin typeface="微软雅黑" pitchFamily="34" charset="-122"/>
            <a:ea typeface="微软雅黑" pitchFamily="34" charset="-122"/>
          </a:endParaRPr>
        </a:p>
      </dgm:t>
    </dgm:pt>
    <dgm:pt modelId="{F37C827E-12CC-4184-9FAA-11AB0FE2E363}" type="sibTrans" cxnId="{4F35CDB7-B898-46BC-B7B4-E7409FDAC906}">
      <dgm:prSet/>
      <dgm:spPr/>
      <dgm:t>
        <a:bodyPr/>
        <a:lstStyle/>
        <a:p>
          <a:endParaRPr lang="zh-CN" altLang="en-US" sz="1800" b="1">
            <a:latin typeface="微软雅黑" pitchFamily="34" charset="-122"/>
            <a:ea typeface="微软雅黑" pitchFamily="34" charset="-122"/>
          </a:endParaRPr>
        </a:p>
      </dgm:t>
    </dgm:pt>
    <dgm:pt modelId="{49559FC7-0B9B-450A-A42A-C865B3FFE29E}">
      <dgm:prSet custT="1"/>
      <dgm:spPr/>
      <dgm:t>
        <a:bodyPr/>
        <a:lstStyle/>
        <a:p>
          <a:r>
            <a:rPr lang="zh-CN" altLang="en-US" sz="1600" b="1" dirty="0">
              <a:latin typeface="微软雅黑" pitchFamily="34" charset="-122"/>
              <a:ea typeface="微软雅黑" pitchFamily="34" charset="-122"/>
            </a:rPr>
            <a:t>产品经理</a:t>
          </a:r>
        </a:p>
      </dgm:t>
    </dgm:pt>
    <dgm:pt modelId="{89EFDBE3-9469-4A8A-BD0A-EAE6745C29EE}" type="parTrans" cxnId="{DB2E2B8C-5EE4-45D3-A89A-C59A619A4F9D}">
      <dgm:prSet/>
      <dgm:spPr/>
      <dgm:t>
        <a:bodyPr/>
        <a:lstStyle/>
        <a:p>
          <a:endParaRPr lang="zh-CN" altLang="en-US" sz="1800" b="1">
            <a:latin typeface="微软雅黑" pitchFamily="34" charset="-122"/>
            <a:ea typeface="微软雅黑" pitchFamily="34" charset="-122"/>
          </a:endParaRPr>
        </a:p>
      </dgm:t>
    </dgm:pt>
    <dgm:pt modelId="{43657E68-162E-4D61-90BD-FA0C152EBC5E}" type="sibTrans" cxnId="{DB2E2B8C-5EE4-45D3-A89A-C59A619A4F9D}">
      <dgm:prSet/>
      <dgm:spPr/>
      <dgm:t>
        <a:bodyPr/>
        <a:lstStyle/>
        <a:p>
          <a:endParaRPr lang="zh-CN" altLang="en-US" sz="1800" b="1">
            <a:latin typeface="微软雅黑" pitchFamily="34" charset="-122"/>
            <a:ea typeface="微软雅黑" pitchFamily="34" charset="-122"/>
          </a:endParaRPr>
        </a:p>
      </dgm:t>
    </dgm:pt>
    <dgm:pt modelId="{8D622D56-ED8B-45A4-82A4-8875AB7C7FB9}">
      <dgm:prSet custT="1"/>
      <dgm:spPr/>
      <dgm:t>
        <a:bodyPr/>
        <a:lstStyle/>
        <a:p>
          <a:r>
            <a:rPr lang="zh-CN" altLang="en-US" sz="1600" b="1" dirty="0">
              <a:latin typeface="微软雅黑" pitchFamily="34" charset="-122"/>
              <a:ea typeface="微软雅黑" pitchFamily="34" charset="-122"/>
            </a:rPr>
            <a:t>用户代表</a:t>
          </a:r>
        </a:p>
      </dgm:t>
    </dgm:pt>
    <dgm:pt modelId="{ECC678CD-7026-4148-BFE4-9550E70CC3A6}" type="parTrans" cxnId="{6F9F5497-DADE-4B92-9835-4EC43CF324CD}">
      <dgm:prSet/>
      <dgm:spPr/>
      <dgm:t>
        <a:bodyPr/>
        <a:lstStyle/>
        <a:p>
          <a:endParaRPr lang="zh-CN" altLang="en-US" sz="1800" b="1">
            <a:latin typeface="微软雅黑" pitchFamily="34" charset="-122"/>
            <a:ea typeface="微软雅黑" pitchFamily="34" charset="-122"/>
          </a:endParaRPr>
        </a:p>
      </dgm:t>
    </dgm:pt>
    <dgm:pt modelId="{289D2367-2CC3-4810-99E8-648A1C03F7E5}" type="sibTrans" cxnId="{6F9F5497-DADE-4B92-9835-4EC43CF324CD}">
      <dgm:prSet/>
      <dgm:spPr/>
      <dgm:t>
        <a:bodyPr/>
        <a:lstStyle/>
        <a:p>
          <a:endParaRPr lang="zh-CN" altLang="en-US" sz="1800" b="1">
            <a:latin typeface="微软雅黑" pitchFamily="34" charset="-122"/>
            <a:ea typeface="微软雅黑" pitchFamily="34" charset="-122"/>
          </a:endParaRPr>
        </a:p>
      </dgm:t>
    </dgm:pt>
    <dgm:pt modelId="{83DC98E8-AC0A-47E2-B282-F4B9B0D8F58F}">
      <dgm:prSet custT="1"/>
      <dgm:spPr/>
      <dgm:t>
        <a:bodyPr/>
        <a:lstStyle/>
        <a:p>
          <a:r>
            <a:rPr lang="zh-CN" altLang="en-US" sz="1600" b="1" dirty="0">
              <a:latin typeface="微软雅黑" pitchFamily="34" charset="-122"/>
              <a:ea typeface="微软雅黑" pitchFamily="34" charset="-122"/>
            </a:rPr>
            <a:t>需求师</a:t>
          </a:r>
        </a:p>
      </dgm:t>
    </dgm:pt>
    <dgm:pt modelId="{7E860349-B1F6-4B05-A76B-21A5D3416B52}" type="parTrans" cxnId="{A5007533-4C8F-422B-8FD4-CFF014E0CF5E}">
      <dgm:prSet/>
      <dgm:spPr/>
      <dgm:t>
        <a:bodyPr/>
        <a:lstStyle/>
        <a:p>
          <a:endParaRPr lang="zh-CN" altLang="en-US" sz="1800" b="1">
            <a:latin typeface="微软雅黑" pitchFamily="34" charset="-122"/>
            <a:ea typeface="微软雅黑" pitchFamily="34" charset="-122"/>
          </a:endParaRPr>
        </a:p>
      </dgm:t>
    </dgm:pt>
    <dgm:pt modelId="{71C20106-6565-47E4-867D-C369894368E0}" type="sibTrans" cxnId="{A5007533-4C8F-422B-8FD4-CFF014E0CF5E}">
      <dgm:prSet/>
      <dgm:spPr/>
      <dgm:t>
        <a:bodyPr/>
        <a:lstStyle/>
        <a:p>
          <a:endParaRPr lang="zh-CN" altLang="en-US" sz="1800" b="1">
            <a:latin typeface="微软雅黑" pitchFamily="34" charset="-122"/>
            <a:ea typeface="微软雅黑" pitchFamily="34" charset="-122"/>
          </a:endParaRPr>
        </a:p>
      </dgm:t>
    </dgm:pt>
    <dgm:pt modelId="{AC6B0CAA-C111-4287-AAB5-F383D8D79D5A}" type="pres">
      <dgm:prSet presAssocID="{339BEC8A-B25F-4F0E-8E74-F68C8E97F613}" presName="hierChild1" presStyleCnt="0">
        <dgm:presLayoutVars>
          <dgm:chPref val="1"/>
          <dgm:dir/>
          <dgm:animOne val="branch"/>
          <dgm:animLvl val="lvl"/>
          <dgm:resizeHandles/>
        </dgm:presLayoutVars>
      </dgm:prSet>
      <dgm:spPr/>
      <dgm:t>
        <a:bodyPr/>
        <a:lstStyle/>
        <a:p>
          <a:endParaRPr lang="zh-CN" altLang="en-US"/>
        </a:p>
      </dgm:t>
    </dgm:pt>
    <dgm:pt modelId="{6D15D004-5D3A-434D-B8EF-6282A329FDAD}" type="pres">
      <dgm:prSet presAssocID="{10F12D96-F42A-464C-86D4-9FBCB45C81B3}" presName="hierRoot1" presStyleCnt="0"/>
      <dgm:spPr/>
    </dgm:pt>
    <dgm:pt modelId="{A0D6A9D4-7D93-461A-8629-093AE27CBD84}" type="pres">
      <dgm:prSet presAssocID="{10F12D96-F42A-464C-86D4-9FBCB45C81B3}" presName="composite" presStyleCnt="0"/>
      <dgm:spPr/>
    </dgm:pt>
    <dgm:pt modelId="{0EE7A253-5196-4E05-B177-F8CA4F1A3159}" type="pres">
      <dgm:prSet presAssocID="{10F12D96-F42A-464C-86D4-9FBCB45C81B3}" presName="background" presStyleLbl="node0" presStyleIdx="0" presStyleCnt="1"/>
      <dgm:spPr/>
    </dgm:pt>
    <dgm:pt modelId="{4F8F99D5-6B3F-4750-B6E6-6AADB133E0A3}" type="pres">
      <dgm:prSet presAssocID="{10F12D96-F42A-464C-86D4-9FBCB45C81B3}" presName="text" presStyleLbl="fgAcc0" presStyleIdx="0" presStyleCnt="1">
        <dgm:presLayoutVars>
          <dgm:chPref val="3"/>
        </dgm:presLayoutVars>
      </dgm:prSet>
      <dgm:spPr/>
      <dgm:t>
        <a:bodyPr/>
        <a:lstStyle/>
        <a:p>
          <a:endParaRPr lang="zh-CN" altLang="en-US"/>
        </a:p>
      </dgm:t>
    </dgm:pt>
    <dgm:pt modelId="{0BCF02EC-D284-44BD-BA45-7F909699326D}" type="pres">
      <dgm:prSet presAssocID="{10F12D96-F42A-464C-86D4-9FBCB45C81B3}" presName="hierChild2" presStyleCnt="0"/>
      <dgm:spPr/>
    </dgm:pt>
    <dgm:pt modelId="{2275EBC3-A964-4AFA-AF9F-0400D37E32EC}" type="pres">
      <dgm:prSet presAssocID="{2FBA3C53-2FC0-471F-8B21-9FAF5F466283}" presName="Name10" presStyleLbl="parChTrans1D2" presStyleIdx="0" presStyleCnt="3"/>
      <dgm:spPr/>
      <dgm:t>
        <a:bodyPr/>
        <a:lstStyle/>
        <a:p>
          <a:endParaRPr lang="zh-CN" altLang="en-US"/>
        </a:p>
      </dgm:t>
    </dgm:pt>
    <dgm:pt modelId="{45B24810-D614-4445-9B92-8DF34C799F0E}" type="pres">
      <dgm:prSet presAssocID="{2C38D128-E93F-4353-9071-27D2B5972976}" presName="hierRoot2" presStyleCnt="0"/>
      <dgm:spPr/>
    </dgm:pt>
    <dgm:pt modelId="{D1173961-C8E4-4E2D-903A-8CD89BA92200}" type="pres">
      <dgm:prSet presAssocID="{2C38D128-E93F-4353-9071-27D2B5972976}" presName="composite2" presStyleCnt="0"/>
      <dgm:spPr/>
    </dgm:pt>
    <dgm:pt modelId="{CDB411C3-328F-417D-9477-1C5E3221C789}" type="pres">
      <dgm:prSet presAssocID="{2C38D128-E93F-4353-9071-27D2B5972976}" presName="background2" presStyleLbl="node2" presStyleIdx="0" presStyleCnt="3"/>
      <dgm:spPr/>
    </dgm:pt>
    <dgm:pt modelId="{A755F65A-DD5E-4014-B14B-E481DB8AA273}" type="pres">
      <dgm:prSet presAssocID="{2C38D128-E93F-4353-9071-27D2B5972976}" presName="text2" presStyleLbl="fgAcc2" presStyleIdx="0" presStyleCnt="3">
        <dgm:presLayoutVars>
          <dgm:chPref val="3"/>
        </dgm:presLayoutVars>
      </dgm:prSet>
      <dgm:spPr/>
      <dgm:t>
        <a:bodyPr/>
        <a:lstStyle/>
        <a:p>
          <a:endParaRPr lang="zh-CN" altLang="en-US"/>
        </a:p>
      </dgm:t>
    </dgm:pt>
    <dgm:pt modelId="{2E73A52D-A2E1-460D-8A56-DE6880A07BC1}" type="pres">
      <dgm:prSet presAssocID="{2C38D128-E93F-4353-9071-27D2B5972976}" presName="hierChild3" presStyleCnt="0"/>
      <dgm:spPr/>
    </dgm:pt>
    <dgm:pt modelId="{CB02EB04-BFFE-443F-9959-4C703EF00E2C}" type="pres">
      <dgm:prSet presAssocID="{91AAD6AC-73B8-41D4-A46E-5A96E3EC610F}" presName="Name17" presStyleLbl="parChTrans1D3" presStyleIdx="0" presStyleCnt="7"/>
      <dgm:spPr/>
      <dgm:t>
        <a:bodyPr/>
        <a:lstStyle/>
        <a:p>
          <a:endParaRPr lang="zh-CN" altLang="en-US"/>
        </a:p>
      </dgm:t>
    </dgm:pt>
    <dgm:pt modelId="{96271655-404D-4CFF-9499-1C81F7D343B2}" type="pres">
      <dgm:prSet presAssocID="{C6D8CA0C-3508-41CA-8ABE-0E3E197899D5}" presName="hierRoot3" presStyleCnt="0"/>
      <dgm:spPr/>
    </dgm:pt>
    <dgm:pt modelId="{D588F371-3304-48F3-9899-60E32E57C91E}" type="pres">
      <dgm:prSet presAssocID="{C6D8CA0C-3508-41CA-8ABE-0E3E197899D5}" presName="composite3" presStyleCnt="0"/>
      <dgm:spPr/>
    </dgm:pt>
    <dgm:pt modelId="{582AE5E4-9580-4B61-B66D-083FE579924B}" type="pres">
      <dgm:prSet presAssocID="{C6D8CA0C-3508-41CA-8ABE-0E3E197899D5}" presName="background3" presStyleLbl="node3" presStyleIdx="0" presStyleCnt="7"/>
      <dgm:spPr/>
    </dgm:pt>
    <dgm:pt modelId="{1765FD2B-20FA-4402-8B23-1BB21E8EA069}" type="pres">
      <dgm:prSet presAssocID="{C6D8CA0C-3508-41CA-8ABE-0E3E197899D5}" presName="text3" presStyleLbl="fgAcc3" presStyleIdx="0" presStyleCnt="7">
        <dgm:presLayoutVars>
          <dgm:chPref val="3"/>
        </dgm:presLayoutVars>
      </dgm:prSet>
      <dgm:spPr/>
      <dgm:t>
        <a:bodyPr/>
        <a:lstStyle/>
        <a:p>
          <a:endParaRPr lang="zh-CN" altLang="en-US"/>
        </a:p>
      </dgm:t>
    </dgm:pt>
    <dgm:pt modelId="{4E4189D1-601D-426C-8790-0C94097DCABF}" type="pres">
      <dgm:prSet presAssocID="{C6D8CA0C-3508-41CA-8ABE-0E3E197899D5}" presName="hierChild4" presStyleCnt="0"/>
      <dgm:spPr/>
    </dgm:pt>
    <dgm:pt modelId="{B7D91F15-DE22-47F5-8DC7-9DD46D8AB39A}" type="pres">
      <dgm:prSet presAssocID="{4191B618-ED83-455C-9627-0F67489EBE04}" presName="Name17" presStyleLbl="parChTrans1D3" presStyleIdx="1" presStyleCnt="7"/>
      <dgm:spPr/>
      <dgm:t>
        <a:bodyPr/>
        <a:lstStyle/>
        <a:p>
          <a:endParaRPr lang="zh-CN" altLang="en-US"/>
        </a:p>
      </dgm:t>
    </dgm:pt>
    <dgm:pt modelId="{04CD1F80-61FC-44FF-9D79-048124CEC939}" type="pres">
      <dgm:prSet presAssocID="{DB8F5898-E041-4FC9-9A41-C72FB5BA7A74}" presName="hierRoot3" presStyleCnt="0"/>
      <dgm:spPr/>
    </dgm:pt>
    <dgm:pt modelId="{4BDFCE3E-ADA5-4BCA-8F86-96CAAF00B258}" type="pres">
      <dgm:prSet presAssocID="{DB8F5898-E041-4FC9-9A41-C72FB5BA7A74}" presName="composite3" presStyleCnt="0"/>
      <dgm:spPr/>
    </dgm:pt>
    <dgm:pt modelId="{381A8590-FBEF-4D63-ACDB-A717D083924E}" type="pres">
      <dgm:prSet presAssocID="{DB8F5898-E041-4FC9-9A41-C72FB5BA7A74}" presName="background3" presStyleLbl="node3" presStyleIdx="1" presStyleCnt="7"/>
      <dgm:spPr/>
    </dgm:pt>
    <dgm:pt modelId="{30FD0A4C-03A0-4C2A-AC5D-36ABCD5E9D90}" type="pres">
      <dgm:prSet presAssocID="{DB8F5898-E041-4FC9-9A41-C72FB5BA7A74}" presName="text3" presStyleLbl="fgAcc3" presStyleIdx="1" presStyleCnt="7">
        <dgm:presLayoutVars>
          <dgm:chPref val="3"/>
        </dgm:presLayoutVars>
      </dgm:prSet>
      <dgm:spPr/>
      <dgm:t>
        <a:bodyPr/>
        <a:lstStyle/>
        <a:p>
          <a:endParaRPr lang="zh-CN" altLang="en-US"/>
        </a:p>
      </dgm:t>
    </dgm:pt>
    <dgm:pt modelId="{9B1D63C5-5B82-47B6-BB49-91FF988093AC}" type="pres">
      <dgm:prSet presAssocID="{DB8F5898-E041-4FC9-9A41-C72FB5BA7A74}" presName="hierChild4" presStyleCnt="0"/>
      <dgm:spPr/>
    </dgm:pt>
    <dgm:pt modelId="{B75FCDB1-F92D-4027-A57E-BD442E96591F}" type="pres">
      <dgm:prSet presAssocID="{D978002C-7FDF-4746-91E1-00AA1F8FBF08}" presName="Name17" presStyleLbl="parChTrans1D3" presStyleIdx="2" presStyleCnt="7"/>
      <dgm:spPr/>
      <dgm:t>
        <a:bodyPr/>
        <a:lstStyle/>
        <a:p>
          <a:endParaRPr lang="zh-CN" altLang="en-US"/>
        </a:p>
      </dgm:t>
    </dgm:pt>
    <dgm:pt modelId="{1913E694-C80D-4714-BD9C-B1570DC19EE6}" type="pres">
      <dgm:prSet presAssocID="{9A11CC27-1314-4594-BD78-6DA45C756E59}" presName="hierRoot3" presStyleCnt="0"/>
      <dgm:spPr/>
    </dgm:pt>
    <dgm:pt modelId="{4F89A1FD-54FE-459D-AE84-1AAAFDA9CA35}" type="pres">
      <dgm:prSet presAssocID="{9A11CC27-1314-4594-BD78-6DA45C756E59}" presName="composite3" presStyleCnt="0"/>
      <dgm:spPr/>
    </dgm:pt>
    <dgm:pt modelId="{ACFDBE2B-57AA-4207-9C28-77E6280645B9}" type="pres">
      <dgm:prSet presAssocID="{9A11CC27-1314-4594-BD78-6DA45C756E59}" presName="background3" presStyleLbl="node3" presStyleIdx="2" presStyleCnt="7"/>
      <dgm:spPr/>
    </dgm:pt>
    <dgm:pt modelId="{91249967-5215-4EE2-8A7D-FD5827E2E774}" type="pres">
      <dgm:prSet presAssocID="{9A11CC27-1314-4594-BD78-6DA45C756E59}" presName="text3" presStyleLbl="fgAcc3" presStyleIdx="2" presStyleCnt="7">
        <dgm:presLayoutVars>
          <dgm:chPref val="3"/>
        </dgm:presLayoutVars>
      </dgm:prSet>
      <dgm:spPr/>
      <dgm:t>
        <a:bodyPr/>
        <a:lstStyle/>
        <a:p>
          <a:endParaRPr lang="zh-CN" altLang="en-US"/>
        </a:p>
      </dgm:t>
    </dgm:pt>
    <dgm:pt modelId="{F53E7C94-F064-49C1-928C-292DACC935B0}" type="pres">
      <dgm:prSet presAssocID="{9A11CC27-1314-4594-BD78-6DA45C756E59}" presName="hierChild4" presStyleCnt="0"/>
      <dgm:spPr/>
    </dgm:pt>
    <dgm:pt modelId="{6BB44742-4499-4C64-9443-4313DE58B078}" type="pres">
      <dgm:prSet presAssocID="{5A545469-3D36-47E0-9F79-FD5A5D0B77E6}" presName="Name10" presStyleLbl="parChTrans1D2" presStyleIdx="1" presStyleCnt="3"/>
      <dgm:spPr/>
      <dgm:t>
        <a:bodyPr/>
        <a:lstStyle/>
        <a:p>
          <a:endParaRPr lang="zh-CN" altLang="en-US"/>
        </a:p>
      </dgm:t>
    </dgm:pt>
    <dgm:pt modelId="{D4D366EC-D0BC-4CE5-B4E1-5A83640F2D15}" type="pres">
      <dgm:prSet presAssocID="{9098B5E2-2B4F-4278-A894-B424AA75ADFA}" presName="hierRoot2" presStyleCnt="0"/>
      <dgm:spPr/>
    </dgm:pt>
    <dgm:pt modelId="{CB217D8A-8866-48A4-B57D-A28DEE202B7F}" type="pres">
      <dgm:prSet presAssocID="{9098B5E2-2B4F-4278-A894-B424AA75ADFA}" presName="composite2" presStyleCnt="0"/>
      <dgm:spPr/>
    </dgm:pt>
    <dgm:pt modelId="{5A8F9357-024D-4E79-AF9E-E779770EEB2F}" type="pres">
      <dgm:prSet presAssocID="{9098B5E2-2B4F-4278-A894-B424AA75ADFA}" presName="background2" presStyleLbl="node2" presStyleIdx="1" presStyleCnt="3"/>
      <dgm:spPr/>
    </dgm:pt>
    <dgm:pt modelId="{A6887D8C-D9DF-4B72-8B8F-0A79A3060D84}" type="pres">
      <dgm:prSet presAssocID="{9098B5E2-2B4F-4278-A894-B424AA75ADFA}" presName="text2" presStyleLbl="fgAcc2" presStyleIdx="1" presStyleCnt="3">
        <dgm:presLayoutVars>
          <dgm:chPref val="3"/>
        </dgm:presLayoutVars>
      </dgm:prSet>
      <dgm:spPr/>
      <dgm:t>
        <a:bodyPr/>
        <a:lstStyle/>
        <a:p>
          <a:endParaRPr lang="zh-CN" altLang="en-US"/>
        </a:p>
      </dgm:t>
    </dgm:pt>
    <dgm:pt modelId="{837BAD87-C563-49ED-8CCA-779BE3941A2D}" type="pres">
      <dgm:prSet presAssocID="{9098B5E2-2B4F-4278-A894-B424AA75ADFA}" presName="hierChild3" presStyleCnt="0"/>
      <dgm:spPr/>
    </dgm:pt>
    <dgm:pt modelId="{44FAA76C-18A3-47E2-89C7-90E685DD3A40}" type="pres">
      <dgm:prSet presAssocID="{66AE5E2D-B68F-46B3-959E-A27252DE11AA}" presName="Name17" presStyleLbl="parChTrans1D3" presStyleIdx="3" presStyleCnt="7"/>
      <dgm:spPr/>
      <dgm:t>
        <a:bodyPr/>
        <a:lstStyle/>
        <a:p>
          <a:endParaRPr lang="zh-CN" altLang="en-US"/>
        </a:p>
      </dgm:t>
    </dgm:pt>
    <dgm:pt modelId="{EB914729-C449-4E23-9937-A695CE7B4AE2}" type="pres">
      <dgm:prSet presAssocID="{856EF09D-5108-4AF9-8F7C-BA1B45DFCDC5}" presName="hierRoot3" presStyleCnt="0"/>
      <dgm:spPr/>
    </dgm:pt>
    <dgm:pt modelId="{CB66E8AC-A62F-4BDD-A013-D37B1AB44972}" type="pres">
      <dgm:prSet presAssocID="{856EF09D-5108-4AF9-8F7C-BA1B45DFCDC5}" presName="composite3" presStyleCnt="0"/>
      <dgm:spPr/>
    </dgm:pt>
    <dgm:pt modelId="{BB7075A5-E632-46AC-8DEF-73D6CAF38BF8}" type="pres">
      <dgm:prSet presAssocID="{856EF09D-5108-4AF9-8F7C-BA1B45DFCDC5}" presName="background3" presStyleLbl="node3" presStyleIdx="3" presStyleCnt="7"/>
      <dgm:spPr/>
    </dgm:pt>
    <dgm:pt modelId="{1E460EB2-1F22-4662-A80C-508B4AC6E49E}" type="pres">
      <dgm:prSet presAssocID="{856EF09D-5108-4AF9-8F7C-BA1B45DFCDC5}" presName="text3" presStyleLbl="fgAcc3" presStyleIdx="3" presStyleCnt="7">
        <dgm:presLayoutVars>
          <dgm:chPref val="3"/>
        </dgm:presLayoutVars>
      </dgm:prSet>
      <dgm:spPr/>
      <dgm:t>
        <a:bodyPr/>
        <a:lstStyle/>
        <a:p>
          <a:endParaRPr lang="zh-CN" altLang="en-US"/>
        </a:p>
      </dgm:t>
    </dgm:pt>
    <dgm:pt modelId="{DC0F47EF-E8A7-4850-9F7C-01919FC67F9D}" type="pres">
      <dgm:prSet presAssocID="{856EF09D-5108-4AF9-8F7C-BA1B45DFCDC5}" presName="hierChild4" presStyleCnt="0"/>
      <dgm:spPr/>
    </dgm:pt>
    <dgm:pt modelId="{E2B85260-E972-40DC-A867-6E1F8BFFECC4}" type="pres">
      <dgm:prSet presAssocID="{75AEDEE9-92BE-421D-83F0-FEC20F3E025C}" presName="Name17" presStyleLbl="parChTrans1D3" presStyleIdx="4" presStyleCnt="7"/>
      <dgm:spPr/>
      <dgm:t>
        <a:bodyPr/>
        <a:lstStyle/>
        <a:p>
          <a:endParaRPr lang="zh-CN" altLang="en-US"/>
        </a:p>
      </dgm:t>
    </dgm:pt>
    <dgm:pt modelId="{70FCBEB8-860A-4A89-8790-801FFC52E390}" type="pres">
      <dgm:prSet presAssocID="{D76A6E91-A71D-43D1-BEB9-DA574766527B}" presName="hierRoot3" presStyleCnt="0"/>
      <dgm:spPr/>
    </dgm:pt>
    <dgm:pt modelId="{F0C348BB-B4B7-4747-838C-39D2F044CD43}" type="pres">
      <dgm:prSet presAssocID="{D76A6E91-A71D-43D1-BEB9-DA574766527B}" presName="composite3" presStyleCnt="0"/>
      <dgm:spPr/>
    </dgm:pt>
    <dgm:pt modelId="{CDEA00CC-6AD3-4148-B807-2361E39BACB9}" type="pres">
      <dgm:prSet presAssocID="{D76A6E91-A71D-43D1-BEB9-DA574766527B}" presName="background3" presStyleLbl="node3" presStyleIdx="4" presStyleCnt="7"/>
      <dgm:spPr/>
    </dgm:pt>
    <dgm:pt modelId="{58D7017E-8222-44B8-B871-2951CD1CCD10}" type="pres">
      <dgm:prSet presAssocID="{D76A6E91-A71D-43D1-BEB9-DA574766527B}" presName="text3" presStyleLbl="fgAcc3" presStyleIdx="4" presStyleCnt="7">
        <dgm:presLayoutVars>
          <dgm:chPref val="3"/>
        </dgm:presLayoutVars>
      </dgm:prSet>
      <dgm:spPr/>
      <dgm:t>
        <a:bodyPr/>
        <a:lstStyle/>
        <a:p>
          <a:endParaRPr lang="zh-CN" altLang="en-US"/>
        </a:p>
      </dgm:t>
    </dgm:pt>
    <dgm:pt modelId="{FCE3B4C0-CF3C-4F1A-99BF-E5A377593A8C}" type="pres">
      <dgm:prSet presAssocID="{D76A6E91-A71D-43D1-BEB9-DA574766527B}" presName="hierChild4" presStyleCnt="0"/>
      <dgm:spPr/>
    </dgm:pt>
    <dgm:pt modelId="{9008880B-FF78-4D05-B223-361183458331}" type="pres">
      <dgm:prSet presAssocID="{89EFDBE3-9469-4A8A-BD0A-EAE6745C29EE}" presName="Name10" presStyleLbl="parChTrans1D2" presStyleIdx="2" presStyleCnt="3"/>
      <dgm:spPr/>
      <dgm:t>
        <a:bodyPr/>
        <a:lstStyle/>
        <a:p>
          <a:endParaRPr lang="zh-CN" altLang="en-US"/>
        </a:p>
      </dgm:t>
    </dgm:pt>
    <dgm:pt modelId="{934D8A16-B69E-494E-A145-29E6E0D87515}" type="pres">
      <dgm:prSet presAssocID="{49559FC7-0B9B-450A-A42A-C865B3FFE29E}" presName="hierRoot2" presStyleCnt="0"/>
      <dgm:spPr/>
    </dgm:pt>
    <dgm:pt modelId="{D43773AB-4154-41FF-AECF-ED653F5DCD1E}" type="pres">
      <dgm:prSet presAssocID="{49559FC7-0B9B-450A-A42A-C865B3FFE29E}" presName="composite2" presStyleCnt="0"/>
      <dgm:spPr/>
    </dgm:pt>
    <dgm:pt modelId="{1D03EC33-1AE1-45A5-87F8-22EC41D0BE7A}" type="pres">
      <dgm:prSet presAssocID="{49559FC7-0B9B-450A-A42A-C865B3FFE29E}" presName="background2" presStyleLbl="node2" presStyleIdx="2" presStyleCnt="3"/>
      <dgm:spPr/>
    </dgm:pt>
    <dgm:pt modelId="{363C8B06-45B2-4858-BCCE-8377F50B90C2}" type="pres">
      <dgm:prSet presAssocID="{49559FC7-0B9B-450A-A42A-C865B3FFE29E}" presName="text2" presStyleLbl="fgAcc2" presStyleIdx="2" presStyleCnt="3">
        <dgm:presLayoutVars>
          <dgm:chPref val="3"/>
        </dgm:presLayoutVars>
      </dgm:prSet>
      <dgm:spPr/>
      <dgm:t>
        <a:bodyPr/>
        <a:lstStyle/>
        <a:p>
          <a:endParaRPr lang="zh-CN" altLang="en-US"/>
        </a:p>
      </dgm:t>
    </dgm:pt>
    <dgm:pt modelId="{1EDEC783-4942-41B2-9768-79271A8C4146}" type="pres">
      <dgm:prSet presAssocID="{49559FC7-0B9B-450A-A42A-C865B3FFE29E}" presName="hierChild3" presStyleCnt="0"/>
      <dgm:spPr/>
    </dgm:pt>
    <dgm:pt modelId="{6956BA79-1990-448D-ACFC-6348E0D5B99F}" type="pres">
      <dgm:prSet presAssocID="{ECC678CD-7026-4148-BFE4-9550E70CC3A6}" presName="Name17" presStyleLbl="parChTrans1D3" presStyleIdx="5" presStyleCnt="7"/>
      <dgm:spPr/>
      <dgm:t>
        <a:bodyPr/>
        <a:lstStyle/>
        <a:p>
          <a:endParaRPr lang="zh-CN" altLang="en-US"/>
        </a:p>
      </dgm:t>
    </dgm:pt>
    <dgm:pt modelId="{191BE1FF-9FEA-4442-B764-27E63BEA72FF}" type="pres">
      <dgm:prSet presAssocID="{8D622D56-ED8B-45A4-82A4-8875AB7C7FB9}" presName="hierRoot3" presStyleCnt="0"/>
      <dgm:spPr/>
    </dgm:pt>
    <dgm:pt modelId="{983707BF-6C2D-4FC3-A847-BACD765713CA}" type="pres">
      <dgm:prSet presAssocID="{8D622D56-ED8B-45A4-82A4-8875AB7C7FB9}" presName="composite3" presStyleCnt="0"/>
      <dgm:spPr/>
    </dgm:pt>
    <dgm:pt modelId="{37E4F032-ABA3-4ACD-A17B-622F9C7DE0CB}" type="pres">
      <dgm:prSet presAssocID="{8D622D56-ED8B-45A4-82A4-8875AB7C7FB9}" presName="background3" presStyleLbl="node3" presStyleIdx="5" presStyleCnt="7"/>
      <dgm:spPr/>
    </dgm:pt>
    <dgm:pt modelId="{B94C190D-F420-4EE4-8CDC-D303D8883A0D}" type="pres">
      <dgm:prSet presAssocID="{8D622D56-ED8B-45A4-82A4-8875AB7C7FB9}" presName="text3" presStyleLbl="fgAcc3" presStyleIdx="5" presStyleCnt="7">
        <dgm:presLayoutVars>
          <dgm:chPref val="3"/>
        </dgm:presLayoutVars>
      </dgm:prSet>
      <dgm:spPr/>
      <dgm:t>
        <a:bodyPr/>
        <a:lstStyle/>
        <a:p>
          <a:endParaRPr lang="zh-CN" altLang="en-US"/>
        </a:p>
      </dgm:t>
    </dgm:pt>
    <dgm:pt modelId="{CA60F2FD-58BC-499D-9E96-7DDF7BA1B72B}" type="pres">
      <dgm:prSet presAssocID="{8D622D56-ED8B-45A4-82A4-8875AB7C7FB9}" presName="hierChild4" presStyleCnt="0"/>
      <dgm:spPr/>
    </dgm:pt>
    <dgm:pt modelId="{A6FA81C9-5C15-4B07-BD5B-38609FDB98A3}" type="pres">
      <dgm:prSet presAssocID="{7E860349-B1F6-4B05-A76B-21A5D3416B52}" presName="Name17" presStyleLbl="parChTrans1D3" presStyleIdx="6" presStyleCnt="7"/>
      <dgm:spPr/>
      <dgm:t>
        <a:bodyPr/>
        <a:lstStyle/>
        <a:p>
          <a:endParaRPr lang="zh-CN" altLang="en-US"/>
        </a:p>
      </dgm:t>
    </dgm:pt>
    <dgm:pt modelId="{E78CE1C7-16F9-48FA-9C94-0F0AA132781D}" type="pres">
      <dgm:prSet presAssocID="{83DC98E8-AC0A-47E2-B282-F4B9B0D8F58F}" presName="hierRoot3" presStyleCnt="0"/>
      <dgm:spPr/>
    </dgm:pt>
    <dgm:pt modelId="{43520F48-F8A7-4131-A5D5-0FDC0277B18A}" type="pres">
      <dgm:prSet presAssocID="{83DC98E8-AC0A-47E2-B282-F4B9B0D8F58F}" presName="composite3" presStyleCnt="0"/>
      <dgm:spPr/>
    </dgm:pt>
    <dgm:pt modelId="{2E100C82-6D14-4013-AC83-86C306B9C542}" type="pres">
      <dgm:prSet presAssocID="{83DC98E8-AC0A-47E2-B282-F4B9B0D8F58F}" presName="background3" presStyleLbl="node3" presStyleIdx="6" presStyleCnt="7"/>
      <dgm:spPr/>
    </dgm:pt>
    <dgm:pt modelId="{1586D5DC-0621-425A-8680-C29FE49025C4}" type="pres">
      <dgm:prSet presAssocID="{83DC98E8-AC0A-47E2-B282-F4B9B0D8F58F}" presName="text3" presStyleLbl="fgAcc3" presStyleIdx="6" presStyleCnt="7">
        <dgm:presLayoutVars>
          <dgm:chPref val="3"/>
        </dgm:presLayoutVars>
      </dgm:prSet>
      <dgm:spPr/>
      <dgm:t>
        <a:bodyPr/>
        <a:lstStyle/>
        <a:p>
          <a:endParaRPr lang="zh-CN" altLang="en-US"/>
        </a:p>
      </dgm:t>
    </dgm:pt>
    <dgm:pt modelId="{E9DB081D-D759-4A55-876F-BF1B678A7684}" type="pres">
      <dgm:prSet presAssocID="{83DC98E8-AC0A-47E2-B282-F4B9B0D8F58F}" presName="hierChild4" presStyleCnt="0"/>
      <dgm:spPr/>
    </dgm:pt>
  </dgm:ptLst>
  <dgm:cxnLst>
    <dgm:cxn modelId="{DB2E2B8C-5EE4-45D3-A89A-C59A619A4F9D}" srcId="{10F12D96-F42A-464C-86D4-9FBCB45C81B3}" destId="{49559FC7-0B9B-450A-A42A-C865B3FFE29E}" srcOrd="2" destOrd="0" parTransId="{89EFDBE3-9469-4A8A-BD0A-EAE6745C29EE}" sibTransId="{43657E68-162E-4D61-90BD-FA0C152EBC5E}"/>
    <dgm:cxn modelId="{82525890-3B24-48BB-9E5A-2C929CC03E7C}" type="presOf" srcId="{10F12D96-F42A-464C-86D4-9FBCB45C81B3}" destId="{4F8F99D5-6B3F-4750-B6E6-6AADB133E0A3}" srcOrd="0" destOrd="0" presId="urn:microsoft.com/office/officeart/2005/8/layout/hierarchy1"/>
    <dgm:cxn modelId="{01C75623-5599-487E-A3DA-C42CCB32FD65}" srcId="{2C38D128-E93F-4353-9071-27D2B5972976}" destId="{9A11CC27-1314-4594-BD78-6DA45C756E59}" srcOrd="2" destOrd="0" parTransId="{D978002C-7FDF-4746-91E1-00AA1F8FBF08}" sibTransId="{655C45A8-2590-4BEB-B449-AF6C95EA07CF}"/>
    <dgm:cxn modelId="{FCCEBD4D-E71A-4566-B0EA-18753A0504E0}" type="presOf" srcId="{339BEC8A-B25F-4F0E-8E74-F68C8E97F613}" destId="{AC6B0CAA-C111-4287-AAB5-F383D8D79D5A}" srcOrd="0" destOrd="0" presId="urn:microsoft.com/office/officeart/2005/8/layout/hierarchy1"/>
    <dgm:cxn modelId="{D2C6EB07-BCDC-4E65-A24B-14B26A65E381}" type="presOf" srcId="{75AEDEE9-92BE-421D-83F0-FEC20F3E025C}" destId="{E2B85260-E972-40DC-A867-6E1F8BFFECC4}" srcOrd="0" destOrd="0" presId="urn:microsoft.com/office/officeart/2005/8/layout/hierarchy1"/>
    <dgm:cxn modelId="{350DCE05-BC5A-483B-AADA-C7F25B1CE3A7}" type="presOf" srcId="{D978002C-7FDF-4746-91E1-00AA1F8FBF08}" destId="{B75FCDB1-F92D-4027-A57E-BD442E96591F}" srcOrd="0" destOrd="0" presId="urn:microsoft.com/office/officeart/2005/8/layout/hierarchy1"/>
    <dgm:cxn modelId="{A5007533-4C8F-422B-8FD4-CFF014E0CF5E}" srcId="{49559FC7-0B9B-450A-A42A-C865B3FFE29E}" destId="{83DC98E8-AC0A-47E2-B282-F4B9B0D8F58F}" srcOrd="1" destOrd="0" parTransId="{7E860349-B1F6-4B05-A76B-21A5D3416B52}" sibTransId="{71C20106-6565-47E4-867D-C369894368E0}"/>
    <dgm:cxn modelId="{69C289C7-757F-4AA3-AA1C-D927ADA1C146}" type="presOf" srcId="{ECC678CD-7026-4148-BFE4-9550E70CC3A6}" destId="{6956BA79-1990-448D-ACFC-6348E0D5B99F}" srcOrd="0" destOrd="0" presId="urn:microsoft.com/office/officeart/2005/8/layout/hierarchy1"/>
    <dgm:cxn modelId="{C4AA6F1C-9E59-4016-B0E8-F1CDA28759F3}" type="presOf" srcId="{DB8F5898-E041-4FC9-9A41-C72FB5BA7A74}" destId="{30FD0A4C-03A0-4C2A-AC5D-36ABCD5E9D90}" srcOrd="0" destOrd="0" presId="urn:microsoft.com/office/officeart/2005/8/layout/hierarchy1"/>
    <dgm:cxn modelId="{78974D7C-6B11-4E1A-BF9A-999FD398B9D5}" type="presOf" srcId="{66AE5E2D-B68F-46B3-959E-A27252DE11AA}" destId="{44FAA76C-18A3-47E2-89C7-90E685DD3A40}" srcOrd="0" destOrd="0" presId="urn:microsoft.com/office/officeart/2005/8/layout/hierarchy1"/>
    <dgm:cxn modelId="{0764DC27-1E61-4D6C-AE07-77F80FD4BB7E}" type="presOf" srcId="{89EFDBE3-9469-4A8A-BD0A-EAE6745C29EE}" destId="{9008880B-FF78-4D05-B223-361183458331}" srcOrd="0" destOrd="0" presId="urn:microsoft.com/office/officeart/2005/8/layout/hierarchy1"/>
    <dgm:cxn modelId="{2CDB5A5E-887B-4975-A44E-C2CBE9F225F6}" type="presOf" srcId="{2C38D128-E93F-4353-9071-27D2B5972976}" destId="{A755F65A-DD5E-4014-B14B-E481DB8AA273}" srcOrd="0" destOrd="0" presId="urn:microsoft.com/office/officeart/2005/8/layout/hierarchy1"/>
    <dgm:cxn modelId="{FC3F5295-5BF9-4D61-AEEB-F5325188E989}" type="presOf" srcId="{7E860349-B1F6-4B05-A76B-21A5D3416B52}" destId="{A6FA81C9-5C15-4B07-BD5B-38609FDB98A3}" srcOrd="0" destOrd="0" presId="urn:microsoft.com/office/officeart/2005/8/layout/hierarchy1"/>
    <dgm:cxn modelId="{4F35CDB7-B898-46BC-B7B4-E7409FDAC906}" srcId="{9098B5E2-2B4F-4278-A894-B424AA75ADFA}" destId="{D76A6E91-A71D-43D1-BEB9-DA574766527B}" srcOrd="1" destOrd="0" parTransId="{75AEDEE9-92BE-421D-83F0-FEC20F3E025C}" sibTransId="{F37C827E-12CC-4184-9FAA-11AB0FE2E363}"/>
    <dgm:cxn modelId="{2EFE5AD6-465B-4851-AD61-05F6632906A3}" srcId="{9098B5E2-2B4F-4278-A894-B424AA75ADFA}" destId="{856EF09D-5108-4AF9-8F7C-BA1B45DFCDC5}" srcOrd="0" destOrd="0" parTransId="{66AE5E2D-B68F-46B3-959E-A27252DE11AA}" sibTransId="{6BB90BB3-197D-4D9F-BF47-C42B5E305BD5}"/>
    <dgm:cxn modelId="{0722307F-7986-42E3-94ED-2181F16F59E0}" type="presOf" srcId="{49559FC7-0B9B-450A-A42A-C865B3FFE29E}" destId="{363C8B06-45B2-4858-BCCE-8377F50B90C2}" srcOrd="0" destOrd="0" presId="urn:microsoft.com/office/officeart/2005/8/layout/hierarchy1"/>
    <dgm:cxn modelId="{49693D0E-AC78-4041-953B-48B8E5D7F362}" type="presOf" srcId="{856EF09D-5108-4AF9-8F7C-BA1B45DFCDC5}" destId="{1E460EB2-1F22-4662-A80C-508B4AC6E49E}" srcOrd="0" destOrd="0" presId="urn:microsoft.com/office/officeart/2005/8/layout/hierarchy1"/>
    <dgm:cxn modelId="{D2C1ACBA-D9D7-45F6-A2F5-18EB258237F0}" srcId="{10F12D96-F42A-464C-86D4-9FBCB45C81B3}" destId="{2C38D128-E93F-4353-9071-27D2B5972976}" srcOrd="0" destOrd="0" parTransId="{2FBA3C53-2FC0-471F-8B21-9FAF5F466283}" sibTransId="{7F96F8F6-3B63-43A5-931A-935D8A5E9E45}"/>
    <dgm:cxn modelId="{D3B85CF1-574F-4404-96EC-3C7319F36EA9}" type="presOf" srcId="{C6D8CA0C-3508-41CA-8ABE-0E3E197899D5}" destId="{1765FD2B-20FA-4402-8B23-1BB21E8EA069}" srcOrd="0" destOrd="0" presId="urn:microsoft.com/office/officeart/2005/8/layout/hierarchy1"/>
    <dgm:cxn modelId="{48A14F31-EF64-453C-9C23-97199DB7F7C4}" type="presOf" srcId="{2FBA3C53-2FC0-471F-8B21-9FAF5F466283}" destId="{2275EBC3-A964-4AFA-AF9F-0400D37E32EC}" srcOrd="0" destOrd="0" presId="urn:microsoft.com/office/officeart/2005/8/layout/hierarchy1"/>
    <dgm:cxn modelId="{6EA3EAFE-E607-40DC-941C-9BB4281E5018}" type="presOf" srcId="{4191B618-ED83-455C-9627-0F67489EBE04}" destId="{B7D91F15-DE22-47F5-8DC7-9DD46D8AB39A}" srcOrd="0" destOrd="0" presId="urn:microsoft.com/office/officeart/2005/8/layout/hierarchy1"/>
    <dgm:cxn modelId="{7BC8ADED-5CDA-4C23-B310-5B9A0CCFC681}" type="presOf" srcId="{83DC98E8-AC0A-47E2-B282-F4B9B0D8F58F}" destId="{1586D5DC-0621-425A-8680-C29FE49025C4}" srcOrd="0" destOrd="0" presId="urn:microsoft.com/office/officeart/2005/8/layout/hierarchy1"/>
    <dgm:cxn modelId="{CABD7577-23DA-48EC-B628-D6E053F4010C}" srcId="{2C38D128-E93F-4353-9071-27D2B5972976}" destId="{C6D8CA0C-3508-41CA-8ABE-0E3E197899D5}" srcOrd="0" destOrd="0" parTransId="{91AAD6AC-73B8-41D4-A46E-5A96E3EC610F}" sibTransId="{CBAB7D1D-B88A-4C5D-9AB1-BA6C63971A07}"/>
    <dgm:cxn modelId="{D45E1D35-11B0-4F8D-8169-6085A4E08D8D}" type="presOf" srcId="{8D622D56-ED8B-45A4-82A4-8875AB7C7FB9}" destId="{B94C190D-F420-4EE4-8CDC-D303D8883A0D}" srcOrd="0" destOrd="0" presId="urn:microsoft.com/office/officeart/2005/8/layout/hierarchy1"/>
    <dgm:cxn modelId="{3350D71D-9070-49B0-863C-74E08A90A885}" srcId="{10F12D96-F42A-464C-86D4-9FBCB45C81B3}" destId="{9098B5E2-2B4F-4278-A894-B424AA75ADFA}" srcOrd="1" destOrd="0" parTransId="{5A545469-3D36-47E0-9F79-FD5A5D0B77E6}" sibTransId="{A9AE2128-4A24-4511-907F-4FF0FF959886}"/>
    <dgm:cxn modelId="{B735D7A6-09A7-4286-AE7E-ECC62D6FF4A8}" srcId="{2C38D128-E93F-4353-9071-27D2B5972976}" destId="{DB8F5898-E041-4FC9-9A41-C72FB5BA7A74}" srcOrd="1" destOrd="0" parTransId="{4191B618-ED83-455C-9627-0F67489EBE04}" sibTransId="{E007846F-DEA2-4342-AEEB-BE815A561001}"/>
    <dgm:cxn modelId="{F4A3D8AB-3018-4FE6-AF20-CCF5E64FD9FF}" type="presOf" srcId="{9A11CC27-1314-4594-BD78-6DA45C756E59}" destId="{91249967-5215-4EE2-8A7D-FD5827E2E774}" srcOrd="0" destOrd="0" presId="urn:microsoft.com/office/officeart/2005/8/layout/hierarchy1"/>
    <dgm:cxn modelId="{D758AF98-1CD1-4715-9044-00D41FF7C73B}" type="presOf" srcId="{D76A6E91-A71D-43D1-BEB9-DA574766527B}" destId="{58D7017E-8222-44B8-B871-2951CD1CCD10}" srcOrd="0" destOrd="0" presId="urn:microsoft.com/office/officeart/2005/8/layout/hierarchy1"/>
    <dgm:cxn modelId="{6F9F5497-DADE-4B92-9835-4EC43CF324CD}" srcId="{49559FC7-0B9B-450A-A42A-C865B3FFE29E}" destId="{8D622D56-ED8B-45A4-82A4-8875AB7C7FB9}" srcOrd="0" destOrd="0" parTransId="{ECC678CD-7026-4148-BFE4-9550E70CC3A6}" sibTransId="{289D2367-2CC3-4810-99E8-648A1C03F7E5}"/>
    <dgm:cxn modelId="{38A22FB3-9B84-4E39-A161-478D368E6AC1}" srcId="{339BEC8A-B25F-4F0E-8E74-F68C8E97F613}" destId="{10F12D96-F42A-464C-86D4-9FBCB45C81B3}" srcOrd="0" destOrd="0" parTransId="{A4B5147F-934F-46EB-8FE2-CC337D25D187}" sibTransId="{548E77E6-4C86-483F-AF02-8BC0A7D6967B}"/>
    <dgm:cxn modelId="{49400E7F-B5A5-48A2-BB45-07E70D503A30}" type="presOf" srcId="{5A545469-3D36-47E0-9F79-FD5A5D0B77E6}" destId="{6BB44742-4499-4C64-9443-4313DE58B078}" srcOrd="0" destOrd="0" presId="urn:microsoft.com/office/officeart/2005/8/layout/hierarchy1"/>
    <dgm:cxn modelId="{87DDCC3F-034E-4429-B484-1038B952D612}" type="presOf" srcId="{9098B5E2-2B4F-4278-A894-B424AA75ADFA}" destId="{A6887D8C-D9DF-4B72-8B8F-0A79A3060D84}" srcOrd="0" destOrd="0" presId="urn:microsoft.com/office/officeart/2005/8/layout/hierarchy1"/>
    <dgm:cxn modelId="{FB19A321-BDE0-4FDA-8E01-FE0A3B2FF805}" type="presOf" srcId="{91AAD6AC-73B8-41D4-A46E-5A96E3EC610F}" destId="{CB02EB04-BFFE-443F-9959-4C703EF00E2C}" srcOrd="0" destOrd="0" presId="urn:microsoft.com/office/officeart/2005/8/layout/hierarchy1"/>
    <dgm:cxn modelId="{4C6E649C-2C3F-4930-BE18-F3D84E8C0306}" type="presParOf" srcId="{AC6B0CAA-C111-4287-AAB5-F383D8D79D5A}" destId="{6D15D004-5D3A-434D-B8EF-6282A329FDAD}" srcOrd="0" destOrd="0" presId="urn:microsoft.com/office/officeart/2005/8/layout/hierarchy1"/>
    <dgm:cxn modelId="{1DBF1D70-8316-4A7E-B60B-45C8CA601DC6}" type="presParOf" srcId="{6D15D004-5D3A-434D-B8EF-6282A329FDAD}" destId="{A0D6A9D4-7D93-461A-8629-093AE27CBD84}" srcOrd="0" destOrd="0" presId="urn:microsoft.com/office/officeart/2005/8/layout/hierarchy1"/>
    <dgm:cxn modelId="{602BAC91-305F-4554-AEEB-0AA207A495F6}" type="presParOf" srcId="{A0D6A9D4-7D93-461A-8629-093AE27CBD84}" destId="{0EE7A253-5196-4E05-B177-F8CA4F1A3159}" srcOrd="0" destOrd="0" presId="urn:microsoft.com/office/officeart/2005/8/layout/hierarchy1"/>
    <dgm:cxn modelId="{64C2B311-66BD-401A-A75E-B3364BD2B1F7}" type="presParOf" srcId="{A0D6A9D4-7D93-461A-8629-093AE27CBD84}" destId="{4F8F99D5-6B3F-4750-B6E6-6AADB133E0A3}" srcOrd="1" destOrd="0" presId="urn:microsoft.com/office/officeart/2005/8/layout/hierarchy1"/>
    <dgm:cxn modelId="{7F3E29FE-39CE-4F27-9DC5-1F5407B32045}" type="presParOf" srcId="{6D15D004-5D3A-434D-B8EF-6282A329FDAD}" destId="{0BCF02EC-D284-44BD-BA45-7F909699326D}" srcOrd="1" destOrd="0" presId="urn:microsoft.com/office/officeart/2005/8/layout/hierarchy1"/>
    <dgm:cxn modelId="{F11E9341-BA7C-4DF0-9BA2-13B60AA45A7F}" type="presParOf" srcId="{0BCF02EC-D284-44BD-BA45-7F909699326D}" destId="{2275EBC3-A964-4AFA-AF9F-0400D37E32EC}" srcOrd="0" destOrd="0" presId="urn:microsoft.com/office/officeart/2005/8/layout/hierarchy1"/>
    <dgm:cxn modelId="{F8ECA7BC-A415-4EB4-9E2C-878EEDD63E6F}" type="presParOf" srcId="{0BCF02EC-D284-44BD-BA45-7F909699326D}" destId="{45B24810-D614-4445-9B92-8DF34C799F0E}" srcOrd="1" destOrd="0" presId="urn:microsoft.com/office/officeart/2005/8/layout/hierarchy1"/>
    <dgm:cxn modelId="{395022B0-7FD4-4661-96B7-5DC1B13C5F20}" type="presParOf" srcId="{45B24810-D614-4445-9B92-8DF34C799F0E}" destId="{D1173961-C8E4-4E2D-903A-8CD89BA92200}" srcOrd="0" destOrd="0" presId="urn:microsoft.com/office/officeart/2005/8/layout/hierarchy1"/>
    <dgm:cxn modelId="{7F950EB8-C365-4CEE-9F39-C7E4CAF8391B}" type="presParOf" srcId="{D1173961-C8E4-4E2D-903A-8CD89BA92200}" destId="{CDB411C3-328F-417D-9477-1C5E3221C789}" srcOrd="0" destOrd="0" presId="urn:microsoft.com/office/officeart/2005/8/layout/hierarchy1"/>
    <dgm:cxn modelId="{1D566DF8-FF89-41F0-BC87-9107B5073AD0}" type="presParOf" srcId="{D1173961-C8E4-4E2D-903A-8CD89BA92200}" destId="{A755F65A-DD5E-4014-B14B-E481DB8AA273}" srcOrd="1" destOrd="0" presId="urn:microsoft.com/office/officeart/2005/8/layout/hierarchy1"/>
    <dgm:cxn modelId="{843FC130-2F35-4B8A-8F65-28AEA3BFA116}" type="presParOf" srcId="{45B24810-D614-4445-9B92-8DF34C799F0E}" destId="{2E73A52D-A2E1-460D-8A56-DE6880A07BC1}" srcOrd="1" destOrd="0" presId="urn:microsoft.com/office/officeart/2005/8/layout/hierarchy1"/>
    <dgm:cxn modelId="{F932E750-5F31-4380-A5FD-6F66FFD470D6}" type="presParOf" srcId="{2E73A52D-A2E1-460D-8A56-DE6880A07BC1}" destId="{CB02EB04-BFFE-443F-9959-4C703EF00E2C}" srcOrd="0" destOrd="0" presId="urn:microsoft.com/office/officeart/2005/8/layout/hierarchy1"/>
    <dgm:cxn modelId="{9EEEAB37-2CF6-487B-9564-7127E4DEB763}" type="presParOf" srcId="{2E73A52D-A2E1-460D-8A56-DE6880A07BC1}" destId="{96271655-404D-4CFF-9499-1C81F7D343B2}" srcOrd="1" destOrd="0" presId="urn:microsoft.com/office/officeart/2005/8/layout/hierarchy1"/>
    <dgm:cxn modelId="{A161CD3D-33B2-49B3-9409-09695700BBA7}" type="presParOf" srcId="{96271655-404D-4CFF-9499-1C81F7D343B2}" destId="{D588F371-3304-48F3-9899-60E32E57C91E}" srcOrd="0" destOrd="0" presId="urn:microsoft.com/office/officeart/2005/8/layout/hierarchy1"/>
    <dgm:cxn modelId="{2F98B113-E5F6-4499-8B67-3A5B5916028F}" type="presParOf" srcId="{D588F371-3304-48F3-9899-60E32E57C91E}" destId="{582AE5E4-9580-4B61-B66D-083FE579924B}" srcOrd="0" destOrd="0" presId="urn:microsoft.com/office/officeart/2005/8/layout/hierarchy1"/>
    <dgm:cxn modelId="{A0130A5A-7CC6-48A2-B558-2388CC5936D9}" type="presParOf" srcId="{D588F371-3304-48F3-9899-60E32E57C91E}" destId="{1765FD2B-20FA-4402-8B23-1BB21E8EA069}" srcOrd="1" destOrd="0" presId="urn:microsoft.com/office/officeart/2005/8/layout/hierarchy1"/>
    <dgm:cxn modelId="{1AA62982-6363-47BF-91FF-C7FA37A0064E}" type="presParOf" srcId="{96271655-404D-4CFF-9499-1C81F7D343B2}" destId="{4E4189D1-601D-426C-8790-0C94097DCABF}" srcOrd="1" destOrd="0" presId="urn:microsoft.com/office/officeart/2005/8/layout/hierarchy1"/>
    <dgm:cxn modelId="{8CA3857D-9D29-484B-8449-36B2F2C02DF7}" type="presParOf" srcId="{2E73A52D-A2E1-460D-8A56-DE6880A07BC1}" destId="{B7D91F15-DE22-47F5-8DC7-9DD46D8AB39A}" srcOrd="2" destOrd="0" presId="urn:microsoft.com/office/officeart/2005/8/layout/hierarchy1"/>
    <dgm:cxn modelId="{24D0FDF0-A96A-4E82-9D44-510ECB65CEC8}" type="presParOf" srcId="{2E73A52D-A2E1-460D-8A56-DE6880A07BC1}" destId="{04CD1F80-61FC-44FF-9D79-048124CEC939}" srcOrd="3" destOrd="0" presId="urn:microsoft.com/office/officeart/2005/8/layout/hierarchy1"/>
    <dgm:cxn modelId="{8E0993CE-47A0-4509-9FEB-8B35B5713832}" type="presParOf" srcId="{04CD1F80-61FC-44FF-9D79-048124CEC939}" destId="{4BDFCE3E-ADA5-4BCA-8F86-96CAAF00B258}" srcOrd="0" destOrd="0" presId="urn:microsoft.com/office/officeart/2005/8/layout/hierarchy1"/>
    <dgm:cxn modelId="{4B617EF7-7E49-4836-A155-8F162600D5D5}" type="presParOf" srcId="{4BDFCE3E-ADA5-4BCA-8F86-96CAAF00B258}" destId="{381A8590-FBEF-4D63-ACDB-A717D083924E}" srcOrd="0" destOrd="0" presId="urn:microsoft.com/office/officeart/2005/8/layout/hierarchy1"/>
    <dgm:cxn modelId="{816AC161-235F-44E6-9B5A-C4211B58A1D6}" type="presParOf" srcId="{4BDFCE3E-ADA5-4BCA-8F86-96CAAF00B258}" destId="{30FD0A4C-03A0-4C2A-AC5D-36ABCD5E9D90}" srcOrd="1" destOrd="0" presId="urn:microsoft.com/office/officeart/2005/8/layout/hierarchy1"/>
    <dgm:cxn modelId="{C650840A-2E0D-4B7D-BE97-02D550F2CF41}" type="presParOf" srcId="{04CD1F80-61FC-44FF-9D79-048124CEC939}" destId="{9B1D63C5-5B82-47B6-BB49-91FF988093AC}" srcOrd="1" destOrd="0" presId="urn:microsoft.com/office/officeart/2005/8/layout/hierarchy1"/>
    <dgm:cxn modelId="{7576029D-2513-426D-9ACB-F6E9C8DDFBC8}" type="presParOf" srcId="{2E73A52D-A2E1-460D-8A56-DE6880A07BC1}" destId="{B75FCDB1-F92D-4027-A57E-BD442E96591F}" srcOrd="4" destOrd="0" presId="urn:microsoft.com/office/officeart/2005/8/layout/hierarchy1"/>
    <dgm:cxn modelId="{935EC47B-39B3-4513-BCB9-B665661954FB}" type="presParOf" srcId="{2E73A52D-A2E1-460D-8A56-DE6880A07BC1}" destId="{1913E694-C80D-4714-BD9C-B1570DC19EE6}" srcOrd="5" destOrd="0" presId="urn:microsoft.com/office/officeart/2005/8/layout/hierarchy1"/>
    <dgm:cxn modelId="{D46977A4-AD5F-4D67-BA08-F794AA4C36D3}" type="presParOf" srcId="{1913E694-C80D-4714-BD9C-B1570DC19EE6}" destId="{4F89A1FD-54FE-459D-AE84-1AAAFDA9CA35}" srcOrd="0" destOrd="0" presId="urn:microsoft.com/office/officeart/2005/8/layout/hierarchy1"/>
    <dgm:cxn modelId="{00582463-DF24-4D45-BFCF-6A77185E1F8B}" type="presParOf" srcId="{4F89A1FD-54FE-459D-AE84-1AAAFDA9CA35}" destId="{ACFDBE2B-57AA-4207-9C28-77E6280645B9}" srcOrd="0" destOrd="0" presId="urn:microsoft.com/office/officeart/2005/8/layout/hierarchy1"/>
    <dgm:cxn modelId="{A5E9F571-DE9F-4021-B13C-FFC0DB950246}" type="presParOf" srcId="{4F89A1FD-54FE-459D-AE84-1AAAFDA9CA35}" destId="{91249967-5215-4EE2-8A7D-FD5827E2E774}" srcOrd="1" destOrd="0" presId="urn:microsoft.com/office/officeart/2005/8/layout/hierarchy1"/>
    <dgm:cxn modelId="{3B93EB04-B5A8-4624-A5C2-00552AF5211A}" type="presParOf" srcId="{1913E694-C80D-4714-BD9C-B1570DC19EE6}" destId="{F53E7C94-F064-49C1-928C-292DACC935B0}" srcOrd="1" destOrd="0" presId="urn:microsoft.com/office/officeart/2005/8/layout/hierarchy1"/>
    <dgm:cxn modelId="{5750E78D-BB7B-4DA7-8CEE-D8DD07CF9CFD}" type="presParOf" srcId="{0BCF02EC-D284-44BD-BA45-7F909699326D}" destId="{6BB44742-4499-4C64-9443-4313DE58B078}" srcOrd="2" destOrd="0" presId="urn:microsoft.com/office/officeart/2005/8/layout/hierarchy1"/>
    <dgm:cxn modelId="{F933C436-136B-46A8-B538-1E2485BD40AF}" type="presParOf" srcId="{0BCF02EC-D284-44BD-BA45-7F909699326D}" destId="{D4D366EC-D0BC-4CE5-B4E1-5A83640F2D15}" srcOrd="3" destOrd="0" presId="urn:microsoft.com/office/officeart/2005/8/layout/hierarchy1"/>
    <dgm:cxn modelId="{B4AC3207-2D43-4E84-8EB6-306912A56767}" type="presParOf" srcId="{D4D366EC-D0BC-4CE5-B4E1-5A83640F2D15}" destId="{CB217D8A-8866-48A4-B57D-A28DEE202B7F}" srcOrd="0" destOrd="0" presId="urn:microsoft.com/office/officeart/2005/8/layout/hierarchy1"/>
    <dgm:cxn modelId="{DC89A5DC-D626-4C91-88F7-7ACBD1418ADB}" type="presParOf" srcId="{CB217D8A-8866-48A4-B57D-A28DEE202B7F}" destId="{5A8F9357-024D-4E79-AF9E-E779770EEB2F}" srcOrd="0" destOrd="0" presId="urn:microsoft.com/office/officeart/2005/8/layout/hierarchy1"/>
    <dgm:cxn modelId="{C523C3B0-3390-474F-95D5-506C6FD90EC2}" type="presParOf" srcId="{CB217D8A-8866-48A4-B57D-A28DEE202B7F}" destId="{A6887D8C-D9DF-4B72-8B8F-0A79A3060D84}" srcOrd="1" destOrd="0" presId="urn:microsoft.com/office/officeart/2005/8/layout/hierarchy1"/>
    <dgm:cxn modelId="{83811387-8F20-4CD7-93BA-35F97F5D5512}" type="presParOf" srcId="{D4D366EC-D0BC-4CE5-B4E1-5A83640F2D15}" destId="{837BAD87-C563-49ED-8CCA-779BE3941A2D}" srcOrd="1" destOrd="0" presId="urn:microsoft.com/office/officeart/2005/8/layout/hierarchy1"/>
    <dgm:cxn modelId="{EE492CF6-5BCA-49DD-AC99-33D89FC5EC36}" type="presParOf" srcId="{837BAD87-C563-49ED-8CCA-779BE3941A2D}" destId="{44FAA76C-18A3-47E2-89C7-90E685DD3A40}" srcOrd="0" destOrd="0" presId="urn:microsoft.com/office/officeart/2005/8/layout/hierarchy1"/>
    <dgm:cxn modelId="{E597FECC-B677-46A6-A0BB-4B8561D610D0}" type="presParOf" srcId="{837BAD87-C563-49ED-8CCA-779BE3941A2D}" destId="{EB914729-C449-4E23-9937-A695CE7B4AE2}" srcOrd="1" destOrd="0" presId="urn:microsoft.com/office/officeart/2005/8/layout/hierarchy1"/>
    <dgm:cxn modelId="{A76CD841-085F-4241-B1DC-E9A05CE489E2}" type="presParOf" srcId="{EB914729-C449-4E23-9937-A695CE7B4AE2}" destId="{CB66E8AC-A62F-4BDD-A013-D37B1AB44972}" srcOrd="0" destOrd="0" presId="urn:microsoft.com/office/officeart/2005/8/layout/hierarchy1"/>
    <dgm:cxn modelId="{F47D84D5-452D-420F-B758-D252990537D2}" type="presParOf" srcId="{CB66E8AC-A62F-4BDD-A013-D37B1AB44972}" destId="{BB7075A5-E632-46AC-8DEF-73D6CAF38BF8}" srcOrd="0" destOrd="0" presId="urn:microsoft.com/office/officeart/2005/8/layout/hierarchy1"/>
    <dgm:cxn modelId="{42C02D7A-C756-43A3-979C-3E27D2C4556C}" type="presParOf" srcId="{CB66E8AC-A62F-4BDD-A013-D37B1AB44972}" destId="{1E460EB2-1F22-4662-A80C-508B4AC6E49E}" srcOrd="1" destOrd="0" presId="urn:microsoft.com/office/officeart/2005/8/layout/hierarchy1"/>
    <dgm:cxn modelId="{A4BEE589-586F-494C-BB25-C7EB3B195C4A}" type="presParOf" srcId="{EB914729-C449-4E23-9937-A695CE7B4AE2}" destId="{DC0F47EF-E8A7-4850-9F7C-01919FC67F9D}" srcOrd="1" destOrd="0" presId="urn:microsoft.com/office/officeart/2005/8/layout/hierarchy1"/>
    <dgm:cxn modelId="{B62A325A-1B45-4C54-AF0B-FA88F490385E}" type="presParOf" srcId="{837BAD87-C563-49ED-8CCA-779BE3941A2D}" destId="{E2B85260-E972-40DC-A867-6E1F8BFFECC4}" srcOrd="2" destOrd="0" presId="urn:microsoft.com/office/officeart/2005/8/layout/hierarchy1"/>
    <dgm:cxn modelId="{74BE55BD-3063-4AC6-ACFC-DA7B2368967B}" type="presParOf" srcId="{837BAD87-C563-49ED-8CCA-779BE3941A2D}" destId="{70FCBEB8-860A-4A89-8790-801FFC52E390}" srcOrd="3" destOrd="0" presId="urn:microsoft.com/office/officeart/2005/8/layout/hierarchy1"/>
    <dgm:cxn modelId="{0FA7FE99-6236-462F-8D03-32B2517A466C}" type="presParOf" srcId="{70FCBEB8-860A-4A89-8790-801FFC52E390}" destId="{F0C348BB-B4B7-4747-838C-39D2F044CD43}" srcOrd="0" destOrd="0" presId="urn:microsoft.com/office/officeart/2005/8/layout/hierarchy1"/>
    <dgm:cxn modelId="{B07E5621-E624-4C2C-B5CE-8909D5E3C673}" type="presParOf" srcId="{F0C348BB-B4B7-4747-838C-39D2F044CD43}" destId="{CDEA00CC-6AD3-4148-B807-2361E39BACB9}" srcOrd="0" destOrd="0" presId="urn:microsoft.com/office/officeart/2005/8/layout/hierarchy1"/>
    <dgm:cxn modelId="{D78059F3-B68F-40ED-873D-9FFA1A845064}" type="presParOf" srcId="{F0C348BB-B4B7-4747-838C-39D2F044CD43}" destId="{58D7017E-8222-44B8-B871-2951CD1CCD10}" srcOrd="1" destOrd="0" presId="urn:microsoft.com/office/officeart/2005/8/layout/hierarchy1"/>
    <dgm:cxn modelId="{8CD82F02-03A0-4BA4-B824-A91FB1976803}" type="presParOf" srcId="{70FCBEB8-860A-4A89-8790-801FFC52E390}" destId="{FCE3B4C0-CF3C-4F1A-99BF-E5A377593A8C}" srcOrd="1" destOrd="0" presId="urn:microsoft.com/office/officeart/2005/8/layout/hierarchy1"/>
    <dgm:cxn modelId="{DC9E3248-4DB2-414B-8525-2F7633BEB671}" type="presParOf" srcId="{0BCF02EC-D284-44BD-BA45-7F909699326D}" destId="{9008880B-FF78-4D05-B223-361183458331}" srcOrd="4" destOrd="0" presId="urn:microsoft.com/office/officeart/2005/8/layout/hierarchy1"/>
    <dgm:cxn modelId="{C384C748-D40E-43AF-A199-C85B9E3CAB3C}" type="presParOf" srcId="{0BCF02EC-D284-44BD-BA45-7F909699326D}" destId="{934D8A16-B69E-494E-A145-29E6E0D87515}" srcOrd="5" destOrd="0" presId="urn:microsoft.com/office/officeart/2005/8/layout/hierarchy1"/>
    <dgm:cxn modelId="{0DD5BA98-2F16-444F-A012-6D852373AA88}" type="presParOf" srcId="{934D8A16-B69E-494E-A145-29E6E0D87515}" destId="{D43773AB-4154-41FF-AECF-ED653F5DCD1E}" srcOrd="0" destOrd="0" presId="urn:microsoft.com/office/officeart/2005/8/layout/hierarchy1"/>
    <dgm:cxn modelId="{3A17F50A-0BF2-45F6-941F-427346D0C6BA}" type="presParOf" srcId="{D43773AB-4154-41FF-AECF-ED653F5DCD1E}" destId="{1D03EC33-1AE1-45A5-87F8-22EC41D0BE7A}" srcOrd="0" destOrd="0" presId="urn:microsoft.com/office/officeart/2005/8/layout/hierarchy1"/>
    <dgm:cxn modelId="{98331A9C-5036-4221-99C9-DC5DB3247005}" type="presParOf" srcId="{D43773AB-4154-41FF-AECF-ED653F5DCD1E}" destId="{363C8B06-45B2-4858-BCCE-8377F50B90C2}" srcOrd="1" destOrd="0" presId="urn:microsoft.com/office/officeart/2005/8/layout/hierarchy1"/>
    <dgm:cxn modelId="{BA436BAA-CD11-400D-956E-107D49ECD337}" type="presParOf" srcId="{934D8A16-B69E-494E-A145-29E6E0D87515}" destId="{1EDEC783-4942-41B2-9768-79271A8C4146}" srcOrd="1" destOrd="0" presId="urn:microsoft.com/office/officeart/2005/8/layout/hierarchy1"/>
    <dgm:cxn modelId="{E9B36BFC-6F47-423D-8848-1C0E34FA596C}" type="presParOf" srcId="{1EDEC783-4942-41B2-9768-79271A8C4146}" destId="{6956BA79-1990-448D-ACFC-6348E0D5B99F}" srcOrd="0" destOrd="0" presId="urn:microsoft.com/office/officeart/2005/8/layout/hierarchy1"/>
    <dgm:cxn modelId="{2D865D8B-2974-49D3-AEE4-1F2352345559}" type="presParOf" srcId="{1EDEC783-4942-41B2-9768-79271A8C4146}" destId="{191BE1FF-9FEA-4442-B764-27E63BEA72FF}" srcOrd="1" destOrd="0" presId="urn:microsoft.com/office/officeart/2005/8/layout/hierarchy1"/>
    <dgm:cxn modelId="{B37C8EFF-90E6-47E7-B5B0-AB4D716376FE}" type="presParOf" srcId="{191BE1FF-9FEA-4442-B764-27E63BEA72FF}" destId="{983707BF-6C2D-4FC3-A847-BACD765713CA}" srcOrd="0" destOrd="0" presId="urn:microsoft.com/office/officeart/2005/8/layout/hierarchy1"/>
    <dgm:cxn modelId="{C7D8DEE6-572B-48A8-827D-7706447F2936}" type="presParOf" srcId="{983707BF-6C2D-4FC3-A847-BACD765713CA}" destId="{37E4F032-ABA3-4ACD-A17B-622F9C7DE0CB}" srcOrd="0" destOrd="0" presId="urn:microsoft.com/office/officeart/2005/8/layout/hierarchy1"/>
    <dgm:cxn modelId="{568E992D-A27C-4B5C-8493-C6F253000454}" type="presParOf" srcId="{983707BF-6C2D-4FC3-A847-BACD765713CA}" destId="{B94C190D-F420-4EE4-8CDC-D303D8883A0D}" srcOrd="1" destOrd="0" presId="urn:microsoft.com/office/officeart/2005/8/layout/hierarchy1"/>
    <dgm:cxn modelId="{8FC8B557-07BC-4A6F-818F-A4CE8C0B2183}" type="presParOf" srcId="{191BE1FF-9FEA-4442-B764-27E63BEA72FF}" destId="{CA60F2FD-58BC-499D-9E96-7DDF7BA1B72B}" srcOrd="1" destOrd="0" presId="urn:microsoft.com/office/officeart/2005/8/layout/hierarchy1"/>
    <dgm:cxn modelId="{714872EE-489A-4FA8-BEDD-BDCAC43DE798}" type="presParOf" srcId="{1EDEC783-4942-41B2-9768-79271A8C4146}" destId="{A6FA81C9-5C15-4B07-BD5B-38609FDB98A3}" srcOrd="2" destOrd="0" presId="urn:microsoft.com/office/officeart/2005/8/layout/hierarchy1"/>
    <dgm:cxn modelId="{0FDBBD78-FBB5-4FCD-A2D0-57729EDFB0A9}" type="presParOf" srcId="{1EDEC783-4942-41B2-9768-79271A8C4146}" destId="{E78CE1C7-16F9-48FA-9C94-0F0AA132781D}" srcOrd="3" destOrd="0" presId="urn:microsoft.com/office/officeart/2005/8/layout/hierarchy1"/>
    <dgm:cxn modelId="{D6D00FE8-DCA4-42C2-B61F-994AC214490D}" type="presParOf" srcId="{E78CE1C7-16F9-48FA-9C94-0F0AA132781D}" destId="{43520F48-F8A7-4131-A5D5-0FDC0277B18A}" srcOrd="0" destOrd="0" presId="urn:microsoft.com/office/officeart/2005/8/layout/hierarchy1"/>
    <dgm:cxn modelId="{5D923ACA-FB37-48EE-962B-EB72CCC8A315}" type="presParOf" srcId="{43520F48-F8A7-4131-A5D5-0FDC0277B18A}" destId="{2E100C82-6D14-4013-AC83-86C306B9C542}" srcOrd="0" destOrd="0" presId="urn:microsoft.com/office/officeart/2005/8/layout/hierarchy1"/>
    <dgm:cxn modelId="{57093DA3-D68B-4D67-8883-8BBA11E713B6}" type="presParOf" srcId="{43520F48-F8A7-4131-A5D5-0FDC0277B18A}" destId="{1586D5DC-0621-425A-8680-C29FE49025C4}" srcOrd="1" destOrd="0" presId="urn:microsoft.com/office/officeart/2005/8/layout/hierarchy1"/>
    <dgm:cxn modelId="{DB8AED88-64BD-4840-9761-9F63807C77E3}" type="presParOf" srcId="{E78CE1C7-16F9-48FA-9C94-0F0AA132781D}" destId="{E9DB081D-D759-4A55-876F-BF1B678A7684}"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239249BF-F40E-4467-B042-2A948CE104D0}"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zh-CN" altLang="en-US"/>
        </a:p>
      </dgm:t>
    </dgm:pt>
    <dgm:pt modelId="{14419E8F-7F2E-4BEE-AC59-38AB4862F3AB}">
      <dgm:prSet phldrT="[文本]"/>
      <dgm:spPr/>
      <dgm:t>
        <a:bodyPr/>
        <a:lstStyle/>
        <a:p>
          <a:r>
            <a:rPr lang="zh-CN" altLang="en-US" dirty="0">
              <a:latin typeface="微软雅黑" pitchFamily="34" charset="-122"/>
              <a:ea typeface="微软雅黑" pitchFamily="34" charset="-122"/>
            </a:rPr>
            <a:t>管理</a:t>
          </a:r>
        </a:p>
      </dgm:t>
    </dgm:pt>
    <dgm:pt modelId="{E940D990-9FD2-431F-B3E0-2A2F0725F670}" type="parTrans" cxnId="{0873D453-7BE8-4005-8705-946B854010D0}">
      <dgm:prSet/>
      <dgm:spPr/>
      <dgm:t>
        <a:bodyPr/>
        <a:lstStyle/>
        <a:p>
          <a:endParaRPr lang="zh-CN" altLang="en-US">
            <a:latin typeface="微软雅黑" pitchFamily="34" charset="-122"/>
            <a:ea typeface="微软雅黑" pitchFamily="34" charset="-122"/>
          </a:endParaRPr>
        </a:p>
      </dgm:t>
    </dgm:pt>
    <dgm:pt modelId="{B1085329-9DE2-4FDD-953E-1AA7267B3FA9}" type="sibTrans" cxnId="{0873D453-7BE8-4005-8705-946B854010D0}">
      <dgm:prSet/>
      <dgm:spPr/>
      <dgm:t>
        <a:bodyPr/>
        <a:lstStyle/>
        <a:p>
          <a:endParaRPr lang="zh-CN" altLang="en-US">
            <a:latin typeface="微软雅黑" pitchFamily="34" charset="-122"/>
            <a:ea typeface="微软雅黑" pitchFamily="34" charset="-122"/>
          </a:endParaRPr>
        </a:p>
      </dgm:t>
    </dgm:pt>
    <dgm:pt modelId="{1E5D7542-64ED-4C78-AB90-8EC6A1B1C658}">
      <dgm:prSet phldrT="[文本]"/>
      <dgm:spPr/>
      <dgm:t>
        <a:bodyPr/>
        <a:lstStyle/>
        <a:p>
          <a:r>
            <a:rPr lang="zh-CN" altLang="en-US" dirty="0">
              <a:latin typeface="微软雅黑" pitchFamily="34" charset="-122"/>
              <a:ea typeface="微软雅黑" pitchFamily="34" charset="-122"/>
            </a:rPr>
            <a:t>管事</a:t>
          </a:r>
        </a:p>
      </dgm:t>
    </dgm:pt>
    <dgm:pt modelId="{83FB8AF9-9933-4F91-A068-D791DE96DBD9}" type="parTrans" cxnId="{29801A14-7C34-488F-B00E-7C642B58C9F1}">
      <dgm:prSet/>
      <dgm:spPr/>
      <dgm:t>
        <a:bodyPr/>
        <a:lstStyle/>
        <a:p>
          <a:endParaRPr lang="zh-CN" altLang="en-US">
            <a:latin typeface="微软雅黑" pitchFamily="34" charset="-122"/>
            <a:ea typeface="微软雅黑" pitchFamily="34" charset="-122"/>
          </a:endParaRPr>
        </a:p>
      </dgm:t>
    </dgm:pt>
    <dgm:pt modelId="{A4635532-C36D-4BE1-AC59-CB760B1F6202}" type="sibTrans" cxnId="{29801A14-7C34-488F-B00E-7C642B58C9F1}">
      <dgm:prSet/>
      <dgm:spPr/>
      <dgm:t>
        <a:bodyPr/>
        <a:lstStyle/>
        <a:p>
          <a:endParaRPr lang="zh-CN" altLang="en-US">
            <a:latin typeface="微软雅黑" pitchFamily="34" charset="-122"/>
            <a:ea typeface="微软雅黑" pitchFamily="34" charset="-122"/>
          </a:endParaRPr>
        </a:p>
      </dgm:t>
    </dgm:pt>
    <dgm:pt modelId="{B92EFFC1-ADB9-4D32-82EA-07358DADAB75}">
      <dgm:prSet phldrT="[文本]"/>
      <dgm:spPr/>
      <dgm:t>
        <a:bodyPr/>
        <a:lstStyle/>
        <a:p>
          <a:r>
            <a:rPr lang="zh-CN" altLang="en-US" dirty="0">
              <a:solidFill>
                <a:srgbClr val="FF0000"/>
              </a:solidFill>
              <a:latin typeface="微软雅黑" pitchFamily="34" charset="-122"/>
              <a:ea typeface="微软雅黑" pitchFamily="34" charset="-122"/>
            </a:rPr>
            <a:t>理人</a:t>
          </a:r>
        </a:p>
      </dgm:t>
    </dgm:pt>
    <dgm:pt modelId="{16803AF9-588D-418A-BE21-328B7F8672C0}" type="parTrans" cxnId="{38227C8A-E7BB-41D8-9F9E-58A0F1FBBEBF}">
      <dgm:prSet/>
      <dgm:spPr/>
      <dgm:t>
        <a:bodyPr/>
        <a:lstStyle/>
        <a:p>
          <a:endParaRPr lang="zh-CN" altLang="en-US">
            <a:latin typeface="微软雅黑" pitchFamily="34" charset="-122"/>
            <a:ea typeface="微软雅黑" pitchFamily="34" charset="-122"/>
          </a:endParaRPr>
        </a:p>
      </dgm:t>
    </dgm:pt>
    <dgm:pt modelId="{559C6B18-D641-4B26-B4C2-6911F6A50C82}" type="sibTrans" cxnId="{38227C8A-E7BB-41D8-9F9E-58A0F1FBBEBF}">
      <dgm:prSet/>
      <dgm:spPr/>
      <dgm:t>
        <a:bodyPr/>
        <a:lstStyle/>
        <a:p>
          <a:endParaRPr lang="zh-CN" altLang="en-US">
            <a:latin typeface="微软雅黑" pitchFamily="34" charset="-122"/>
            <a:ea typeface="微软雅黑" pitchFamily="34" charset="-122"/>
          </a:endParaRPr>
        </a:p>
      </dgm:t>
    </dgm:pt>
    <dgm:pt modelId="{8F6EC1D1-C32E-4A99-B088-11EC1C89D7E7}" type="pres">
      <dgm:prSet presAssocID="{239249BF-F40E-4467-B042-2A948CE104D0}" presName="hierChild1" presStyleCnt="0">
        <dgm:presLayoutVars>
          <dgm:chPref val="1"/>
          <dgm:dir/>
          <dgm:animOne val="branch"/>
          <dgm:animLvl val="lvl"/>
          <dgm:resizeHandles/>
        </dgm:presLayoutVars>
      </dgm:prSet>
      <dgm:spPr/>
      <dgm:t>
        <a:bodyPr/>
        <a:lstStyle/>
        <a:p>
          <a:endParaRPr lang="zh-CN" altLang="en-US"/>
        </a:p>
      </dgm:t>
    </dgm:pt>
    <dgm:pt modelId="{2AB0E51C-F0F8-48DF-8260-7194D41E62AD}" type="pres">
      <dgm:prSet presAssocID="{14419E8F-7F2E-4BEE-AC59-38AB4862F3AB}" presName="hierRoot1" presStyleCnt="0"/>
      <dgm:spPr/>
    </dgm:pt>
    <dgm:pt modelId="{DCBFE763-87F2-462F-8671-7F41AE1BC19F}" type="pres">
      <dgm:prSet presAssocID="{14419E8F-7F2E-4BEE-AC59-38AB4862F3AB}" presName="composite" presStyleCnt="0"/>
      <dgm:spPr/>
    </dgm:pt>
    <dgm:pt modelId="{4CA821E4-695D-4615-A7EB-319A7443EB4A}" type="pres">
      <dgm:prSet presAssocID="{14419E8F-7F2E-4BEE-AC59-38AB4862F3AB}" presName="background" presStyleLbl="node0" presStyleIdx="0" presStyleCnt="1"/>
      <dgm:spPr/>
    </dgm:pt>
    <dgm:pt modelId="{07D7CF1B-1E3F-4D08-8F9F-0A71EBA0D92F}" type="pres">
      <dgm:prSet presAssocID="{14419E8F-7F2E-4BEE-AC59-38AB4862F3AB}" presName="text" presStyleLbl="fgAcc0" presStyleIdx="0" presStyleCnt="1">
        <dgm:presLayoutVars>
          <dgm:chPref val="3"/>
        </dgm:presLayoutVars>
      </dgm:prSet>
      <dgm:spPr/>
      <dgm:t>
        <a:bodyPr/>
        <a:lstStyle/>
        <a:p>
          <a:endParaRPr lang="zh-CN" altLang="en-US"/>
        </a:p>
      </dgm:t>
    </dgm:pt>
    <dgm:pt modelId="{30E027BD-3556-4A0C-9E4C-A88E6C599D8E}" type="pres">
      <dgm:prSet presAssocID="{14419E8F-7F2E-4BEE-AC59-38AB4862F3AB}" presName="hierChild2" presStyleCnt="0"/>
      <dgm:spPr/>
    </dgm:pt>
    <dgm:pt modelId="{C1CB94A1-00A1-455D-A666-820D936A1815}" type="pres">
      <dgm:prSet presAssocID="{83FB8AF9-9933-4F91-A068-D791DE96DBD9}" presName="Name10" presStyleLbl="parChTrans1D2" presStyleIdx="0" presStyleCnt="2"/>
      <dgm:spPr/>
      <dgm:t>
        <a:bodyPr/>
        <a:lstStyle/>
        <a:p>
          <a:endParaRPr lang="zh-CN" altLang="en-US"/>
        </a:p>
      </dgm:t>
    </dgm:pt>
    <dgm:pt modelId="{670B1257-A00C-4D75-9060-93D445606FD7}" type="pres">
      <dgm:prSet presAssocID="{1E5D7542-64ED-4C78-AB90-8EC6A1B1C658}" presName="hierRoot2" presStyleCnt="0"/>
      <dgm:spPr/>
    </dgm:pt>
    <dgm:pt modelId="{0A4D22B2-575A-450E-9EE9-D39FC838D30D}" type="pres">
      <dgm:prSet presAssocID="{1E5D7542-64ED-4C78-AB90-8EC6A1B1C658}" presName="composite2" presStyleCnt="0"/>
      <dgm:spPr/>
    </dgm:pt>
    <dgm:pt modelId="{479A5264-6FE5-48E8-9DB9-7D142FB3ACA8}" type="pres">
      <dgm:prSet presAssocID="{1E5D7542-64ED-4C78-AB90-8EC6A1B1C658}" presName="background2" presStyleLbl="node2" presStyleIdx="0" presStyleCnt="2"/>
      <dgm:spPr/>
    </dgm:pt>
    <dgm:pt modelId="{3CB0FDAC-B7EA-4DCB-A6B2-001AFC09B322}" type="pres">
      <dgm:prSet presAssocID="{1E5D7542-64ED-4C78-AB90-8EC6A1B1C658}" presName="text2" presStyleLbl="fgAcc2" presStyleIdx="0" presStyleCnt="2">
        <dgm:presLayoutVars>
          <dgm:chPref val="3"/>
        </dgm:presLayoutVars>
      </dgm:prSet>
      <dgm:spPr/>
      <dgm:t>
        <a:bodyPr/>
        <a:lstStyle/>
        <a:p>
          <a:endParaRPr lang="zh-CN" altLang="en-US"/>
        </a:p>
      </dgm:t>
    </dgm:pt>
    <dgm:pt modelId="{AF8FCCA1-2AAA-4EF3-9AF0-83EC27344E8A}" type="pres">
      <dgm:prSet presAssocID="{1E5D7542-64ED-4C78-AB90-8EC6A1B1C658}" presName="hierChild3" presStyleCnt="0"/>
      <dgm:spPr/>
    </dgm:pt>
    <dgm:pt modelId="{F3BA41BF-9FB6-40FD-87A1-BE3F2A982E38}" type="pres">
      <dgm:prSet presAssocID="{16803AF9-588D-418A-BE21-328B7F8672C0}" presName="Name10" presStyleLbl="parChTrans1D2" presStyleIdx="1" presStyleCnt="2"/>
      <dgm:spPr/>
      <dgm:t>
        <a:bodyPr/>
        <a:lstStyle/>
        <a:p>
          <a:endParaRPr lang="zh-CN" altLang="en-US"/>
        </a:p>
      </dgm:t>
    </dgm:pt>
    <dgm:pt modelId="{36F12850-F359-46CE-BDA8-8BE8FEC2F3A8}" type="pres">
      <dgm:prSet presAssocID="{B92EFFC1-ADB9-4D32-82EA-07358DADAB75}" presName="hierRoot2" presStyleCnt="0"/>
      <dgm:spPr/>
    </dgm:pt>
    <dgm:pt modelId="{3D8130F7-4A91-4AF6-81DC-9DB9C597B8F3}" type="pres">
      <dgm:prSet presAssocID="{B92EFFC1-ADB9-4D32-82EA-07358DADAB75}" presName="composite2" presStyleCnt="0"/>
      <dgm:spPr/>
    </dgm:pt>
    <dgm:pt modelId="{7EBE767A-1B4A-4EFE-82C0-8C6F760BC6D6}" type="pres">
      <dgm:prSet presAssocID="{B92EFFC1-ADB9-4D32-82EA-07358DADAB75}" presName="background2" presStyleLbl="node2" presStyleIdx="1" presStyleCnt="2"/>
      <dgm:spPr/>
    </dgm:pt>
    <dgm:pt modelId="{439D8C08-8279-49A6-B271-42CB646D4711}" type="pres">
      <dgm:prSet presAssocID="{B92EFFC1-ADB9-4D32-82EA-07358DADAB75}" presName="text2" presStyleLbl="fgAcc2" presStyleIdx="1" presStyleCnt="2">
        <dgm:presLayoutVars>
          <dgm:chPref val="3"/>
        </dgm:presLayoutVars>
      </dgm:prSet>
      <dgm:spPr/>
      <dgm:t>
        <a:bodyPr/>
        <a:lstStyle/>
        <a:p>
          <a:endParaRPr lang="zh-CN" altLang="en-US"/>
        </a:p>
      </dgm:t>
    </dgm:pt>
    <dgm:pt modelId="{F33EBD38-39E4-494C-A610-FD5740EB1301}" type="pres">
      <dgm:prSet presAssocID="{B92EFFC1-ADB9-4D32-82EA-07358DADAB75}" presName="hierChild3" presStyleCnt="0"/>
      <dgm:spPr/>
    </dgm:pt>
  </dgm:ptLst>
  <dgm:cxnLst>
    <dgm:cxn modelId="{E7687DE2-B1EB-4CB2-8E2F-E2043B5A1761}" type="presOf" srcId="{1E5D7542-64ED-4C78-AB90-8EC6A1B1C658}" destId="{3CB0FDAC-B7EA-4DCB-A6B2-001AFC09B322}" srcOrd="0" destOrd="0" presId="urn:microsoft.com/office/officeart/2005/8/layout/hierarchy1"/>
    <dgm:cxn modelId="{38227C8A-E7BB-41D8-9F9E-58A0F1FBBEBF}" srcId="{14419E8F-7F2E-4BEE-AC59-38AB4862F3AB}" destId="{B92EFFC1-ADB9-4D32-82EA-07358DADAB75}" srcOrd="1" destOrd="0" parTransId="{16803AF9-588D-418A-BE21-328B7F8672C0}" sibTransId="{559C6B18-D641-4B26-B4C2-6911F6A50C82}"/>
    <dgm:cxn modelId="{0873D453-7BE8-4005-8705-946B854010D0}" srcId="{239249BF-F40E-4467-B042-2A948CE104D0}" destId="{14419E8F-7F2E-4BEE-AC59-38AB4862F3AB}" srcOrd="0" destOrd="0" parTransId="{E940D990-9FD2-431F-B3E0-2A2F0725F670}" sibTransId="{B1085329-9DE2-4FDD-953E-1AA7267B3FA9}"/>
    <dgm:cxn modelId="{BE3A2E3C-D772-4E1C-8D72-767F6684805A}" type="presOf" srcId="{83FB8AF9-9933-4F91-A068-D791DE96DBD9}" destId="{C1CB94A1-00A1-455D-A666-820D936A1815}" srcOrd="0" destOrd="0" presId="urn:microsoft.com/office/officeart/2005/8/layout/hierarchy1"/>
    <dgm:cxn modelId="{01C54DFB-6AD0-4196-96EA-CBB854E64CB3}" type="presOf" srcId="{B92EFFC1-ADB9-4D32-82EA-07358DADAB75}" destId="{439D8C08-8279-49A6-B271-42CB646D4711}" srcOrd="0" destOrd="0" presId="urn:microsoft.com/office/officeart/2005/8/layout/hierarchy1"/>
    <dgm:cxn modelId="{41A56D0A-1243-4FC8-8704-DF74AD421FB8}" type="presOf" srcId="{14419E8F-7F2E-4BEE-AC59-38AB4862F3AB}" destId="{07D7CF1B-1E3F-4D08-8F9F-0A71EBA0D92F}" srcOrd="0" destOrd="0" presId="urn:microsoft.com/office/officeart/2005/8/layout/hierarchy1"/>
    <dgm:cxn modelId="{29801A14-7C34-488F-B00E-7C642B58C9F1}" srcId="{14419E8F-7F2E-4BEE-AC59-38AB4862F3AB}" destId="{1E5D7542-64ED-4C78-AB90-8EC6A1B1C658}" srcOrd="0" destOrd="0" parTransId="{83FB8AF9-9933-4F91-A068-D791DE96DBD9}" sibTransId="{A4635532-C36D-4BE1-AC59-CB760B1F6202}"/>
    <dgm:cxn modelId="{95FEAFAD-CC19-43EC-AA89-D09D45B6B5EF}" type="presOf" srcId="{16803AF9-588D-418A-BE21-328B7F8672C0}" destId="{F3BA41BF-9FB6-40FD-87A1-BE3F2A982E38}" srcOrd="0" destOrd="0" presId="urn:microsoft.com/office/officeart/2005/8/layout/hierarchy1"/>
    <dgm:cxn modelId="{8C343E56-DBF4-4A5E-B988-BBAA8845FF0A}" type="presOf" srcId="{239249BF-F40E-4467-B042-2A948CE104D0}" destId="{8F6EC1D1-C32E-4A99-B088-11EC1C89D7E7}" srcOrd="0" destOrd="0" presId="urn:microsoft.com/office/officeart/2005/8/layout/hierarchy1"/>
    <dgm:cxn modelId="{0D7A1F74-6B55-4AE4-9FDE-1A489E8F8E26}" type="presParOf" srcId="{8F6EC1D1-C32E-4A99-B088-11EC1C89D7E7}" destId="{2AB0E51C-F0F8-48DF-8260-7194D41E62AD}" srcOrd="0" destOrd="0" presId="urn:microsoft.com/office/officeart/2005/8/layout/hierarchy1"/>
    <dgm:cxn modelId="{F1C3FC84-6E95-49BA-96E7-AEBD4F326D20}" type="presParOf" srcId="{2AB0E51C-F0F8-48DF-8260-7194D41E62AD}" destId="{DCBFE763-87F2-462F-8671-7F41AE1BC19F}" srcOrd="0" destOrd="0" presId="urn:microsoft.com/office/officeart/2005/8/layout/hierarchy1"/>
    <dgm:cxn modelId="{4F1383F0-AA05-4191-A329-15EE8F6F8D76}" type="presParOf" srcId="{DCBFE763-87F2-462F-8671-7F41AE1BC19F}" destId="{4CA821E4-695D-4615-A7EB-319A7443EB4A}" srcOrd="0" destOrd="0" presId="urn:microsoft.com/office/officeart/2005/8/layout/hierarchy1"/>
    <dgm:cxn modelId="{B65354A0-2C27-4D38-8BA5-05E47F498D24}" type="presParOf" srcId="{DCBFE763-87F2-462F-8671-7F41AE1BC19F}" destId="{07D7CF1B-1E3F-4D08-8F9F-0A71EBA0D92F}" srcOrd="1" destOrd="0" presId="urn:microsoft.com/office/officeart/2005/8/layout/hierarchy1"/>
    <dgm:cxn modelId="{7367EA54-3D59-4C14-A22D-AE6F6E3389DE}" type="presParOf" srcId="{2AB0E51C-F0F8-48DF-8260-7194D41E62AD}" destId="{30E027BD-3556-4A0C-9E4C-A88E6C599D8E}" srcOrd="1" destOrd="0" presId="urn:microsoft.com/office/officeart/2005/8/layout/hierarchy1"/>
    <dgm:cxn modelId="{F0EB9079-6734-45E8-BC03-30A33DDE08B6}" type="presParOf" srcId="{30E027BD-3556-4A0C-9E4C-A88E6C599D8E}" destId="{C1CB94A1-00A1-455D-A666-820D936A1815}" srcOrd="0" destOrd="0" presId="urn:microsoft.com/office/officeart/2005/8/layout/hierarchy1"/>
    <dgm:cxn modelId="{E856F4D3-09A0-4023-B6DB-BAA3C7DD56C6}" type="presParOf" srcId="{30E027BD-3556-4A0C-9E4C-A88E6C599D8E}" destId="{670B1257-A00C-4D75-9060-93D445606FD7}" srcOrd="1" destOrd="0" presId="urn:microsoft.com/office/officeart/2005/8/layout/hierarchy1"/>
    <dgm:cxn modelId="{81AE61DF-71E9-47E1-A78A-E1747E84486C}" type="presParOf" srcId="{670B1257-A00C-4D75-9060-93D445606FD7}" destId="{0A4D22B2-575A-450E-9EE9-D39FC838D30D}" srcOrd="0" destOrd="0" presId="urn:microsoft.com/office/officeart/2005/8/layout/hierarchy1"/>
    <dgm:cxn modelId="{0D062A3D-978C-4394-8BFA-EA5A90C6DB3C}" type="presParOf" srcId="{0A4D22B2-575A-450E-9EE9-D39FC838D30D}" destId="{479A5264-6FE5-48E8-9DB9-7D142FB3ACA8}" srcOrd="0" destOrd="0" presId="urn:microsoft.com/office/officeart/2005/8/layout/hierarchy1"/>
    <dgm:cxn modelId="{6D85F1CA-3F51-4498-B514-9222E450E1B6}" type="presParOf" srcId="{0A4D22B2-575A-450E-9EE9-D39FC838D30D}" destId="{3CB0FDAC-B7EA-4DCB-A6B2-001AFC09B322}" srcOrd="1" destOrd="0" presId="urn:microsoft.com/office/officeart/2005/8/layout/hierarchy1"/>
    <dgm:cxn modelId="{7E5851F9-5459-440D-BC41-19385AE40C52}" type="presParOf" srcId="{670B1257-A00C-4D75-9060-93D445606FD7}" destId="{AF8FCCA1-2AAA-4EF3-9AF0-83EC27344E8A}" srcOrd="1" destOrd="0" presId="urn:microsoft.com/office/officeart/2005/8/layout/hierarchy1"/>
    <dgm:cxn modelId="{C6077932-65A5-4AB0-B120-921BB3B44503}" type="presParOf" srcId="{30E027BD-3556-4A0C-9E4C-A88E6C599D8E}" destId="{F3BA41BF-9FB6-40FD-87A1-BE3F2A982E38}" srcOrd="2" destOrd="0" presId="urn:microsoft.com/office/officeart/2005/8/layout/hierarchy1"/>
    <dgm:cxn modelId="{AE1E1A58-6A29-4F3C-8014-493064F50AF3}" type="presParOf" srcId="{30E027BD-3556-4A0C-9E4C-A88E6C599D8E}" destId="{36F12850-F359-46CE-BDA8-8BE8FEC2F3A8}" srcOrd="3" destOrd="0" presId="urn:microsoft.com/office/officeart/2005/8/layout/hierarchy1"/>
    <dgm:cxn modelId="{0546F3EE-7A41-461A-A8FB-425B74BD446B}" type="presParOf" srcId="{36F12850-F359-46CE-BDA8-8BE8FEC2F3A8}" destId="{3D8130F7-4A91-4AF6-81DC-9DB9C597B8F3}" srcOrd="0" destOrd="0" presId="urn:microsoft.com/office/officeart/2005/8/layout/hierarchy1"/>
    <dgm:cxn modelId="{0A2B318B-53A6-4ED5-8510-C5EDD0F3CCA4}" type="presParOf" srcId="{3D8130F7-4A91-4AF6-81DC-9DB9C597B8F3}" destId="{7EBE767A-1B4A-4EFE-82C0-8C6F760BC6D6}" srcOrd="0" destOrd="0" presId="urn:microsoft.com/office/officeart/2005/8/layout/hierarchy1"/>
    <dgm:cxn modelId="{E24662B9-F427-4BE7-A815-E144EF967D79}" type="presParOf" srcId="{3D8130F7-4A91-4AF6-81DC-9DB9C597B8F3}" destId="{439D8C08-8279-49A6-B271-42CB646D4711}" srcOrd="1" destOrd="0" presId="urn:microsoft.com/office/officeart/2005/8/layout/hierarchy1"/>
    <dgm:cxn modelId="{74E80A80-6E8B-4D9F-B0E5-508AECBA2B84}" type="presParOf" srcId="{36F12850-F359-46CE-BDA8-8BE8FEC2F3A8}" destId="{F33EBD38-39E4-494C-A610-FD5740EB1301}"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8522D4B4-B491-4856-AD57-D67B6C321C4F}" type="doc">
      <dgm:prSet loTypeId="urn:microsoft.com/office/officeart/2005/8/layout/hProcess9" loCatId="process" qsTypeId="urn:microsoft.com/office/officeart/2005/8/quickstyle/3d5" qsCatId="3D" csTypeId="urn:microsoft.com/office/officeart/2005/8/colors/accent1_2" csCatId="accent1" phldr="1"/>
      <dgm:spPr/>
    </dgm:pt>
    <dgm:pt modelId="{FF99E86A-BA1F-41FE-84F2-0282D4895DA3}">
      <dgm:prSet phldrT="[文本]"/>
      <dgm:spPr/>
      <dgm:t>
        <a:bodyPr/>
        <a:lstStyle/>
        <a:p>
          <a:r>
            <a:rPr lang="en-US" altLang="zh-CN">
              <a:solidFill>
                <a:schemeClr val="tx1"/>
              </a:solidFill>
            </a:rPr>
            <a:t>1.</a:t>
          </a:r>
          <a:r>
            <a:rPr lang="zh-CN" altLang="en-US">
              <a:solidFill>
                <a:schemeClr val="tx1"/>
              </a:solidFill>
            </a:rPr>
            <a:t>识别风险</a:t>
          </a:r>
          <a:endParaRPr lang="zh-CN" altLang="en-US" dirty="0">
            <a:solidFill>
              <a:schemeClr val="tx1"/>
            </a:solidFill>
          </a:endParaRPr>
        </a:p>
      </dgm:t>
    </dgm:pt>
    <dgm:pt modelId="{C3C8C11A-C8F9-4DE9-AD31-580CFF59A62F}" type="parTrans" cxnId="{270A42AE-B96C-4CC9-B78B-4FCB923A2F71}">
      <dgm:prSet/>
      <dgm:spPr/>
      <dgm:t>
        <a:bodyPr/>
        <a:lstStyle/>
        <a:p>
          <a:endParaRPr lang="zh-CN" altLang="en-US">
            <a:solidFill>
              <a:schemeClr val="tx1"/>
            </a:solidFill>
          </a:endParaRPr>
        </a:p>
      </dgm:t>
    </dgm:pt>
    <dgm:pt modelId="{62857CF0-CB27-4C03-ACA1-85E71A5CEA8D}" type="sibTrans" cxnId="{270A42AE-B96C-4CC9-B78B-4FCB923A2F71}">
      <dgm:prSet/>
      <dgm:spPr/>
      <dgm:t>
        <a:bodyPr/>
        <a:lstStyle/>
        <a:p>
          <a:endParaRPr lang="zh-CN" altLang="en-US">
            <a:solidFill>
              <a:schemeClr val="tx1"/>
            </a:solidFill>
          </a:endParaRPr>
        </a:p>
      </dgm:t>
    </dgm:pt>
    <dgm:pt modelId="{FCC39FE7-1551-4FEB-918A-497F021E71D3}">
      <dgm:prSet/>
      <dgm:spPr/>
      <dgm:t>
        <a:bodyPr/>
        <a:lstStyle/>
        <a:p>
          <a:r>
            <a:rPr lang="en-US" altLang="zh-CN">
              <a:solidFill>
                <a:schemeClr val="tx1"/>
              </a:solidFill>
            </a:rPr>
            <a:t>2.</a:t>
          </a:r>
          <a:r>
            <a:rPr lang="zh-CN" altLang="en-US">
              <a:solidFill>
                <a:schemeClr val="tx1"/>
              </a:solidFill>
            </a:rPr>
            <a:t>实施定性风险分析</a:t>
          </a:r>
          <a:endParaRPr lang="zh-CN" altLang="en-US" dirty="0">
            <a:solidFill>
              <a:schemeClr val="tx1"/>
            </a:solidFill>
          </a:endParaRPr>
        </a:p>
      </dgm:t>
    </dgm:pt>
    <dgm:pt modelId="{B9F80191-292C-4178-832E-F44788004F08}" type="parTrans" cxnId="{96C32D10-A8A7-4C3B-BEE3-12B82EE6C660}">
      <dgm:prSet/>
      <dgm:spPr/>
      <dgm:t>
        <a:bodyPr/>
        <a:lstStyle/>
        <a:p>
          <a:endParaRPr lang="zh-CN" altLang="en-US">
            <a:solidFill>
              <a:schemeClr val="tx1"/>
            </a:solidFill>
          </a:endParaRPr>
        </a:p>
      </dgm:t>
    </dgm:pt>
    <dgm:pt modelId="{927D143F-C401-4D65-AC3B-0F48CB72D1A3}" type="sibTrans" cxnId="{96C32D10-A8A7-4C3B-BEE3-12B82EE6C660}">
      <dgm:prSet/>
      <dgm:spPr/>
      <dgm:t>
        <a:bodyPr/>
        <a:lstStyle/>
        <a:p>
          <a:endParaRPr lang="zh-CN" altLang="en-US">
            <a:solidFill>
              <a:schemeClr val="tx1"/>
            </a:solidFill>
          </a:endParaRPr>
        </a:p>
      </dgm:t>
    </dgm:pt>
    <dgm:pt modelId="{A7F2157E-6E38-464E-A67E-40DCEF60A06E}">
      <dgm:prSet/>
      <dgm:spPr/>
      <dgm:t>
        <a:bodyPr/>
        <a:lstStyle/>
        <a:p>
          <a:r>
            <a:rPr lang="en-US" altLang="zh-CN" dirty="0">
              <a:solidFill>
                <a:schemeClr val="tx1"/>
              </a:solidFill>
            </a:rPr>
            <a:t>3.</a:t>
          </a:r>
          <a:r>
            <a:rPr lang="zh-CN" altLang="en-US" dirty="0">
              <a:solidFill>
                <a:schemeClr val="tx1"/>
              </a:solidFill>
            </a:rPr>
            <a:t>规划风险应对</a:t>
          </a:r>
        </a:p>
      </dgm:t>
    </dgm:pt>
    <dgm:pt modelId="{ADB92C68-915D-40FA-BF49-87D9EC2CA4F9}" type="parTrans" cxnId="{B24B533F-0AE1-44A7-ACD5-D28A34A77789}">
      <dgm:prSet/>
      <dgm:spPr/>
      <dgm:t>
        <a:bodyPr/>
        <a:lstStyle/>
        <a:p>
          <a:endParaRPr lang="zh-CN" altLang="en-US">
            <a:solidFill>
              <a:schemeClr val="tx1"/>
            </a:solidFill>
          </a:endParaRPr>
        </a:p>
      </dgm:t>
    </dgm:pt>
    <dgm:pt modelId="{C011271B-550E-4E1F-8419-1EEDB4174D8F}" type="sibTrans" cxnId="{B24B533F-0AE1-44A7-ACD5-D28A34A77789}">
      <dgm:prSet/>
      <dgm:spPr/>
      <dgm:t>
        <a:bodyPr/>
        <a:lstStyle/>
        <a:p>
          <a:endParaRPr lang="zh-CN" altLang="en-US">
            <a:solidFill>
              <a:schemeClr val="tx1"/>
            </a:solidFill>
          </a:endParaRPr>
        </a:p>
      </dgm:t>
    </dgm:pt>
    <dgm:pt modelId="{24B7951E-8C8E-4E00-92D0-494D8B365B0D}" type="pres">
      <dgm:prSet presAssocID="{8522D4B4-B491-4856-AD57-D67B6C321C4F}" presName="CompostProcess" presStyleCnt="0">
        <dgm:presLayoutVars>
          <dgm:dir/>
          <dgm:resizeHandles val="exact"/>
        </dgm:presLayoutVars>
      </dgm:prSet>
      <dgm:spPr/>
    </dgm:pt>
    <dgm:pt modelId="{7B5CDD83-B258-4A7E-8BA3-FAE4A249CB28}" type="pres">
      <dgm:prSet presAssocID="{8522D4B4-B491-4856-AD57-D67B6C321C4F}" presName="arrow" presStyleLbl="bgShp" presStyleIdx="0" presStyleCnt="1" custLinFactNeighborX="827" custLinFactNeighborY="1954"/>
      <dgm:spPr/>
    </dgm:pt>
    <dgm:pt modelId="{677EFD8E-78F1-4AC2-8CEC-BFB4409DF6CC}" type="pres">
      <dgm:prSet presAssocID="{8522D4B4-B491-4856-AD57-D67B6C321C4F}" presName="linearProcess" presStyleCnt="0"/>
      <dgm:spPr/>
    </dgm:pt>
    <dgm:pt modelId="{3CBB833B-38C8-445B-AE29-722D33C11197}" type="pres">
      <dgm:prSet presAssocID="{FF99E86A-BA1F-41FE-84F2-0282D4895DA3}" presName="textNode" presStyleLbl="node1" presStyleIdx="0" presStyleCnt="3">
        <dgm:presLayoutVars>
          <dgm:bulletEnabled val="1"/>
        </dgm:presLayoutVars>
      </dgm:prSet>
      <dgm:spPr/>
      <dgm:t>
        <a:bodyPr/>
        <a:lstStyle/>
        <a:p>
          <a:endParaRPr lang="zh-CN" altLang="en-US"/>
        </a:p>
      </dgm:t>
    </dgm:pt>
    <dgm:pt modelId="{B268AB1F-13C2-4978-BE6F-B369CC17C581}" type="pres">
      <dgm:prSet presAssocID="{62857CF0-CB27-4C03-ACA1-85E71A5CEA8D}" presName="sibTrans" presStyleCnt="0"/>
      <dgm:spPr/>
    </dgm:pt>
    <dgm:pt modelId="{D113C934-FCD0-48D0-8275-448C4A2DDE51}" type="pres">
      <dgm:prSet presAssocID="{FCC39FE7-1551-4FEB-918A-497F021E71D3}" presName="textNode" presStyleLbl="node1" presStyleIdx="1" presStyleCnt="3">
        <dgm:presLayoutVars>
          <dgm:bulletEnabled val="1"/>
        </dgm:presLayoutVars>
      </dgm:prSet>
      <dgm:spPr/>
      <dgm:t>
        <a:bodyPr/>
        <a:lstStyle/>
        <a:p>
          <a:endParaRPr lang="zh-CN" altLang="en-US"/>
        </a:p>
      </dgm:t>
    </dgm:pt>
    <dgm:pt modelId="{AF14F718-8534-4618-80FB-15008CC14538}" type="pres">
      <dgm:prSet presAssocID="{927D143F-C401-4D65-AC3B-0F48CB72D1A3}" presName="sibTrans" presStyleCnt="0"/>
      <dgm:spPr/>
    </dgm:pt>
    <dgm:pt modelId="{D273F722-7350-4400-9A9A-BB6C999259E9}" type="pres">
      <dgm:prSet presAssocID="{A7F2157E-6E38-464E-A67E-40DCEF60A06E}" presName="textNode" presStyleLbl="node1" presStyleIdx="2" presStyleCnt="3">
        <dgm:presLayoutVars>
          <dgm:bulletEnabled val="1"/>
        </dgm:presLayoutVars>
      </dgm:prSet>
      <dgm:spPr/>
      <dgm:t>
        <a:bodyPr/>
        <a:lstStyle/>
        <a:p>
          <a:endParaRPr lang="zh-CN" altLang="en-US"/>
        </a:p>
      </dgm:t>
    </dgm:pt>
  </dgm:ptLst>
  <dgm:cxnLst>
    <dgm:cxn modelId="{270A42AE-B96C-4CC9-B78B-4FCB923A2F71}" srcId="{8522D4B4-B491-4856-AD57-D67B6C321C4F}" destId="{FF99E86A-BA1F-41FE-84F2-0282D4895DA3}" srcOrd="0" destOrd="0" parTransId="{C3C8C11A-C8F9-4DE9-AD31-580CFF59A62F}" sibTransId="{62857CF0-CB27-4C03-ACA1-85E71A5CEA8D}"/>
    <dgm:cxn modelId="{3832B5A4-B3EB-4B5D-BC97-1D38EF1B210E}" type="presOf" srcId="{A7F2157E-6E38-464E-A67E-40DCEF60A06E}" destId="{D273F722-7350-4400-9A9A-BB6C999259E9}" srcOrd="0" destOrd="0" presId="urn:microsoft.com/office/officeart/2005/8/layout/hProcess9"/>
    <dgm:cxn modelId="{B24B533F-0AE1-44A7-ACD5-D28A34A77789}" srcId="{8522D4B4-B491-4856-AD57-D67B6C321C4F}" destId="{A7F2157E-6E38-464E-A67E-40DCEF60A06E}" srcOrd="2" destOrd="0" parTransId="{ADB92C68-915D-40FA-BF49-87D9EC2CA4F9}" sibTransId="{C011271B-550E-4E1F-8419-1EEDB4174D8F}"/>
    <dgm:cxn modelId="{96C32D10-A8A7-4C3B-BEE3-12B82EE6C660}" srcId="{8522D4B4-B491-4856-AD57-D67B6C321C4F}" destId="{FCC39FE7-1551-4FEB-918A-497F021E71D3}" srcOrd="1" destOrd="0" parTransId="{B9F80191-292C-4178-832E-F44788004F08}" sibTransId="{927D143F-C401-4D65-AC3B-0F48CB72D1A3}"/>
    <dgm:cxn modelId="{5D424E39-4C91-49BB-8A09-06BBCFC67EEB}" type="presOf" srcId="{8522D4B4-B491-4856-AD57-D67B6C321C4F}" destId="{24B7951E-8C8E-4E00-92D0-494D8B365B0D}" srcOrd="0" destOrd="0" presId="urn:microsoft.com/office/officeart/2005/8/layout/hProcess9"/>
    <dgm:cxn modelId="{E24C1883-D3B4-4F65-BE6B-26D92528DD7D}" type="presOf" srcId="{FCC39FE7-1551-4FEB-918A-497F021E71D3}" destId="{D113C934-FCD0-48D0-8275-448C4A2DDE51}" srcOrd="0" destOrd="0" presId="urn:microsoft.com/office/officeart/2005/8/layout/hProcess9"/>
    <dgm:cxn modelId="{D54F394D-D7F9-4889-B718-891AA48E1177}" type="presOf" srcId="{FF99E86A-BA1F-41FE-84F2-0282D4895DA3}" destId="{3CBB833B-38C8-445B-AE29-722D33C11197}" srcOrd="0" destOrd="0" presId="urn:microsoft.com/office/officeart/2005/8/layout/hProcess9"/>
    <dgm:cxn modelId="{B02ADB14-B28D-4683-AA67-D736A793FB66}" type="presParOf" srcId="{24B7951E-8C8E-4E00-92D0-494D8B365B0D}" destId="{7B5CDD83-B258-4A7E-8BA3-FAE4A249CB28}" srcOrd="0" destOrd="0" presId="urn:microsoft.com/office/officeart/2005/8/layout/hProcess9"/>
    <dgm:cxn modelId="{042E0D46-49FB-43A1-9C0F-4BA10AD4F0AD}" type="presParOf" srcId="{24B7951E-8C8E-4E00-92D0-494D8B365B0D}" destId="{677EFD8E-78F1-4AC2-8CEC-BFB4409DF6CC}" srcOrd="1" destOrd="0" presId="urn:microsoft.com/office/officeart/2005/8/layout/hProcess9"/>
    <dgm:cxn modelId="{3032ADE8-148E-44F7-B063-64F717CD93DA}" type="presParOf" srcId="{677EFD8E-78F1-4AC2-8CEC-BFB4409DF6CC}" destId="{3CBB833B-38C8-445B-AE29-722D33C11197}" srcOrd="0" destOrd="0" presId="urn:microsoft.com/office/officeart/2005/8/layout/hProcess9"/>
    <dgm:cxn modelId="{2139D3E2-5BFE-4A6F-A0D6-564B971DAEBA}" type="presParOf" srcId="{677EFD8E-78F1-4AC2-8CEC-BFB4409DF6CC}" destId="{B268AB1F-13C2-4978-BE6F-B369CC17C581}" srcOrd="1" destOrd="0" presId="urn:microsoft.com/office/officeart/2005/8/layout/hProcess9"/>
    <dgm:cxn modelId="{7FF1BFF4-2F82-4EBB-AC27-97A4076BD635}" type="presParOf" srcId="{677EFD8E-78F1-4AC2-8CEC-BFB4409DF6CC}" destId="{D113C934-FCD0-48D0-8275-448C4A2DDE51}" srcOrd="2" destOrd="0" presId="urn:microsoft.com/office/officeart/2005/8/layout/hProcess9"/>
    <dgm:cxn modelId="{8A575DE4-3336-44B8-9330-F0EE980CED34}" type="presParOf" srcId="{677EFD8E-78F1-4AC2-8CEC-BFB4409DF6CC}" destId="{AF14F718-8534-4618-80FB-15008CC14538}" srcOrd="3" destOrd="0" presId="urn:microsoft.com/office/officeart/2005/8/layout/hProcess9"/>
    <dgm:cxn modelId="{7350EBFF-0026-4D34-8173-3DD6FDB9F076}" type="presParOf" srcId="{677EFD8E-78F1-4AC2-8CEC-BFB4409DF6CC}" destId="{D273F722-7350-4400-9A9A-BB6C999259E9}" srcOrd="4" destOrd="0" presId="urn:microsoft.com/office/officeart/2005/8/layout/hProcess9"/>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5195A661-C884-48DB-ACC1-22F8C90BA8BC}"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zh-CN" altLang="en-US"/>
        </a:p>
      </dgm:t>
    </dgm:pt>
    <dgm:pt modelId="{781A5AC9-A830-466C-B434-BA8EDD6E74F4}">
      <dgm:prSet phldrT="[文本]" custT="1"/>
      <dgm:spPr/>
      <dgm:t>
        <a:bodyPr/>
        <a:lstStyle/>
        <a:p>
          <a:r>
            <a:rPr lang="zh-CN" altLang="en-US" sz="1800" dirty="0">
              <a:latin typeface="微软雅黑" pitchFamily="34" charset="-122"/>
              <a:ea typeface="微软雅黑" pitchFamily="34" charset="-122"/>
            </a:rPr>
            <a:t>项目管理</a:t>
          </a:r>
        </a:p>
      </dgm:t>
    </dgm:pt>
    <dgm:pt modelId="{780109C1-9655-47E2-88C3-EAFCF26935DB}" type="parTrans" cxnId="{09047B45-EB83-4B38-B2C2-D582BBB7B5F5}">
      <dgm:prSet/>
      <dgm:spPr/>
      <dgm:t>
        <a:bodyPr/>
        <a:lstStyle/>
        <a:p>
          <a:endParaRPr lang="zh-CN" altLang="en-US" sz="2800">
            <a:latin typeface="微软雅黑" pitchFamily="34" charset="-122"/>
            <a:ea typeface="微软雅黑" pitchFamily="34" charset="-122"/>
          </a:endParaRPr>
        </a:p>
      </dgm:t>
    </dgm:pt>
    <dgm:pt modelId="{25A7B371-2967-431B-ABEA-D02DC93FE7D8}" type="sibTrans" cxnId="{09047B45-EB83-4B38-B2C2-D582BBB7B5F5}">
      <dgm:prSet/>
      <dgm:spPr/>
      <dgm:t>
        <a:bodyPr/>
        <a:lstStyle/>
        <a:p>
          <a:endParaRPr lang="zh-CN" altLang="en-US" sz="2800">
            <a:latin typeface="微软雅黑" pitchFamily="34" charset="-122"/>
            <a:ea typeface="微软雅黑" pitchFamily="34" charset="-122"/>
          </a:endParaRPr>
        </a:p>
      </dgm:t>
    </dgm:pt>
    <dgm:pt modelId="{EFBD3C32-BA34-4EC5-A863-6B6C18C4D868}">
      <dgm:prSet phldrT="[文本]" custT="1"/>
      <dgm:spPr/>
      <dgm:t>
        <a:bodyPr/>
        <a:lstStyle/>
        <a:p>
          <a:r>
            <a:rPr lang="zh-CN" altLang="en-US" sz="1800" dirty="0">
              <a:latin typeface="微软雅黑" pitchFamily="34" charset="-122"/>
              <a:ea typeface="微软雅黑" pitchFamily="34" charset="-122"/>
            </a:rPr>
            <a:t>事</a:t>
          </a:r>
        </a:p>
      </dgm:t>
    </dgm:pt>
    <dgm:pt modelId="{E5D17642-311E-4E48-8DEA-D0D8890B54EE}" type="parTrans" cxnId="{FAB3F2FB-F6D5-4C97-A559-9A4E5DC86A11}">
      <dgm:prSet/>
      <dgm:spPr/>
      <dgm:t>
        <a:bodyPr/>
        <a:lstStyle/>
        <a:p>
          <a:endParaRPr lang="zh-CN" altLang="en-US" sz="2800">
            <a:latin typeface="微软雅黑" pitchFamily="34" charset="-122"/>
            <a:ea typeface="微软雅黑" pitchFamily="34" charset="-122"/>
          </a:endParaRPr>
        </a:p>
      </dgm:t>
    </dgm:pt>
    <dgm:pt modelId="{BB304DA2-FDD2-4AC3-9B7F-0E99D5E0A5B1}" type="sibTrans" cxnId="{FAB3F2FB-F6D5-4C97-A559-9A4E5DC86A11}">
      <dgm:prSet/>
      <dgm:spPr/>
      <dgm:t>
        <a:bodyPr/>
        <a:lstStyle/>
        <a:p>
          <a:endParaRPr lang="zh-CN" altLang="en-US" sz="2800">
            <a:latin typeface="微软雅黑" pitchFamily="34" charset="-122"/>
            <a:ea typeface="微软雅黑" pitchFamily="34" charset="-122"/>
          </a:endParaRPr>
        </a:p>
      </dgm:t>
    </dgm:pt>
    <dgm:pt modelId="{16229D2A-730B-40A1-8802-A3E7D907534E}">
      <dgm:prSet phldrT="[文本]" custT="1"/>
      <dgm:spPr/>
      <dgm:t>
        <a:bodyPr/>
        <a:lstStyle/>
        <a:p>
          <a:r>
            <a:rPr lang="zh-CN" altLang="en-US" sz="1800" dirty="0">
              <a:latin typeface="微软雅黑" pitchFamily="34" charset="-122"/>
              <a:ea typeface="微软雅黑" pitchFamily="34" charset="-122"/>
            </a:rPr>
            <a:t>范围</a:t>
          </a:r>
        </a:p>
      </dgm:t>
    </dgm:pt>
    <dgm:pt modelId="{10F5D31E-01D7-48D8-A17A-041F0FDE5A51}" type="parTrans" cxnId="{CDC70299-13DC-4242-BD10-3FE2159D639C}">
      <dgm:prSet/>
      <dgm:spPr/>
      <dgm:t>
        <a:bodyPr/>
        <a:lstStyle/>
        <a:p>
          <a:endParaRPr lang="zh-CN" altLang="en-US" sz="2800">
            <a:latin typeface="微软雅黑" pitchFamily="34" charset="-122"/>
            <a:ea typeface="微软雅黑" pitchFamily="34" charset="-122"/>
          </a:endParaRPr>
        </a:p>
      </dgm:t>
    </dgm:pt>
    <dgm:pt modelId="{9650F4D0-D729-49DA-856E-CABC5ECABC91}" type="sibTrans" cxnId="{CDC70299-13DC-4242-BD10-3FE2159D639C}">
      <dgm:prSet/>
      <dgm:spPr/>
      <dgm:t>
        <a:bodyPr/>
        <a:lstStyle/>
        <a:p>
          <a:endParaRPr lang="zh-CN" altLang="en-US" sz="2800">
            <a:latin typeface="微软雅黑" pitchFamily="34" charset="-122"/>
            <a:ea typeface="微软雅黑" pitchFamily="34" charset="-122"/>
          </a:endParaRPr>
        </a:p>
      </dgm:t>
    </dgm:pt>
    <dgm:pt modelId="{5FB75872-956E-49D7-985A-FA1F9FCF411B}">
      <dgm:prSet phldrT="[文本]" custT="1"/>
      <dgm:spPr/>
      <dgm:t>
        <a:bodyPr/>
        <a:lstStyle/>
        <a:p>
          <a:r>
            <a:rPr lang="zh-CN" altLang="en-US" sz="1800" dirty="0">
              <a:latin typeface="微软雅黑" pitchFamily="34" charset="-122"/>
              <a:ea typeface="微软雅黑" pitchFamily="34" charset="-122"/>
            </a:rPr>
            <a:t>时间</a:t>
          </a:r>
        </a:p>
      </dgm:t>
    </dgm:pt>
    <dgm:pt modelId="{CC6703A3-6E18-4CFC-8EE5-235B7475FC24}" type="parTrans" cxnId="{B50250B4-0CBF-4078-A2DE-E79870F84E76}">
      <dgm:prSet/>
      <dgm:spPr/>
      <dgm:t>
        <a:bodyPr/>
        <a:lstStyle/>
        <a:p>
          <a:endParaRPr lang="zh-CN" altLang="en-US" sz="2800">
            <a:latin typeface="微软雅黑" pitchFamily="34" charset="-122"/>
            <a:ea typeface="微软雅黑" pitchFamily="34" charset="-122"/>
          </a:endParaRPr>
        </a:p>
      </dgm:t>
    </dgm:pt>
    <dgm:pt modelId="{29ED61F3-2CE1-4C83-8EA0-C5701A73FAA7}" type="sibTrans" cxnId="{B50250B4-0CBF-4078-A2DE-E79870F84E76}">
      <dgm:prSet/>
      <dgm:spPr/>
      <dgm:t>
        <a:bodyPr/>
        <a:lstStyle/>
        <a:p>
          <a:endParaRPr lang="zh-CN" altLang="en-US" sz="2800">
            <a:latin typeface="微软雅黑" pitchFamily="34" charset="-122"/>
            <a:ea typeface="微软雅黑" pitchFamily="34" charset="-122"/>
          </a:endParaRPr>
        </a:p>
      </dgm:t>
    </dgm:pt>
    <dgm:pt modelId="{15497BFB-92F2-494D-ADA4-BCF08E03EEA4}">
      <dgm:prSet phldrT="[文本]" custT="1"/>
      <dgm:spPr/>
      <dgm:t>
        <a:bodyPr/>
        <a:lstStyle/>
        <a:p>
          <a:r>
            <a:rPr lang="zh-CN" altLang="en-US" sz="1800" dirty="0">
              <a:latin typeface="微软雅黑" pitchFamily="34" charset="-122"/>
              <a:ea typeface="微软雅黑" pitchFamily="34" charset="-122"/>
            </a:rPr>
            <a:t>人</a:t>
          </a:r>
        </a:p>
      </dgm:t>
    </dgm:pt>
    <dgm:pt modelId="{513DB6FD-C6AF-4569-976F-A254F44F1892}" type="parTrans" cxnId="{7FF62EE3-9AA1-4D3F-B751-E03B97D6EBBE}">
      <dgm:prSet/>
      <dgm:spPr/>
      <dgm:t>
        <a:bodyPr/>
        <a:lstStyle/>
        <a:p>
          <a:endParaRPr lang="zh-CN" altLang="en-US" sz="2800">
            <a:latin typeface="微软雅黑" pitchFamily="34" charset="-122"/>
            <a:ea typeface="微软雅黑" pitchFamily="34" charset="-122"/>
          </a:endParaRPr>
        </a:p>
      </dgm:t>
    </dgm:pt>
    <dgm:pt modelId="{DCB10894-45A3-4B01-B290-17600C3EA423}" type="sibTrans" cxnId="{7FF62EE3-9AA1-4D3F-B751-E03B97D6EBBE}">
      <dgm:prSet/>
      <dgm:spPr/>
      <dgm:t>
        <a:bodyPr/>
        <a:lstStyle/>
        <a:p>
          <a:endParaRPr lang="zh-CN" altLang="en-US" sz="2800">
            <a:latin typeface="微软雅黑" pitchFamily="34" charset="-122"/>
            <a:ea typeface="微软雅黑" pitchFamily="34" charset="-122"/>
          </a:endParaRPr>
        </a:p>
      </dgm:t>
    </dgm:pt>
    <dgm:pt modelId="{5C0AF9F8-9A8F-4226-9126-96C2973953F1}">
      <dgm:prSet phldrT="[文本]" custT="1"/>
      <dgm:spPr/>
      <dgm:t>
        <a:bodyPr/>
        <a:lstStyle/>
        <a:p>
          <a:r>
            <a:rPr lang="zh-CN" altLang="en-US" sz="1800" dirty="0">
              <a:latin typeface="微软雅黑" pitchFamily="34" charset="-122"/>
              <a:ea typeface="微软雅黑" pitchFamily="34" charset="-122"/>
            </a:rPr>
            <a:t>人力资源</a:t>
          </a:r>
        </a:p>
      </dgm:t>
    </dgm:pt>
    <dgm:pt modelId="{55388E6F-6338-4CF4-87B0-851C4673823B}" type="parTrans" cxnId="{9E32DD99-262F-432C-BD2E-C85EC508EDFD}">
      <dgm:prSet/>
      <dgm:spPr/>
      <dgm:t>
        <a:bodyPr/>
        <a:lstStyle/>
        <a:p>
          <a:endParaRPr lang="zh-CN" altLang="en-US" sz="2800">
            <a:latin typeface="微软雅黑" pitchFamily="34" charset="-122"/>
            <a:ea typeface="微软雅黑" pitchFamily="34" charset="-122"/>
          </a:endParaRPr>
        </a:p>
      </dgm:t>
    </dgm:pt>
    <dgm:pt modelId="{11213025-812A-458F-8161-354A47AA333A}" type="sibTrans" cxnId="{9E32DD99-262F-432C-BD2E-C85EC508EDFD}">
      <dgm:prSet/>
      <dgm:spPr/>
      <dgm:t>
        <a:bodyPr/>
        <a:lstStyle/>
        <a:p>
          <a:endParaRPr lang="zh-CN" altLang="en-US" sz="2800">
            <a:latin typeface="微软雅黑" pitchFamily="34" charset="-122"/>
            <a:ea typeface="微软雅黑" pitchFamily="34" charset="-122"/>
          </a:endParaRPr>
        </a:p>
      </dgm:t>
    </dgm:pt>
    <dgm:pt modelId="{43AA80BC-7FBF-4C8B-A332-A32A49E9D7BC}">
      <dgm:prSet custT="1"/>
      <dgm:spPr/>
      <dgm:t>
        <a:bodyPr/>
        <a:lstStyle/>
        <a:p>
          <a:r>
            <a:rPr lang="zh-CN" altLang="en-US" sz="1800" dirty="0">
              <a:latin typeface="微软雅黑" pitchFamily="34" charset="-122"/>
              <a:ea typeface="微软雅黑" pitchFamily="34" charset="-122"/>
            </a:rPr>
            <a:t>成本</a:t>
          </a:r>
        </a:p>
      </dgm:t>
    </dgm:pt>
    <dgm:pt modelId="{2033EEA5-8E1B-4AF2-8AC2-4C3A7D3D8D2B}" type="parTrans" cxnId="{D6DEDB76-78DB-4899-A5A0-15A51B0A1811}">
      <dgm:prSet/>
      <dgm:spPr/>
      <dgm:t>
        <a:bodyPr/>
        <a:lstStyle/>
        <a:p>
          <a:endParaRPr lang="zh-CN" altLang="en-US" sz="2800">
            <a:latin typeface="微软雅黑" pitchFamily="34" charset="-122"/>
            <a:ea typeface="微软雅黑" pitchFamily="34" charset="-122"/>
          </a:endParaRPr>
        </a:p>
      </dgm:t>
    </dgm:pt>
    <dgm:pt modelId="{3F7D1C3C-8F07-48C9-ACCC-4DFB803E7B82}" type="sibTrans" cxnId="{D6DEDB76-78DB-4899-A5A0-15A51B0A1811}">
      <dgm:prSet/>
      <dgm:spPr/>
      <dgm:t>
        <a:bodyPr/>
        <a:lstStyle/>
        <a:p>
          <a:endParaRPr lang="zh-CN" altLang="en-US" sz="2800">
            <a:latin typeface="微软雅黑" pitchFamily="34" charset="-122"/>
            <a:ea typeface="微软雅黑" pitchFamily="34" charset="-122"/>
          </a:endParaRPr>
        </a:p>
      </dgm:t>
    </dgm:pt>
    <dgm:pt modelId="{2222FA5A-995A-4B0F-B636-97111B030802}">
      <dgm:prSet custT="1"/>
      <dgm:spPr/>
      <dgm:t>
        <a:bodyPr/>
        <a:lstStyle/>
        <a:p>
          <a:r>
            <a:rPr lang="zh-CN" altLang="en-US" sz="1800" dirty="0">
              <a:latin typeface="微软雅黑" pitchFamily="34" charset="-122"/>
              <a:ea typeface="微软雅黑" pitchFamily="34" charset="-122"/>
            </a:rPr>
            <a:t>质量</a:t>
          </a:r>
        </a:p>
      </dgm:t>
    </dgm:pt>
    <dgm:pt modelId="{EB1D478A-037E-41BB-B9EF-E06700D27A80}" type="parTrans" cxnId="{49C53F4D-67BF-4063-B274-89B2E5F4EFDD}">
      <dgm:prSet/>
      <dgm:spPr/>
      <dgm:t>
        <a:bodyPr/>
        <a:lstStyle/>
        <a:p>
          <a:endParaRPr lang="zh-CN" altLang="en-US" sz="2800">
            <a:latin typeface="微软雅黑" pitchFamily="34" charset="-122"/>
            <a:ea typeface="微软雅黑" pitchFamily="34" charset="-122"/>
          </a:endParaRPr>
        </a:p>
      </dgm:t>
    </dgm:pt>
    <dgm:pt modelId="{7CEC71C0-C2B8-446E-9054-8E3CEFA2E526}" type="sibTrans" cxnId="{49C53F4D-67BF-4063-B274-89B2E5F4EFDD}">
      <dgm:prSet/>
      <dgm:spPr/>
      <dgm:t>
        <a:bodyPr/>
        <a:lstStyle/>
        <a:p>
          <a:endParaRPr lang="zh-CN" altLang="en-US" sz="2800">
            <a:latin typeface="微软雅黑" pitchFamily="34" charset="-122"/>
            <a:ea typeface="微软雅黑" pitchFamily="34" charset="-122"/>
          </a:endParaRPr>
        </a:p>
      </dgm:t>
    </dgm:pt>
    <dgm:pt modelId="{CFC977D3-664E-43DB-8585-21B06BBA088B}">
      <dgm:prSet custT="1"/>
      <dgm:spPr/>
      <dgm:t>
        <a:bodyPr/>
        <a:lstStyle/>
        <a:p>
          <a:r>
            <a:rPr lang="zh-CN" altLang="en-US" sz="1800" dirty="0">
              <a:latin typeface="微软雅黑" pitchFamily="34" charset="-122"/>
              <a:ea typeface="微软雅黑" pitchFamily="34" charset="-122"/>
            </a:rPr>
            <a:t>风险</a:t>
          </a:r>
        </a:p>
      </dgm:t>
    </dgm:pt>
    <dgm:pt modelId="{B963AF18-954A-4790-B081-22F850B4EF59}" type="parTrans" cxnId="{927BD30D-C068-434C-8445-9F9115C085E6}">
      <dgm:prSet/>
      <dgm:spPr/>
      <dgm:t>
        <a:bodyPr/>
        <a:lstStyle/>
        <a:p>
          <a:endParaRPr lang="zh-CN" altLang="en-US" sz="2800">
            <a:latin typeface="微软雅黑" pitchFamily="34" charset="-122"/>
            <a:ea typeface="微软雅黑" pitchFamily="34" charset="-122"/>
          </a:endParaRPr>
        </a:p>
      </dgm:t>
    </dgm:pt>
    <dgm:pt modelId="{9AA1D75D-31A0-425F-A202-CECC03DAE80E}" type="sibTrans" cxnId="{927BD30D-C068-434C-8445-9F9115C085E6}">
      <dgm:prSet/>
      <dgm:spPr/>
      <dgm:t>
        <a:bodyPr/>
        <a:lstStyle/>
        <a:p>
          <a:endParaRPr lang="zh-CN" altLang="en-US" sz="2800">
            <a:latin typeface="微软雅黑" pitchFamily="34" charset="-122"/>
            <a:ea typeface="微软雅黑" pitchFamily="34" charset="-122"/>
          </a:endParaRPr>
        </a:p>
      </dgm:t>
    </dgm:pt>
    <dgm:pt modelId="{08E006CB-A082-4E02-8F85-96B61C2D076B}">
      <dgm:prSet custT="1"/>
      <dgm:spPr/>
      <dgm:t>
        <a:bodyPr/>
        <a:lstStyle/>
        <a:p>
          <a:r>
            <a:rPr lang="zh-CN" altLang="en-US" sz="1800" dirty="0">
              <a:latin typeface="微软雅黑" pitchFamily="34" charset="-122"/>
              <a:ea typeface="微软雅黑" pitchFamily="34" charset="-122"/>
            </a:rPr>
            <a:t>沟通</a:t>
          </a:r>
        </a:p>
      </dgm:t>
    </dgm:pt>
    <dgm:pt modelId="{A910557D-39B8-4EBF-81FC-B81AE6ABAC4B}" type="parTrans" cxnId="{D7DDE220-7AB9-49D1-B21C-EA6F92BC8EB8}">
      <dgm:prSet/>
      <dgm:spPr/>
      <dgm:t>
        <a:bodyPr/>
        <a:lstStyle/>
        <a:p>
          <a:endParaRPr lang="zh-CN" altLang="en-US" sz="2800">
            <a:latin typeface="微软雅黑" pitchFamily="34" charset="-122"/>
            <a:ea typeface="微软雅黑" pitchFamily="34" charset="-122"/>
          </a:endParaRPr>
        </a:p>
      </dgm:t>
    </dgm:pt>
    <dgm:pt modelId="{CA5350F7-4D32-4437-B95B-5CEFC201F08E}" type="sibTrans" cxnId="{D7DDE220-7AB9-49D1-B21C-EA6F92BC8EB8}">
      <dgm:prSet/>
      <dgm:spPr/>
      <dgm:t>
        <a:bodyPr/>
        <a:lstStyle/>
        <a:p>
          <a:endParaRPr lang="zh-CN" altLang="en-US" sz="2800">
            <a:latin typeface="微软雅黑" pitchFamily="34" charset="-122"/>
            <a:ea typeface="微软雅黑" pitchFamily="34" charset="-122"/>
          </a:endParaRPr>
        </a:p>
      </dgm:t>
    </dgm:pt>
    <dgm:pt modelId="{7A44F8AA-1E88-452E-95DE-51C2F7534FB5}">
      <dgm:prSet custT="1"/>
      <dgm:spPr/>
      <dgm:t>
        <a:bodyPr/>
        <a:lstStyle/>
        <a:p>
          <a:r>
            <a:rPr lang="zh-CN" altLang="en-US" sz="1800" dirty="0">
              <a:latin typeface="微软雅黑" pitchFamily="34" charset="-122"/>
              <a:ea typeface="微软雅黑" pitchFamily="34" charset="-122"/>
            </a:rPr>
            <a:t>采购</a:t>
          </a:r>
        </a:p>
      </dgm:t>
    </dgm:pt>
    <dgm:pt modelId="{6BBB0ADE-0271-4DEB-BA40-4CDD422D51FE}" type="parTrans" cxnId="{67D060C8-B4E9-48EA-9013-0AD8D704B634}">
      <dgm:prSet/>
      <dgm:spPr/>
      <dgm:t>
        <a:bodyPr/>
        <a:lstStyle/>
        <a:p>
          <a:endParaRPr lang="zh-CN" altLang="en-US" sz="2800">
            <a:latin typeface="微软雅黑" pitchFamily="34" charset="-122"/>
            <a:ea typeface="微软雅黑" pitchFamily="34" charset="-122"/>
          </a:endParaRPr>
        </a:p>
      </dgm:t>
    </dgm:pt>
    <dgm:pt modelId="{7D06CDA7-DB4F-44CC-978A-D018E3336EDE}" type="sibTrans" cxnId="{67D060C8-B4E9-48EA-9013-0AD8D704B634}">
      <dgm:prSet/>
      <dgm:spPr/>
      <dgm:t>
        <a:bodyPr/>
        <a:lstStyle/>
        <a:p>
          <a:endParaRPr lang="zh-CN" altLang="en-US" sz="2800">
            <a:latin typeface="微软雅黑" pitchFamily="34" charset="-122"/>
            <a:ea typeface="微软雅黑" pitchFamily="34" charset="-122"/>
          </a:endParaRPr>
        </a:p>
      </dgm:t>
    </dgm:pt>
    <dgm:pt modelId="{4D05E139-B0C5-46AF-8DB3-7921E71D77E3}">
      <dgm:prSet custT="1"/>
      <dgm:spPr/>
      <dgm:t>
        <a:bodyPr/>
        <a:lstStyle/>
        <a:p>
          <a:pPr marL="0" lvl="0" indent="0" algn="ctr" defTabSz="800100">
            <a:lnSpc>
              <a:spcPct val="90000"/>
            </a:lnSpc>
            <a:spcBef>
              <a:spcPct val="0"/>
            </a:spcBef>
            <a:spcAft>
              <a:spcPct val="35000"/>
            </a:spcAft>
            <a:buNone/>
          </a:pPr>
          <a:r>
            <a:rPr lang="zh-CN" altLang="en-US" sz="1800" kern="1200" dirty="0">
              <a:solidFill>
                <a:srgbClr val="000000">
                  <a:hueOff val="0"/>
                  <a:satOff val="0"/>
                  <a:lumOff val="0"/>
                  <a:alphaOff val="0"/>
                </a:srgbClr>
              </a:solidFill>
              <a:latin typeface="微软雅黑" pitchFamily="34" charset="-122"/>
              <a:ea typeface="微软雅黑" pitchFamily="34" charset="-122"/>
              <a:cs typeface="Arial"/>
            </a:rPr>
            <a:t>干系人管理</a:t>
          </a:r>
        </a:p>
      </dgm:t>
    </dgm:pt>
    <dgm:pt modelId="{83332816-3AEF-40C4-8DD3-C953BCC7595A}" type="parTrans" cxnId="{99F7F098-52EA-44C3-8F2E-AD75D5D60EC7}">
      <dgm:prSet/>
      <dgm:spPr/>
      <dgm:t>
        <a:bodyPr/>
        <a:lstStyle/>
        <a:p>
          <a:endParaRPr lang="zh-CN" altLang="en-US"/>
        </a:p>
      </dgm:t>
    </dgm:pt>
    <dgm:pt modelId="{69D2346F-7D67-4A60-982B-77A03C97CEDA}" type="sibTrans" cxnId="{99F7F098-52EA-44C3-8F2E-AD75D5D60EC7}">
      <dgm:prSet/>
      <dgm:spPr/>
      <dgm:t>
        <a:bodyPr/>
        <a:lstStyle/>
        <a:p>
          <a:endParaRPr lang="zh-CN" altLang="en-US"/>
        </a:p>
      </dgm:t>
    </dgm:pt>
    <dgm:pt modelId="{4C053454-05B3-4622-917D-FBB8F834B43D}" type="pres">
      <dgm:prSet presAssocID="{5195A661-C884-48DB-ACC1-22F8C90BA8BC}" presName="hierChild1" presStyleCnt="0">
        <dgm:presLayoutVars>
          <dgm:chPref val="1"/>
          <dgm:dir/>
          <dgm:animOne val="branch"/>
          <dgm:animLvl val="lvl"/>
          <dgm:resizeHandles/>
        </dgm:presLayoutVars>
      </dgm:prSet>
      <dgm:spPr/>
      <dgm:t>
        <a:bodyPr/>
        <a:lstStyle/>
        <a:p>
          <a:endParaRPr lang="zh-CN" altLang="en-US"/>
        </a:p>
      </dgm:t>
    </dgm:pt>
    <dgm:pt modelId="{A0E94A26-143E-436A-93F4-5ADD89932670}" type="pres">
      <dgm:prSet presAssocID="{781A5AC9-A830-466C-B434-BA8EDD6E74F4}" presName="hierRoot1" presStyleCnt="0"/>
      <dgm:spPr/>
    </dgm:pt>
    <dgm:pt modelId="{F7CCE25F-9871-4892-BC95-D6D8487CE40A}" type="pres">
      <dgm:prSet presAssocID="{781A5AC9-A830-466C-B434-BA8EDD6E74F4}" presName="composite" presStyleCnt="0"/>
      <dgm:spPr/>
    </dgm:pt>
    <dgm:pt modelId="{0DA58FAD-5F32-4FB2-8A75-E91D5880B797}" type="pres">
      <dgm:prSet presAssocID="{781A5AC9-A830-466C-B434-BA8EDD6E74F4}" presName="background" presStyleLbl="node0" presStyleIdx="0" presStyleCnt="1"/>
      <dgm:spPr/>
    </dgm:pt>
    <dgm:pt modelId="{2DD7FA9E-548C-465D-BEAE-D08FA82B2D15}" type="pres">
      <dgm:prSet presAssocID="{781A5AC9-A830-466C-B434-BA8EDD6E74F4}" presName="text" presStyleLbl="fgAcc0" presStyleIdx="0" presStyleCnt="1" custScaleX="184329">
        <dgm:presLayoutVars>
          <dgm:chPref val="3"/>
        </dgm:presLayoutVars>
      </dgm:prSet>
      <dgm:spPr/>
      <dgm:t>
        <a:bodyPr/>
        <a:lstStyle/>
        <a:p>
          <a:endParaRPr lang="zh-CN" altLang="en-US"/>
        </a:p>
      </dgm:t>
    </dgm:pt>
    <dgm:pt modelId="{BAFBB71F-1712-4E52-9B50-57F565C11E15}" type="pres">
      <dgm:prSet presAssocID="{781A5AC9-A830-466C-B434-BA8EDD6E74F4}" presName="hierChild2" presStyleCnt="0"/>
      <dgm:spPr/>
    </dgm:pt>
    <dgm:pt modelId="{922D1A9E-CCCC-42B8-B8EE-0A6EC2E0F37B}" type="pres">
      <dgm:prSet presAssocID="{E5D17642-311E-4E48-8DEA-D0D8890B54EE}" presName="Name10" presStyleLbl="parChTrans1D2" presStyleIdx="0" presStyleCnt="2"/>
      <dgm:spPr/>
      <dgm:t>
        <a:bodyPr/>
        <a:lstStyle/>
        <a:p>
          <a:endParaRPr lang="zh-CN" altLang="en-US"/>
        </a:p>
      </dgm:t>
    </dgm:pt>
    <dgm:pt modelId="{F3F0A0B4-621D-46FF-8C7D-4F3679B36D6D}" type="pres">
      <dgm:prSet presAssocID="{EFBD3C32-BA34-4EC5-A863-6B6C18C4D868}" presName="hierRoot2" presStyleCnt="0"/>
      <dgm:spPr/>
    </dgm:pt>
    <dgm:pt modelId="{E1830202-F522-4EF2-93D4-6A0E5EC62411}" type="pres">
      <dgm:prSet presAssocID="{EFBD3C32-BA34-4EC5-A863-6B6C18C4D868}" presName="composite2" presStyleCnt="0"/>
      <dgm:spPr/>
    </dgm:pt>
    <dgm:pt modelId="{7FD78921-CE69-427A-8AE0-C5224F3CFFDA}" type="pres">
      <dgm:prSet presAssocID="{EFBD3C32-BA34-4EC5-A863-6B6C18C4D868}" presName="background2" presStyleLbl="node2" presStyleIdx="0" presStyleCnt="2"/>
      <dgm:spPr/>
    </dgm:pt>
    <dgm:pt modelId="{64CA7213-BB56-4E27-B028-4228819EEFAF}" type="pres">
      <dgm:prSet presAssocID="{EFBD3C32-BA34-4EC5-A863-6B6C18C4D868}" presName="text2" presStyleLbl="fgAcc2" presStyleIdx="0" presStyleCnt="2">
        <dgm:presLayoutVars>
          <dgm:chPref val="3"/>
        </dgm:presLayoutVars>
      </dgm:prSet>
      <dgm:spPr/>
      <dgm:t>
        <a:bodyPr/>
        <a:lstStyle/>
        <a:p>
          <a:endParaRPr lang="zh-CN" altLang="en-US"/>
        </a:p>
      </dgm:t>
    </dgm:pt>
    <dgm:pt modelId="{054714B8-4B0E-41E5-BA18-8290ED04303D}" type="pres">
      <dgm:prSet presAssocID="{EFBD3C32-BA34-4EC5-A863-6B6C18C4D868}" presName="hierChild3" presStyleCnt="0"/>
      <dgm:spPr/>
    </dgm:pt>
    <dgm:pt modelId="{AB83113C-F607-437E-A1ED-41623AB0E2E2}" type="pres">
      <dgm:prSet presAssocID="{10F5D31E-01D7-48D8-A17A-041F0FDE5A51}" presName="Name17" presStyleLbl="parChTrans1D3" presStyleIdx="0" presStyleCnt="9"/>
      <dgm:spPr/>
      <dgm:t>
        <a:bodyPr/>
        <a:lstStyle/>
        <a:p>
          <a:endParaRPr lang="zh-CN" altLang="en-US"/>
        </a:p>
      </dgm:t>
    </dgm:pt>
    <dgm:pt modelId="{451DA0E4-857A-449A-B228-DAC5D79E9224}" type="pres">
      <dgm:prSet presAssocID="{16229D2A-730B-40A1-8802-A3E7D907534E}" presName="hierRoot3" presStyleCnt="0"/>
      <dgm:spPr/>
    </dgm:pt>
    <dgm:pt modelId="{899889A4-69F8-4BC6-9906-A9B361076CB5}" type="pres">
      <dgm:prSet presAssocID="{16229D2A-730B-40A1-8802-A3E7D907534E}" presName="composite3" presStyleCnt="0"/>
      <dgm:spPr/>
    </dgm:pt>
    <dgm:pt modelId="{2709A27C-1B4A-4253-8907-40D30EE87EDC}" type="pres">
      <dgm:prSet presAssocID="{16229D2A-730B-40A1-8802-A3E7D907534E}" presName="background3" presStyleLbl="node3" presStyleIdx="0" presStyleCnt="9"/>
      <dgm:spPr/>
    </dgm:pt>
    <dgm:pt modelId="{AA31CD13-FA13-4075-8CE7-38851863C926}" type="pres">
      <dgm:prSet presAssocID="{16229D2A-730B-40A1-8802-A3E7D907534E}" presName="text3" presStyleLbl="fgAcc3" presStyleIdx="0" presStyleCnt="9">
        <dgm:presLayoutVars>
          <dgm:chPref val="3"/>
        </dgm:presLayoutVars>
      </dgm:prSet>
      <dgm:spPr/>
      <dgm:t>
        <a:bodyPr/>
        <a:lstStyle/>
        <a:p>
          <a:endParaRPr lang="zh-CN" altLang="en-US"/>
        </a:p>
      </dgm:t>
    </dgm:pt>
    <dgm:pt modelId="{924AAFD7-C104-401B-ABB6-1F997194A122}" type="pres">
      <dgm:prSet presAssocID="{16229D2A-730B-40A1-8802-A3E7D907534E}" presName="hierChild4" presStyleCnt="0"/>
      <dgm:spPr/>
    </dgm:pt>
    <dgm:pt modelId="{56C4FFA1-4F5E-46A0-9863-DCFDA656A01D}" type="pres">
      <dgm:prSet presAssocID="{CC6703A3-6E18-4CFC-8EE5-235B7475FC24}" presName="Name17" presStyleLbl="parChTrans1D3" presStyleIdx="1" presStyleCnt="9"/>
      <dgm:spPr/>
      <dgm:t>
        <a:bodyPr/>
        <a:lstStyle/>
        <a:p>
          <a:endParaRPr lang="zh-CN" altLang="en-US"/>
        </a:p>
      </dgm:t>
    </dgm:pt>
    <dgm:pt modelId="{1A883E60-042E-4040-9EF2-8BDB3E4C7068}" type="pres">
      <dgm:prSet presAssocID="{5FB75872-956E-49D7-985A-FA1F9FCF411B}" presName="hierRoot3" presStyleCnt="0"/>
      <dgm:spPr/>
    </dgm:pt>
    <dgm:pt modelId="{A50451DC-2D37-4E37-A40E-5FA9DED48DFA}" type="pres">
      <dgm:prSet presAssocID="{5FB75872-956E-49D7-985A-FA1F9FCF411B}" presName="composite3" presStyleCnt="0"/>
      <dgm:spPr/>
    </dgm:pt>
    <dgm:pt modelId="{468E6BC9-086A-4784-9EE0-9C8C717B028E}" type="pres">
      <dgm:prSet presAssocID="{5FB75872-956E-49D7-985A-FA1F9FCF411B}" presName="background3" presStyleLbl="node3" presStyleIdx="1" presStyleCnt="9"/>
      <dgm:spPr/>
    </dgm:pt>
    <dgm:pt modelId="{1E1C4461-09D5-4A06-9238-73D44F329048}" type="pres">
      <dgm:prSet presAssocID="{5FB75872-956E-49D7-985A-FA1F9FCF411B}" presName="text3" presStyleLbl="fgAcc3" presStyleIdx="1" presStyleCnt="9">
        <dgm:presLayoutVars>
          <dgm:chPref val="3"/>
        </dgm:presLayoutVars>
      </dgm:prSet>
      <dgm:spPr/>
      <dgm:t>
        <a:bodyPr/>
        <a:lstStyle/>
        <a:p>
          <a:endParaRPr lang="zh-CN" altLang="en-US"/>
        </a:p>
      </dgm:t>
    </dgm:pt>
    <dgm:pt modelId="{7F1FF5B6-8FC9-4F27-BBF8-DDBD5957A214}" type="pres">
      <dgm:prSet presAssocID="{5FB75872-956E-49D7-985A-FA1F9FCF411B}" presName="hierChild4" presStyleCnt="0"/>
      <dgm:spPr/>
    </dgm:pt>
    <dgm:pt modelId="{9D4AD87B-36CE-4E76-B16F-420FA9939776}" type="pres">
      <dgm:prSet presAssocID="{2033EEA5-8E1B-4AF2-8AC2-4C3A7D3D8D2B}" presName="Name17" presStyleLbl="parChTrans1D3" presStyleIdx="2" presStyleCnt="9"/>
      <dgm:spPr/>
      <dgm:t>
        <a:bodyPr/>
        <a:lstStyle/>
        <a:p>
          <a:endParaRPr lang="zh-CN" altLang="en-US"/>
        </a:p>
      </dgm:t>
    </dgm:pt>
    <dgm:pt modelId="{7E3E9DE4-C8CD-431A-853A-F206B5DFFA34}" type="pres">
      <dgm:prSet presAssocID="{43AA80BC-7FBF-4C8B-A332-A32A49E9D7BC}" presName="hierRoot3" presStyleCnt="0"/>
      <dgm:spPr/>
    </dgm:pt>
    <dgm:pt modelId="{3D94B657-48EE-4EE5-8217-4292528B9441}" type="pres">
      <dgm:prSet presAssocID="{43AA80BC-7FBF-4C8B-A332-A32A49E9D7BC}" presName="composite3" presStyleCnt="0"/>
      <dgm:spPr/>
    </dgm:pt>
    <dgm:pt modelId="{8C757A17-1EE4-4610-AE29-A633D2A666A7}" type="pres">
      <dgm:prSet presAssocID="{43AA80BC-7FBF-4C8B-A332-A32A49E9D7BC}" presName="background3" presStyleLbl="node3" presStyleIdx="2" presStyleCnt="9"/>
      <dgm:spPr/>
    </dgm:pt>
    <dgm:pt modelId="{63CD7766-3CAD-4D39-B754-5301D0E9652D}" type="pres">
      <dgm:prSet presAssocID="{43AA80BC-7FBF-4C8B-A332-A32A49E9D7BC}" presName="text3" presStyleLbl="fgAcc3" presStyleIdx="2" presStyleCnt="9">
        <dgm:presLayoutVars>
          <dgm:chPref val="3"/>
        </dgm:presLayoutVars>
      </dgm:prSet>
      <dgm:spPr/>
      <dgm:t>
        <a:bodyPr/>
        <a:lstStyle/>
        <a:p>
          <a:endParaRPr lang="zh-CN" altLang="en-US"/>
        </a:p>
      </dgm:t>
    </dgm:pt>
    <dgm:pt modelId="{87320516-5577-4993-BB15-AAB9C74E9705}" type="pres">
      <dgm:prSet presAssocID="{43AA80BC-7FBF-4C8B-A332-A32A49E9D7BC}" presName="hierChild4" presStyleCnt="0"/>
      <dgm:spPr/>
    </dgm:pt>
    <dgm:pt modelId="{C48AE2AD-1608-4B92-83E0-737F0DEC8301}" type="pres">
      <dgm:prSet presAssocID="{EB1D478A-037E-41BB-B9EF-E06700D27A80}" presName="Name17" presStyleLbl="parChTrans1D3" presStyleIdx="3" presStyleCnt="9"/>
      <dgm:spPr/>
      <dgm:t>
        <a:bodyPr/>
        <a:lstStyle/>
        <a:p>
          <a:endParaRPr lang="zh-CN" altLang="en-US"/>
        </a:p>
      </dgm:t>
    </dgm:pt>
    <dgm:pt modelId="{F0DF58F8-8167-40D7-BE8D-C53A36582627}" type="pres">
      <dgm:prSet presAssocID="{2222FA5A-995A-4B0F-B636-97111B030802}" presName="hierRoot3" presStyleCnt="0"/>
      <dgm:spPr/>
    </dgm:pt>
    <dgm:pt modelId="{04E37220-8266-4615-8DA9-2DF4D9699D12}" type="pres">
      <dgm:prSet presAssocID="{2222FA5A-995A-4B0F-B636-97111B030802}" presName="composite3" presStyleCnt="0"/>
      <dgm:spPr/>
    </dgm:pt>
    <dgm:pt modelId="{3E9BBF18-3041-4E72-AF29-32DD9D0F33D7}" type="pres">
      <dgm:prSet presAssocID="{2222FA5A-995A-4B0F-B636-97111B030802}" presName="background3" presStyleLbl="node3" presStyleIdx="3" presStyleCnt="9"/>
      <dgm:spPr/>
    </dgm:pt>
    <dgm:pt modelId="{AB74829B-3239-4B53-A575-EC98E308C65B}" type="pres">
      <dgm:prSet presAssocID="{2222FA5A-995A-4B0F-B636-97111B030802}" presName="text3" presStyleLbl="fgAcc3" presStyleIdx="3" presStyleCnt="9">
        <dgm:presLayoutVars>
          <dgm:chPref val="3"/>
        </dgm:presLayoutVars>
      </dgm:prSet>
      <dgm:spPr/>
      <dgm:t>
        <a:bodyPr/>
        <a:lstStyle/>
        <a:p>
          <a:endParaRPr lang="zh-CN" altLang="en-US"/>
        </a:p>
      </dgm:t>
    </dgm:pt>
    <dgm:pt modelId="{CB70A0F2-9A96-4878-8FE5-B0EB8578A80B}" type="pres">
      <dgm:prSet presAssocID="{2222FA5A-995A-4B0F-B636-97111B030802}" presName="hierChild4" presStyleCnt="0"/>
      <dgm:spPr/>
    </dgm:pt>
    <dgm:pt modelId="{F8687D44-EA93-4CB0-8E7E-89729BA208B3}" type="pres">
      <dgm:prSet presAssocID="{B963AF18-954A-4790-B081-22F850B4EF59}" presName="Name17" presStyleLbl="parChTrans1D3" presStyleIdx="4" presStyleCnt="9"/>
      <dgm:spPr/>
      <dgm:t>
        <a:bodyPr/>
        <a:lstStyle/>
        <a:p>
          <a:endParaRPr lang="zh-CN" altLang="en-US"/>
        </a:p>
      </dgm:t>
    </dgm:pt>
    <dgm:pt modelId="{F4E4C849-E87B-4B60-8AB7-EDAB88920889}" type="pres">
      <dgm:prSet presAssocID="{CFC977D3-664E-43DB-8585-21B06BBA088B}" presName="hierRoot3" presStyleCnt="0"/>
      <dgm:spPr/>
    </dgm:pt>
    <dgm:pt modelId="{7A234227-58F5-449A-8A93-19573B417080}" type="pres">
      <dgm:prSet presAssocID="{CFC977D3-664E-43DB-8585-21B06BBA088B}" presName="composite3" presStyleCnt="0"/>
      <dgm:spPr/>
    </dgm:pt>
    <dgm:pt modelId="{B11C065A-FCD1-4D13-A026-6A33BE94585B}" type="pres">
      <dgm:prSet presAssocID="{CFC977D3-664E-43DB-8585-21B06BBA088B}" presName="background3" presStyleLbl="node3" presStyleIdx="4" presStyleCnt="9"/>
      <dgm:spPr/>
    </dgm:pt>
    <dgm:pt modelId="{1B19637B-5A30-42EB-A00F-BB4EF0E86653}" type="pres">
      <dgm:prSet presAssocID="{CFC977D3-664E-43DB-8585-21B06BBA088B}" presName="text3" presStyleLbl="fgAcc3" presStyleIdx="4" presStyleCnt="9">
        <dgm:presLayoutVars>
          <dgm:chPref val="3"/>
        </dgm:presLayoutVars>
      </dgm:prSet>
      <dgm:spPr/>
      <dgm:t>
        <a:bodyPr/>
        <a:lstStyle/>
        <a:p>
          <a:endParaRPr lang="zh-CN" altLang="en-US"/>
        </a:p>
      </dgm:t>
    </dgm:pt>
    <dgm:pt modelId="{CC6947CB-1432-4037-87B0-50B5923CB1E3}" type="pres">
      <dgm:prSet presAssocID="{CFC977D3-664E-43DB-8585-21B06BBA088B}" presName="hierChild4" presStyleCnt="0"/>
      <dgm:spPr/>
    </dgm:pt>
    <dgm:pt modelId="{C239EBAE-82D1-434D-AA5C-1DB129D2AFA1}" type="pres">
      <dgm:prSet presAssocID="{513DB6FD-C6AF-4569-976F-A254F44F1892}" presName="Name10" presStyleLbl="parChTrans1D2" presStyleIdx="1" presStyleCnt="2"/>
      <dgm:spPr/>
      <dgm:t>
        <a:bodyPr/>
        <a:lstStyle/>
        <a:p>
          <a:endParaRPr lang="zh-CN" altLang="en-US"/>
        </a:p>
      </dgm:t>
    </dgm:pt>
    <dgm:pt modelId="{522CC041-9273-4C5C-8ACF-316CF050F37A}" type="pres">
      <dgm:prSet presAssocID="{15497BFB-92F2-494D-ADA4-BCF08E03EEA4}" presName="hierRoot2" presStyleCnt="0"/>
      <dgm:spPr/>
    </dgm:pt>
    <dgm:pt modelId="{12DF2543-5BF5-4729-8A7E-66D41A6AB2C9}" type="pres">
      <dgm:prSet presAssocID="{15497BFB-92F2-494D-ADA4-BCF08E03EEA4}" presName="composite2" presStyleCnt="0"/>
      <dgm:spPr/>
    </dgm:pt>
    <dgm:pt modelId="{2E5F5DC6-94B0-4570-924A-E49663B88CC0}" type="pres">
      <dgm:prSet presAssocID="{15497BFB-92F2-494D-ADA4-BCF08E03EEA4}" presName="background2" presStyleLbl="node2" presStyleIdx="1" presStyleCnt="2"/>
      <dgm:spPr/>
    </dgm:pt>
    <dgm:pt modelId="{BF35273B-375B-4E5A-A64A-BEB809B31768}" type="pres">
      <dgm:prSet presAssocID="{15497BFB-92F2-494D-ADA4-BCF08E03EEA4}" presName="text2" presStyleLbl="fgAcc2" presStyleIdx="1" presStyleCnt="2">
        <dgm:presLayoutVars>
          <dgm:chPref val="3"/>
        </dgm:presLayoutVars>
      </dgm:prSet>
      <dgm:spPr/>
      <dgm:t>
        <a:bodyPr/>
        <a:lstStyle/>
        <a:p>
          <a:endParaRPr lang="zh-CN" altLang="en-US"/>
        </a:p>
      </dgm:t>
    </dgm:pt>
    <dgm:pt modelId="{6D904786-DF06-4EE8-8596-3F05F87071F0}" type="pres">
      <dgm:prSet presAssocID="{15497BFB-92F2-494D-ADA4-BCF08E03EEA4}" presName="hierChild3" presStyleCnt="0"/>
      <dgm:spPr/>
    </dgm:pt>
    <dgm:pt modelId="{75DF67A8-87AE-497F-B82A-46AAED564E33}" type="pres">
      <dgm:prSet presAssocID="{55388E6F-6338-4CF4-87B0-851C4673823B}" presName="Name17" presStyleLbl="parChTrans1D3" presStyleIdx="5" presStyleCnt="9"/>
      <dgm:spPr/>
      <dgm:t>
        <a:bodyPr/>
        <a:lstStyle/>
        <a:p>
          <a:endParaRPr lang="zh-CN" altLang="en-US"/>
        </a:p>
      </dgm:t>
    </dgm:pt>
    <dgm:pt modelId="{A6C4D360-F010-4CDA-BE7F-41A9ED53B4A2}" type="pres">
      <dgm:prSet presAssocID="{5C0AF9F8-9A8F-4226-9126-96C2973953F1}" presName="hierRoot3" presStyleCnt="0"/>
      <dgm:spPr/>
    </dgm:pt>
    <dgm:pt modelId="{67346B8A-828C-4306-87C8-32B6DF212ECB}" type="pres">
      <dgm:prSet presAssocID="{5C0AF9F8-9A8F-4226-9126-96C2973953F1}" presName="composite3" presStyleCnt="0"/>
      <dgm:spPr/>
    </dgm:pt>
    <dgm:pt modelId="{AE94D757-501B-4CE9-8364-8F471F3A6EA0}" type="pres">
      <dgm:prSet presAssocID="{5C0AF9F8-9A8F-4226-9126-96C2973953F1}" presName="background3" presStyleLbl="node3" presStyleIdx="5" presStyleCnt="9"/>
      <dgm:spPr/>
    </dgm:pt>
    <dgm:pt modelId="{91E89F63-26EC-48BB-A7B5-09D536DC5BE9}" type="pres">
      <dgm:prSet presAssocID="{5C0AF9F8-9A8F-4226-9126-96C2973953F1}" presName="text3" presStyleLbl="fgAcc3" presStyleIdx="5" presStyleCnt="9">
        <dgm:presLayoutVars>
          <dgm:chPref val="3"/>
        </dgm:presLayoutVars>
      </dgm:prSet>
      <dgm:spPr/>
      <dgm:t>
        <a:bodyPr/>
        <a:lstStyle/>
        <a:p>
          <a:endParaRPr lang="zh-CN" altLang="en-US"/>
        </a:p>
      </dgm:t>
    </dgm:pt>
    <dgm:pt modelId="{8F3CDF8F-B932-4D01-93F6-CCD97B7DF810}" type="pres">
      <dgm:prSet presAssocID="{5C0AF9F8-9A8F-4226-9126-96C2973953F1}" presName="hierChild4" presStyleCnt="0"/>
      <dgm:spPr/>
    </dgm:pt>
    <dgm:pt modelId="{C41012A2-AAB5-48AF-9B73-3FE137A98DDC}" type="pres">
      <dgm:prSet presAssocID="{A910557D-39B8-4EBF-81FC-B81AE6ABAC4B}" presName="Name17" presStyleLbl="parChTrans1D3" presStyleIdx="6" presStyleCnt="9"/>
      <dgm:spPr/>
      <dgm:t>
        <a:bodyPr/>
        <a:lstStyle/>
        <a:p>
          <a:endParaRPr lang="zh-CN" altLang="en-US"/>
        </a:p>
      </dgm:t>
    </dgm:pt>
    <dgm:pt modelId="{7E2CFB13-2509-4DC7-B70D-02C4DC4193F9}" type="pres">
      <dgm:prSet presAssocID="{08E006CB-A082-4E02-8F85-96B61C2D076B}" presName="hierRoot3" presStyleCnt="0"/>
      <dgm:spPr/>
    </dgm:pt>
    <dgm:pt modelId="{224FB168-7EC9-4C3A-BD10-EAF131602D32}" type="pres">
      <dgm:prSet presAssocID="{08E006CB-A082-4E02-8F85-96B61C2D076B}" presName="composite3" presStyleCnt="0"/>
      <dgm:spPr/>
    </dgm:pt>
    <dgm:pt modelId="{8F053846-7F3F-46AE-837A-53655C23611B}" type="pres">
      <dgm:prSet presAssocID="{08E006CB-A082-4E02-8F85-96B61C2D076B}" presName="background3" presStyleLbl="node3" presStyleIdx="6" presStyleCnt="9"/>
      <dgm:spPr/>
    </dgm:pt>
    <dgm:pt modelId="{D3D2AEA5-9D15-497D-9FDC-2BC3E5267929}" type="pres">
      <dgm:prSet presAssocID="{08E006CB-A082-4E02-8F85-96B61C2D076B}" presName="text3" presStyleLbl="fgAcc3" presStyleIdx="6" presStyleCnt="9">
        <dgm:presLayoutVars>
          <dgm:chPref val="3"/>
        </dgm:presLayoutVars>
      </dgm:prSet>
      <dgm:spPr/>
      <dgm:t>
        <a:bodyPr/>
        <a:lstStyle/>
        <a:p>
          <a:endParaRPr lang="zh-CN" altLang="en-US"/>
        </a:p>
      </dgm:t>
    </dgm:pt>
    <dgm:pt modelId="{E9116588-C781-4BFA-AAC4-1815392B5C25}" type="pres">
      <dgm:prSet presAssocID="{08E006CB-A082-4E02-8F85-96B61C2D076B}" presName="hierChild4" presStyleCnt="0"/>
      <dgm:spPr/>
    </dgm:pt>
    <dgm:pt modelId="{807E4D91-C692-4378-BCF8-B42F51E8268F}" type="pres">
      <dgm:prSet presAssocID="{6BBB0ADE-0271-4DEB-BA40-4CDD422D51FE}" presName="Name17" presStyleLbl="parChTrans1D3" presStyleIdx="7" presStyleCnt="9"/>
      <dgm:spPr/>
      <dgm:t>
        <a:bodyPr/>
        <a:lstStyle/>
        <a:p>
          <a:endParaRPr lang="zh-CN" altLang="en-US"/>
        </a:p>
      </dgm:t>
    </dgm:pt>
    <dgm:pt modelId="{B74B19F1-5F71-43B3-B07D-5123C00129D7}" type="pres">
      <dgm:prSet presAssocID="{7A44F8AA-1E88-452E-95DE-51C2F7534FB5}" presName="hierRoot3" presStyleCnt="0"/>
      <dgm:spPr/>
    </dgm:pt>
    <dgm:pt modelId="{0D3999A1-617A-4FD8-9CCD-A4010CDBD52C}" type="pres">
      <dgm:prSet presAssocID="{7A44F8AA-1E88-452E-95DE-51C2F7534FB5}" presName="composite3" presStyleCnt="0"/>
      <dgm:spPr/>
    </dgm:pt>
    <dgm:pt modelId="{283031A5-9FC6-48A7-BCFA-A1D9491D1F0E}" type="pres">
      <dgm:prSet presAssocID="{7A44F8AA-1E88-452E-95DE-51C2F7534FB5}" presName="background3" presStyleLbl="node3" presStyleIdx="7" presStyleCnt="9"/>
      <dgm:spPr/>
    </dgm:pt>
    <dgm:pt modelId="{BF7378AD-E20D-4C0E-A319-C055EF030F8A}" type="pres">
      <dgm:prSet presAssocID="{7A44F8AA-1E88-452E-95DE-51C2F7534FB5}" presName="text3" presStyleLbl="fgAcc3" presStyleIdx="7" presStyleCnt="9">
        <dgm:presLayoutVars>
          <dgm:chPref val="3"/>
        </dgm:presLayoutVars>
      </dgm:prSet>
      <dgm:spPr/>
      <dgm:t>
        <a:bodyPr/>
        <a:lstStyle/>
        <a:p>
          <a:endParaRPr lang="zh-CN" altLang="en-US"/>
        </a:p>
      </dgm:t>
    </dgm:pt>
    <dgm:pt modelId="{77309290-4892-450E-AA27-E19983C95CB6}" type="pres">
      <dgm:prSet presAssocID="{7A44F8AA-1E88-452E-95DE-51C2F7534FB5}" presName="hierChild4" presStyleCnt="0"/>
      <dgm:spPr/>
    </dgm:pt>
    <dgm:pt modelId="{303453B7-1392-4FBB-A51A-E79D76FA65F8}" type="pres">
      <dgm:prSet presAssocID="{83332816-3AEF-40C4-8DD3-C953BCC7595A}" presName="Name17" presStyleLbl="parChTrans1D3" presStyleIdx="8" presStyleCnt="9"/>
      <dgm:spPr/>
      <dgm:t>
        <a:bodyPr/>
        <a:lstStyle/>
        <a:p>
          <a:endParaRPr lang="zh-CN" altLang="en-US"/>
        </a:p>
      </dgm:t>
    </dgm:pt>
    <dgm:pt modelId="{B5B188DB-6952-4206-B5DC-44297C15E1CE}" type="pres">
      <dgm:prSet presAssocID="{4D05E139-B0C5-46AF-8DB3-7921E71D77E3}" presName="hierRoot3" presStyleCnt="0"/>
      <dgm:spPr/>
    </dgm:pt>
    <dgm:pt modelId="{72058591-82D7-4F81-9DA5-AFDAB58C0FDA}" type="pres">
      <dgm:prSet presAssocID="{4D05E139-B0C5-46AF-8DB3-7921E71D77E3}" presName="composite3" presStyleCnt="0"/>
      <dgm:spPr/>
    </dgm:pt>
    <dgm:pt modelId="{294442C1-F724-4134-A717-532D4D474AB7}" type="pres">
      <dgm:prSet presAssocID="{4D05E139-B0C5-46AF-8DB3-7921E71D77E3}" presName="background3" presStyleLbl="node3" presStyleIdx="8" presStyleCnt="9"/>
      <dgm:spPr/>
    </dgm:pt>
    <dgm:pt modelId="{02D1BE04-2BA3-4282-8F26-BA9F86CF9D61}" type="pres">
      <dgm:prSet presAssocID="{4D05E139-B0C5-46AF-8DB3-7921E71D77E3}" presName="text3" presStyleLbl="fgAcc3" presStyleIdx="8" presStyleCnt="9" custScaleX="189446">
        <dgm:presLayoutVars>
          <dgm:chPref val="3"/>
        </dgm:presLayoutVars>
      </dgm:prSet>
      <dgm:spPr/>
      <dgm:t>
        <a:bodyPr/>
        <a:lstStyle/>
        <a:p>
          <a:endParaRPr lang="zh-CN" altLang="en-US"/>
        </a:p>
      </dgm:t>
    </dgm:pt>
    <dgm:pt modelId="{C884A4E8-8640-456E-8B8C-F2185EBC4AE4}" type="pres">
      <dgm:prSet presAssocID="{4D05E139-B0C5-46AF-8DB3-7921E71D77E3}" presName="hierChild4" presStyleCnt="0"/>
      <dgm:spPr/>
    </dgm:pt>
  </dgm:ptLst>
  <dgm:cxnLst>
    <dgm:cxn modelId="{9EB736C3-A9DB-4579-BD8B-24337623179D}" type="presOf" srcId="{6BBB0ADE-0271-4DEB-BA40-4CDD422D51FE}" destId="{807E4D91-C692-4378-BCF8-B42F51E8268F}" srcOrd="0" destOrd="0" presId="urn:microsoft.com/office/officeart/2005/8/layout/hierarchy1"/>
    <dgm:cxn modelId="{81A86B03-054F-4CD0-9569-A78C356EAD0F}" type="presOf" srcId="{EB1D478A-037E-41BB-B9EF-E06700D27A80}" destId="{C48AE2AD-1608-4B92-83E0-737F0DEC8301}" srcOrd="0" destOrd="0" presId="urn:microsoft.com/office/officeart/2005/8/layout/hierarchy1"/>
    <dgm:cxn modelId="{1A1ABED8-47AF-482E-BD99-86357C7B37D0}" type="presOf" srcId="{10F5D31E-01D7-48D8-A17A-041F0FDE5A51}" destId="{AB83113C-F607-437E-A1ED-41623AB0E2E2}" srcOrd="0" destOrd="0" presId="urn:microsoft.com/office/officeart/2005/8/layout/hierarchy1"/>
    <dgm:cxn modelId="{67D060C8-B4E9-48EA-9013-0AD8D704B634}" srcId="{15497BFB-92F2-494D-ADA4-BCF08E03EEA4}" destId="{7A44F8AA-1E88-452E-95DE-51C2F7534FB5}" srcOrd="2" destOrd="0" parTransId="{6BBB0ADE-0271-4DEB-BA40-4CDD422D51FE}" sibTransId="{7D06CDA7-DB4F-44CC-978A-D018E3336EDE}"/>
    <dgm:cxn modelId="{9E32DD99-262F-432C-BD2E-C85EC508EDFD}" srcId="{15497BFB-92F2-494D-ADA4-BCF08E03EEA4}" destId="{5C0AF9F8-9A8F-4226-9126-96C2973953F1}" srcOrd="0" destOrd="0" parTransId="{55388E6F-6338-4CF4-87B0-851C4673823B}" sibTransId="{11213025-812A-458F-8161-354A47AA333A}"/>
    <dgm:cxn modelId="{CDC70299-13DC-4242-BD10-3FE2159D639C}" srcId="{EFBD3C32-BA34-4EC5-A863-6B6C18C4D868}" destId="{16229D2A-730B-40A1-8802-A3E7D907534E}" srcOrd="0" destOrd="0" parTransId="{10F5D31E-01D7-48D8-A17A-041F0FDE5A51}" sibTransId="{9650F4D0-D729-49DA-856E-CABC5ECABC91}"/>
    <dgm:cxn modelId="{5CA83FB7-46E2-4A89-AB67-DDA440911842}" type="presOf" srcId="{83332816-3AEF-40C4-8DD3-C953BCC7595A}" destId="{303453B7-1392-4FBB-A51A-E79D76FA65F8}" srcOrd="0" destOrd="0" presId="urn:microsoft.com/office/officeart/2005/8/layout/hierarchy1"/>
    <dgm:cxn modelId="{374071CB-DB9E-43AA-B825-31F53C439306}" type="presOf" srcId="{16229D2A-730B-40A1-8802-A3E7D907534E}" destId="{AA31CD13-FA13-4075-8CE7-38851863C926}" srcOrd="0" destOrd="0" presId="urn:microsoft.com/office/officeart/2005/8/layout/hierarchy1"/>
    <dgm:cxn modelId="{1DC07470-DB22-46F6-85C4-5FB454A6625F}" type="presOf" srcId="{7A44F8AA-1E88-452E-95DE-51C2F7534FB5}" destId="{BF7378AD-E20D-4C0E-A319-C055EF030F8A}" srcOrd="0" destOrd="0" presId="urn:microsoft.com/office/officeart/2005/8/layout/hierarchy1"/>
    <dgm:cxn modelId="{7CAD471B-3DA6-4CC5-A6FE-A5AA85C66815}" type="presOf" srcId="{B963AF18-954A-4790-B081-22F850B4EF59}" destId="{F8687D44-EA93-4CB0-8E7E-89729BA208B3}" srcOrd="0" destOrd="0" presId="urn:microsoft.com/office/officeart/2005/8/layout/hierarchy1"/>
    <dgm:cxn modelId="{85911286-1769-45AE-8A78-5DEA7C1D95BC}" type="presOf" srcId="{2222FA5A-995A-4B0F-B636-97111B030802}" destId="{AB74829B-3239-4B53-A575-EC98E308C65B}" srcOrd="0" destOrd="0" presId="urn:microsoft.com/office/officeart/2005/8/layout/hierarchy1"/>
    <dgm:cxn modelId="{D7DDE220-7AB9-49D1-B21C-EA6F92BC8EB8}" srcId="{15497BFB-92F2-494D-ADA4-BCF08E03EEA4}" destId="{08E006CB-A082-4E02-8F85-96B61C2D076B}" srcOrd="1" destOrd="0" parTransId="{A910557D-39B8-4EBF-81FC-B81AE6ABAC4B}" sibTransId="{CA5350F7-4D32-4437-B95B-5CEFC201F08E}"/>
    <dgm:cxn modelId="{A350C135-ACC1-4449-8C5B-939E36FB1057}" type="presOf" srcId="{781A5AC9-A830-466C-B434-BA8EDD6E74F4}" destId="{2DD7FA9E-548C-465D-BEAE-D08FA82B2D15}" srcOrd="0" destOrd="0" presId="urn:microsoft.com/office/officeart/2005/8/layout/hierarchy1"/>
    <dgm:cxn modelId="{23FECD6D-9FDF-4C86-BB2A-9374D71F349F}" type="presOf" srcId="{513DB6FD-C6AF-4569-976F-A254F44F1892}" destId="{C239EBAE-82D1-434D-AA5C-1DB129D2AFA1}" srcOrd="0" destOrd="0" presId="urn:microsoft.com/office/officeart/2005/8/layout/hierarchy1"/>
    <dgm:cxn modelId="{6E7EC7C3-A15A-453C-B323-872EB2FDBD31}" type="presOf" srcId="{15497BFB-92F2-494D-ADA4-BCF08E03EEA4}" destId="{BF35273B-375B-4E5A-A64A-BEB809B31768}" srcOrd="0" destOrd="0" presId="urn:microsoft.com/office/officeart/2005/8/layout/hierarchy1"/>
    <dgm:cxn modelId="{F00ED19F-C40A-447D-A829-D09C35040D44}" type="presOf" srcId="{55388E6F-6338-4CF4-87B0-851C4673823B}" destId="{75DF67A8-87AE-497F-B82A-46AAED564E33}" srcOrd="0" destOrd="0" presId="urn:microsoft.com/office/officeart/2005/8/layout/hierarchy1"/>
    <dgm:cxn modelId="{1376B5E4-C718-4349-BF90-DC1BA03A07B0}" type="presOf" srcId="{CFC977D3-664E-43DB-8585-21B06BBA088B}" destId="{1B19637B-5A30-42EB-A00F-BB4EF0E86653}" srcOrd="0" destOrd="0" presId="urn:microsoft.com/office/officeart/2005/8/layout/hierarchy1"/>
    <dgm:cxn modelId="{7FF62EE3-9AA1-4D3F-B751-E03B97D6EBBE}" srcId="{781A5AC9-A830-466C-B434-BA8EDD6E74F4}" destId="{15497BFB-92F2-494D-ADA4-BCF08E03EEA4}" srcOrd="1" destOrd="0" parTransId="{513DB6FD-C6AF-4569-976F-A254F44F1892}" sibTransId="{DCB10894-45A3-4B01-B290-17600C3EA423}"/>
    <dgm:cxn modelId="{49C53F4D-67BF-4063-B274-89B2E5F4EFDD}" srcId="{EFBD3C32-BA34-4EC5-A863-6B6C18C4D868}" destId="{2222FA5A-995A-4B0F-B636-97111B030802}" srcOrd="3" destOrd="0" parTransId="{EB1D478A-037E-41BB-B9EF-E06700D27A80}" sibTransId="{7CEC71C0-C2B8-446E-9054-8E3CEFA2E526}"/>
    <dgm:cxn modelId="{4927D9EA-3E11-455F-8B85-887533CF2748}" type="presOf" srcId="{4D05E139-B0C5-46AF-8DB3-7921E71D77E3}" destId="{02D1BE04-2BA3-4282-8F26-BA9F86CF9D61}" srcOrd="0" destOrd="0" presId="urn:microsoft.com/office/officeart/2005/8/layout/hierarchy1"/>
    <dgm:cxn modelId="{927BD30D-C068-434C-8445-9F9115C085E6}" srcId="{EFBD3C32-BA34-4EC5-A863-6B6C18C4D868}" destId="{CFC977D3-664E-43DB-8585-21B06BBA088B}" srcOrd="4" destOrd="0" parTransId="{B963AF18-954A-4790-B081-22F850B4EF59}" sibTransId="{9AA1D75D-31A0-425F-A202-CECC03DAE80E}"/>
    <dgm:cxn modelId="{79745135-6977-4CE3-9E82-A11F61A2BF60}" type="presOf" srcId="{43AA80BC-7FBF-4C8B-A332-A32A49E9D7BC}" destId="{63CD7766-3CAD-4D39-B754-5301D0E9652D}" srcOrd="0" destOrd="0" presId="urn:microsoft.com/office/officeart/2005/8/layout/hierarchy1"/>
    <dgm:cxn modelId="{AB635493-1F34-4C26-8FC1-82F0833A334F}" type="presOf" srcId="{EFBD3C32-BA34-4EC5-A863-6B6C18C4D868}" destId="{64CA7213-BB56-4E27-B028-4228819EEFAF}" srcOrd="0" destOrd="0" presId="urn:microsoft.com/office/officeart/2005/8/layout/hierarchy1"/>
    <dgm:cxn modelId="{745C587C-13E1-4902-B609-5C3DC5A9F42E}" type="presOf" srcId="{08E006CB-A082-4E02-8F85-96B61C2D076B}" destId="{D3D2AEA5-9D15-497D-9FDC-2BC3E5267929}" srcOrd="0" destOrd="0" presId="urn:microsoft.com/office/officeart/2005/8/layout/hierarchy1"/>
    <dgm:cxn modelId="{09047B45-EB83-4B38-B2C2-D582BBB7B5F5}" srcId="{5195A661-C884-48DB-ACC1-22F8C90BA8BC}" destId="{781A5AC9-A830-466C-B434-BA8EDD6E74F4}" srcOrd="0" destOrd="0" parTransId="{780109C1-9655-47E2-88C3-EAFCF26935DB}" sibTransId="{25A7B371-2967-431B-ABEA-D02DC93FE7D8}"/>
    <dgm:cxn modelId="{B50250B4-0CBF-4078-A2DE-E79870F84E76}" srcId="{EFBD3C32-BA34-4EC5-A863-6B6C18C4D868}" destId="{5FB75872-956E-49D7-985A-FA1F9FCF411B}" srcOrd="1" destOrd="0" parTransId="{CC6703A3-6E18-4CFC-8EE5-235B7475FC24}" sibTransId="{29ED61F3-2CE1-4C83-8EA0-C5701A73FAA7}"/>
    <dgm:cxn modelId="{D6DEDB76-78DB-4899-A5A0-15A51B0A1811}" srcId="{EFBD3C32-BA34-4EC5-A863-6B6C18C4D868}" destId="{43AA80BC-7FBF-4C8B-A332-A32A49E9D7BC}" srcOrd="2" destOrd="0" parTransId="{2033EEA5-8E1B-4AF2-8AC2-4C3A7D3D8D2B}" sibTransId="{3F7D1C3C-8F07-48C9-ACCC-4DFB803E7B82}"/>
    <dgm:cxn modelId="{844F2368-B0D8-47F3-B10E-7A937BE08188}" type="presOf" srcId="{CC6703A3-6E18-4CFC-8EE5-235B7475FC24}" destId="{56C4FFA1-4F5E-46A0-9863-DCFDA656A01D}" srcOrd="0" destOrd="0" presId="urn:microsoft.com/office/officeart/2005/8/layout/hierarchy1"/>
    <dgm:cxn modelId="{B8008F34-BD96-49A7-AD25-D084838594AC}" type="presOf" srcId="{5FB75872-956E-49D7-985A-FA1F9FCF411B}" destId="{1E1C4461-09D5-4A06-9238-73D44F329048}" srcOrd="0" destOrd="0" presId="urn:microsoft.com/office/officeart/2005/8/layout/hierarchy1"/>
    <dgm:cxn modelId="{34552099-2C0D-4EDB-BFA8-BA13AEA32685}" type="presOf" srcId="{5195A661-C884-48DB-ACC1-22F8C90BA8BC}" destId="{4C053454-05B3-4622-917D-FBB8F834B43D}" srcOrd="0" destOrd="0" presId="urn:microsoft.com/office/officeart/2005/8/layout/hierarchy1"/>
    <dgm:cxn modelId="{7752CF26-9A37-41F2-B01D-6C6C69D4403D}" type="presOf" srcId="{E5D17642-311E-4E48-8DEA-D0D8890B54EE}" destId="{922D1A9E-CCCC-42B8-B8EE-0A6EC2E0F37B}" srcOrd="0" destOrd="0" presId="urn:microsoft.com/office/officeart/2005/8/layout/hierarchy1"/>
    <dgm:cxn modelId="{10EED94D-0BD2-45D0-A307-54E67A2397FB}" type="presOf" srcId="{A910557D-39B8-4EBF-81FC-B81AE6ABAC4B}" destId="{C41012A2-AAB5-48AF-9B73-3FE137A98DDC}" srcOrd="0" destOrd="0" presId="urn:microsoft.com/office/officeart/2005/8/layout/hierarchy1"/>
    <dgm:cxn modelId="{E625B268-592E-4A08-9CAA-EE6D32339E7D}" type="presOf" srcId="{5C0AF9F8-9A8F-4226-9126-96C2973953F1}" destId="{91E89F63-26EC-48BB-A7B5-09D536DC5BE9}" srcOrd="0" destOrd="0" presId="urn:microsoft.com/office/officeart/2005/8/layout/hierarchy1"/>
    <dgm:cxn modelId="{99F7F098-52EA-44C3-8F2E-AD75D5D60EC7}" srcId="{15497BFB-92F2-494D-ADA4-BCF08E03EEA4}" destId="{4D05E139-B0C5-46AF-8DB3-7921E71D77E3}" srcOrd="3" destOrd="0" parTransId="{83332816-3AEF-40C4-8DD3-C953BCC7595A}" sibTransId="{69D2346F-7D67-4A60-982B-77A03C97CEDA}"/>
    <dgm:cxn modelId="{0B5BDC48-FEC0-49B4-B979-5EC37ABF656E}" type="presOf" srcId="{2033EEA5-8E1B-4AF2-8AC2-4C3A7D3D8D2B}" destId="{9D4AD87B-36CE-4E76-B16F-420FA9939776}" srcOrd="0" destOrd="0" presId="urn:microsoft.com/office/officeart/2005/8/layout/hierarchy1"/>
    <dgm:cxn modelId="{FAB3F2FB-F6D5-4C97-A559-9A4E5DC86A11}" srcId="{781A5AC9-A830-466C-B434-BA8EDD6E74F4}" destId="{EFBD3C32-BA34-4EC5-A863-6B6C18C4D868}" srcOrd="0" destOrd="0" parTransId="{E5D17642-311E-4E48-8DEA-D0D8890B54EE}" sibTransId="{BB304DA2-FDD2-4AC3-9B7F-0E99D5E0A5B1}"/>
    <dgm:cxn modelId="{DEE868C5-7C81-40FD-AC72-3424635DB791}" type="presParOf" srcId="{4C053454-05B3-4622-917D-FBB8F834B43D}" destId="{A0E94A26-143E-436A-93F4-5ADD89932670}" srcOrd="0" destOrd="0" presId="urn:microsoft.com/office/officeart/2005/8/layout/hierarchy1"/>
    <dgm:cxn modelId="{6E403E31-41B9-4D7F-9F01-A4715D80C0B0}" type="presParOf" srcId="{A0E94A26-143E-436A-93F4-5ADD89932670}" destId="{F7CCE25F-9871-4892-BC95-D6D8487CE40A}" srcOrd="0" destOrd="0" presId="urn:microsoft.com/office/officeart/2005/8/layout/hierarchy1"/>
    <dgm:cxn modelId="{7B8F55AB-25A0-4C2E-A408-11B8238711C6}" type="presParOf" srcId="{F7CCE25F-9871-4892-BC95-D6D8487CE40A}" destId="{0DA58FAD-5F32-4FB2-8A75-E91D5880B797}" srcOrd="0" destOrd="0" presId="urn:microsoft.com/office/officeart/2005/8/layout/hierarchy1"/>
    <dgm:cxn modelId="{D79AAB60-13BD-4996-96B7-928C10CB9D83}" type="presParOf" srcId="{F7CCE25F-9871-4892-BC95-D6D8487CE40A}" destId="{2DD7FA9E-548C-465D-BEAE-D08FA82B2D15}" srcOrd="1" destOrd="0" presId="urn:microsoft.com/office/officeart/2005/8/layout/hierarchy1"/>
    <dgm:cxn modelId="{EBDF2E51-A137-4440-8A78-ABA2637272A9}" type="presParOf" srcId="{A0E94A26-143E-436A-93F4-5ADD89932670}" destId="{BAFBB71F-1712-4E52-9B50-57F565C11E15}" srcOrd="1" destOrd="0" presId="urn:microsoft.com/office/officeart/2005/8/layout/hierarchy1"/>
    <dgm:cxn modelId="{AC194750-C46C-4666-A360-2AF4537470CC}" type="presParOf" srcId="{BAFBB71F-1712-4E52-9B50-57F565C11E15}" destId="{922D1A9E-CCCC-42B8-B8EE-0A6EC2E0F37B}" srcOrd="0" destOrd="0" presId="urn:microsoft.com/office/officeart/2005/8/layout/hierarchy1"/>
    <dgm:cxn modelId="{8D31048A-BA40-4883-AA51-29B1DA735448}" type="presParOf" srcId="{BAFBB71F-1712-4E52-9B50-57F565C11E15}" destId="{F3F0A0B4-621D-46FF-8C7D-4F3679B36D6D}" srcOrd="1" destOrd="0" presId="urn:microsoft.com/office/officeart/2005/8/layout/hierarchy1"/>
    <dgm:cxn modelId="{B598543C-BA23-42CD-943E-1843EE5C5535}" type="presParOf" srcId="{F3F0A0B4-621D-46FF-8C7D-4F3679B36D6D}" destId="{E1830202-F522-4EF2-93D4-6A0E5EC62411}" srcOrd="0" destOrd="0" presId="urn:microsoft.com/office/officeart/2005/8/layout/hierarchy1"/>
    <dgm:cxn modelId="{45663F8A-E2E7-4291-811F-FADCEA5B12E2}" type="presParOf" srcId="{E1830202-F522-4EF2-93D4-6A0E5EC62411}" destId="{7FD78921-CE69-427A-8AE0-C5224F3CFFDA}" srcOrd="0" destOrd="0" presId="urn:microsoft.com/office/officeart/2005/8/layout/hierarchy1"/>
    <dgm:cxn modelId="{EB6A3921-D1C4-48AA-9733-1C2D53ED871B}" type="presParOf" srcId="{E1830202-F522-4EF2-93D4-6A0E5EC62411}" destId="{64CA7213-BB56-4E27-B028-4228819EEFAF}" srcOrd="1" destOrd="0" presId="urn:microsoft.com/office/officeart/2005/8/layout/hierarchy1"/>
    <dgm:cxn modelId="{56273E40-B084-4C13-87B6-EB4B454BF745}" type="presParOf" srcId="{F3F0A0B4-621D-46FF-8C7D-4F3679B36D6D}" destId="{054714B8-4B0E-41E5-BA18-8290ED04303D}" srcOrd="1" destOrd="0" presId="urn:microsoft.com/office/officeart/2005/8/layout/hierarchy1"/>
    <dgm:cxn modelId="{E67CE401-7E45-4B36-B9DC-A9DCECECD505}" type="presParOf" srcId="{054714B8-4B0E-41E5-BA18-8290ED04303D}" destId="{AB83113C-F607-437E-A1ED-41623AB0E2E2}" srcOrd="0" destOrd="0" presId="urn:microsoft.com/office/officeart/2005/8/layout/hierarchy1"/>
    <dgm:cxn modelId="{8410B539-4131-4791-A18A-BD5DB32D0F03}" type="presParOf" srcId="{054714B8-4B0E-41E5-BA18-8290ED04303D}" destId="{451DA0E4-857A-449A-B228-DAC5D79E9224}" srcOrd="1" destOrd="0" presId="urn:microsoft.com/office/officeart/2005/8/layout/hierarchy1"/>
    <dgm:cxn modelId="{D0F3ED07-CFE6-41BA-8297-9410F6053921}" type="presParOf" srcId="{451DA0E4-857A-449A-B228-DAC5D79E9224}" destId="{899889A4-69F8-4BC6-9906-A9B361076CB5}" srcOrd="0" destOrd="0" presId="urn:microsoft.com/office/officeart/2005/8/layout/hierarchy1"/>
    <dgm:cxn modelId="{8C28BF62-69C5-4E12-8D62-2EED4B219848}" type="presParOf" srcId="{899889A4-69F8-4BC6-9906-A9B361076CB5}" destId="{2709A27C-1B4A-4253-8907-40D30EE87EDC}" srcOrd="0" destOrd="0" presId="urn:microsoft.com/office/officeart/2005/8/layout/hierarchy1"/>
    <dgm:cxn modelId="{E634DA51-9560-41C9-85D0-52BDC0E6C7C0}" type="presParOf" srcId="{899889A4-69F8-4BC6-9906-A9B361076CB5}" destId="{AA31CD13-FA13-4075-8CE7-38851863C926}" srcOrd="1" destOrd="0" presId="urn:microsoft.com/office/officeart/2005/8/layout/hierarchy1"/>
    <dgm:cxn modelId="{5A17C448-C356-49D2-A0CA-B4E9AD5B0B45}" type="presParOf" srcId="{451DA0E4-857A-449A-B228-DAC5D79E9224}" destId="{924AAFD7-C104-401B-ABB6-1F997194A122}" srcOrd="1" destOrd="0" presId="urn:microsoft.com/office/officeart/2005/8/layout/hierarchy1"/>
    <dgm:cxn modelId="{14B5BA41-313B-46D2-B218-6F76A5D2A493}" type="presParOf" srcId="{054714B8-4B0E-41E5-BA18-8290ED04303D}" destId="{56C4FFA1-4F5E-46A0-9863-DCFDA656A01D}" srcOrd="2" destOrd="0" presId="urn:microsoft.com/office/officeart/2005/8/layout/hierarchy1"/>
    <dgm:cxn modelId="{BBE629EA-7542-40AF-8295-3C907F53852C}" type="presParOf" srcId="{054714B8-4B0E-41E5-BA18-8290ED04303D}" destId="{1A883E60-042E-4040-9EF2-8BDB3E4C7068}" srcOrd="3" destOrd="0" presId="urn:microsoft.com/office/officeart/2005/8/layout/hierarchy1"/>
    <dgm:cxn modelId="{0B4F2ABE-8F41-427E-8685-03AEE4525D6A}" type="presParOf" srcId="{1A883E60-042E-4040-9EF2-8BDB3E4C7068}" destId="{A50451DC-2D37-4E37-A40E-5FA9DED48DFA}" srcOrd="0" destOrd="0" presId="urn:microsoft.com/office/officeart/2005/8/layout/hierarchy1"/>
    <dgm:cxn modelId="{B4F2B9ED-5566-4F51-8030-02802CFCC679}" type="presParOf" srcId="{A50451DC-2D37-4E37-A40E-5FA9DED48DFA}" destId="{468E6BC9-086A-4784-9EE0-9C8C717B028E}" srcOrd="0" destOrd="0" presId="urn:microsoft.com/office/officeart/2005/8/layout/hierarchy1"/>
    <dgm:cxn modelId="{1EBD1FE2-24A9-44CC-8D9F-C3AB9B0C5091}" type="presParOf" srcId="{A50451DC-2D37-4E37-A40E-5FA9DED48DFA}" destId="{1E1C4461-09D5-4A06-9238-73D44F329048}" srcOrd="1" destOrd="0" presId="urn:microsoft.com/office/officeart/2005/8/layout/hierarchy1"/>
    <dgm:cxn modelId="{172C6C1E-D2D2-42A1-B6B2-62174C2404EF}" type="presParOf" srcId="{1A883E60-042E-4040-9EF2-8BDB3E4C7068}" destId="{7F1FF5B6-8FC9-4F27-BBF8-DDBD5957A214}" srcOrd="1" destOrd="0" presId="urn:microsoft.com/office/officeart/2005/8/layout/hierarchy1"/>
    <dgm:cxn modelId="{B27F3EB3-0EAC-489C-9EE2-15E08E4A1B8B}" type="presParOf" srcId="{054714B8-4B0E-41E5-BA18-8290ED04303D}" destId="{9D4AD87B-36CE-4E76-B16F-420FA9939776}" srcOrd="4" destOrd="0" presId="urn:microsoft.com/office/officeart/2005/8/layout/hierarchy1"/>
    <dgm:cxn modelId="{1A8B8CBD-8BB9-4EF3-AB21-2F7EF7EA1E02}" type="presParOf" srcId="{054714B8-4B0E-41E5-BA18-8290ED04303D}" destId="{7E3E9DE4-C8CD-431A-853A-F206B5DFFA34}" srcOrd="5" destOrd="0" presId="urn:microsoft.com/office/officeart/2005/8/layout/hierarchy1"/>
    <dgm:cxn modelId="{05740AA4-F807-416B-8F7A-48028D68D39F}" type="presParOf" srcId="{7E3E9DE4-C8CD-431A-853A-F206B5DFFA34}" destId="{3D94B657-48EE-4EE5-8217-4292528B9441}" srcOrd="0" destOrd="0" presId="urn:microsoft.com/office/officeart/2005/8/layout/hierarchy1"/>
    <dgm:cxn modelId="{F84940E7-65F7-4C01-A288-8122A4F9A803}" type="presParOf" srcId="{3D94B657-48EE-4EE5-8217-4292528B9441}" destId="{8C757A17-1EE4-4610-AE29-A633D2A666A7}" srcOrd="0" destOrd="0" presId="urn:microsoft.com/office/officeart/2005/8/layout/hierarchy1"/>
    <dgm:cxn modelId="{D5E68B0F-FC0D-4C96-A1EE-14ECFCB86D9F}" type="presParOf" srcId="{3D94B657-48EE-4EE5-8217-4292528B9441}" destId="{63CD7766-3CAD-4D39-B754-5301D0E9652D}" srcOrd="1" destOrd="0" presId="urn:microsoft.com/office/officeart/2005/8/layout/hierarchy1"/>
    <dgm:cxn modelId="{C292ACD3-9B78-40B2-9331-3BC125BB7D4A}" type="presParOf" srcId="{7E3E9DE4-C8CD-431A-853A-F206B5DFFA34}" destId="{87320516-5577-4993-BB15-AAB9C74E9705}" srcOrd="1" destOrd="0" presId="urn:microsoft.com/office/officeart/2005/8/layout/hierarchy1"/>
    <dgm:cxn modelId="{A1383EE2-A6F2-4E15-BBA8-DD08556F646A}" type="presParOf" srcId="{054714B8-4B0E-41E5-BA18-8290ED04303D}" destId="{C48AE2AD-1608-4B92-83E0-737F0DEC8301}" srcOrd="6" destOrd="0" presId="urn:microsoft.com/office/officeart/2005/8/layout/hierarchy1"/>
    <dgm:cxn modelId="{808AE9F0-6CD4-41D4-8CEA-1E97D99872A4}" type="presParOf" srcId="{054714B8-4B0E-41E5-BA18-8290ED04303D}" destId="{F0DF58F8-8167-40D7-BE8D-C53A36582627}" srcOrd="7" destOrd="0" presId="urn:microsoft.com/office/officeart/2005/8/layout/hierarchy1"/>
    <dgm:cxn modelId="{12C9B142-6675-4351-BC47-69CC7348DD2E}" type="presParOf" srcId="{F0DF58F8-8167-40D7-BE8D-C53A36582627}" destId="{04E37220-8266-4615-8DA9-2DF4D9699D12}" srcOrd="0" destOrd="0" presId="urn:microsoft.com/office/officeart/2005/8/layout/hierarchy1"/>
    <dgm:cxn modelId="{1D46DE06-35B6-44C2-ADBA-DEB50184EBF8}" type="presParOf" srcId="{04E37220-8266-4615-8DA9-2DF4D9699D12}" destId="{3E9BBF18-3041-4E72-AF29-32DD9D0F33D7}" srcOrd="0" destOrd="0" presId="urn:microsoft.com/office/officeart/2005/8/layout/hierarchy1"/>
    <dgm:cxn modelId="{3728F6E8-01A6-4C98-B07C-3EF756D1229D}" type="presParOf" srcId="{04E37220-8266-4615-8DA9-2DF4D9699D12}" destId="{AB74829B-3239-4B53-A575-EC98E308C65B}" srcOrd="1" destOrd="0" presId="urn:microsoft.com/office/officeart/2005/8/layout/hierarchy1"/>
    <dgm:cxn modelId="{4BB28BFC-5D1B-4585-8976-C3A37D7F78BF}" type="presParOf" srcId="{F0DF58F8-8167-40D7-BE8D-C53A36582627}" destId="{CB70A0F2-9A96-4878-8FE5-B0EB8578A80B}" srcOrd="1" destOrd="0" presId="urn:microsoft.com/office/officeart/2005/8/layout/hierarchy1"/>
    <dgm:cxn modelId="{72DE9463-0C8B-4C1C-8C68-8E1C14C83C79}" type="presParOf" srcId="{054714B8-4B0E-41E5-BA18-8290ED04303D}" destId="{F8687D44-EA93-4CB0-8E7E-89729BA208B3}" srcOrd="8" destOrd="0" presId="urn:microsoft.com/office/officeart/2005/8/layout/hierarchy1"/>
    <dgm:cxn modelId="{0C746307-6566-4463-9DB1-041237AAEFB2}" type="presParOf" srcId="{054714B8-4B0E-41E5-BA18-8290ED04303D}" destId="{F4E4C849-E87B-4B60-8AB7-EDAB88920889}" srcOrd="9" destOrd="0" presId="urn:microsoft.com/office/officeart/2005/8/layout/hierarchy1"/>
    <dgm:cxn modelId="{72C8D4D0-1FAC-4DD9-A197-A26D7C77909C}" type="presParOf" srcId="{F4E4C849-E87B-4B60-8AB7-EDAB88920889}" destId="{7A234227-58F5-449A-8A93-19573B417080}" srcOrd="0" destOrd="0" presId="urn:microsoft.com/office/officeart/2005/8/layout/hierarchy1"/>
    <dgm:cxn modelId="{3AF69DCE-5419-490C-A38A-542ACCFA912D}" type="presParOf" srcId="{7A234227-58F5-449A-8A93-19573B417080}" destId="{B11C065A-FCD1-4D13-A026-6A33BE94585B}" srcOrd="0" destOrd="0" presId="urn:microsoft.com/office/officeart/2005/8/layout/hierarchy1"/>
    <dgm:cxn modelId="{F2F223CB-ADC6-4E20-9C1C-86982C35E91C}" type="presParOf" srcId="{7A234227-58F5-449A-8A93-19573B417080}" destId="{1B19637B-5A30-42EB-A00F-BB4EF0E86653}" srcOrd="1" destOrd="0" presId="urn:microsoft.com/office/officeart/2005/8/layout/hierarchy1"/>
    <dgm:cxn modelId="{8A52D589-6D77-495F-BFC6-6D9D6F1F6AD8}" type="presParOf" srcId="{F4E4C849-E87B-4B60-8AB7-EDAB88920889}" destId="{CC6947CB-1432-4037-87B0-50B5923CB1E3}" srcOrd="1" destOrd="0" presId="urn:microsoft.com/office/officeart/2005/8/layout/hierarchy1"/>
    <dgm:cxn modelId="{D346ACA3-87D0-4BDF-AEC9-B138AC35F6D4}" type="presParOf" srcId="{BAFBB71F-1712-4E52-9B50-57F565C11E15}" destId="{C239EBAE-82D1-434D-AA5C-1DB129D2AFA1}" srcOrd="2" destOrd="0" presId="urn:microsoft.com/office/officeart/2005/8/layout/hierarchy1"/>
    <dgm:cxn modelId="{EBF2BFB5-90C2-4E78-B677-B8B03AAB572A}" type="presParOf" srcId="{BAFBB71F-1712-4E52-9B50-57F565C11E15}" destId="{522CC041-9273-4C5C-8ACF-316CF050F37A}" srcOrd="3" destOrd="0" presId="urn:microsoft.com/office/officeart/2005/8/layout/hierarchy1"/>
    <dgm:cxn modelId="{35C809FF-9E02-4CD9-862D-A444CAECCF2C}" type="presParOf" srcId="{522CC041-9273-4C5C-8ACF-316CF050F37A}" destId="{12DF2543-5BF5-4729-8A7E-66D41A6AB2C9}" srcOrd="0" destOrd="0" presId="urn:microsoft.com/office/officeart/2005/8/layout/hierarchy1"/>
    <dgm:cxn modelId="{3808CB57-11A1-4EA9-919C-0AF68CF6B30A}" type="presParOf" srcId="{12DF2543-5BF5-4729-8A7E-66D41A6AB2C9}" destId="{2E5F5DC6-94B0-4570-924A-E49663B88CC0}" srcOrd="0" destOrd="0" presId="urn:microsoft.com/office/officeart/2005/8/layout/hierarchy1"/>
    <dgm:cxn modelId="{32B926EA-1591-4E13-A15D-CD91285BDB07}" type="presParOf" srcId="{12DF2543-5BF5-4729-8A7E-66D41A6AB2C9}" destId="{BF35273B-375B-4E5A-A64A-BEB809B31768}" srcOrd="1" destOrd="0" presId="urn:microsoft.com/office/officeart/2005/8/layout/hierarchy1"/>
    <dgm:cxn modelId="{E108073D-4615-4735-A683-8A1943BDA1B0}" type="presParOf" srcId="{522CC041-9273-4C5C-8ACF-316CF050F37A}" destId="{6D904786-DF06-4EE8-8596-3F05F87071F0}" srcOrd="1" destOrd="0" presId="urn:microsoft.com/office/officeart/2005/8/layout/hierarchy1"/>
    <dgm:cxn modelId="{C7CC45BD-B6E7-4B48-92E8-FF617B201987}" type="presParOf" srcId="{6D904786-DF06-4EE8-8596-3F05F87071F0}" destId="{75DF67A8-87AE-497F-B82A-46AAED564E33}" srcOrd="0" destOrd="0" presId="urn:microsoft.com/office/officeart/2005/8/layout/hierarchy1"/>
    <dgm:cxn modelId="{EE8F4C0B-89EC-4D9E-9BA0-ABE49E0366CE}" type="presParOf" srcId="{6D904786-DF06-4EE8-8596-3F05F87071F0}" destId="{A6C4D360-F010-4CDA-BE7F-41A9ED53B4A2}" srcOrd="1" destOrd="0" presId="urn:microsoft.com/office/officeart/2005/8/layout/hierarchy1"/>
    <dgm:cxn modelId="{1776F7E7-F958-404A-A3D1-47919DD03DFF}" type="presParOf" srcId="{A6C4D360-F010-4CDA-BE7F-41A9ED53B4A2}" destId="{67346B8A-828C-4306-87C8-32B6DF212ECB}" srcOrd="0" destOrd="0" presId="urn:microsoft.com/office/officeart/2005/8/layout/hierarchy1"/>
    <dgm:cxn modelId="{FF29C0D0-0349-485C-B5B8-331F26BA2FDE}" type="presParOf" srcId="{67346B8A-828C-4306-87C8-32B6DF212ECB}" destId="{AE94D757-501B-4CE9-8364-8F471F3A6EA0}" srcOrd="0" destOrd="0" presId="urn:microsoft.com/office/officeart/2005/8/layout/hierarchy1"/>
    <dgm:cxn modelId="{C29A899A-FDF0-47DA-9B43-E2097D997998}" type="presParOf" srcId="{67346B8A-828C-4306-87C8-32B6DF212ECB}" destId="{91E89F63-26EC-48BB-A7B5-09D536DC5BE9}" srcOrd="1" destOrd="0" presId="urn:microsoft.com/office/officeart/2005/8/layout/hierarchy1"/>
    <dgm:cxn modelId="{DC58EB26-0D90-4D0A-AE0E-FC5DA546CA83}" type="presParOf" srcId="{A6C4D360-F010-4CDA-BE7F-41A9ED53B4A2}" destId="{8F3CDF8F-B932-4D01-93F6-CCD97B7DF810}" srcOrd="1" destOrd="0" presId="urn:microsoft.com/office/officeart/2005/8/layout/hierarchy1"/>
    <dgm:cxn modelId="{CA70521F-9B6C-47D3-89B1-D4C5AF772A1D}" type="presParOf" srcId="{6D904786-DF06-4EE8-8596-3F05F87071F0}" destId="{C41012A2-AAB5-48AF-9B73-3FE137A98DDC}" srcOrd="2" destOrd="0" presId="urn:microsoft.com/office/officeart/2005/8/layout/hierarchy1"/>
    <dgm:cxn modelId="{F1CD9358-0E07-41BB-B3F4-0DE0489E122E}" type="presParOf" srcId="{6D904786-DF06-4EE8-8596-3F05F87071F0}" destId="{7E2CFB13-2509-4DC7-B70D-02C4DC4193F9}" srcOrd="3" destOrd="0" presId="urn:microsoft.com/office/officeart/2005/8/layout/hierarchy1"/>
    <dgm:cxn modelId="{8CCED974-E6A8-42A1-8919-C2C9E0DEA555}" type="presParOf" srcId="{7E2CFB13-2509-4DC7-B70D-02C4DC4193F9}" destId="{224FB168-7EC9-4C3A-BD10-EAF131602D32}" srcOrd="0" destOrd="0" presId="urn:microsoft.com/office/officeart/2005/8/layout/hierarchy1"/>
    <dgm:cxn modelId="{6EE1A1CB-3D19-4E21-B5E4-DEAF3E49625B}" type="presParOf" srcId="{224FB168-7EC9-4C3A-BD10-EAF131602D32}" destId="{8F053846-7F3F-46AE-837A-53655C23611B}" srcOrd="0" destOrd="0" presId="urn:microsoft.com/office/officeart/2005/8/layout/hierarchy1"/>
    <dgm:cxn modelId="{7B813378-DF3C-4A4B-BFFC-7FCB889BE9F7}" type="presParOf" srcId="{224FB168-7EC9-4C3A-BD10-EAF131602D32}" destId="{D3D2AEA5-9D15-497D-9FDC-2BC3E5267929}" srcOrd="1" destOrd="0" presId="urn:microsoft.com/office/officeart/2005/8/layout/hierarchy1"/>
    <dgm:cxn modelId="{13186C43-6F2A-4015-A34A-995EEA320E31}" type="presParOf" srcId="{7E2CFB13-2509-4DC7-B70D-02C4DC4193F9}" destId="{E9116588-C781-4BFA-AAC4-1815392B5C25}" srcOrd="1" destOrd="0" presId="urn:microsoft.com/office/officeart/2005/8/layout/hierarchy1"/>
    <dgm:cxn modelId="{20A915F9-E7B5-4557-95D8-3B6F884775D4}" type="presParOf" srcId="{6D904786-DF06-4EE8-8596-3F05F87071F0}" destId="{807E4D91-C692-4378-BCF8-B42F51E8268F}" srcOrd="4" destOrd="0" presId="urn:microsoft.com/office/officeart/2005/8/layout/hierarchy1"/>
    <dgm:cxn modelId="{58E3B14C-4DB7-4331-8577-F2ABC20F6E4B}" type="presParOf" srcId="{6D904786-DF06-4EE8-8596-3F05F87071F0}" destId="{B74B19F1-5F71-43B3-B07D-5123C00129D7}" srcOrd="5" destOrd="0" presId="urn:microsoft.com/office/officeart/2005/8/layout/hierarchy1"/>
    <dgm:cxn modelId="{EBB037D0-FC57-4078-8644-0C09ACE10E9D}" type="presParOf" srcId="{B74B19F1-5F71-43B3-B07D-5123C00129D7}" destId="{0D3999A1-617A-4FD8-9CCD-A4010CDBD52C}" srcOrd="0" destOrd="0" presId="urn:microsoft.com/office/officeart/2005/8/layout/hierarchy1"/>
    <dgm:cxn modelId="{B806404F-5069-4D43-9BBE-BBE26C58B1E6}" type="presParOf" srcId="{0D3999A1-617A-4FD8-9CCD-A4010CDBD52C}" destId="{283031A5-9FC6-48A7-BCFA-A1D9491D1F0E}" srcOrd="0" destOrd="0" presId="urn:microsoft.com/office/officeart/2005/8/layout/hierarchy1"/>
    <dgm:cxn modelId="{D2AF9E5A-2746-4347-81CC-D61606C0A0E3}" type="presParOf" srcId="{0D3999A1-617A-4FD8-9CCD-A4010CDBD52C}" destId="{BF7378AD-E20D-4C0E-A319-C055EF030F8A}" srcOrd="1" destOrd="0" presId="urn:microsoft.com/office/officeart/2005/8/layout/hierarchy1"/>
    <dgm:cxn modelId="{FAE505E1-3557-4500-8A67-813D5EE98B74}" type="presParOf" srcId="{B74B19F1-5F71-43B3-B07D-5123C00129D7}" destId="{77309290-4892-450E-AA27-E19983C95CB6}" srcOrd="1" destOrd="0" presId="urn:microsoft.com/office/officeart/2005/8/layout/hierarchy1"/>
    <dgm:cxn modelId="{58107C88-52CE-4E10-8B3A-2EC12CBC6E1B}" type="presParOf" srcId="{6D904786-DF06-4EE8-8596-3F05F87071F0}" destId="{303453B7-1392-4FBB-A51A-E79D76FA65F8}" srcOrd="6" destOrd="0" presId="urn:microsoft.com/office/officeart/2005/8/layout/hierarchy1"/>
    <dgm:cxn modelId="{62601F25-25F7-4E9D-A96E-5156460EF52A}" type="presParOf" srcId="{6D904786-DF06-4EE8-8596-3F05F87071F0}" destId="{B5B188DB-6952-4206-B5DC-44297C15E1CE}" srcOrd="7" destOrd="0" presId="urn:microsoft.com/office/officeart/2005/8/layout/hierarchy1"/>
    <dgm:cxn modelId="{70CE6CD3-27A2-488D-91D0-48ECED5A0E1D}" type="presParOf" srcId="{B5B188DB-6952-4206-B5DC-44297C15E1CE}" destId="{72058591-82D7-4F81-9DA5-AFDAB58C0FDA}" srcOrd="0" destOrd="0" presId="urn:microsoft.com/office/officeart/2005/8/layout/hierarchy1"/>
    <dgm:cxn modelId="{2506CD60-2B34-4ECD-801C-4D64D36D8C18}" type="presParOf" srcId="{72058591-82D7-4F81-9DA5-AFDAB58C0FDA}" destId="{294442C1-F724-4134-A717-532D4D474AB7}" srcOrd="0" destOrd="0" presId="urn:microsoft.com/office/officeart/2005/8/layout/hierarchy1"/>
    <dgm:cxn modelId="{F3FA6A6F-AA1C-4948-AA60-E1694312835A}" type="presParOf" srcId="{72058591-82D7-4F81-9DA5-AFDAB58C0FDA}" destId="{02D1BE04-2BA3-4282-8F26-BA9F86CF9D61}" srcOrd="1" destOrd="0" presId="urn:microsoft.com/office/officeart/2005/8/layout/hierarchy1"/>
    <dgm:cxn modelId="{EB0A0E94-0B5D-4070-839B-CBA3FD1EA2C3}" type="presParOf" srcId="{B5B188DB-6952-4206-B5DC-44297C15E1CE}" destId="{C884A4E8-8640-456E-8B8C-F2185EBC4AE4}"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7E4D91-C692-4378-BCF8-B42F51E8268F}">
      <dsp:nvSpPr>
        <dsp:cNvPr id="0" name=""/>
        <dsp:cNvSpPr/>
      </dsp:nvSpPr>
      <dsp:spPr>
        <a:xfrm>
          <a:off x="6532988" y="1702902"/>
          <a:ext cx="1018924" cy="242457"/>
        </a:xfrm>
        <a:custGeom>
          <a:avLst/>
          <a:gdLst/>
          <a:ahLst/>
          <a:cxnLst/>
          <a:rect l="0" t="0" r="0" b="0"/>
          <a:pathLst>
            <a:path>
              <a:moveTo>
                <a:pt x="0" y="0"/>
              </a:moveTo>
              <a:lnTo>
                <a:pt x="0" y="165227"/>
              </a:lnTo>
              <a:lnTo>
                <a:pt x="1018924" y="165227"/>
              </a:lnTo>
              <a:lnTo>
                <a:pt x="1018924" y="242457"/>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41012A2-AAB5-48AF-9B73-3FE137A98DDC}">
      <dsp:nvSpPr>
        <dsp:cNvPr id="0" name=""/>
        <dsp:cNvSpPr/>
      </dsp:nvSpPr>
      <dsp:spPr>
        <a:xfrm>
          <a:off x="6487268" y="1702902"/>
          <a:ext cx="91440" cy="242457"/>
        </a:xfrm>
        <a:custGeom>
          <a:avLst/>
          <a:gdLst/>
          <a:ahLst/>
          <a:cxnLst/>
          <a:rect l="0" t="0" r="0" b="0"/>
          <a:pathLst>
            <a:path>
              <a:moveTo>
                <a:pt x="45720" y="0"/>
              </a:moveTo>
              <a:lnTo>
                <a:pt x="45720" y="242457"/>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5DF67A8-87AE-497F-B82A-46AAED564E33}">
      <dsp:nvSpPr>
        <dsp:cNvPr id="0" name=""/>
        <dsp:cNvSpPr/>
      </dsp:nvSpPr>
      <dsp:spPr>
        <a:xfrm>
          <a:off x="5514064" y="1702902"/>
          <a:ext cx="1018924" cy="242457"/>
        </a:xfrm>
        <a:custGeom>
          <a:avLst/>
          <a:gdLst/>
          <a:ahLst/>
          <a:cxnLst/>
          <a:rect l="0" t="0" r="0" b="0"/>
          <a:pathLst>
            <a:path>
              <a:moveTo>
                <a:pt x="1018924" y="0"/>
              </a:moveTo>
              <a:lnTo>
                <a:pt x="1018924" y="165227"/>
              </a:lnTo>
              <a:lnTo>
                <a:pt x="0" y="165227"/>
              </a:lnTo>
              <a:lnTo>
                <a:pt x="0" y="242457"/>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239EBAE-82D1-434D-AA5C-1DB129D2AFA1}">
      <dsp:nvSpPr>
        <dsp:cNvPr id="0" name=""/>
        <dsp:cNvSpPr/>
      </dsp:nvSpPr>
      <dsp:spPr>
        <a:xfrm>
          <a:off x="4495139" y="931066"/>
          <a:ext cx="2037849" cy="242457"/>
        </a:xfrm>
        <a:custGeom>
          <a:avLst/>
          <a:gdLst/>
          <a:ahLst/>
          <a:cxnLst/>
          <a:rect l="0" t="0" r="0" b="0"/>
          <a:pathLst>
            <a:path>
              <a:moveTo>
                <a:pt x="0" y="0"/>
              </a:moveTo>
              <a:lnTo>
                <a:pt x="0" y="165227"/>
              </a:lnTo>
              <a:lnTo>
                <a:pt x="2037849" y="165227"/>
              </a:lnTo>
              <a:lnTo>
                <a:pt x="2037849" y="24245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8687D44-EA93-4CB0-8E7E-89729BA208B3}">
      <dsp:nvSpPr>
        <dsp:cNvPr id="0" name=""/>
        <dsp:cNvSpPr/>
      </dsp:nvSpPr>
      <dsp:spPr>
        <a:xfrm>
          <a:off x="2457290" y="1702902"/>
          <a:ext cx="2037849" cy="242457"/>
        </a:xfrm>
        <a:custGeom>
          <a:avLst/>
          <a:gdLst/>
          <a:ahLst/>
          <a:cxnLst/>
          <a:rect l="0" t="0" r="0" b="0"/>
          <a:pathLst>
            <a:path>
              <a:moveTo>
                <a:pt x="0" y="0"/>
              </a:moveTo>
              <a:lnTo>
                <a:pt x="0" y="165227"/>
              </a:lnTo>
              <a:lnTo>
                <a:pt x="2037849" y="165227"/>
              </a:lnTo>
              <a:lnTo>
                <a:pt x="2037849" y="242457"/>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48AE2AD-1608-4B92-83E0-737F0DEC8301}">
      <dsp:nvSpPr>
        <dsp:cNvPr id="0" name=""/>
        <dsp:cNvSpPr/>
      </dsp:nvSpPr>
      <dsp:spPr>
        <a:xfrm>
          <a:off x="2457290" y="1702902"/>
          <a:ext cx="1018924" cy="242457"/>
        </a:xfrm>
        <a:custGeom>
          <a:avLst/>
          <a:gdLst/>
          <a:ahLst/>
          <a:cxnLst/>
          <a:rect l="0" t="0" r="0" b="0"/>
          <a:pathLst>
            <a:path>
              <a:moveTo>
                <a:pt x="0" y="0"/>
              </a:moveTo>
              <a:lnTo>
                <a:pt x="0" y="165227"/>
              </a:lnTo>
              <a:lnTo>
                <a:pt x="1018924" y="165227"/>
              </a:lnTo>
              <a:lnTo>
                <a:pt x="1018924" y="242457"/>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D4AD87B-36CE-4E76-B16F-420FA9939776}">
      <dsp:nvSpPr>
        <dsp:cNvPr id="0" name=""/>
        <dsp:cNvSpPr/>
      </dsp:nvSpPr>
      <dsp:spPr>
        <a:xfrm>
          <a:off x="2411570" y="1702902"/>
          <a:ext cx="91440" cy="242457"/>
        </a:xfrm>
        <a:custGeom>
          <a:avLst/>
          <a:gdLst/>
          <a:ahLst/>
          <a:cxnLst/>
          <a:rect l="0" t="0" r="0" b="0"/>
          <a:pathLst>
            <a:path>
              <a:moveTo>
                <a:pt x="45720" y="0"/>
              </a:moveTo>
              <a:lnTo>
                <a:pt x="45720" y="242457"/>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6C4FFA1-4F5E-46A0-9863-DCFDA656A01D}">
      <dsp:nvSpPr>
        <dsp:cNvPr id="0" name=""/>
        <dsp:cNvSpPr/>
      </dsp:nvSpPr>
      <dsp:spPr>
        <a:xfrm>
          <a:off x="1438365" y="1702902"/>
          <a:ext cx="1018924" cy="242457"/>
        </a:xfrm>
        <a:custGeom>
          <a:avLst/>
          <a:gdLst/>
          <a:ahLst/>
          <a:cxnLst/>
          <a:rect l="0" t="0" r="0" b="0"/>
          <a:pathLst>
            <a:path>
              <a:moveTo>
                <a:pt x="1018924" y="0"/>
              </a:moveTo>
              <a:lnTo>
                <a:pt x="1018924" y="165227"/>
              </a:lnTo>
              <a:lnTo>
                <a:pt x="0" y="165227"/>
              </a:lnTo>
              <a:lnTo>
                <a:pt x="0" y="242457"/>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B83113C-F607-437E-A1ED-41623AB0E2E2}">
      <dsp:nvSpPr>
        <dsp:cNvPr id="0" name=""/>
        <dsp:cNvSpPr/>
      </dsp:nvSpPr>
      <dsp:spPr>
        <a:xfrm>
          <a:off x="419441" y="1702902"/>
          <a:ext cx="2037849" cy="242457"/>
        </a:xfrm>
        <a:custGeom>
          <a:avLst/>
          <a:gdLst/>
          <a:ahLst/>
          <a:cxnLst/>
          <a:rect l="0" t="0" r="0" b="0"/>
          <a:pathLst>
            <a:path>
              <a:moveTo>
                <a:pt x="2037849" y="0"/>
              </a:moveTo>
              <a:lnTo>
                <a:pt x="2037849" y="165227"/>
              </a:lnTo>
              <a:lnTo>
                <a:pt x="0" y="165227"/>
              </a:lnTo>
              <a:lnTo>
                <a:pt x="0" y="242457"/>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22D1A9E-CCCC-42B8-B8EE-0A6EC2E0F37B}">
      <dsp:nvSpPr>
        <dsp:cNvPr id="0" name=""/>
        <dsp:cNvSpPr/>
      </dsp:nvSpPr>
      <dsp:spPr>
        <a:xfrm>
          <a:off x="2457290" y="931066"/>
          <a:ext cx="2037849" cy="242457"/>
        </a:xfrm>
        <a:custGeom>
          <a:avLst/>
          <a:gdLst/>
          <a:ahLst/>
          <a:cxnLst/>
          <a:rect l="0" t="0" r="0" b="0"/>
          <a:pathLst>
            <a:path>
              <a:moveTo>
                <a:pt x="2037849" y="0"/>
              </a:moveTo>
              <a:lnTo>
                <a:pt x="2037849" y="165227"/>
              </a:lnTo>
              <a:lnTo>
                <a:pt x="0" y="165227"/>
              </a:lnTo>
              <a:lnTo>
                <a:pt x="0" y="24245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DA58FAD-5F32-4FB2-8A75-E91D5880B797}">
      <dsp:nvSpPr>
        <dsp:cNvPr id="0" name=""/>
        <dsp:cNvSpPr/>
      </dsp:nvSpPr>
      <dsp:spPr>
        <a:xfrm>
          <a:off x="4078306" y="401689"/>
          <a:ext cx="833665" cy="52937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DD7FA9E-548C-465D-BEAE-D08FA82B2D15}">
      <dsp:nvSpPr>
        <dsp:cNvPr id="0" name=""/>
        <dsp:cNvSpPr/>
      </dsp:nvSpPr>
      <dsp:spPr>
        <a:xfrm>
          <a:off x="4170936" y="489687"/>
          <a:ext cx="833665" cy="52937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a:latin typeface="微软雅黑" pitchFamily="34" charset="-122"/>
              <a:ea typeface="微软雅黑" pitchFamily="34" charset="-122"/>
            </a:rPr>
            <a:t>项目管理</a:t>
          </a:r>
        </a:p>
      </dsp:txBody>
      <dsp:txXfrm>
        <a:off x="4186441" y="505192"/>
        <a:ext cx="802655" cy="498367"/>
      </dsp:txXfrm>
    </dsp:sp>
    <dsp:sp modelId="{7FD78921-CE69-427A-8AE0-C5224F3CFFDA}">
      <dsp:nvSpPr>
        <dsp:cNvPr id="0" name=""/>
        <dsp:cNvSpPr/>
      </dsp:nvSpPr>
      <dsp:spPr>
        <a:xfrm>
          <a:off x="2040457" y="1173524"/>
          <a:ext cx="833665" cy="52937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4CA7213-BB56-4E27-B028-4228819EEFAF}">
      <dsp:nvSpPr>
        <dsp:cNvPr id="0" name=""/>
        <dsp:cNvSpPr/>
      </dsp:nvSpPr>
      <dsp:spPr>
        <a:xfrm>
          <a:off x="2133087" y="1261522"/>
          <a:ext cx="833665" cy="52937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a:latin typeface="微软雅黑" pitchFamily="34" charset="-122"/>
              <a:ea typeface="微软雅黑" pitchFamily="34" charset="-122"/>
            </a:rPr>
            <a:t>事</a:t>
          </a:r>
        </a:p>
      </dsp:txBody>
      <dsp:txXfrm>
        <a:off x="2148592" y="1277027"/>
        <a:ext cx="802655" cy="498367"/>
      </dsp:txXfrm>
    </dsp:sp>
    <dsp:sp modelId="{2709A27C-1B4A-4253-8907-40D30EE87EDC}">
      <dsp:nvSpPr>
        <dsp:cNvPr id="0" name=""/>
        <dsp:cNvSpPr/>
      </dsp:nvSpPr>
      <dsp:spPr>
        <a:xfrm>
          <a:off x="2608" y="1945360"/>
          <a:ext cx="833665" cy="52937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A31CD13-FA13-4075-8CE7-38851863C926}">
      <dsp:nvSpPr>
        <dsp:cNvPr id="0" name=""/>
        <dsp:cNvSpPr/>
      </dsp:nvSpPr>
      <dsp:spPr>
        <a:xfrm>
          <a:off x="95238" y="2033358"/>
          <a:ext cx="833665" cy="52937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a:latin typeface="微软雅黑" pitchFamily="34" charset="-122"/>
              <a:ea typeface="微软雅黑" pitchFamily="34" charset="-122"/>
            </a:rPr>
            <a:t>范围</a:t>
          </a:r>
        </a:p>
      </dsp:txBody>
      <dsp:txXfrm>
        <a:off x="110743" y="2048863"/>
        <a:ext cx="802655" cy="498367"/>
      </dsp:txXfrm>
    </dsp:sp>
    <dsp:sp modelId="{468E6BC9-086A-4784-9EE0-9C8C717B028E}">
      <dsp:nvSpPr>
        <dsp:cNvPr id="0" name=""/>
        <dsp:cNvSpPr/>
      </dsp:nvSpPr>
      <dsp:spPr>
        <a:xfrm>
          <a:off x="1021533" y="1945360"/>
          <a:ext cx="833665" cy="52937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E1C4461-09D5-4A06-9238-73D44F329048}">
      <dsp:nvSpPr>
        <dsp:cNvPr id="0" name=""/>
        <dsp:cNvSpPr/>
      </dsp:nvSpPr>
      <dsp:spPr>
        <a:xfrm>
          <a:off x="1114162" y="2033358"/>
          <a:ext cx="833665" cy="52937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a:latin typeface="微软雅黑" pitchFamily="34" charset="-122"/>
              <a:ea typeface="微软雅黑" pitchFamily="34" charset="-122"/>
            </a:rPr>
            <a:t>时间</a:t>
          </a:r>
        </a:p>
      </dsp:txBody>
      <dsp:txXfrm>
        <a:off x="1129667" y="2048863"/>
        <a:ext cx="802655" cy="498367"/>
      </dsp:txXfrm>
    </dsp:sp>
    <dsp:sp modelId="{8C757A17-1EE4-4610-AE29-A633D2A666A7}">
      <dsp:nvSpPr>
        <dsp:cNvPr id="0" name=""/>
        <dsp:cNvSpPr/>
      </dsp:nvSpPr>
      <dsp:spPr>
        <a:xfrm>
          <a:off x="2040457" y="1945360"/>
          <a:ext cx="833665" cy="52937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3CD7766-3CAD-4D39-B754-5301D0E9652D}">
      <dsp:nvSpPr>
        <dsp:cNvPr id="0" name=""/>
        <dsp:cNvSpPr/>
      </dsp:nvSpPr>
      <dsp:spPr>
        <a:xfrm>
          <a:off x="2133087" y="2033358"/>
          <a:ext cx="833665" cy="52937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a:latin typeface="微软雅黑" pitchFamily="34" charset="-122"/>
              <a:ea typeface="微软雅黑" pitchFamily="34" charset="-122"/>
            </a:rPr>
            <a:t>成本</a:t>
          </a:r>
        </a:p>
      </dsp:txBody>
      <dsp:txXfrm>
        <a:off x="2148592" y="2048863"/>
        <a:ext cx="802655" cy="498367"/>
      </dsp:txXfrm>
    </dsp:sp>
    <dsp:sp modelId="{3E9BBF18-3041-4E72-AF29-32DD9D0F33D7}">
      <dsp:nvSpPr>
        <dsp:cNvPr id="0" name=""/>
        <dsp:cNvSpPr/>
      </dsp:nvSpPr>
      <dsp:spPr>
        <a:xfrm>
          <a:off x="3059382" y="1945360"/>
          <a:ext cx="833665" cy="52937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B74829B-3239-4B53-A575-EC98E308C65B}">
      <dsp:nvSpPr>
        <dsp:cNvPr id="0" name=""/>
        <dsp:cNvSpPr/>
      </dsp:nvSpPr>
      <dsp:spPr>
        <a:xfrm>
          <a:off x="3152011" y="2033358"/>
          <a:ext cx="833665" cy="52937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a:latin typeface="微软雅黑" pitchFamily="34" charset="-122"/>
              <a:ea typeface="微软雅黑" pitchFamily="34" charset="-122"/>
            </a:rPr>
            <a:t>质量</a:t>
          </a:r>
        </a:p>
      </dsp:txBody>
      <dsp:txXfrm>
        <a:off x="3167516" y="2048863"/>
        <a:ext cx="802655" cy="498367"/>
      </dsp:txXfrm>
    </dsp:sp>
    <dsp:sp modelId="{B11C065A-FCD1-4D13-A026-6A33BE94585B}">
      <dsp:nvSpPr>
        <dsp:cNvPr id="0" name=""/>
        <dsp:cNvSpPr/>
      </dsp:nvSpPr>
      <dsp:spPr>
        <a:xfrm>
          <a:off x="4078306" y="1945360"/>
          <a:ext cx="833665" cy="52937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B19637B-5A30-42EB-A00F-BB4EF0E86653}">
      <dsp:nvSpPr>
        <dsp:cNvPr id="0" name=""/>
        <dsp:cNvSpPr/>
      </dsp:nvSpPr>
      <dsp:spPr>
        <a:xfrm>
          <a:off x="4170936" y="2033358"/>
          <a:ext cx="833665" cy="52937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a:latin typeface="微软雅黑" pitchFamily="34" charset="-122"/>
              <a:ea typeface="微软雅黑" pitchFamily="34" charset="-122"/>
            </a:rPr>
            <a:t>风险</a:t>
          </a:r>
        </a:p>
      </dsp:txBody>
      <dsp:txXfrm>
        <a:off x="4186441" y="2048863"/>
        <a:ext cx="802655" cy="498367"/>
      </dsp:txXfrm>
    </dsp:sp>
    <dsp:sp modelId="{2E5F5DC6-94B0-4570-924A-E49663B88CC0}">
      <dsp:nvSpPr>
        <dsp:cNvPr id="0" name=""/>
        <dsp:cNvSpPr/>
      </dsp:nvSpPr>
      <dsp:spPr>
        <a:xfrm>
          <a:off x="6116155" y="1173524"/>
          <a:ext cx="833665" cy="52937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F35273B-375B-4E5A-A64A-BEB809B31768}">
      <dsp:nvSpPr>
        <dsp:cNvPr id="0" name=""/>
        <dsp:cNvSpPr/>
      </dsp:nvSpPr>
      <dsp:spPr>
        <a:xfrm>
          <a:off x="6208785" y="1261522"/>
          <a:ext cx="833665" cy="52937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a:latin typeface="微软雅黑" pitchFamily="34" charset="-122"/>
              <a:ea typeface="微软雅黑" pitchFamily="34" charset="-122"/>
            </a:rPr>
            <a:t>人</a:t>
          </a:r>
        </a:p>
      </dsp:txBody>
      <dsp:txXfrm>
        <a:off x="6224290" y="1277027"/>
        <a:ext cx="802655" cy="498367"/>
      </dsp:txXfrm>
    </dsp:sp>
    <dsp:sp modelId="{AE94D757-501B-4CE9-8364-8F471F3A6EA0}">
      <dsp:nvSpPr>
        <dsp:cNvPr id="0" name=""/>
        <dsp:cNvSpPr/>
      </dsp:nvSpPr>
      <dsp:spPr>
        <a:xfrm>
          <a:off x="5097231" y="1945360"/>
          <a:ext cx="833665" cy="52937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1E89F63-26EC-48BB-A7B5-09D536DC5BE9}">
      <dsp:nvSpPr>
        <dsp:cNvPr id="0" name=""/>
        <dsp:cNvSpPr/>
      </dsp:nvSpPr>
      <dsp:spPr>
        <a:xfrm>
          <a:off x="5189860" y="2033358"/>
          <a:ext cx="833665" cy="52937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a:latin typeface="微软雅黑" pitchFamily="34" charset="-122"/>
              <a:ea typeface="微软雅黑" pitchFamily="34" charset="-122"/>
            </a:rPr>
            <a:t>人力资源</a:t>
          </a:r>
        </a:p>
      </dsp:txBody>
      <dsp:txXfrm>
        <a:off x="5205365" y="2048863"/>
        <a:ext cx="802655" cy="498367"/>
      </dsp:txXfrm>
    </dsp:sp>
    <dsp:sp modelId="{8F053846-7F3F-46AE-837A-53655C23611B}">
      <dsp:nvSpPr>
        <dsp:cNvPr id="0" name=""/>
        <dsp:cNvSpPr/>
      </dsp:nvSpPr>
      <dsp:spPr>
        <a:xfrm>
          <a:off x="6116155" y="1945360"/>
          <a:ext cx="833665" cy="52937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3D2AEA5-9D15-497D-9FDC-2BC3E5267929}">
      <dsp:nvSpPr>
        <dsp:cNvPr id="0" name=""/>
        <dsp:cNvSpPr/>
      </dsp:nvSpPr>
      <dsp:spPr>
        <a:xfrm>
          <a:off x="6208785" y="2033358"/>
          <a:ext cx="833665" cy="52937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a:latin typeface="微软雅黑" pitchFamily="34" charset="-122"/>
              <a:ea typeface="微软雅黑" pitchFamily="34" charset="-122"/>
            </a:rPr>
            <a:t>沟通</a:t>
          </a:r>
        </a:p>
      </dsp:txBody>
      <dsp:txXfrm>
        <a:off x="6224290" y="2048863"/>
        <a:ext cx="802655" cy="498367"/>
      </dsp:txXfrm>
    </dsp:sp>
    <dsp:sp modelId="{283031A5-9FC6-48A7-BCFA-A1D9491D1F0E}">
      <dsp:nvSpPr>
        <dsp:cNvPr id="0" name=""/>
        <dsp:cNvSpPr/>
      </dsp:nvSpPr>
      <dsp:spPr>
        <a:xfrm>
          <a:off x="7135080" y="1945360"/>
          <a:ext cx="833665" cy="52937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F7378AD-E20D-4C0E-A319-C055EF030F8A}">
      <dsp:nvSpPr>
        <dsp:cNvPr id="0" name=""/>
        <dsp:cNvSpPr/>
      </dsp:nvSpPr>
      <dsp:spPr>
        <a:xfrm>
          <a:off x="7227709" y="2033358"/>
          <a:ext cx="833665" cy="52937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a:latin typeface="微软雅黑" pitchFamily="34" charset="-122"/>
              <a:ea typeface="微软雅黑" pitchFamily="34" charset="-122"/>
            </a:rPr>
            <a:t>采购</a:t>
          </a:r>
        </a:p>
      </dsp:txBody>
      <dsp:txXfrm>
        <a:off x="7243214" y="2048863"/>
        <a:ext cx="802655" cy="49836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5CDD83-B258-4A7E-8BA3-FAE4A249CB28}">
      <dsp:nvSpPr>
        <dsp:cNvPr id="0" name=""/>
        <dsp:cNvSpPr/>
      </dsp:nvSpPr>
      <dsp:spPr>
        <a:xfrm>
          <a:off x="656322" y="0"/>
          <a:ext cx="6800897" cy="4064000"/>
        </a:xfrm>
        <a:prstGeom prst="rightArrow">
          <a:avLst/>
        </a:prstGeom>
        <a:solidFill>
          <a:schemeClr val="accent1">
            <a:tint val="40000"/>
            <a:hueOff val="0"/>
            <a:satOff val="0"/>
            <a:lumOff val="0"/>
            <a:alphaOff val="0"/>
          </a:schemeClr>
        </a:solidFill>
        <a:ln>
          <a:noFill/>
        </a:ln>
        <a:effectLst/>
        <a:sp3d z="-400500" extrusionH="63500" contourW="12700" prstMaterial="matte">
          <a:contourClr>
            <a:schemeClr val="lt1">
              <a:tint val="50000"/>
            </a:schemeClr>
          </a:contourClr>
        </a:sp3d>
      </dsp:spPr>
      <dsp:style>
        <a:lnRef idx="0">
          <a:scrgbClr r="0" g="0" b="0"/>
        </a:lnRef>
        <a:fillRef idx="1">
          <a:scrgbClr r="0" g="0" b="0"/>
        </a:fillRef>
        <a:effectRef idx="0">
          <a:scrgbClr r="0" g="0" b="0"/>
        </a:effectRef>
        <a:fontRef idx="minor"/>
      </dsp:style>
    </dsp:sp>
    <dsp:sp modelId="{3CBB833B-38C8-445B-AE29-722D33C11197}">
      <dsp:nvSpPr>
        <dsp:cNvPr id="0" name=""/>
        <dsp:cNvSpPr/>
      </dsp:nvSpPr>
      <dsp:spPr>
        <a:xfrm>
          <a:off x="0" y="1219199"/>
          <a:ext cx="2400316" cy="1625600"/>
        </a:xfrm>
        <a:prstGeom prst="roundRect">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n-US" altLang="zh-CN" sz="2800" b="1" kern="1200">
              <a:solidFill>
                <a:schemeClr val="tx1"/>
              </a:solidFill>
              <a:latin typeface="微软雅黑" pitchFamily="34" charset="-122"/>
              <a:ea typeface="微软雅黑" pitchFamily="34" charset="-122"/>
            </a:rPr>
            <a:t>1.</a:t>
          </a:r>
          <a:r>
            <a:rPr lang="zh-CN" altLang="en-US" sz="2800" b="1" kern="1200">
              <a:solidFill>
                <a:schemeClr val="tx1"/>
              </a:solidFill>
              <a:latin typeface="微软雅黑" pitchFamily="34" charset="-122"/>
              <a:ea typeface="微软雅黑" pitchFamily="34" charset="-122"/>
            </a:rPr>
            <a:t>收集需求</a:t>
          </a:r>
          <a:endParaRPr lang="zh-CN" altLang="en-US" sz="2800" b="1" kern="1200" dirty="0">
            <a:solidFill>
              <a:schemeClr val="tx1"/>
            </a:solidFill>
            <a:latin typeface="微软雅黑" pitchFamily="34" charset="-122"/>
            <a:ea typeface="微软雅黑" pitchFamily="34" charset="-122"/>
          </a:endParaRPr>
        </a:p>
      </dsp:txBody>
      <dsp:txXfrm>
        <a:off x="79355" y="1298554"/>
        <a:ext cx="2241606" cy="1466890"/>
      </dsp:txXfrm>
    </dsp:sp>
    <dsp:sp modelId="{3156070D-6614-43E1-ABE6-5F621339838D}">
      <dsp:nvSpPr>
        <dsp:cNvPr id="0" name=""/>
        <dsp:cNvSpPr/>
      </dsp:nvSpPr>
      <dsp:spPr>
        <a:xfrm>
          <a:off x="2800369" y="1219199"/>
          <a:ext cx="2400316" cy="1625600"/>
        </a:xfrm>
        <a:prstGeom prst="roundRect">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n-US" altLang="zh-CN" sz="2800" b="1" kern="1200">
              <a:solidFill>
                <a:schemeClr val="tx1"/>
              </a:solidFill>
              <a:latin typeface="微软雅黑" pitchFamily="34" charset="-122"/>
              <a:ea typeface="微软雅黑" pitchFamily="34" charset="-122"/>
            </a:rPr>
            <a:t>2.</a:t>
          </a:r>
          <a:r>
            <a:rPr lang="zh-CN" altLang="en-US" sz="2800" b="1" kern="1200">
              <a:solidFill>
                <a:schemeClr val="tx1"/>
              </a:solidFill>
              <a:latin typeface="微软雅黑" pitchFamily="34" charset="-122"/>
              <a:ea typeface="微软雅黑" pitchFamily="34" charset="-122"/>
            </a:rPr>
            <a:t>定义范围</a:t>
          </a:r>
          <a:endParaRPr lang="zh-CN" altLang="en-US" sz="2800" b="1" kern="1200" dirty="0">
            <a:solidFill>
              <a:schemeClr val="tx1"/>
            </a:solidFill>
            <a:latin typeface="微软雅黑" pitchFamily="34" charset="-122"/>
            <a:ea typeface="微软雅黑" pitchFamily="34" charset="-122"/>
          </a:endParaRPr>
        </a:p>
      </dsp:txBody>
      <dsp:txXfrm>
        <a:off x="2879724" y="1298554"/>
        <a:ext cx="2241606" cy="1466890"/>
      </dsp:txXfrm>
    </dsp:sp>
    <dsp:sp modelId="{A0CE7CB3-08F0-4163-8284-041640424FD1}">
      <dsp:nvSpPr>
        <dsp:cNvPr id="0" name=""/>
        <dsp:cNvSpPr/>
      </dsp:nvSpPr>
      <dsp:spPr>
        <a:xfrm>
          <a:off x="5600739" y="1219199"/>
          <a:ext cx="2400316" cy="1625600"/>
        </a:xfrm>
        <a:prstGeom prst="roundRect">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n-US" altLang="zh-CN" sz="2800" b="1" kern="1200">
              <a:solidFill>
                <a:schemeClr val="tx1"/>
              </a:solidFill>
              <a:latin typeface="微软雅黑" pitchFamily="34" charset="-122"/>
              <a:ea typeface="微软雅黑" pitchFamily="34" charset="-122"/>
            </a:rPr>
            <a:t>3.</a:t>
          </a:r>
          <a:r>
            <a:rPr lang="zh-CN" altLang="en-US" sz="2800" b="1" kern="1200">
              <a:solidFill>
                <a:schemeClr val="tx1"/>
              </a:solidFill>
              <a:latin typeface="微软雅黑" pitchFamily="34" charset="-122"/>
              <a:ea typeface="微软雅黑" pitchFamily="34" charset="-122"/>
            </a:rPr>
            <a:t>创建工作分解结构</a:t>
          </a:r>
          <a:endParaRPr lang="zh-CN" altLang="en-US" sz="2800" b="1" kern="1200" dirty="0">
            <a:solidFill>
              <a:schemeClr val="tx1"/>
            </a:solidFill>
            <a:latin typeface="微软雅黑" pitchFamily="34" charset="-122"/>
            <a:ea typeface="微软雅黑" pitchFamily="34" charset="-122"/>
          </a:endParaRPr>
        </a:p>
      </dsp:txBody>
      <dsp:txXfrm>
        <a:off x="5680094" y="1298554"/>
        <a:ext cx="2241606" cy="146689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5CDD83-B258-4A7E-8BA3-FAE4A249CB28}">
      <dsp:nvSpPr>
        <dsp:cNvPr id="0" name=""/>
        <dsp:cNvSpPr/>
      </dsp:nvSpPr>
      <dsp:spPr>
        <a:xfrm>
          <a:off x="695676" y="0"/>
          <a:ext cx="7208687" cy="1953692"/>
        </a:xfrm>
        <a:prstGeom prst="rightArrow">
          <a:avLst/>
        </a:prstGeom>
        <a:solidFill>
          <a:schemeClr val="accent3">
            <a:lumMod val="50000"/>
          </a:schemeClr>
        </a:solidFill>
        <a:ln>
          <a:noFill/>
        </a:ln>
        <a:effectLst/>
      </dsp:spPr>
      <dsp:style>
        <a:lnRef idx="0">
          <a:scrgbClr r="0" g="0" b="0"/>
        </a:lnRef>
        <a:fillRef idx="1">
          <a:scrgbClr r="0" g="0" b="0"/>
        </a:fillRef>
        <a:effectRef idx="0">
          <a:scrgbClr r="0" g="0" b="0"/>
        </a:effectRef>
        <a:fontRef idx="minor"/>
      </dsp:style>
    </dsp:sp>
    <dsp:sp modelId="{3CBB833B-38C8-445B-AE29-722D33C11197}">
      <dsp:nvSpPr>
        <dsp:cNvPr id="0" name=""/>
        <dsp:cNvSpPr/>
      </dsp:nvSpPr>
      <dsp:spPr>
        <a:xfrm>
          <a:off x="2282" y="586107"/>
          <a:ext cx="2102931" cy="781476"/>
        </a:xfrm>
        <a:prstGeom prst="roundRect">
          <a:avLst/>
        </a:prstGeom>
        <a:solidFill>
          <a:schemeClr val="accent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n-US" altLang="zh-CN" sz="2800" b="1" kern="1200" dirty="0">
              <a:solidFill>
                <a:schemeClr val="bg1"/>
              </a:solidFill>
              <a:latin typeface="微软雅黑" pitchFamily="34" charset="-122"/>
              <a:ea typeface="微软雅黑" pitchFamily="34" charset="-122"/>
            </a:rPr>
            <a:t>1.</a:t>
          </a:r>
          <a:r>
            <a:rPr lang="zh-CN" altLang="en-US" sz="2800" b="1" kern="1200" dirty="0">
              <a:solidFill>
                <a:schemeClr val="bg1"/>
              </a:solidFill>
              <a:latin typeface="微软雅黑" pitchFamily="34" charset="-122"/>
              <a:ea typeface="微软雅黑" pitchFamily="34" charset="-122"/>
            </a:rPr>
            <a:t>收集需求</a:t>
          </a:r>
        </a:p>
      </dsp:txBody>
      <dsp:txXfrm>
        <a:off x="40431" y="624256"/>
        <a:ext cx="2026633" cy="705178"/>
      </dsp:txXfrm>
    </dsp:sp>
    <dsp:sp modelId="{3156070D-6614-43E1-ABE6-5F621339838D}">
      <dsp:nvSpPr>
        <dsp:cNvPr id="0" name=""/>
        <dsp:cNvSpPr/>
      </dsp:nvSpPr>
      <dsp:spPr>
        <a:xfrm>
          <a:off x="2448504" y="586107"/>
          <a:ext cx="2165075" cy="781476"/>
        </a:xfrm>
        <a:prstGeom prst="roundRect">
          <a:avLst/>
        </a:prstGeom>
        <a:solidFill>
          <a:schemeClr val="accent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n-US" altLang="zh-CN" sz="2800" b="1" kern="1200" dirty="0">
              <a:solidFill>
                <a:schemeClr val="bg1"/>
              </a:solidFill>
              <a:latin typeface="微软雅黑" pitchFamily="34" charset="-122"/>
              <a:ea typeface="微软雅黑" pitchFamily="34" charset="-122"/>
            </a:rPr>
            <a:t>2.</a:t>
          </a:r>
          <a:r>
            <a:rPr lang="zh-CN" altLang="en-US" sz="2800" b="1" kern="1200" dirty="0">
              <a:solidFill>
                <a:schemeClr val="bg1"/>
              </a:solidFill>
              <a:latin typeface="微软雅黑" pitchFamily="34" charset="-122"/>
              <a:ea typeface="微软雅黑" pitchFamily="34" charset="-122"/>
            </a:rPr>
            <a:t>定义范围</a:t>
          </a:r>
        </a:p>
      </dsp:txBody>
      <dsp:txXfrm>
        <a:off x="2486653" y="624256"/>
        <a:ext cx="2088777" cy="705178"/>
      </dsp:txXfrm>
    </dsp:sp>
    <dsp:sp modelId="{A0CE7CB3-08F0-4163-8284-041640424FD1}">
      <dsp:nvSpPr>
        <dsp:cNvPr id="0" name=""/>
        <dsp:cNvSpPr/>
      </dsp:nvSpPr>
      <dsp:spPr>
        <a:xfrm>
          <a:off x="4956870" y="586107"/>
          <a:ext cx="3521655" cy="781476"/>
        </a:xfrm>
        <a:prstGeom prst="roundRect">
          <a:avLst/>
        </a:prstGeom>
        <a:solidFill>
          <a:schemeClr val="accent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n-US" altLang="zh-CN" sz="2800" b="1" kern="1200" dirty="0">
              <a:solidFill>
                <a:schemeClr val="bg1"/>
              </a:solidFill>
              <a:latin typeface="微软雅黑" pitchFamily="34" charset="-122"/>
              <a:ea typeface="微软雅黑" pitchFamily="34" charset="-122"/>
            </a:rPr>
            <a:t>3.</a:t>
          </a:r>
          <a:r>
            <a:rPr lang="zh-CN" altLang="en-US" sz="2800" b="1" kern="1200" dirty="0">
              <a:solidFill>
                <a:schemeClr val="bg1"/>
              </a:solidFill>
              <a:latin typeface="微软雅黑" pitchFamily="34" charset="-122"/>
              <a:ea typeface="微软雅黑" pitchFamily="34" charset="-122"/>
            </a:rPr>
            <a:t>创建工作分解结构</a:t>
          </a:r>
        </a:p>
      </dsp:txBody>
      <dsp:txXfrm>
        <a:off x="4995019" y="624256"/>
        <a:ext cx="3445357" cy="70517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5CDD83-B258-4A7E-8BA3-FAE4A249CB28}">
      <dsp:nvSpPr>
        <dsp:cNvPr id="0" name=""/>
        <dsp:cNvSpPr/>
      </dsp:nvSpPr>
      <dsp:spPr>
        <a:xfrm>
          <a:off x="656322" y="0"/>
          <a:ext cx="6800897" cy="4064000"/>
        </a:xfrm>
        <a:prstGeom prst="rightArrow">
          <a:avLst/>
        </a:prstGeom>
        <a:solidFill>
          <a:schemeClr val="accent1">
            <a:tint val="40000"/>
            <a:hueOff val="0"/>
            <a:satOff val="0"/>
            <a:lumOff val="0"/>
            <a:alphaOff val="0"/>
          </a:schemeClr>
        </a:solidFill>
        <a:ln>
          <a:noFill/>
        </a:ln>
        <a:effectLst/>
        <a:sp3d z="-400500" extrusionH="63500" contourW="12700" prstMaterial="matte">
          <a:contourClr>
            <a:schemeClr val="lt1">
              <a:tint val="50000"/>
            </a:schemeClr>
          </a:contourClr>
        </a:sp3d>
      </dsp:spPr>
      <dsp:style>
        <a:lnRef idx="0">
          <a:scrgbClr r="0" g="0" b="0"/>
        </a:lnRef>
        <a:fillRef idx="1">
          <a:scrgbClr r="0" g="0" b="0"/>
        </a:fillRef>
        <a:effectRef idx="0">
          <a:scrgbClr r="0" g="0" b="0"/>
        </a:effectRef>
        <a:fontRef idx="minor"/>
      </dsp:style>
    </dsp:sp>
    <dsp:sp modelId="{3156070D-6614-43E1-ABE6-5F621339838D}">
      <dsp:nvSpPr>
        <dsp:cNvPr id="0" name=""/>
        <dsp:cNvSpPr/>
      </dsp:nvSpPr>
      <dsp:spPr>
        <a:xfrm>
          <a:off x="4712" y="1219199"/>
          <a:ext cx="1917184" cy="1625600"/>
        </a:xfrm>
        <a:prstGeom prst="roundRect">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en-US" altLang="zh-CN" sz="3000" b="1" kern="1200">
              <a:solidFill>
                <a:schemeClr val="tx1"/>
              </a:solidFill>
            </a:rPr>
            <a:t>1.</a:t>
          </a:r>
          <a:r>
            <a:rPr lang="zh-CN" altLang="en-US" sz="3000" b="1" kern="1200">
              <a:solidFill>
                <a:schemeClr val="tx1"/>
              </a:solidFill>
              <a:latin typeface="微软雅黑" pitchFamily="34" charset="-122"/>
              <a:ea typeface="微软雅黑" pitchFamily="34" charset="-122"/>
            </a:rPr>
            <a:t>排列工作包顺序</a:t>
          </a:r>
          <a:endParaRPr lang="zh-CN" altLang="en-US" sz="3000" b="1" kern="1200" dirty="0">
            <a:solidFill>
              <a:schemeClr val="tx1"/>
            </a:solidFill>
          </a:endParaRPr>
        </a:p>
      </dsp:txBody>
      <dsp:txXfrm>
        <a:off x="84067" y="1298554"/>
        <a:ext cx="1758474" cy="1466890"/>
      </dsp:txXfrm>
    </dsp:sp>
    <dsp:sp modelId="{A0CE7CB3-08F0-4163-8284-041640424FD1}">
      <dsp:nvSpPr>
        <dsp:cNvPr id="0" name=""/>
        <dsp:cNvSpPr/>
      </dsp:nvSpPr>
      <dsp:spPr>
        <a:xfrm>
          <a:off x="2029528" y="1219199"/>
          <a:ext cx="1917184" cy="1625600"/>
        </a:xfrm>
        <a:prstGeom prst="roundRect">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en-US" altLang="zh-CN" sz="3000" b="1" kern="1200">
              <a:solidFill>
                <a:schemeClr val="tx1"/>
              </a:solidFill>
            </a:rPr>
            <a:t>2.</a:t>
          </a:r>
          <a:r>
            <a:rPr lang="zh-CN" altLang="en-US" sz="3000" b="1" kern="1200">
              <a:solidFill>
                <a:schemeClr val="tx1"/>
              </a:solidFill>
              <a:latin typeface="微软雅黑" pitchFamily="34" charset="-122"/>
              <a:ea typeface="微软雅黑" pitchFamily="34" charset="-122"/>
            </a:rPr>
            <a:t>估算资源</a:t>
          </a:r>
          <a:endParaRPr lang="zh-CN" altLang="en-US" sz="3000" b="1" kern="1200" dirty="0">
            <a:solidFill>
              <a:schemeClr val="tx1"/>
            </a:solidFill>
          </a:endParaRPr>
        </a:p>
      </dsp:txBody>
      <dsp:txXfrm>
        <a:off x="2108883" y="1298554"/>
        <a:ext cx="1758474" cy="1466890"/>
      </dsp:txXfrm>
    </dsp:sp>
    <dsp:sp modelId="{40C13BCA-556C-45C7-A308-E83078177EDC}">
      <dsp:nvSpPr>
        <dsp:cNvPr id="0" name=""/>
        <dsp:cNvSpPr/>
      </dsp:nvSpPr>
      <dsp:spPr>
        <a:xfrm>
          <a:off x="4054343" y="1219199"/>
          <a:ext cx="1917184" cy="1625600"/>
        </a:xfrm>
        <a:prstGeom prst="roundRect">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en-US" altLang="zh-CN" sz="3000" b="1" kern="1200">
              <a:solidFill>
                <a:schemeClr val="tx1"/>
              </a:solidFill>
              <a:latin typeface="微软雅黑" pitchFamily="34" charset="-122"/>
              <a:ea typeface="微软雅黑" pitchFamily="34" charset="-122"/>
            </a:rPr>
            <a:t>3.</a:t>
          </a:r>
          <a:r>
            <a:rPr lang="zh-CN" altLang="en-US" sz="3000" b="1" kern="1200">
              <a:solidFill>
                <a:schemeClr val="tx1"/>
              </a:solidFill>
              <a:latin typeface="微软雅黑" pitchFamily="34" charset="-122"/>
              <a:ea typeface="微软雅黑" pitchFamily="34" charset="-122"/>
            </a:rPr>
            <a:t>估算持续时间</a:t>
          </a:r>
          <a:endParaRPr lang="zh-CN" altLang="en-US" sz="3000" b="1" kern="1200" dirty="0">
            <a:solidFill>
              <a:schemeClr val="tx1"/>
            </a:solidFill>
          </a:endParaRPr>
        </a:p>
      </dsp:txBody>
      <dsp:txXfrm>
        <a:off x="4133698" y="1298554"/>
        <a:ext cx="1758474" cy="1466890"/>
      </dsp:txXfrm>
    </dsp:sp>
    <dsp:sp modelId="{D36BA753-7413-4417-A2F2-A65A486E2551}">
      <dsp:nvSpPr>
        <dsp:cNvPr id="0" name=""/>
        <dsp:cNvSpPr/>
      </dsp:nvSpPr>
      <dsp:spPr>
        <a:xfrm>
          <a:off x="6079159" y="1219199"/>
          <a:ext cx="1917184" cy="1625600"/>
        </a:xfrm>
        <a:prstGeom prst="roundRect">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en-US" altLang="zh-CN" sz="3000" b="1" kern="1200">
              <a:solidFill>
                <a:schemeClr val="tx1"/>
              </a:solidFill>
            </a:rPr>
            <a:t>4.</a:t>
          </a:r>
          <a:r>
            <a:rPr lang="zh-CN" altLang="en-US" sz="3000" b="1" kern="1200">
              <a:solidFill>
                <a:schemeClr val="tx1"/>
              </a:solidFill>
              <a:latin typeface="微软雅黑" pitchFamily="34" charset="-122"/>
              <a:ea typeface="微软雅黑" pitchFamily="34" charset="-122"/>
            </a:rPr>
            <a:t>制定进度计划</a:t>
          </a:r>
          <a:endParaRPr lang="zh-CN" altLang="en-US" sz="3000" b="1" kern="1200" dirty="0">
            <a:solidFill>
              <a:schemeClr val="tx1"/>
            </a:solidFill>
          </a:endParaRPr>
        </a:p>
      </dsp:txBody>
      <dsp:txXfrm>
        <a:off x="6158514" y="1298554"/>
        <a:ext cx="1758474" cy="146689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5.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8.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cs typeface="+mn-cs"/>
              </a:defRPr>
            </a:lvl1pPr>
          </a:lstStyle>
          <a:p>
            <a:pPr>
              <a:defRPr/>
            </a:pPr>
            <a:endParaRPr lang="en-US" altLang="zh-CN"/>
          </a:p>
        </p:txBody>
      </p:sp>
      <p:sp>
        <p:nvSpPr>
          <p:cNvPr id="81923"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cs typeface="+mn-cs"/>
              </a:defRPr>
            </a:lvl1pPr>
          </a:lstStyle>
          <a:p>
            <a:pPr>
              <a:defRPr/>
            </a:pPr>
            <a:endParaRPr lang="en-US" altLang="zh-CN"/>
          </a:p>
        </p:txBody>
      </p:sp>
      <p:sp>
        <p:nvSpPr>
          <p:cNvPr id="81924"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cs typeface="+mn-cs"/>
              </a:defRPr>
            </a:lvl1pPr>
          </a:lstStyle>
          <a:p>
            <a:pPr>
              <a:defRPr/>
            </a:pPr>
            <a:endParaRPr lang="en-US" altLang="zh-CN"/>
          </a:p>
        </p:txBody>
      </p:sp>
      <p:sp>
        <p:nvSpPr>
          <p:cNvPr id="81925"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cs typeface="+mn-cs"/>
              </a:defRPr>
            </a:lvl1pPr>
          </a:lstStyle>
          <a:p>
            <a:pPr>
              <a:defRPr/>
            </a:pPr>
            <a:fld id="{EA86A4B5-776F-49C1-8046-01AC5D0258F9}" type="slidenum">
              <a:rPr lang="en-US" altLang="zh-CN"/>
              <a:pPr>
                <a:defRPr/>
              </a:pPr>
              <a:t>‹#›</a:t>
            </a:fld>
            <a:endParaRPr lang="en-US" altLang="zh-CN"/>
          </a:p>
        </p:txBody>
      </p:sp>
    </p:spTree>
    <p:extLst>
      <p:ext uri="{BB962C8B-B14F-4D97-AF65-F5344CB8AC3E}">
        <p14:creationId xmlns:p14="http://schemas.microsoft.com/office/powerpoint/2010/main" val="12485905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atin typeface="Arial" pitchFamily="34" charset="0"/>
                <a:cs typeface="Arial" pitchFamily="34" charset="0"/>
              </a:defRPr>
            </a:lvl1pPr>
          </a:lstStyle>
          <a:p>
            <a:pPr>
              <a:defRPr/>
            </a:pPr>
            <a:endParaRPr lang="de-DE" altLang="zh-CN"/>
          </a:p>
        </p:txBody>
      </p:sp>
      <p:sp>
        <p:nvSpPr>
          <p:cNvPr id="819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atin typeface="Arial" pitchFamily="34" charset="0"/>
                <a:cs typeface="Arial" pitchFamily="34" charset="0"/>
              </a:defRPr>
            </a:lvl1pPr>
          </a:lstStyle>
          <a:p>
            <a:pPr>
              <a:defRPr/>
            </a:pPr>
            <a:endParaRPr lang="de-DE" altLang="zh-CN"/>
          </a:p>
        </p:txBody>
      </p:sp>
      <p:sp>
        <p:nvSpPr>
          <p:cNvPr id="512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819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de-DE" noProof="0"/>
              <a:t>Textmasterformate durch Klicken bearbeiten</a:t>
            </a:r>
          </a:p>
          <a:p>
            <a:pPr lvl="1"/>
            <a:r>
              <a:rPr lang="de-DE" noProof="0"/>
              <a:t>Zweite Ebene</a:t>
            </a:r>
          </a:p>
          <a:p>
            <a:pPr lvl="2"/>
            <a:r>
              <a:rPr lang="de-DE" noProof="0"/>
              <a:t>Dritte Ebene</a:t>
            </a:r>
          </a:p>
          <a:p>
            <a:pPr lvl="3"/>
            <a:r>
              <a:rPr lang="de-DE" noProof="0"/>
              <a:t>Vierte Ebene</a:t>
            </a:r>
          </a:p>
          <a:p>
            <a:pPr lvl="4"/>
            <a:r>
              <a:rPr lang="de-DE" noProof="0"/>
              <a:t>Fünfte Ebene</a:t>
            </a:r>
          </a:p>
        </p:txBody>
      </p:sp>
      <p:sp>
        <p:nvSpPr>
          <p:cNvPr id="819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atin typeface="Arial" pitchFamily="34" charset="0"/>
                <a:cs typeface="Arial" pitchFamily="34" charset="0"/>
              </a:defRPr>
            </a:lvl1pPr>
          </a:lstStyle>
          <a:p>
            <a:pPr>
              <a:defRPr/>
            </a:pPr>
            <a:endParaRPr lang="de-DE" altLang="zh-CN"/>
          </a:p>
        </p:txBody>
      </p:sp>
      <p:sp>
        <p:nvSpPr>
          <p:cNvPr id="819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latin typeface="Arial" pitchFamily="34" charset="0"/>
                <a:cs typeface="Arial" pitchFamily="34" charset="0"/>
              </a:defRPr>
            </a:lvl1pPr>
          </a:lstStyle>
          <a:p>
            <a:pPr>
              <a:defRPr/>
            </a:pPr>
            <a:fld id="{AD744E2D-6CE4-438C-B9A0-AF7F3BF83E59}" type="slidenum">
              <a:rPr lang="de-DE" altLang="zh-CN"/>
              <a:pPr>
                <a:defRPr/>
              </a:pPr>
              <a:t>‹#›</a:t>
            </a:fld>
            <a:endParaRPr lang="de-DE" altLang="zh-CN"/>
          </a:p>
        </p:txBody>
      </p:sp>
    </p:spTree>
    <p:extLst>
      <p:ext uri="{BB962C8B-B14F-4D97-AF65-F5344CB8AC3E}">
        <p14:creationId xmlns:p14="http://schemas.microsoft.com/office/powerpoint/2010/main" val="248998813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2D70A793-C072-4DB4-AAF5-69ED796BA566}" type="slidenum">
              <a:rPr lang="en-US" altLang="zh-CN" smtClean="0"/>
              <a:pPr>
                <a:defRPr/>
              </a:pPr>
              <a:t>7</a:t>
            </a:fld>
            <a:endParaRPr lang="en-US" altLang="zh-CN"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2D70A793-C072-4DB4-AAF5-69ED796BA566}" type="slidenum">
              <a:rPr lang="en-US" altLang="zh-CN" smtClean="0"/>
              <a:pPr>
                <a:defRPr/>
              </a:pPr>
              <a:t>26</a:t>
            </a:fld>
            <a:endParaRPr lang="en-US" altLang="zh-CN"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85000" lnSpcReduction="20000"/>
          </a:bodyPr>
          <a:lstStyle/>
          <a:p>
            <a:r>
              <a:rPr lang="zh-CN" altLang="en-US" sz="2400" dirty="0">
                <a:solidFill>
                  <a:srgbClr val="FF0000"/>
                </a:solidFill>
              </a:rPr>
              <a:t>确定依赖关系</a:t>
            </a:r>
            <a:endParaRPr lang="en-US" altLang="zh-CN" sz="2400" dirty="0">
              <a:solidFill>
                <a:srgbClr val="FF0000"/>
              </a:solidFill>
            </a:endParaRPr>
          </a:p>
          <a:p>
            <a:pPr lvl="1"/>
            <a:r>
              <a:rPr lang="zh-CN" altLang="en-US" sz="2000" dirty="0"/>
              <a:t>强制性依赖关系。合同所要求或工作本身的内在性质所决定的依赖关系，例如只有地基建成后，才能砌墙</a:t>
            </a:r>
            <a:endParaRPr lang="en-US" altLang="zh-CN" sz="2000" dirty="0"/>
          </a:p>
          <a:p>
            <a:pPr lvl="1"/>
            <a:r>
              <a:rPr lang="zh-CN" altLang="en-US" sz="2000" dirty="0"/>
              <a:t>选择性依赖关系。基于应用领域的最佳实践来确定，例如完成软件设计才开始编码。这种关系在压缩进度时重点考虑</a:t>
            </a:r>
            <a:endParaRPr lang="en-US" altLang="zh-CN" sz="2000" dirty="0"/>
          </a:p>
          <a:p>
            <a:pPr lvl="1"/>
            <a:r>
              <a:rPr lang="zh-CN" altLang="en-US" sz="2000" dirty="0"/>
              <a:t>外部依赖关系。不是项目团队能控制的，但会影响到项目活动，例如软件测试可能需要某些硬件设备到位</a:t>
            </a:r>
            <a:endParaRPr lang="en-US" altLang="zh-CN" sz="2000" dirty="0"/>
          </a:p>
          <a:p>
            <a:r>
              <a:rPr lang="zh-CN" altLang="en-US" sz="2400" dirty="0">
                <a:solidFill>
                  <a:srgbClr val="FF0000"/>
                </a:solidFill>
              </a:rPr>
              <a:t>利用时间提前量与滞后量</a:t>
            </a:r>
            <a:r>
              <a:rPr lang="zh-CN" altLang="en-US" sz="2400" dirty="0"/>
              <a:t>。可在依赖关系中加入时间提前量或滞后量，来更准确地表示活动间的逻辑关系。例如编码结束前</a:t>
            </a:r>
            <a:r>
              <a:rPr lang="en-US" altLang="zh-CN" sz="2400" dirty="0"/>
              <a:t>20</a:t>
            </a:r>
            <a:r>
              <a:rPr lang="zh-CN" altLang="en-US" sz="2400" dirty="0"/>
              <a:t>天就开始测试工作了</a:t>
            </a:r>
            <a:endParaRPr lang="en-US" altLang="zh-CN" sz="2400" dirty="0"/>
          </a:p>
          <a:p>
            <a:r>
              <a:rPr lang="zh-CN" altLang="en-US" sz="2400" dirty="0"/>
              <a:t>进度网络模板。可以使用企业标准的网络图模板，来加快项目活动网络图的编制速度</a:t>
            </a:r>
          </a:p>
          <a:p>
            <a:endParaRPr lang="zh-CN" altLang="en-US" dirty="0"/>
          </a:p>
        </p:txBody>
      </p:sp>
      <p:sp>
        <p:nvSpPr>
          <p:cNvPr id="4" name="灯片编号占位符 3"/>
          <p:cNvSpPr>
            <a:spLocks noGrp="1"/>
          </p:cNvSpPr>
          <p:nvPr>
            <p:ph type="sldNum" sz="quarter" idx="10"/>
          </p:nvPr>
        </p:nvSpPr>
        <p:spPr/>
        <p:txBody>
          <a:bodyPr/>
          <a:lstStyle/>
          <a:p>
            <a:pPr>
              <a:defRPr/>
            </a:pPr>
            <a:fld id="{2D70A793-C072-4DB4-AAF5-69ED796BA566}" type="slidenum">
              <a:rPr lang="en-US" altLang="zh-CN" smtClean="0"/>
              <a:pPr>
                <a:defRPr/>
              </a:pPr>
              <a:t>27</a:t>
            </a:fld>
            <a:endParaRPr lang="en-US" altLang="zh-CN"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4.33</a:t>
            </a:r>
            <a:endParaRPr lang="zh-CN" altLang="en-US" dirty="0"/>
          </a:p>
        </p:txBody>
      </p:sp>
      <p:sp>
        <p:nvSpPr>
          <p:cNvPr id="4" name="灯片编号占位符 3"/>
          <p:cNvSpPr>
            <a:spLocks noGrp="1"/>
          </p:cNvSpPr>
          <p:nvPr>
            <p:ph type="sldNum" sz="quarter" idx="10"/>
          </p:nvPr>
        </p:nvSpPr>
        <p:spPr/>
        <p:txBody>
          <a:bodyPr/>
          <a:lstStyle/>
          <a:p>
            <a:pPr>
              <a:defRPr/>
            </a:pPr>
            <a:fld id="{2D70A793-C072-4DB4-AAF5-69ED796BA566}" type="slidenum">
              <a:rPr lang="en-US" altLang="zh-CN" smtClean="0"/>
              <a:pPr>
                <a:defRPr/>
              </a:pPr>
              <a:t>32</a:t>
            </a:fld>
            <a:endParaRPr lang="en-US"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AD744E2D-6CE4-438C-B9A0-AF7F3BF83E59}" type="slidenum">
              <a:rPr lang="de-DE" altLang="zh-CN" smtClean="0"/>
              <a:pPr>
                <a:defRPr/>
              </a:pPr>
              <a:t>38</a:t>
            </a:fld>
            <a:endParaRPr lang="de-DE"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AD744E2D-6CE4-438C-B9A0-AF7F3BF83E59}" type="slidenum">
              <a:rPr lang="de-DE" altLang="zh-CN" smtClean="0"/>
              <a:pPr>
                <a:defRPr/>
              </a:pPr>
              <a:t>39</a:t>
            </a:fld>
            <a:endParaRPr lang="de-DE"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团队建设费定义为成本资源</a:t>
            </a:r>
            <a:endParaRPr lang="en-US" altLang="zh-CN" dirty="0"/>
          </a:p>
          <a:p>
            <a:r>
              <a:rPr lang="zh-CN" altLang="en-US" dirty="0"/>
              <a:t>测试设备定义为材料资源</a:t>
            </a:r>
          </a:p>
        </p:txBody>
      </p:sp>
      <p:sp>
        <p:nvSpPr>
          <p:cNvPr id="4" name="灯片编号占位符 3"/>
          <p:cNvSpPr>
            <a:spLocks noGrp="1"/>
          </p:cNvSpPr>
          <p:nvPr>
            <p:ph type="sldNum" sz="quarter" idx="10"/>
          </p:nvPr>
        </p:nvSpPr>
        <p:spPr/>
        <p:txBody>
          <a:bodyPr/>
          <a:lstStyle/>
          <a:p>
            <a:pPr>
              <a:defRPr/>
            </a:pPr>
            <a:fld id="{AD744E2D-6CE4-438C-B9A0-AF7F3BF83E59}" type="slidenum">
              <a:rPr lang="de-DE" altLang="zh-CN" smtClean="0"/>
              <a:pPr>
                <a:defRPr/>
              </a:pPr>
              <a:t>40</a:t>
            </a:fld>
            <a:endParaRPr lang="de-DE" altLang="zh-CN"/>
          </a:p>
        </p:txBody>
      </p:sp>
    </p:spTree>
    <p:extLst>
      <p:ext uri="{BB962C8B-B14F-4D97-AF65-F5344CB8AC3E}">
        <p14:creationId xmlns:p14="http://schemas.microsoft.com/office/powerpoint/2010/main" val="38231274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间接成本和储备作为成本资源，在一级摘要任务添加，以</a:t>
            </a:r>
            <a:r>
              <a:rPr lang="en-US" altLang="zh-CN" dirty="0"/>
              <a:t>10%</a:t>
            </a:r>
            <a:r>
              <a:rPr lang="zh-CN" altLang="en-US" dirty="0"/>
              <a:t>和</a:t>
            </a:r>
            <a:r>
              <a:rPr lang="en-US" altLang="zh-CN" dirty="0"/>
              <a:t>20%</a:t>
            </a:r>
            <a:r>
              <a:rPr lang="zh-CN" altLang="en-US" dirty="0"/>
              <a:t>分别估算</a:t>
            </a:r>
          </a:p>
        </p:txBody>
      </p:sp>
      <p:sp>
        <p:nvSpPr>
          <p:cNvPr id="4" name="灯片编号占位符 3"/>
          <p:cNvSpPr>
            <a:spLocks noGrp="1"/>
          </p:cNvSpPr>
          <p:nvPr>
            <p:ph type="sldNum" sz="quarter" idx="10"/>
          </p:nvPr>
        </p:nvSpPr>
        <p:spPr/>
        <p:txBody>
          <a:bodyPr/>
          <a:lstStyle/>
          <a:p>
            <a:pPr>
              <a:defRPr/>
            </a:pPr>
            <a:fld id="{AD744E2D-6CE4-438C-B9A0-AF7F3BF83E59}" type="slidenum">
              <a:rPr lang="de-DE" altLang="zh-CN" smtClean="0"/>
              <a:pPr>
                <a:defRPr/>
              </a:pPr>
              <a:t>41</a:t>
            </a:fld>
            <a:endParaRPr lang="de-DE"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AD744E2D-6CE4-438C-B9A0-AF7F3BF83E59}" type="slidenum">
              <a:rPr lang="de-DE" altLang="zh-CN" smtClean="0"/>
              <a:pPr>
                <a:defRPr/>
              </a:pPr>
              <a:t>42</a:t>
            </a:fld>
            <a:endParaRPr lang="de-DE"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AD744E2D-6CE4-438C-B9A0-AF7F3BF83E59}" type="slidenum">
              <a:rPr lang="de-DE" altLang="zh-CN" smtClean="0"/>
              <a:pPr>
                <a:defRPr/>
              </a:pPr>
              <a:t>44</a:t>
            </a:fld>
            <a:endParaRPr lang="de-DE"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AD744E2D-6CE4-438C-B9A0-AF7F3BF83E59}" type="slidenum">
              <a:rPr lang="de-DE" altLang="zh-CN" smtClean="0"/>
              <a:pPr>
                <a:defRPr/>
              </a:pPr>
              <a:t>46</a:t>
            </a:fld>
            <a:endParaRPr lang="de-DE"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把例子放在后面</a:t>
            </a:r>
          </a:p>
        </p:txBody>
      </p:sp>
      <p:sp>
        <p:nvSpPr>
          <p:cNvPr id="4" name="灯片编号占位符 3"/>
          <p:cNvSpPr>
            <a:spLocks noGrp="1"/>
          </p:cNvSpPr>
          <p:nvPr>
            <p:ph type="sldNum" sz="quarter" idx="10"/>
          </p:nvPr>
        </p:nvSpPr>
        <p:spPr/>
        <p:txBody>
          <a:bodyPr/>
          <a:lstStyle/>
          <a:p>
            <a:pPr>
              <a:defRPr/>
            </a:pPr>
            <a:fld id="{2D70A793-C072-4DB4-AAF5-69ED796BA566}" type="slidenum">
              <a:rPr lang="en-US" altLang="zh-CN" smtClean="0"/>
              <a:pPr>
                <a:defRPr/>
              </a:pPr>
              <a:t>8</a:t>
            </a:fld>
            <a:endParaRPr lang="en-US" altLang="zh-CN"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角色名可作为“组”的标识</a:t>
            </a:r>
          </a:p>
        </p:txBody>
      </p:sp>
      <p:sp>
        <p:nvSpPr>
          <p:cNvPr id="4" name="灯片编号占位符 3"/>
          <p:cNvSpPr>
            <a:spLocks noGrp="1"/>
          </p:cNvSpPr>
          <p:nvPr>
            <p:ph type="sldNum" sz="quarter" idx="10"/>
          </p:nvPr>
        </p:nvSpPr>
        <p:spPr/>
        <p:txBody>
          <a:bodyPr/>
          <a:lstStyle/>
          <a:p>
            <a:pPr>
              <a:defRPr/>
            </a:pPr>
            <a:fld id="{AD744E2D-6CE4-438C-B9A0-AF7F3BF83E59}" type="slidenum">
              <a:rPr lang="de-DE" altLang="zh-CN" smtClean="0"/>
              <a:pPr>
                <a:defRPr/>
              </a:pPr>
              <a:t>65</a:t>
            </a:fld>
            <a:endParaRPr lang="de-DE" altLang="zh-CN"/>
          </a:p>
        </p:txBody>
      </p:sp>
    </p:spTree>
    <p:extLst>
      <p:ext uri="{BB962C8B-B14F-4D97-AF65-F5344CB8AC3E}">
        <p14:creationId xmlns:p14="http://schemas.microsoft.com/office/powerpoint/2010/main" val="260934024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D744E2D-6CE4-438C-B9A0-AF7F3BF83E59}" type="slidenum">
              <a:rPr lang="de-DE" altLang="zh-CN" smtClean="0"/>
              <a:pPr>
                <a:defRPr/>
              </a:pPr>
              <a:t>72</a:t>
            </a:fld>
            <a:endParaRPr lang="de-DE" altLang="zh-CN"/>
          </a:p>
        </p:txBody>
      </p:sp>
    </p:spTree>
    <p:extLst>
      <p:ext uri="{BB962C8B-B14F-4D97-AF65-F5344CB8AC3E}">
        <p14:creationId xmlns:p14="http://schemas.microsoft.com/office/powerpoint/2010/main" val="233271740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AD744E2D-6CE4-438C-B9A0-AF7F3BF83E59}" type="slidenum">
              <a:rPr lang="de-DE" altLang="zh-CN" smtClean="0"/>
              <a:pPr>
                <a:defRPr/>
              </a:pPr>
              <a:t>76</a:t>
            </a:fld>
            <a:endParaRPr lang="de-DE" altLang="zh-C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a:t>
            </a:r>
            <a:r>
              <a:rPr lang="en-US" altLang="zh-CN" dirty="0"/>
              <a:t>1993</a:t>
            </a:r>
            <a:r>
              <a:rPr lang="zh-CN" altLang="en-US" dirty="0"/>
              <a:t>年</a:t>
            </a:r>
            <a:r>
              <a:rPr lang="en-US" altLang="zh-CN" dirty="0"/>
              <a:t>1</a:t>
            </a:r>
            <a:r>
              <a:rPr lang="zh-CN" altLang="en-US" dirty="0"/>
              <a:t>月，</a:t>
            </a:r>
            <a:r>
              <a:rPr lang="en-US" altLang="zh-CN" dirty="0"/>
              <a:t>NCSA</a:t>
            </a:r>
            <a:r>
              <a:rPr lang="zh-CN" altLang="en-US" dirty="0"/>
              <a:t>（</a:t>
            </a:r>
            <a:r>
              <a:rPr lang="en-US" altLang="zh-CN" dirty="0"/>
              <a:t>National Center for Supercomputing Applications</a:t>
            </a:r>
            <a:r>
              <a:rPr lang="zh-CN" altLang="en-US" dirty="0"/>
              <a:t>，美国国家超级电脑应用中心）完成革命性的创新，在</a:t>
            </a:r>
            <a:r>
              <a:rPr lang="en-US" altLang="zh-CN" dirty="0"/>
              <a:t>Unix</a:t>
            </a:r>
            <a:r>
              <a:rPr lang="zh-CN" altLang="en-US" dirty="0"/>
              <a:t>平台上开发出了第一个图形化的网页浏览器</a:t>
            </a:r>
            <a:r>
              <a:rPr lang="en-US" altLang="zh-CN" dirty="0"/>
              <a:t>Mosaic</a:t>
            </a:r>
            <a:r>
              <a:rPr lang="zh-CN" altLang="en-US" dirty="0"/>
              <a:t>（</a:t>
            </a:r>
            <a:r>
              <a:rPr lang="en-US" altLang="zh-CN" dirty="0"/>
              <a:t>Alpha </a:t>
            </a:r>
            <a:r>
              <a:rPr lang="zh-CN" altLang="en-US" dirty="0"/>
              <a:t>版），同年九月发布的</a:t>
            </a:r>
            <a:r>
              <a:rPr lang="en-US" altLang="zh-CN" dirty="0"/>
              <a:t>1.0</a:t>
            </a:r>
            <a:r>
              <a:rPr lang="zh-CN" altLang="en-US" dirty="0"/>
              <a:t>正式版实现了在</a:t>
            </a:r>
            <a:r>
              <a:rPr lang="en-US" altLang="zh-CN" dirty="0"/>
              <a:t>Apple Macintosh</a:t>
            </a:r>
            <a:r>
              <a:rPr lang="zh-CN" altLang="en-US" dirty="0"/>
              <a:t>和</a:t>
            </a:r>
            <a:r>
              <a:rPr lang="en-US" altLang="zh-CN" dirty="0"/>
              <a:t>Microsoft Windows</a:t>
            </a:r>
            <a:r>
              <a:rPr lang="zh-CN" altLang="en-US" dirty="0"/>
              <a:t>平台上的运行，一时间</a:t>
            </a:r>
            <a:r>
              <a:rPr lang="en-US" altLang="zh-CN" dirty="0"/>
              <a:t>Mosaic</a:t>
            </a:r>
            <a:r>
              <a:rPr lang="zh-CN" altLang="en-US" dirty="0"/>
              <a:t>俨然成为 </a:t>
            </a:r>
            <a:r>
              <a:rPr lang="en-US" altLang="zh-CN" dirty="0"/>
              <a:t>Web</a:t>
            </a:r>
            <a:r>
              <a:rPr lang="zh-CN" altLang="en-US" dirty="0"/>
              <a:t>浏览器的标准。随后</a:t>
            </a:r>
            <a:r>
              <a:rPr lang="en-US" altLang="zh-CN" dirty="0"/>
              <a:t>NCSA</a:t>
            </a:r>
            <a:r>
              <a:rPr lang="zh-CN" altLang="en-US" dirty="0"/>
              <a:t>将</a:t>
            </a:r>
            <a:r>
              <a:rPr lang="en-US" altLang="zh-CN" dirty="0"/>
              <a:t>Mosaic</a:t>
            </a:r>
            <a:r>
              <a:rPr lang="zh-CN" altLang="en-US" dirty="0"/>
              <a:t>的商业运营权转售给了</a:t>
            </a:r>
            <a:r>
              <a:rPr lang="en-US" altLang="zh-CN" dirty="0"/>
              <a:t>Spyglass</a:t>
            </a:r>
            <a:r>
              <a:rPr lang="zh-CN" altLang="en-US" dirty="0"/>
              <a:t>公司，该公司又向包括微软公司在内的多家公司技术授权，允许其在 </a:t>
            </a:r>
            <a:r>
              <a:rPr lang="en-US" altLang="zh-CN" dirty="0"/>
              <a:t>Mosaic</a:t>
            </a:r>
            <a:r>
              <a:rPr lang="zh-CN" altLang="en-US" dirty="0"/>
              <a:t>的基础上开发自己的产品。</a:t>
            </a:r>
          </a:p>
        </p:txBody>
      </p:sp>
      <p:sp>
        <p:nvSpPr>
          <p:cNvPr id="4" name="灯片编号占位符 3"/>
          <p:cNvSpPr>
            <a:spLocks noGrp="1"/>
          </p:cNvSpPr>
          <p:nvPr>
            <p:ph type="sldNum" sz="quarter" idx="10"/>
          </p:nvPr>
        </p:nvSpPr>
        <p:spPr/>
        <p:txBody>
          <a:bodyPr/>
          <a:lstStyle/>
          <a:p>
            <a:pPr>
              <a:defRPr/>
            </a:pPr>
            <a:fld id="{AD744E2D-6CE4-438C-B9A0-AF7F3BF83E59}" type="slidenum">
              <a:rPr lang="de-DE" altLang="zh-CN" smtClean="0"/>
              <a:pPr>
                <a:defRPr/>
              </a:pPr>
              <a:t>79</a:t>
            </a:fld>
            <a:endParaRPr lang="de-DE" altLang="zh-CN"/>
          </a:p>
        </p:txBody>
      </p:sp>
    </p:spTree>
    <p:extLst>
      <p:ext uri="{BB962C8B-B14F-4D97-AF65-F5344CB8AC3E}">
        <p14:creationId xmlns:p14="http://schemas.microsoft.com/office/powerpoint/2010/main" val="135079748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lvl="1"/>
            <a:r>
              <a:rPr lang="zh-CN" altLang="en-US" dirty="0"/>
              <a:t>固定总价合同（</a:t>
            </a:r>
            <a:r>
              <a:rPr lang="en-US" altLang="zh-CN" dirty="0"/>
              <a:t>FFP</a:t>
            </a:r>
            <a:r>
              <a:rPr lang="zh-CN" altLang="en-US" dirty="0"/>
              <a:t>）</a:t>
            </a:r>
            <a:endParaRPr lang="en-US" altLang="zh-CN" dirty="0"/>
          </a:p>
          <a:p>
            <a:pPr lvl="2"/>
            <a:r>
              <a:rPr lang="zh-CN" altLang="en-US" dirty="0"/>
              <a:t>因合同履行不好而导致的任何成本增加都由卖方负责</a:t>
            </a:r>
            <a:endParaRPr lang="en-US" altLang="zh-CN" dirty="0"/>
          </a:p>
          <a:p>
            <a:pPr lvl="2"/>
            <a:r>
              <a:rPr lang="zh-CN" altLang="en-US" dirty="0"/>
              <a:t>买方必须准确定义要采购的产品或服务，如果范围变更通常会导致合同价格提高</a:t>
            </a:r>
            <a:endParaRPr lang="en-US" altLang="zh-CN" dirty="0"/>
          </a:p>
          <a:p>
            <a:pPr lvl="1"/>
            <a:r>
              <a:rPr lang="zh-CN" altLang="en-US" dirty="0"/>
              <a:t>总价加激励费用合同（</a:t>
            </a:r>
            <a:r>
              <a:rPr lang="en-US" altLang="zh-CN" dirty="0"/>
              <a:t>FPIF</a:t>
            </a:r>
            <a:r>
              <a:rPr lang="zh-CN" altLang="en-US" dirty="0"/>
              <a:t>）</a:t>
            </a:r>
            <a:endParaRPr lang="en-US" altLang="zh-CN" dirty="0"/>
          </a:p>
          <a:p>
            <a:pPr lvl="2"/>
            <a:r>
              <a:rPr lang="zh-CN" altLang="en-US" dirty="0"/>
              <a:t>实现既定目标给予账务奖励。</a:t>
            </a:r>
            <a:endParaRPr lang="en-US" altLang="zh-CN" dirty="0"/>
          </a:p>
          <a:p>
            <a:pPr lvl="1"/>
            <a:r>
              <a:rPr lang="zh-CN" altLang="en-US" dirty="0"/>
              <a:t>总价加经济价格调整合同（</a:t>
            </a:r>
            <a:r>
              <a:rPr lang="en-US" altLang="zh-CN" dirty="0"/>
              <a:t>FP-EPA</a:t>
            </a:r>
            <a:r>
              <a:rPr lang="zh-CN" altLang="en-US" dirty="0"/>
              <a:t>）</a:t>
            </a:r>
            <a:endParaRPr lang="en-US" altLang="zh-CN" dirty="0"/>
          </a:p>
          <a:p>
            <a:pPr lvl="2"/>
            <a:r>
              <a:rPr lang="zh-CN" altLang="en-US" dirty="0"/>
              <a:t>允许根据条件变化（如通货膨胀、特殊商品的成本变化），以事先确定的方式对合同价格进行调整</a:t>
            </a:r>
            <a:endParaRPr lang="en-US" altLang="zh-CN" dirty="0"/>
          </a:p>
          <a:p>
            <a:pPr lvl="2"/>
            <a:r>
              <a:rPr lang="zh-CN" altLang="en-US" dirty="0"/>
              <a:t>适用于卖方履约要跨越相当长的周期（数年），或买卖双方之间要维持多种长期关系</a:t>
            </a:r>
          </a:p>
          <a:p>
            <a:endParaRPr lang="zh-CN" altLang="en-US" dirty="0"/>
          </a:p>
        </p:txBody>
      </p:sp>
      <p:sp>
        <p:nvSpPr>
          <p:cNvPr id="4" name="灯片编号占位符 3"/>
          <p:cNvSpPr>
            <a:spLocks noGrp="1"/>
          </p:cNvSpPr>
          <p:nvPr>
            <p:ph type="sldNum" sz="quarter" idx="10"/>
          </p:nvPr>
        </p:nvSpPr>
        <p:spPr/>
        <p:txBody>
          <a:bodyPr/>
          <a:lstStyle/>
          <a:p>
            <a:pPr>
              <a:defRPr/>
            </a:pPr>
            <a:fld id="{2D70A793-C072-4DB4-AAF5-69ED796BA566}" type="slidenum">
              <a:rPr lang="en-US" altLang="zh-CN" smtClean="0"/>
              <a:pPr>
                <a:defRPr/>
              </a:pPr>
              <a:t>85</a:t>
            </a:fld>
            <a:endParaRPr lang="en-US" altLang="zh-CN"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11</a:t>
            </a:r>
          </a:p>
          <a:p>
            <a:r>
              <a:rPr lang="en-US" altLang="zh-CN" dirty="0"/>
              <a:t>9.4</a:t>
            </a:r>
          </a:p>
          <a:p>
            <a:r>
              <a:rPr lang="en-US" altLang="zh-CN" dirty="0"/>
              <a:t>12.6</a:t>
            </a:r>
            <a:endParaRPr lang="zh-CN" altLang="en-US" dirty="0"/>
          </a:p>
        </p:txBody>
      </p:sp>
      <p:sp>
        <p:nvSpPr>
          <p:cNvPr id="4" name="灯片编号占位符 3"/>
          <p:cNvSpPr>
            <a:spLocks noGrp="1"/>
          </p:cNvSpPr>
          <p:nvPr>
            <p:ph type="sldNum" sz="quarter" idx="10"/>
          </p:nvPr>
        </p:nvSpPr>
        <p:spPr/>
        <p:txBody>
          <a:bodyPr/>
          <a:lstStyle/>
          <a:p>
            <a:pPr>
              <a:defRPr/>
            </a:pPr>
            <a:fld id="{2D70A793-C072-4DB4-AAF5-69ED796BA566}" type="slidenum">
              <a:rPr lang="en-US" altLang="zh-CN" smtClean="0"/>
              <a:pPr>
                <a:defRPr/>
              </a:pPr>
              <a:t>86</a:t>
            </a:fld>
            <a:endParaRPr lang="en-US" altLang="zh-CN"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D744E2D-6CE4-438C-B9A0-AF7F3BF83E59}" type="slidenum">
              <a:rPr lang="de-DE" altLang="zh-CN" smtClean="0"/>
              <a:pPr>
                <a:defRPr/>
              </a:pPr>
              <a:t>92</a:t>
            </a:fld>
            <a:endParaRPr lang="de-DE" altLang="zh-CN"/>
          </a:p>
        </p:txBody>
      </p:sp>
    </p:spTree>
    <p:extLst>
      <p:ext uri="{BB962C8B-B14F-4D97-AF65-F5344CB8AC3E}">
        <p14:creationId xmlns:p14="http://schemas.microsoft.com/office/powerpoint/2010/main" val="235665624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2D70A793-C072-4DB4-AAF5-69ED796BA566}" type="slidenum">
              <a:rPr lang="en-US" altLang="zh-CN" smtClean="0"/>
              <a:pPr>
                <a:defRPr/>
              </a:pPr>
              <a:t>106</a:t>
            </a:fld>
            <a:endParaRPr lang="en-US" altLang="zh-CN"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2D70A793-C072-4DB4-AAF5-69ED796BA566}" type="slidenum">
              <a:rPr lang="en-US" altLang="zh-CN" smtClean="0"/>
              <a:pPr>
                <a:defRPr/>
              </a:pPr>
              <a:t>10</a:t>
            </a:fld>
            <a:endParaRPr lang="en-US" altLang="zh-CN"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注意：这里的界面原型由需求分析人员画即可，重在业务的表达，不必专业人员制作精美，那样反而容易误导客户</a:t>
            </a:r>
          </a:p>
        </p:txBody>
      </p:sp>
      <p:sp>
        <p:nvSpPr>
          <p:cNvPr id="4" name="灯片编号占位符 3"/>
          <p:cNvSpPr>
            <a:spLocks noGrp="1"/>
          </p:cNvSpPr>
          <p:nvPr>
            <p:ph type="sldNum" sz="quarter" idx="10"/>
          </p:nvPr>
        </p:nvSpPr>
        <p:spPr/>
        <p:txBody>
          <a:bodyPr/>
          <a:lstStyle/>
          <a:p>
            <a:pPr>
              <a:defRPr/>
            </a:pPr>
            <a:fld id="{AD744E2D-6CE4-438C-B9A0-AF7F3BF83E59}" type="slidenum">
              <a:rPr lang="de-DE" altLang="zh-CN" smtClean="0"/>
              <a:pPr>
                <a:defRPr/>
              </a:pPr>
              <a:t>12</a:t>
            </a:fld>
            <a:endParaRPr lang="de-DE" altLang="zh-CN"/>
          </a:p>
        </p:txBody>
      </p:sp>
    </p:spTree>
    <p:extLst>
      <p:ext uri="{BB962C8B-B14F-4D97-AF65-F5344CB8AC3E}">
        <p14:creationId xmlns:p14="http://schemas.microsoft.com/office/powerpoint/2010/main" val="23742396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1200" dirty="0"/>
              <a:t>技术架构及相关考虑</a:t>
            </a:r>
            <a:endParaRPr lang="en-US" altLang="zh-CN" sz="1200" dirty="0"/>
          </a:p>
          <a:p>
            <a:r>
              <a:rPr lang="en-US" altLang="zh-CN" sz="1200" dirty="0"/>
              <a:t>	</a:t>
            </a:r>
            <a:r>
              <a:rPr lang="zh-CN" altLang="en-US" dirty="0"/>
              <a:t>选择开发语言</a:t>
            </a:r>
          </a:p>
          <a:p>
            <a:r>
              <a:rPr lang="en-US" altLang="zh-CN" dirty="0"/>
              <a:t>	</a:t>
            </a:r>
            <a:r>
              <a:rPr lang="zh-CN" altLang="en-US" dirty="0"/>
              <a:t>网络拓扑及安全</a:t>
            </a:r>
            <a:endParaRPr lang="en-US" altLang="zh-CN" dirty="0"/>
          </a:p>
          <a:p>
            <a:r>
              <a:rPr lang="en-US" altLang="zh-CN" dirty="0"/>
              <a:t>	</a:t>
            </a:r>
            <a:r>
              <a:rPr lang="zh-CN" altLang="en-US" dirty="0"/>
              <a:t>体系结构</a:t>
            </a:r>
          </a:p>
          <a:p>
            <a:r>
              <a:rPr lang="en-US" altLang="zh-CN" dirty="0"/>
              <a:t>	</a:t>
            </a:r>
            <a:r>
              <a:rPr lang="zh-CN" altLang="en-US" dirty="0"/>
              <a:t>硬件支持环境</a:t>
            </a:r>
          </a:p>
          <a:p>
            <a:r>
              <a:rPr lang="en-US" altLang="zh-CN" dirty="0"/>
              <a:t>	</a:t>
            </a:r>
            <a:r>
              <a:rPr lang="zh-CN" altLang="en-US" dirty="0"/>
              <a:t>软件支持环境</a:t>
            </a:r>
            <a:endParaRPr lang="en-US" altLang="zh-CN" sz="1200" dirty="0"/>
          </a:p>
          <a:p>
            <a:r>
              <a:rPr lang="zh-CN" altLang="en-US" sz="1200" dirty="0"/>
              <a:t>数据存储设计</a:t>
            </a:r>
            <a:endParaRPr lang="en-US" altLang="zh-CN" sz="1200" dirty="0"/>
          </a:p>
          <a:p>
            <a:r>
              <a:rPr lang="zh-CN" altLang="en-US" sz="1200" dirty="0"/>
              <a:t>交互设计</a:t>
            </a:r>
            <a:endParaRPr lang="en-US" altLang="zh-CN" sz="1200" dirty="0"/>
          </a:p>
          <a:p>
            <a:r>
              <a:rPr lang="zh-CN" altLang="en-US" dirty="0"/>
              <a:t>类和序列图设计</a:t>
            </a:r>
            <a:endParaRPr lang="en-US" altLang="zh-CN" dirty="0"/>
          </a:p>
          <a:p>
            <a:r>
              <a:rPr lang="zh-CN" altLang="en-US" dirty="0"/>
              <a:t>组件设计</a:t>
            </a:r>
            <a:endParaRPr lang="en-US" altLang="zh-CN" dirty="0"/>
          </a:p>
          <a:p>
            <a:r>
              <a:rPr lang="zh-CN" altLang="en-US" dirty="0"/>
              <a:t>部署设计</a:t>
            </a:r>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02A7D30C-7197-4668-B0FC-2219D9FE5964}" type="slidenum">
              <a:rPr lang="zh-CN" altLang="en-US" smtClean="0"/>
              <a:pPr/>
              <a:t>13</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02A7D30C-7197-4668-B0FC-2219D9FE5964}" type="slidenum">
              <a:rPr lang="zh-CN" altLang="en-US" smtClean="0"/>
              <a:pPr/>
              <a:t>15</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dirty="0"/>
              <a:t>100%</a:t>
            </a:r>
            <a:r>
              <a:rPr lang="zh-CN" altLang="en-US" dirty="0"/>
              <a:t>规则：</a:t>
            </a:r>
            <a:r>
              <a:rPr lang="en-US" altLang="zh-CN" dirty="0"/>
              <a:t>WBS</a:t>
            </a:r>
            <a:r>
              <a:rPr lang="zh-CN" altLang="en-US" dirty="0"/>
              <a:t>是范围的另一种描述方式，适用于规划、监控和沟通，与范围必须</a:t>
            </a:r>
            <a:r>
              <a:rPr lang="en-US" altLang="zh-CN" dirty="0"/>
              <a:t>100%</a:t>
            </a:r>
            <a:r>
              <a:rPr lang="zh-CN" altLang="en-US" dirty="0"/>
              <a:t>匹配；</a:t>
            </a:r>
          </a:p>
          <a:p>
            <a:endParaRPr lang="zh-CN" altLang="en-US" dirty="0"/>
          </a:p>
        </p:txBody>
      </p:sp>
      <p:sp>
        <p:nvSpPr>
          <p:cNvPr id="4" name="灯片编号占位符 3"/>
          <p:cNvSpPr>
            <a:spLocks noGrp="1"/>
          </p:cNvSpPr>
          <p:nvPr>
            <p:ph type="sldNum" sz="quarter" idx="10"/>
          </p:nvPr>
        </p:nvSpPr>
        <p:spPr/>
        <p:txBody>
          <a:bodyPr/>
          <a:lstStyle/>
          <a:p>
            <a:pPr>
              <a:defRPr/>
            </a:pPr>
            <a:fld id="{AD744E2D-6CE4-438C-B9A0-AF7F3BF83E59}" type="slidenum">
              <a:rPr lang="de-DE" altLang="zh-CN" smtClean="0"/>
              <a:pPr>
                <a:defRPr/>
              </a:pPr>
              <a:t>17</a:t>
            </a:fld>
            <a:endParaRPr lang="de-DE" altLang="zh-CN"/>
          </a:p>
        </p:txBody>
      </p:sp>
    </p:spTree>
    <p:extLst>
      <p:ext uri="{BB962C8B-B14F-4D97-AF65-F5344CB8AC3E}">
        <p14:creationId xmlns:p14="http://schemas.microsoft.com/office/powerpoint/2010/main" val="4797164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基准是确保项目不出现蔓延的重要手段</a:t>
            </a:r>
          </a:p>
        </p:txBody>
      </p:sp>
      <p:sp>
        <p:nvSpPr>
          <p:cNvPr id="4" name="灯片编号占位符 3"/>
          <p:cNvSpPr>
            <a:spLocks noGrp="1"/>
          </p:cNvSpPr>
          <p:nvPr>
            <p:ph type="sldNum" sz="quarter" idx="10"/>
          </p:nvPr>
        </p:nvSpPr>
        <p:spPr/>
        <p:txBody>
          <a:bodyPr/>
          <a:lstStyle/>
          <a:p>
            <a:fld id="{02A7D30C-7197-4668-B0FC-2219D9FE5964}" type="slidenum">
              <a:rPr lang="zh-CN" altLang="en-US" smtClean="0"/>
              <a:pPr/>
              <a:t>20</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914400" lvl="1" indent="-514350">
              <a:lnSpc>
                <a:spcPct val="150000"/>
              </a:lnSpc>
              <a:buFont typeface="+mj-lt"/>
              <a:buAutoNum type="arabicPeriod"/>
            </a:pPr>
            <a:endParaRPr lang="en-US" altLang="zh-CN" dirty="0">
              <a:latin typeface="微软雅黑" pitchFamily="34" charset="-122"/>
              <a:ea typeface="微软雅黑" pitchFamily="34" charset="-122"/>
            </a:endParaRPr>
          </a:p>
          <a:p>
            <a:pPr marL="914400" lvl="1" indent="-514350">
              <a:lnSpc>
                <a:spcPct val="150000"/>
              </a:lnSpc>
              <a:buFont typeface="+mj-lt"/>
              <a:buAutoNum type="arabicPeriod"/>
            </a:pPr>
            <a:endParaRPr lang="en-US" altLang="zh-CN" dirty="0">
              <a:latin typeface="微软雅黑" pitchFamily="34" charset="-122"/>
              <a:ea typeface="微软雅黑" pitchFamily="34" charset="-122"/>
            </a:endParaRPr>
          </a:p>
          <a:p>
            <a:pPr marL="914400" lvl="1" indent="-514350">
              <a:lnSpc>
                <a:spcPct val="150000"/>
              </a:lnSpc>
              <a:buFont typeface="+mj-lt"/>
              <a:buAutoNum type="arabicPeriod"/>
            </a:pPr>
            <a:endParaRPr lang="en-US" altLang="zh-CN" dirty="0">
              <a:latin typeface="微软雅黑" pitchFamily="34" charset="-122"/>
              <a:ea typeface="微软雅黑" pitchFamily="34" charset="-122"/>
            </a:endParaRPr>
          </a:p>
          <a:p>
            <a:pPr marL="914400" lvl="1" indent="-514350">
              <a:lnSpc>
                <a:spcPct val="150000"/>
              </a:lnSpc>
              <a:buFont typeface="+mj-lt"/>
              <a:buAutoNum type="arabicPeriod"/>
            </a:pPr>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02A7D30C-7197-4668-B0FC-2219D9FE5964}" type="slidenum">
              <a:rPr lang="zh-CN" altLang="en-US" smtClean="0"/>
              <a:pPr/>
              <a:t>23</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blipFill dpi="0" rotWithShape="0">
          <a:blip r:embed="rId2">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111629" name="Rectangle 7"/>
          <p:cNvSpPr>
            <a:spLocks noGrp="1" noChangeArrowheads="1"/>
          </p:cNvSpPr>
          <p:nvPr>
            <p:ph type="ctrTitle"/>
          </p:nvPr>
        </p:nvSpPr>
        <p:spPr>
          <a:xfrm>
            <a:off x="863600" y="4271963"/>
            <a:ext cx="7485063" cy="1081087"/>
          </a:xfrm>
        </p:spPr>
        <p:txBody>
          <a:bodyPr anchor="b"/>
          <a:lstStyle>
            <a:lvl1pPr>
              <a:lnSpc>
                <a:spcPct val="110000"/>
              </a:lnSpc>
              <a:defRPr sz="3200">
                <a:solidFill>
                  <a:schemeClr val="tx1"/>
                </a:solidFill>
              </a:defRPr>
            </a:lvl1pPr>
          </a:lstStyle>
          <a:p>
            <a:r>
              <a:rPr lang="de-DE" dirty="0"/>
              <a:t>Titelmasterformat durch Klicken bearbeiten</a:t>
            </a:r>
          </a:p>
        </p:txBody>
      </p:sp>
      <p:sp>
        <p:nvSpPr>
          <p:cNvPr id="111630" name="Rectangle 12"/>
          <p:cNvSpPr>
            <a:spLocks noGrp="1" noChangeArrowheads="1"/>
          </p:cNvSpPr>
          <p:nvPr>
            <p:ph type="subTitle" idx="1"/>
          </p:nvPr>
        </p:nvSpPr>
        <p:spPr bwMode="gray">
          <a:xfrm>
            <a:off x="863600" y="5284788"/>
            <a:ext cx="7510463" cy="800100"/>
          </a:xfrm>
        </p:spPr>
        <p:txBody>
          <a:bodyPr tIns="45720" bIns="45720"/>
          <a:lstStyle>
            <a:lvl1pPr marL="0" indent="0">
              <a:buFont typeface="Wingdings" charset="2"/>
              <a:buNone/>
              <a:defRPr sz="2400"/>
            </a:lvl1pPr>
          </a:lstStyle>
          <a:p>
            <a:r>
              <a:rPr lang="de-DE" dirty="0"/>
              <a:t>Formatvorlage des Untertitelmasters durch Klicken bearbeiten</a:t>
            </a:r>
          </a:p>
        </p:txBody>
      </p:sp>
      <p:sp>
        <p:nvSpPr>
          <p:cNvPr id="5" name="Rectangle 5"/>
          <p:cNvSpPr>
            <a:spLocks noGrp="1" noChangeArrowheads="1"/>
          </p:cNvSpPr>
          <p:nvPr>
            <p:ph type="ftr" sz="quarter" idx="10"/>
          </p:nvPr>
        </p:nvSpPr>
        <p:spPr>
          <a:xfrm>
            <a:off x="3124200" y="6245225"/>
            <a:ext cx="2895600" cy="476250"/>
          </a:xfrm>
        </p:spPr>
        <p:txBody>
          <a:bodyPr/>
          <a:lstStyle>
            <a:lvl1pPr>
              <a:defRPr>
                <a:solidFill>
                  <a:schemeClr val="tx1"/>
                </a:solidFill>
              </a:defRPr>
            </a:lvl1pPr>
          </a:lstStyle>
          <a:p>
            <a:pPr>
              <a:defRPr/>
            </a:pPr>
            <a:endParaRPr lang="zh-CN"/>
          </a:p>
        </p:txBody>
      </p:sp>
      <p:pic>
        <p:nvPicPr>
          <p:cNvPr id="6" name="图片 5" descr="软件学院LOGO1.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462081" y="6269850"/>
            <a:ext cx="3653413" cy="563436"/>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5"/>
          <p:cNvSpPr>
            <a:spLocks noGrp="1" noChangeArrowheads="1"/>
          </p:cNvSpPr>
          <p:nvPr>
            <p:ph type="ftr" sz="quarter" idx="10"/>
          </p:nvPr>
        </p:nvSpPr>
        <p:spPr>
          <a:ln/>
        </p:spPr>
        <p:txBody>
          <a:bodyPr/>
          <a:lstStyle>
            <a:lvl1pPr>
              <a:defRPr/>
            </a:lvl1pPr>
          </a:lstStyle>
          <a:p>
            <a:pPr>
              <a:defRPr/>
            </a:pPr>
            <a:endParaRPr 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89725" y="252413"/>
            <a:ext cx="2130425" cy="55499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295275" y="252413"/>
            <a:ext cx="6242050" cy="55499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5"/>
          <p:cNvSpPr>
            <a:spLocks noGrp="1" noChangeArrowheads="1"/>
          </p:cNvSpPr>
          <p:nvPr>
            <p:ph type="ftr" sz="quarter" idx="10"/>
          </p:nvPr>
        </p:nvSpPr>
        <p:spPr>
          <a:ln/>
        </p:spPr>
        <p:txBody>
          <a:bodyPr/>
          <a:lstStyle>
            <a:lvl1pPr>
              <a:defRPr/>
            </a:lvl1pPr>
          </a:lstStyle>
          <a:p>
            <a:pPr>
              <a:defRPr/>
            </a:pPr>
            <a:endParaRPr 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5"/>
          <p:cNvSpPr>
            <a:spLocks noGrp="1" noChangeArrowheads="1"/>
          </p:cNvSpPr>
          <p:nvPr>
            <p:ph type="ftr" sz="quarter" idx="10"/>
          </p:nvPr>
        </p:nvSpPr>
        <p:spPr>
          <a:ln/>
        </p:spPr>
        <p:txBody>
          <a:bodyPr/>
          <a:lstStyle>
            <a:lvl1pPr>
              <a:defRPr/>
            </a:lvl1pPr>
          </a:lstStyle>
          <a:p>
            <a:pPr>
              <a:defRPr/>
            </a:pPr>
            <a:endParaRPr 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5"/>
          <p:cNvSpPr>
            <a:spLocks noGrp="1" noChangeArrowheads="1"/>
          </p:cNvSpPr>
          <p:nvPr>
            <p:ph type="ftr" sz="quarter" idx="10"/>
          </p:nvPr>
        </p:nvSpPr>
        <p:spPr>
          <a:ln/>
        </p:spPr>
        <p:txBody>
          <a:bodyPr/>
          <a:lstStyle>
            <a:lvl1pPr>
              <a:defRPr/>
            </a:lvl1pPr>
          </a:lstStyle>
          <a:p>
            <a:pPr>
              <a:defRPr/>
            </a:pPr>
            <a:endParaRPr 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295275" y="1489075"/>
            <a:ext cx="4186238" cy="43132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33913" y="1489075"/>
            <a:ext cx="4186237" cy="43132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5"/>
          <p:cNvSpPr>
            <a:spLocks noGrp="1" noChangeArrowheads="1"/>
          </p:cNvSpPr>
          <p:nvPr>
            <p:ph type="ftr" sz="quarter" idx="10"/>
          </p:nvPr>
        </p:nvSpPr>
        <p:spPr>
          <a:ln/>
        </p:spPr>
        <p:txBody>
          <a:bodyPr/>
          <a:lstStyle>
            <a:lvl1pPr>
              <a:defRPr/>
            </a:lvl1pPr>
          </a:lstStyle>
          <a:p>
            <a:pPr>
              <a:defRPr/>
            </a:pPr>
            <a:endParaRPr 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5"/>
          <p:cNvSpPr>
            <a:spLocks noGrp="1" noChangeArrowheads="1"/>
          </p:cNvSpPr>
          <p:nvPr>
            <p:ph type="ftr" sz="quarter" idx="10"/>
          </p:nvPr>
        </p:nvSpPr>
        <p:spPr>
          <a:ln/>
        </p:spPr>
        <p:txBody>
          <a:bodyPr/>
          <a:lstStyle>
            <a:lvl1pPr>
              <a:defRPr/>
            </a:lvl1pPr>
          </a:lstStyle>
          <a:p>
            <a:pPr>
              <a:defRPr/>
            </a:pPr>
            <a:endParaRPr 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5"/>
          <p:cNvSpPr>
            <a:spLocks noGrp="1" noChangeArrowheads="1"/>
          </p:cNvSpPr>
          <p:nvPr>
            <p:ph type="ftr" sz="quarter" idx="10"/>
          </p:nvPr>
        </p:nvSpPr>
        <p:spPr>
          <a:ln/>
        </p:spPr>
        <p:txBody>
          <a:bodyPr/>
          <a:lstStyle>
            <a:lvl1pPr>
              <a:defRPr/>
            </a:lvl1pPr>
          </a:lstStyle>
          <a:p>
            <a:pPr>
              <a:defRPr/>
            </a:pPr>
            <a:endParaRPr 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endParaRPr 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5"/>
          <p:cNvSpPr>
            <a:spLocks noGrp="1" noChangeArrowheads="1"/>
          </p:cNvSpPr>
          <p:nvPr>
            <p:ph type="ftr" sz="quarter" idx="10"/>
          </p:nvPr>
        </p:nvSpPr>
        <p:spPr>
          <a:ln/>
        </p:spPr>
        <p:txBody>
          <a:bodyPr/>
          <a:lstStyle>
            <a:lvl1pPr>
              <a:defRPr/>
            </a:lvl1pPr>
          </a:lstStyle>
          <a:p>
            <a:pPr>
              <a:defRPr/>
            </a:pPr>
            <a:endParaRPr 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5"/>
          <p:cNvSpPr>
            <a:spLocks noGrp="1" noChangeArrowheads="1"/>
          </p:cNvSpPr>
          <p:nvPr>
            <p:ph type="ftr" sz="quarter" idx="10"/>
          </p:nvPr>
        </p:nvSpPr>
        <p:spPr>
          <a:ln/>
        </p:spPr>
        <p:txBody>
          <a:bodyPr/>
          <a:lstStyle>
            <a:lvl1pPr>
              <a:defRPr/>
            </a:lvl1pPr>
          </a:lstStyle>
          <a:p>
            <a:pPr>
              <a:defRPr/>
            </a:pPr>
            <a:endParaRPr 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auto">
          <a:xfrm>
            <a:off x="295275" y="1489075"/>
            <a:ext cx="8524875" cy="431323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de-DE" altLang="zh-CN" dirty="0"/>
              <a:t>Textmasterformate durch Klicken bearbeiten</a:t>
            </a:r>
          </a:p>
          <a:p>
            <a:pPr lvl="1"/>
            <a:r>
              <a:rPr lang="de-DE" altLang="zh-CN" dirty="0"/>
              <a:t>Zweite Ebene</a:t>
            </a:r>
          </a:p>
          <a:p>
            <a:pPr lvl="2"/>
            <a:r>
              <a:rPr lang="de-DE" altLang="zh-CN" dirty="0"/>
              <a:t>Dritte Ebene</a:t>
            </a:r>
          </a:p>
          <a:p>
            <a:pPr lvl="3"/>
            <a:r>
              <a:rPr lang="de-DE" altLang="zh-CN" dirty="0"/>
              <a:t>Vierte Ebene</a:t>
            </a:r>
          </a:p>
          <a:p>
            <a:pPr lvl="4"/>
            <a:r>
              <a:rPr lang="de-DE" altLang="zh-CN" dirty="0"/>
              <a:t>Fünfte Ebene</a:t>
            </a:r>
          </a:p>
        </p:txBody>
      </p:sp>
      <p:sp>
        <p:nvSpPr>
          <p:cNvPr id="110595" name="Rectangle 5"/>
          <p:cNvSpPr>
            <a:spLocks noGrp="1" noChangeArrowheads="1"/>
          </p:cNvSpPr>
          <p:nvPr>
            <p:ph type="ftr" sz="quarter" idx="3"/>
          </p:nvPr>
        </p:nvSpPr>
        <p:spPr bwMode="gray">
          <a:xfrm>
            <a:off x="3124200" y="6365875"/>
            <a:ext cx="2895600" cy="2476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a:defRPr sz="1000" noProof="1">
                <a:solidFill>
                  <a:schemeClr val="bg1"/>
                </a:solidFill>
                <a:latin typeface="Arial" charset="0"/>
                <a:cs typeface="+mn-cs"/>
              </a:defRPr>
            </a:lvl1pPr>
          </a:lstStyle>
          <a:p>
            <a:pPr>
              <a:defRPr/>
            </a:pPr>
            <a:endParaRPr lang="zh-CN"/>
          </a:p>
        </p:txBody>
      </p:sp>
      <p:sp>
        <p:nvSpPr>
          <p:cNvPr id="1028" name="Rectangle 7"/>
          <p:cNvSpPr>
            <a:spLocks noGrp="1" noChangeArrowheads="1"/>
          </p:cNvSpPr>
          <p:nvPr>
            <p:ph type="title"/>
          </p:nvPr>
        </p:nvSpPr>
        <p:spPr bwMode="gray">
          <a:xfrm>
            <a:off x="300038" y="252413"/>
            <a:ext cx="8520112" cy="647700"/>
          </a:xfrm>
          <a:prstGeom prst="rect">
            <a:avLst/>
          </a:prstGeom>
          <a:noFill/>
          <a:ln w="9525">
            <a:noFill/>
            <a:miter lim="800000"/>
            <a:headEnd/>
            <a:tailEnd/>
          </a:ln>
        </p:spPr>
        <p:txBody>
          <a:bodyPr vert="horz" wrap="square" lIns="0" tIns="45720" rIns="0" bIns="45720" numCol="1" anchor="t" anchorCtr="0" compatLnSpc="1">
            <a:prstTxWarp prst="textNoShape">
              <a:avLst/>
            </a:prstTxWarp>
          </a:bodyPr>
          <a:lstStyle/>
          <a:p>
            <a:pPr lvl="0"/>
            <a:r>
              <a:rPr lang="de-DE" altLang="zh-CN"/>
              <a:t>Klicken Sie, um das Titelformat zu bearbeiten</a:t>
            </a:r>
          </a:p>
        </p:txBody>
      </p:sp>
      <p:sp>
        <p:nvSpPr>
          <p:cNvPr id="110597" name="Rectangle 5"/>
          <p:cNvSpPr>
            <a:spLocks noChangeArrowheads="1"/>
          </p:cNvSpPr>
          <p:nvPr/>
        </p:nvSpPr>
        <p:spPr bwMode="gray">
          <a:xfrm>
            <a:off x="219075" y="6365875"/>
            <a:ext cx="1343025" cy="247650"/>
          </a:xfrm>
          <a:prstGeom prst="rect">
            <a:avLst/>
          </a:prstGeom>
          <a:noFill/>
          <a:ln w="9525">
            <a:noFill/>
            <a:miter lim="800000"/>
            <a:headEnd/>
            <a:tailEnd/>
          </a:ln>
        </p:spPr>
        <p:txBody>
          <a:bodyPr/>
          <a:lstStyle/>
          <a:p>
            <a:pPr>
              <a:defRPr/>
            </a:pPr>
            <a:r>
              <a:rPr lang="de-DE" altLang="zh-CN" sz="1000">
                <a:latin typeface="Arial" pitchFamily="34" charset="0"/>
                <a:ea typeface="宋体" pitchFamily="2" charset="-122"/>
                <a:cs typeface="Arial" pitchFamily="34" charset="0"/>
              </a:rPr>
              <a:t>Page </a:t>
            </a:r>
            <a:r>
              <a:rPr lang="de-DE" altLang="zh-CN" sz="1000">
                <a:latin typeface="Arial" pitchFamily="34" charset="0"/>
                <a:ea typeface="宋体" pitchFamily="2" charset="-122"/>
                <a:cs typeface="Arial" pitchFamily="34" charset="0"/>
                <a:sym typeface="Wingdings" pitchFamily="2" charset="2"/>
              </a:rPr>
              <a:t></a:t>
            </a:r>
            <a:r>
              <a:rPr lang="de-DE" altLang="zh-CN" sz="1000">
                <a:latin typeface="Arial" pitchFamily="34" charset="0"/>
                <a:ea typeface="宋体" pitchFamily="2" charset="-122"/>
                <a:cs typeface="Arial" pitchFamily="34" charset="0"/>
              </a:rPr>
              <a:t> </a:t>
            </a:r>
            <a:fld id="{32D91C8F-FAEA-4B44-9189-5505FEED48C3}" type="slidenum">
              <a:rPr lang="de-DE" altLang="zh-CN" sz="1000">
                <a:latin typeface="Arial" pitchFamily="34" charset="0"/>
                <a:ea typeface="宋体" pitchFamily="2" charset="-122"/>
                <a:cs typeface="Arial" pitchFamily="34" charset="0"/>
              </a:rPr>
              <a:pPr>
                <a:defRPr/>
              </a:pPr>
              <a:t>‹#›</a:t>
            </a:fld>
            <a:endParaRPr lang="de-DE" altLang="zh-CN" sz="1000">
              <a:latin typeface="Arial" pitchFamily="34" charset="0"/>
              <a:ea typeface="宋体" pitchFamily="2" charset="-122"/>
              <a:cs typeface="Arial" pitchFamily="34" charset="0"/>
            </a:endParaRPr>
          </a:p>
        </p:txBody>
      </p:sp>
      <p:pic>
        <p:nvPicPr>
          <p:cNvPr id="7" name="图片 6" descr="软件学院LOGO1.png"/>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6627100" y="6443496"/>
            <a:ext cx="2224653" cy="343090"/>
          </a:xfrm>
          <a:prstGeom prst="rect">
            <a:avLst/>
          </a:prstGeom>
        </p:spPr>
      </p:pic>
    </p:spTree>
  </p:cSld>
  <p:clrMap bg1="lt1" tx1="dk1" bg2="lt2" tx2="dk2" accent1="accent1" accent2="accent2" accent3="accent3" accent4="accent4" accent5="accent5" accent6="accent6" hlink="hlink" folHlink="folHlink"/>
  <p:sldLayoutIdLst>
    <p:sldLayoutId id="2147483687"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Lst>
  <p:txStyles>
    <p:titleStyle>
      <a:lvl1pPr algn="l" rtl="0" eaLnBrk="0" fontAlgn="base" hangingPunct="0">
        <a:lnSpc>
          <a:spcPct val="90000"/>
        </a:lnSpc>
        <a:spcBef>
          <a:spcPct val="0"/>
        </a:spcBef>
        <a:spcAft>
          <a:spcPct val="0"/>
        </a:spcAft>
        <a:defRPr sz="2600" b="1">
          <a:solidFill>
            <a:schemeClr val="bg1"/>
          </a:solidFill>
          <a:latin typeface="微软雅黑" pitchFamily="34" charset="-122"/>
          <a:ea typeface="微软雅黑" pitchFamily="34" charset="-122"/>
          <a:cs typeface="+mj-cs"/>
        </a:defRPr>
      </a:lvl1pPr>
      <a:lvl2pPr algn="l" rtl="0" eaLnBrk="0" fontAlgn="base" hangingPunct="0">
        <a:lnSpc>
          <a:spcPct val="90000"/>
        </a:lnSpc>
        <a:spcBef>
          <a:spcPct val="0"/>
        </a:spcBef>
        <a:spcAft>
          <a:spcPct val="0"/>
        </a:spcAft>
        <a:defRPr sz="2600" b="1">
          <a:solidFill>
            <a:schemeClr val="bg1"/>
          </a:solidFill>
          <a:latin typeface="Arial" charset="0"/>
          <a:cs typeface="Arial" charset="0"/>
        </a:defRPr>
      </a:lvl2pPr>
      <a:lvl3pPr algn="l" rtl="0" eaLnBrk="0" fontAlgn="base" hangingPunct="0">
        <a:lnSpc>
          <a:spcPct val="90000"/>
        </a:lnSpc>
        <a:spcBef>
          <a:spcPct val="0"/>
        </a:spcBef>
        <a:spcAft>
          <a:spcPct val="0"/>
        </a:spcAft>
        <a:defRPr sz="2600" b="1">
          <a:solidFill>
            <a:schemeClr val="bg1"/>
          </a:solidFill>
          <a:latin typeface="Arial" charset="0"/>
          <a:cs typeface="Arial" charset="0"/>
        </a:defRPr>
      </a:lvl3pPr>
      <a:lvl4pPr algn="l" rtl="0" eaLnBrk="0" fontAlgn="base" hangingPunct="0">
        <a:lnSpc>
          <a:spcPct val="90000"/>
        </a:lnSpc>
        <a:spcBef>
          <a:spcPct val="0"/>
        </a:spcBef>
        <a:spcAft>
          <a:spcPct val="0"/>
        </a:spcAft>
        <a:defRPr sz="2600" b="1">
          <a:solidFill>
            <a:schemeClr val="bg1"/>
          </a:solidFill>
          <a:latin typeface="Arial" charset="0"/>
          <a:cs typeface="Arial" charset="0"/>
        </a:defRPr>
      </a:lvl4pPr>
      <a:lvl5pPr algn="l" rtl="0" eaLnBrk="0" fontAlgn="base" hangingPunct="0">
        <a:lnSpc>
          <a:spcPct val="90000"/>
        </a:lnSpc>
        <a:spcBef>
          <a:spcPct val="0"/>
        </a:spcBef>
        <a:spcAft>
          <a:spcPct val="0"/>
        </a:spcAft>
        <a:defRPr sz="2600" b="1">
          <a:solidFill>
            <a:schemeClr val="bg1"/>
          </a:solidFill>
          <a:latin typeface="Arial" charset="0"/>
          <a:cs typeface="Arial" charset="0"/>
        </a:defRPr>
      </a:lvl5pPr>
      <a:lvl6pPr marL="457200" algn="l" rtl="0" fontAlgn="base">
        <a:lnSpc>
          <a:spcPct val="90000"/>
        </a:lnSpc>
        <a:spcBef>
          <a:spcPct val="0"/>
        </a:spcBef>
        <a:spcAft>
          <a:spcPct val="0"/>
        </a:spcAft>
        <a:defRPr sz="2600" b="1">
          <a:solidFill>
            <a:schemeClr val="bg1"/>
          </a:solidFill>
          <a:latin typeface="Arial" charset="0"/>
          <a:cs typeface="Arial" charset="0"/>
        </a:defRPr>
      </a:lvl6pPr>
      <a:lvl7pPr marL="914400" algn="l" rtl="0" fontAlgn="base">
        <a:lnSpc>
          <a:spcPct val="90000"/>
        </a:lnSpc>
        <a:spcBef>
          <a:spcPct val="0"/>
        </a:spcBef>
        <a:spcAft>
          <a:spcPct val="0"/>
        </a:spcAft>
        <a:defRPr sz="2600" b="1">
          <a:solidFill>
            <a:schemeClr val="bg1"/>
          </a:solidFill>
          <a:latin typeface="Arial" charset="0"/>
          <a:cs typeface="Arial" charset="0"/>
        </a:defRPr>
      </a:lvl7pPr>
      <a:lvl8pPr marL="1371600" algn="l" rtl="0" fontAlgn="base">
        <a:lnSpc>
          <a:spcPct val="90000"/>
        </a:lnSpc>
        <a:spcBef>
          <a:spcPct val="0"/>
        </a:spcBef>
        <a:spcAft>
          <a:spcPct val="0"/>
        </a:spcAft>
        <a:defRPr sz="2600" b="1">
          <a:solidFill>
            <a:schemeClr val="bg1"/>
          </a:solidFill>
          <a:latin typeface="Arial" charset="0"/>
          <a:cs typeface="Arial" charset="0"/>
        </a:defRPr>
      </a:lvl8pPr>
      <a:lvl9pPr marL="1828800" algn="l" rtl="0" fontAlgn="base">
        <a:lnSpc>
          <a:spcPct val="90000"/>
        </a:lnSpc>
        <a:spcBef>
          <a:spcPct val="0"/>
        </a:spcBef>
        <a:spcAft>
          <a:spcPct val="0"/>
        </a:spcAft>
        <a:defRPr sz="2600" b="1">
          <a:solidFill>
            <a:schemeClr val="bg1"/>
          </a:solidFill>
          <a:latin typeface="Arial" charset="0"/>
          <a:cs typeface="Arial" charset="0"/>
        </a:defRPr>
      </a:lvl9pPr>
    </p:titleStyle>
    <p:bodyStyle>
      <a:lvl1pPr marL="180975" indent="-180975" algn="l" rtl="0" eaLnBrk="0" fontAlgn="base" hangingPunct="0">
        <a:spcBef>
          <a:spcPct val="0"/>
        </a:spcBef>
        <a:spcAft>
          <a:spcPct val="40000"/>
        </a:spcAft>
        <a:buFont typeface="Wingdings" pitchFamily="2" charset="2"/>
        <a:buChar char="§"/>
        <a:defRPr sz="2000">
          <a:solidFill>
            <a:schemeClr val="tx1"/>
          </a:solidFill>
          <a:latin typeface="微软雅黑" pitchFamily="34" charset="-122"/>
          <a:ea typeface="微软雅黑" pitchFamily="34" charset="-122"/>
          <a:cs typeface="+mn-cs"/>
        </a:defRPr>
      </a:lvl1pPr>
      <a:lvl2pPr marL="444500" indent="-261938" algn="l" rtl="0" eaLnBrk="0" fontAlgn="base" hangingPunct="0">
        <a:spcBef>
          <a:spcPct val="0"/>
        </a:spcBef>
        <a:spcAft>
          <a:spcPct val="40000"/>
        </a:spcAft>
        <a:buChar char="–"/>
        <a:defRPr>
          <a:solidFill>
            <a:schemeClr val="tx1"/>
          </a:solidFill>
          <a:latin typeface="微软雅黑" pitchFamily="34" charset="-122"/>
          <a:ea typeface="微软雅黑" pitchFamily="34" charset="-122"/>
          <a:cs typeface="+mn-cs"/>
        </a:defRPr>
      </a:lvl2pPr>
      <a:lvl3pPr marL="720725" indent="-274638" algn="l" rtl="0" eaLnBrk="0" fontAlgn="base" hangingPunct="0">
        <a:spcBef>
          <a:spcPct val="0"/>
        </a:spcBef>
        <a:spcAft>
          <a:spcPct val="40000"/>
        </a:spcAft>
        <a:buChar char="•"/>
        <a:defRPr>
          <a:solidFill>
            <a:schemeClr val="tx1"/>
          </a:solidFill>
          <a:latin typeface="微软雅黑" pitchFamily="34" charset="-122"/>
          <a:ea typeface="微软雅黑" pitchFamily="34" charset="-122"/>
          <a:cs typeface="+mn-cs"/>
        </a:defRPr>
      </a:lvl3pPr>
      <a:lvl4pPr marL="987425" indent="-265113" algn="l" rtl="0" eaLnBrk="0" fontAlgn="base" hangingPunct="0">
        <a:spcBef>
          <a:spcPct val="0"/>
        </a:spcBef>
        <a:spcAft>
          <a:spcPct val="40000"/>
        </a:spcAft>
        <a:buChar char="–"/>
        <a:defRPr>
          <a:solidFill>
            <a:schemeClr val="tx1"/>
          </a:solidFill>
          <a:latin typeface="微软雅黑" pitchFamily="34" charset="-122"/>
          <a:ea typeface="微软雅黑" pitchFamily="34" charset="-122"/>
          <a:cs typeface="+mn-cs"/>
        </a:defRPr>
      </a:lvl4pPr>
      <a:lvl5pPr marL="1254125" indent="-265113" algn="l" rtl="0" eaLnBrk="0" fontAlgn="base" hangingPunct="0">
        <a:spcBef>
          <a:spcPct val="0"/>
        </a:spcBef>
        <a:spcAft>
          <a:spcPct val="40000"/>
        </a:spcAft>
        <a:buChar char="»"/>
        <a:defRPr>
          <a:solidFill>
            <a:schemeClr val="tx1"/>
          </a:solidFill>
          <a:latin typeface="微软雅黑" pitchFamily="34" charset="-122"/>
          <a:ea typeface="微软雅黑" pitchFamily="34" charset="-122"/>
          <a:cs typeface="+mn-cs"/>
        </a:defRPr>
      </a:lvl5pPr>
      <a:lvl6pPr marL="1711325" indent="-265113" algn="l" rtl="0" fontAlgn="base">
        <a:spcBef>
          <a:spcPct val="0"/>
        </a:spcBef>
        <a:spcAft>
          <a:spcPct val="40000"/>
        </a:spcAft>
        <a:buChar char="»"/>
        <a:defRPr>
          <a:solidFill>
            <a:schemeClr val="tx1"/>
          </a:solidFill>
          <a:latin typeface="+mn-lt"/>
          <a:cs typeface="+mn-cs"/>
        </a:defRPr>
      </a:lvl6pPr>
      <a:lvl7pPr marL="2168525" indent="-265113" algn="l" rtl="0" fontAlgn="base">
        <a:spcBef>
          <a:spcPct val="0"/>
        </a:spcBef>
        <a:spcAft>
          <a:spcPct val="40000"/>
        </a:spcAft>
        <a:buChar char="»"/>
        <a:defRPr>
          <a:solidFill>
            <a:schemeClr val="tx1"/>
          </a:solidFill>
          <a:latin typeface="+mn-lt"/>
          <a:cs typeface="+mn-cs"/>
        </a:defRPr>
      </a:lvl7pPr>
      <a:lvl8pPr marL="2625725" indent="-265113" algn="l" rtl="0" fontAlgn="base">
        <a:spcBef>
          <a:spcPct val="0"/>
        </a:spcBef>
        <a:spcAft>
          <a:spcPct val="40000"/>
        </a:spcAft>
        <a:buChar char="»"/>
        <a:defRPr>
          <a:solidFill>
            <a:schemeClr val="tx1"/>
          </a:solidFill>
          <a:latin typeface="+mn-lt"/>
          <a:cs typeface="+mn-cs"/>
        </a:defRPr>
      </a:lvl8pPr>
      <a:lvl9pPr marL="3082925" indent="-265113" algn="l" rtl="0" fontAlgn="base">
        <a:spcBef>
          <a:spcPct val="0"/>
        </a:spcBef>
        <a:spcAft>
          <a:spcPct val="40000"/>
        </a:spcAft>
        <a:buChar char="»"/>
        <a:defRPr>
          <a:solidFill>
            <a:schemeClr val="tx1"/>
          </a:solidFill>
          <a:latin typeface="+mn-lt"/>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slide" Target="slide18.xm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0.gi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2.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2.xml"/><Relationship Id="rId4" Type="http://schemas.openxmlformats.org/officeDocument/2006/relationships/image" Target="../media/image19.jpeg"/></Relationships>
</file>

<file path=ppt/slides/_rels/slide52.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2.gif"/><Relationship Id="rId2" Type="http://schemas.openxmlformats.org/officeDocument/2006/relationships/image" Target="../media/image21.gif"/><Relationship Id="rId1" Type="http://schemas.openxmlformats.org/officeDocument/2006/relationships/slideLayout" Target="../slideLayouts/slideLayout2.xml"/><Relationship Id="rId5" Type="http://schemas.openxmlformats.org/officeDocument/2006/relationships/image" Target="../media/image23.jpeg"/><Relationship Id="rId4" Type="http://schemas.openxmlformats.org/officeDocument/2006/relationships/hyperlink" Target="http://image.baidu.com/i?ct=503316480&amp;z=&amp;tn=baiduimagedetail&amp;word=%B4%F7%C3%F7+pdca&amp;in=30743&amp;cl=2&amp;lm=-1&amp;pn=0&amp;rn=1&amp;di=29886255705&amp;ln=633&amp;fr=&amp;fmq=&amp;ic=0&amp;s=0&amp;se=1&amp;sme=0&amp;tab=&amp;width=&amp;height=&amp;face=0&amp;is=&amp;istype=2" TargetMode="External"/></Relationships>
</file>

<file path=ppt/slides/_rels/slide56.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61.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32.jpeg"/></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hyperlink" Target="&#20844;&#24320;&#25307;&#26631;&#27969;&#31243;&#22270;.pdf" TargetMode="Externa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2971800" y="3352800"/>
            <a:ext cx="6029356" cy="609600"/>
          </a:xfrm>
        </p:spPr>
        <p:txBody>
          <a:bodyPr/>
          <a:lstStyle/>
          <a:p>
            <a:r>
              <a:rPr lang="zh-CN" altLang="en-US" sz="2800" dirty="0"/>
              <a:t>第三章 项目规划</a:t>
            </a:r>
            <a:endParaRPr lang="en-US" altLang="zh-CN" sz="2800" dirty="0"/>
          </a:p>
        </p:txBody>
      </p:sp>
      <p:sp>
        <p:nvSpPr>
          <p:cNvPr id="2051" name="Rectangle 3"/>
          <p:cNvSpPr>
            <a:spLocks noGrp="1" noChangeArrowheads="1"/>
          </p:cNvSpPr>
          <p:nvPr>
            <p:ph type="subTitle" idx="1"/>
          </p:nvPr>
        </p:nvSpPr>
        <p:spPr>
          <a:xfrm>
            <a:off x="373743" y="214314"/>
            <a:ext cx="4648200" cy="533400"/>
          </a:xfrm>
        </p:spPr>
        <p:txBody>
          <a:bodyPr/>
          <a:lstStyle/>
          <a:p>
            <a:r>
              <a:rPr lang="en-US" altLang="zh-CN" b="1" dirty="0">
                <a:solidFill>
                  <a:schemeClr val="accent3"/>
                </a:solidFill>
              </a:rPr>
              <a:t>IT </a:t>
            </a:r>
            <a:r>
              <a:rPr lang="zh-CN" altLang="en-US" b="1" dirty="0">
                <a:solidFill>
                  <a:schemeClr val="accent3"/>
                </a:solidFill>
              </a:rPr>
              <a:t>项目管理</a:t>
            </a:r>
            <a:endParaRPr lang="en-US" altLang="zh-CN" b="1" dirty="0">
              <a:solidFill>
                <a:schemeClr val="accent3"/>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九大知识领域在规划阶段的规律和关联性</a:t>
            </a:r>
          </a:p>
        </p:txBody>
      </p:sp>
      <p:sp>
        <p:nvSpPr>
          <p:cNvPr id="6" name="矩形 5"/>
          <p:cNvSpPr/>
          <p:nvPr/>
        </p:nvSpPr>
        <p:spPr>
          <a:xfrm>
            <a:off x="152399" y="3581400"/>
            <a:ext cx="1348155"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a:solidFill>
                  <a:srgbClr val="FF0000"/>
                </a:solidFill>
                <a:latin typeface="微软雅黑" pitchFamily="34" charset="-122"/>
                <a:ea typeface="微软雅黑" pitchFamily="34" charset="-122"/>
              </a:rPr>
              <a:t>做什么</a:t>
            </a:r>
            <a:r>
              <a:rPr lang="en-US" altLang="zh-CN" sz="1800" b="1" dirty="0">
                <a:solidFill>
                  <a:srgbClr val="FF0000"/>
                </a:solidFill>
                <a:latin typeface="微软雅黑" pitchFamily="34" charset="-122"/>
                <a:ea typeface="微软雅黑" pitchFamily="34" charset="-122"/>
              </a:rPr>
              <a:t/>
            </a:r>
            <a:br>
              <a:rPr lang="en-US" altLang="zh-CN" sz="1800" b="1" dirty="0">
                <a:solidFill>
                  <a:srgbClr val="FF0000"/>
                </a:solidFill>
                <a:latin typeface="微软雅黑" pitchFamily="34" charset="-122"/>
                <a:ea typeface="微软雅黑" pitchFamily="34" charset="-122"/>
              </a:rPr>
            </a:br>
            <a:r>
              <a:rPr lang="zh-CN" altLang="en-US" sz="1800" b="1" dirty="0">
                <a:solidFill>
                  <a:srgbClr val="FF0000"/>
                </a:solidFill>
                <a:latin typeface="微软雅黑" pitchFamily="34" charset="-122"/>
                <a:ea typeface="微软雅黑" pitchFamily="34" charset="-122"/>
              </a:rPr>
              <a:t>（范围管理）</a:t>
            </a:r>
          </a:p>
        </p:txBody>
      </p:sp>
      <p:sp>
        <p:nvSpPr>
          <p:cNvPr id="7" name="矩形 6"/>
          <p:cNvSpPr/>
          <p:nvPr/>
        </p:nvSpPr>
        <p:spPr>
          <a:xfrm>
            <a:off x="1981200" y="2590800"/>
            <a:ext cx="1600201"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a:solidFill>
                  <a:srgbClr val="FF0000"/>
                </a:solidFill>
                <a:latin typeface="微软雅黑" pitchFamily="34" charset="-122"/>
                <a:ea typeface="微软雅黑" pitchFamily="34" charset="-122"/>
              </a:rPr>
              <a:t>什么时候做？</a:t>
            </a:r>
            <a:r>
              <a:rPr lang="en-US" altLang="zh-CN" sz="1800" b="1" dirty="0">
                <a:solidFill>
                  <a:srgbClr val="FF0000"/>
                </a:solidFill>
                <a:latin typeface="微软雅黑" pitchFamily="34" charset="-122"/>
                <a:ea typeface="微软雅黑" pitchFamily="34" charset="-122"/>
              </a:rPr>
              <a:t/>
            </a:r>
            <a:br>
              <a:rPr lang="en-US" altLang="zh-CN" sz="1800" b="1" dirty="0">
                <a:solidFill>
                  <a:srgbClr val="FF0000"/>
                </a:solidFill>
                <a:latin typeface="微软雅黑" pitchFamily="34" charset="-122"/>
                <a:ea typeface="微软雅黑" pitchFamily="34" charset="-122"/>
              </a:rPr>
            </a:br>
            <a:r>
              <a:rPr lang="zh-CN" altLang="en-US" sz="1800" b="1" dirty="0">
                <a:solidFill>
                  <a:srgbClr val="FF0000"/>
                </a:solidFill>
                <a:latin typeface="微软雅黑" pitchFamily="34" charset="-122"/>
                <a:ea typeface="微软雅黑" pitchFamily="34" charset="-122"/>
              </a:rPr>
              <a:t>（时间管理）</a:t>
            </a:r>
          </a:p>
        </p:txBody>
      </p:sp>
      <p:sp>
        <p:nvSpPr>
          <p:cNvPr id="8" name="矩形 7"/>
          <p:cNvSpPr/>
          <p:nvPr/>
        </p:nvSpPr>
        <p:spPr>
          <a:xfrm>
            <a:off x="1981200" y="3581399"/>
            <a:ext cx="1600201"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a:solidFill>
                  <a:srgbClr val="FF0000"/>
                </a:solidFill>
                <a:latin typeface="微软雅黑" pitchFamily="34" charset="-122"/>
                <a:ea typeface="微软雅黑" pitchFamily="34" charset="-122"/>
              </a:rPr>
              <a:t>以什么代价做？</a:t>
            </a:r>
            <a:r>
              <a:rPr lang="en-US" altLang="zh-CN" sz="1800" b="1" dirty="0">
                <a:solidFill>
                  <a:srgbClr val="FF0000"/>
                </a:solidFill>
                <a:latin typeface="微软雅黑" pitchFamily="34" charset="-122"/>
                <a:ea typeface="微软雅黑" pitchFamily="34" charset="-122"/>
              </a:rPr>
              <a:t/>
            </a:r>
            <a:br>
              <a:rPr lang="en-US" altLang="zh-CN" sz="1800" b="1" dirty="0">
                <a:solidFill>
                  <a:srgbClr val="FF0000"/>
                </a:solidFill>
                <a:latin typeface="微软雅黑" pitchFamily="34" charset="-122"/>
                <a:ea typeface="微软雅黑" pitchFamily="34" charset="-122"/>
              </a:rPr>
            </a:br>
            <a:r>
              <a:rPr lang="zh-CN" altLang="en-US" sz="1800" b="1" dirty="0">
                <a:solidFill>
                  <a:srgbClr val="FF0000"/>
                </a:solidFill>
                <a:latin typeface="微软雅黑" pitchFamily="34" charset="-122"/>
                <a:ea typeface="微软雅黑" pitchFamily="34" charset="-122"/>
              </a:rPr>
              <a:t>（成本管理）</a:t>
            </a:r>
          </a:p>
        </p:txBody>
      </p:sp>
      <p:sp>
        <p:nvSpPr>
          <p:cNvPr id="9" name="矩形 8"/>
          <p:cNvSpPr/>
          <p:nvPr/>
        </p:nvSpPr>
        <p:spPr>
          <a:xfrm>
            <a:off x="1981200" y="4495800"/>
            <a:ext cx="1676401"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a:solidFill>
                  <a:srgbClr val="FF0000"/>
                </a:solidFill>
                <a:latin typeface="微软雅黑" pitchFamily="34" charset="-122"/>
                <a:ea typeface="微软雅黑" pitchFamily="34" charset="-122"/>
              </a:rPr>
              <a:t>按什么要求做？</a:t>
            </a:r>
            <a:r>
              <a:rPr lang="en-US" altLang="zh-CN" sz="1800" b="1" dirty="0">
                <a:solidFill>
                  <a:srgbClr val="FF0000"/>
                </a:solidFill>
                <a:latin typeface="微软雅黑" pitchFamily="34" charset="-122"/>
                <a:ea typeface="微软雅黑" pitchFamily="34" charset="-122"/>
              </a:rPr>
              <a:t/>
            </a:r>
            <a:br>
              <a:rPr lang="en-US" altLang="zh-CN" sz="1800" b="1" dirty="0">
                <a:solidFill>
                  <a:srgbClr val="FF0000"/>
                </a:solidFill>
                <a:latin typeface="微软雅黑" pitchFamily="34" charset="-122"/>
                <a:ea typeface="微软雅黑" pitchFamily="34" charset="-122"/>
              </a:rPr>
            </a:br>
            <a:r>
              <a:rPr lang="zh-CN" altLang="en-US" sz="1800" b="1" dirty="0">
                <a:solidFill>
                  <a:srgbClr val="FF0000"/>
                </a:solidFill>
                <a:latin typeface="微软雅黑" pitchFamily="34" charset="-122"/>
                <a:ea typeface="微软雅黑" pitchFamily="34" charset="-122"/>
              </a:rPr>
              <a:t>（质量管理）</a:t>
            </a:r>
          </a:p>
        </p:txBody>
      </p:sp>
      <p:sp>
        <p:nvSpPr>
          <p:cNvPr id="10" name="流程图: 决策 9"/>
          <p:cNvSpPr/>
          <p:nvPr/>
        </p:nvSpPr>
        <p:spPr>
          <a:xfrm>
            <a:off x="4108939" y="2438401"/>
            <a:ext cx="996461" cy="2895599"/>
          </a:xfrm>
          <a:prstGeom prst="flowChartDecisio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a:solidFill>
                  <a:srgbClr val="FF0000"/>
                </a:solidFill>
                <a:latin typeface="微软雅黑" pitchFamily="34" charset="-122"/>
                <a:ea typeface="微软雅黑" pitchFamily="34" charset="-122"/>
              </a:rPr>
              <a:t>需要什么</a:t>
            </a:r>
            <a:r>
              <a:rPr lang="en-US" altLang="zh-CN" sz="1800" b="1" dirty="0">
                <a:solidFill>
                  <a:srgbClr val="FF0000"/>
                </a:solidFill>
                <a:latin typeface="微软雅黑" pitchFamily="34" charset="-122"/>
                <a:ea typeface="微软雅黑" pitchFamily="34" charset="-122"/>
              </a:rPr>
              <a:t/>
            </a:r>
            <a:br>
              <a:rPr lang="en-US" altLang="zh-CN" sz="1800" b="1" dirty="0">
                <a:solidFill>
                  <a:srgbClr val="FF0000"/>
                </a:solidFill>
                <a:latin typeface="微软雅黑" pitchFamily="34" charset="-122"/>
                <a:ea typeface="微软雅黑" pitchFamily="34" charset="-122"/>
              </a:rPr>
            </a:br>
            <a:r>
              <a:rPr lang="zh-CN" altLang="en-US" sz="1800" b="1" dirty="0">
                <a:solidFill>
                  <a:srgbClr val="FF0000"/>
                </a:solidFill>
                <a:latin typeface="微软雅黑" pitchFamily="34" charset="-122"/>
                <a:ea typeface="微软雅黑" pitchFamily="34" charset="-122"/>
              </a:rPr>
              <a:t>人力资源</a:t>
            </a:r>
          </a:p>
        </p:txBody>
      </p:sp>
      <p:sp>
        <p:nvSpPr>
          <p:cNvPr id="12" name="矩形 11"/>
          <p:cNvSpPr/>
          <p:nvPr/>
        </p:nvSpPr>
        <p:spPr>
          <a:xfrm>
            <a:off x="5638799" y="2590799"/>
            <a:ext cx="1676401" cy="60960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a:solidFill>
                  <a:srgbClr val="FF0000"/>
                </a:solidFill>
                <a:latin typeface="微软雅黑" pitchFamily="34" charset="-122"/>
                <a:ea typeface="微软雅黑" pitchFamily="34" charset="-122"/>
              </a:rPr>
              <a:t>内部</a:t>
            </a:r>
            <a:r>
              <a:rPr lang="en-US" altLang="zh-CN" sz="1800" b="1" dirty="0">
                <a:solidFill>
                  <a:srgbClr val="FF0000"/>
                </a:solidFill>
                <a:latin typeface="微软雅黑" pitchFamily="34" charset="-122"/>
                <a:ea typeface="微软雅黑" pitchFamily="34" charset="-122"/>
              </a:rPr>
              <a:t/>
            </a:r>
            <a:br>
              <a:rPr lang="en-US" altLang="zh-CN" sz="1800" b="1" dirty="0">
                <a:solidFill>
                  <a:srgbClr val="FF0000"/>
                </a:solidFill>
                <a:latin typeface="微软雅黑" pitchFamily="34" charset="-122"/>
                <a:ea typeface="微软雅黑" pitchFamily="34" charset="-122"/>
              </a:rPr>
            </a:br>
            <a:r>
              <a:rPr lang="en-US" altLang="zh-CN" sz="1800" b="1" dirty="0">
                <a:solidFill>
                  <a:srgbClr val="FF0000"/>
                </a:solidFill>
                <a:latin typeface="微软雅黑" pitchFamily="34" charset="-122"/>
                <a:ea typeface="微软雅黑" pitchFamily="34" charset="-122"/>
              </a:rPr>
              <a:t>(</a:t>
            </a:r>
            <a:r>
              <a:rPr lang="zh-CN" altLang="en-US" sz="1800" b="1" dirty="0">
                <a:solidFill>
                  <a:srgbClr val="FF0000"/>
                </a:solidFill>
                <a:latin typeface="微软雅黑" pitchFamily="34" charset="-122"/>
                <a:ea typeface="微软雅黑" pitchFamily="34" charset="-122"/>
              </a:rPr>
              <a:t>人力资源管理</a:t>
            </a:r>
            <a:r>
              <a:rPr lang="en-US" altLang="zh-CN" sz="1800" b="1" dirty="0">
                <a:solidFill>
                  <a:srgbClr val="FF0000"/>
                </a:solidFill>
                <a:latin typeface="微软雅黑" pitchFamily="34" charset="-122"/>
                <a:ea typeface="微软雅黑" pitchFamily="34" charset="-122"/>
              </a:rPr>
              <a:t>)</a:t>
            </a:r>
            <a:endParaRPr lang="zh-CN" altLang="en-US" sz="1800" b="1" dirty="0">
              <a:solidFill>
                <a:srgbClr val="FF0000"/>
              </a:solidFill>
              <a:latin typeface="微软雅黑" pitchFamily="34" charset="-122"/>
              <a:ea typeface="微软雅黑" pitchFamily="34" charset="-122"/>
            </a:endParaRPr>
          </a:p>
        </p:txBody>
      </p:sp>
      <p:sp>
        <p:nvSpPr>
          <p:cNvPr id="13" name="矩形 12"/>
          <p:cNvSpPr/>
          <p:nvPr/>
        </p:nvSpPr>
        <p:spPr>
          <a:xfrm>
            <a:off x="5638799" y="4495800"/>
            <a:ext cx="1676401" cy="60960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a:solidFill>
                  <a:srgbClr val="FF0000"/>
                </a:solidFill>
                <a:latin typeface="微软雅黑" pitchFamily="34" charset="-122"/>
                <a:ea typeface="微软雅黑" pitchFamily="34" charset="-122"/>
              </a:rPr>
              <a:t>外部</a:t>
            </a:r>
            <a:r>
              <a:rPr lang="en-US" altLang="zh-CN" sz="1800" b="1" dirty="0">
                <a:solidFill>
                  <a:srgbClr val="FF0000"/>
                </a:solidFill>
                <a:latin typeface="微软雅黑" pitchFamily="34" charset="-122"/>
                <a:ea typeface="微软雅黑" pitchFamily="34" charset="-122"/>
              </a:rPr>
              <a:t/>
            </a:r>
            <a:br>
              <a:rPr lang="en-US" altLang="zh-CN" sz="1800" b="1" dirty="0">
                <a:solidFill>
                  <a:srgbClr val="FF0000"/>
                </a:solidFill>
                <a:latin typeface="微软雅黑" pitchFamily="34" charset="-122"/>
                <a:ea typeface="微软雅黑" pitchFamily="34" charset="-122"/>
              </a:rPr>
            </a:br>
            <a:r>
              <a:rPr lang="en-US" altLang="zh-CN" sz="1800" b="1" dirty="0">
                <a:solidFill>
                  <a:srgbClr val="FF0000"/>
                </a:solidFill>
                <a:latin typeface="微软雅黑" pitchFamily="34" charset="-122"/>
                <a:ea typeface="微软雅黑" pitchFamily="34" charset="-122"/>
              </a:rPr>
              <a:t>(</a:t>
            </a:r>
            <a:r>
              <a:rPr lang="zh-CN" altLang="en-US" sz="1800" b="1" dirty="0">
                <a:solidFill>
                  <a:srgbClr val="FF0000"/>
                </a:solidFill>
                <a:latin typeface="微软雅黑" pitchFamily="34" charset="-122"/>
                <a:ea typeface="微软雅黑" pitchFamily="34" charset="-122"/>
              </a:rPr>
              <a:t>采购管理</a:t>
            </a:r>
            <a:r>
              <a:rPr lang="en-US" altLang="zh-CN" sz="1800" b="1" dirty="0">
                <a:solidFill>
                  <a:srgbClr val="FF0000"/>
                </a:solidFill>
                <a:latin typeface="微软雅黑" pitchFamily="34" charset="-122"/>
                <a:ea typeface="微软雅黑" pitchFamily="34" charset="-122"/>
              </a:rPr>
              <a:t>)</a:t>
            </a:r>
            <a:endParaRPr lang="zh-CN" altLang="en-US" sz="1800" b="1" dirty="0">
              <a:solidFill>
                <a:srgbClr val="FF0000"/>
              </a:solidFill>
              <a:latin typeface="微软雅黑" pitchFamily="34" charset="-122"/>
              <a:ea typeface="微软雅黑" pitchFamily="34" charset="-122"/>
            </a:endParaRPr>
          </a:p>
        </p:txBody>
      </p:sp>
      <p:sp>
        <p:nvSpPr>
          <p:cNvPr id="14" name="矩形 13"/>
          <p:cNvSpPr/>
          <p:nvPr/>
        </p:nvSpPr>
        <p:spPr>
          <a:xfrm>
            <a:off x="7696200" y="3428999"/>
            <a:ext cx="1295401" cy="60960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a:solidFill>
                  <a:srgbClr val="FF0000"/>
                </a:solidFill>
                <a:latin typeface="微软雅黑" pitchFamily="34" charset="-122"/>
                <a:ea typeface="微软雅黑" pitchFamily="34" charset="-122"/>
              </a:rPr>
              <a:t>如何沟通？</a:t>
            </a:r>
            <a:r>
              <a:rPr lang="en-US" altLang="zh-CN" sz="1800" b="1" dirty="0">
                <a:solidFill>
                  <a:srgbClr val="FF0000"/>
                </a:solidFill>
                <a:latin typeface="微软雅黑" pitchFamily="34" charset="-122"/>
                <a:ea typeface="微软雅黑" pitchFamily="34" charset="-122"/>
              </a:rPr>
              <a:t/>
            </a:r>
            <a:br>
              <a:rPr lang="en-US" altLang="zh-CN" sz="1800" b="1" dirty="0">
                <a:solidFill>
                  <a:srgbClr val="FF0000"/>
                </a:solidFill>
                <a:latin typeface="微软雅黑" pitchFamily="34" charset="-122"/>
                <a:ea typeface="微软雅黑" pitchFamily="34" charset="-122"/>
              </a:rPr>
            </a:br>
            <a:r>
              <a:rPr lang="en-US" altLang="zh-CN" sz="1800" b="1" dirty="0">
                <a:solidFill>
                  <a:srgbClr val="FF0000"/>
                </a:solidFill>
                <a:latin typeface="微软雅黑" pitchFamily="34" charset="-122"/>
                <a:ea typeface="微软雅黑" pitchFamily="34" charset="-122"/>
              </a:rPr>
              <a:t>(</a:t>
            </a:r>
            <a:r>
              <a:rPr lang="zh-CN" altLang="en-US" sz="1800" b="1" dirty="0">
                <a:solidFill>
                  <a:srgbClr val="FF0000"/>
                </a:solidFill>
                <a:latin typeface="微软雅黑" pitchFamily="34" charset="-122"/>
                <a:ea typeface="微软雅黑" pitchFamily="34" charset="-122"/>
              </a:rPr>
              <a:t>沟通管理</a:t>
            </a:r>
            <a:r>
              <a:rPr lang="en-US" altLang="zh-CN" sz="1800" b="1" dirty="0">
                <a:solidFill>
                  <a:srgbClr val="FF0000"/>
                </a:solidFill>
                <a:latin typeface="微软雅黑" pitchFamily="34" charset="-122"/>
                <a:ea typeface="微软雅黑" pitchFamily="34" charset="-122"/>
              </a:rPr>
              <a:t>)</a:t>
            </a:r>
            <a:endParaRPr lang="zh-CN" altLang="en-US" sz="1800" b="1" dirty="0">
              <a:solidFill>
                <a:srgbClr val="FF0000"/>
              </a:solidFill>
              <a:latin typeface="微软雅黑" pitchFamily="34" charset="-122"/>
              <a:ea typeface="微软雅黑" pitchFamily="34" charset="-122"/>
            </a:endParaRPr>
          </a:p>
        </p:txBody>
      </p:sp>
      <p:sp>
        <p:nvSpPr>
          <p:cNvPr id="15" name="矩形 14"/>
          <p:cNvSpPr/>
          <p:nvPr/>
        </p:nvSpPr>
        <p:spPr>
          <a:xfrm>
            <a:off x="228600" y="1295400"/>
            <a:ext cx="8686800"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a:solidFill>
                  <a:srgbClr val="FF0000"/>
                </a:solidFill>
                <a:latin typeface="微软雅黑" pitchFamily="34" charset="-122"/>
                <a:ea typeface="微软雅黑" pitchFamily="34" charset="-122"/>
              </a:rPr>
              <a:t>如何实现综合最优？（整合管理）</a:t>
            </a:r>
          </a:p>
        </p:txBody>
      </p:sp>
      <p:sp>
        <p:nvSpPr>
          <p:cNvPr id="16" name="矩形 15"/>
          <p:cNvSpPr/>
          <p:nvPr/>
        </p:nvSpPr>
        <p:spPr>
          <a:xfrm>
            <a:off x="228600" y="5791200"/>
            <a:ext cx="8686800"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a:solidFill>
                  <a:srgbClr val="FF0000"/>
                </a:solidFill>
                <a:latin typeface="微软雅黑" pitchFamily="34" charset="-122"/>
                <a:ea typeface="微软雅黑" pitchFamily="34" charset="-122"/>
              </a:rPr>
              <a:t>有哪些风险？（风险管理）</a:t>
            </a:r>
          </a:p>
        </p:txBody>
      </p:sp>
      <p:cxnSp>
        <p:nvCxnSpPr>
          <p:cNvPr id="18" name="肘形连接符 17"/>
          <p:cNvCxnSpPr>
            <a:stCxn id="6" idx="3"/>
            <a:endCxn id="7" idx="1"/>
          </p:cNvCxnSpPr>
          <p:nvPr/>
        </p:nvCxnSpPr>
        <p:spPr>
          <a:xfrm flipV="1">
            <a:off x="1500554" y="2895600"/>
            <a:ext cx="480646" cy="99060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0" name="肘形连接符 19"/>
          <p:cNvCxnSpPr>
            <a:stCxn id="6" idx="3"/>
            <a:endCxn id="8" idx="1"/>
          </p:cNvCxnSpPr>
          <p:nvPr/>
        </p:nvCxnSpPr>
        <p:spPr>
          <a:xfrm flipV="1">
            <a:off x="1500554" y="3886199"/>
            <a:ext cx="480646" cy="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2" name="肘形连接符 21"/>
          <p:cNvCxnSpPr>
            <a:stCxn id="6" idx="3"/>
            <a:endCxn id="9" idx="1"/>
          </p:cNvCxnSpPr>
          <p:nvPr/>
        </p:nvCxnSpPr>
        <p:spPr>
          <a:xfrm>
            <a:off x="1500554" y="3886200"/>
            <a:ext cx="480646" cy="91440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4" name="肘形连接符 23"/>
          <p:cNvCxnSpPr>
            <a:stCxn id="7" idx="3"/>
            <a:endCxn id="10" idx="1"/>
          </p:cNvCxnSpPr>
          <p:nvPr/>
        </p:nvCxnSpPr>
        <p:spPr>
          <a:xfrm>
            <a:off x="3581401" y="2895600"/>
            <a:ext cx="527538" cy="99060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6" name="肘形连接符 25"/>
          <p:cNvCxnSpPr>
            <a:stCxn id="8" idx="3"/>
            <a:endCxn id="10" idx="1"/>
          </p:cNvCxnSpPr>
          <p:nvPr/>
        </p:nvCxnSpPr>
        <p:spPr>
          <a:xfrm>
            <a:off x="3581401" y="3886199"/>
            <a:ext cx="527538" cy="2"/>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0" name="肘形连接符 29"/>
          <p:cNvCxnSpPr>
            <a:stCxn id="9" idx="3"/>
            <a:endCxn id="10" idx="1"/>
          </p:cNvCxnSpPr>
          <p:nvPr/>
        </p:nvCxnSpPr>
        <p:spPr>
          <a:xfrm flipV="1">
            <a:off x="3657601" y="3886201"/>
            <a:ext cx="451338" cy="91439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2" name="肘形连接符 31"/>
          <p:cNvCxnSpPr>
            <a:stCxn id="10" idx="3"/>
            <a:endCxn id="12" idx="1"/>
          </p:cNvCxnSpPr>
          <p:nvPr/>
        </p:nvCxnSpPr>
        <p:spPr>
          <a:xfrm flipV="1">
            <a:off x="5105400" y="2895600"/>
            <a:ext cx="533399" cy="99060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4" name="肘形连接符 33"/>
          <p:cNvCxnSpPr>
            <a:stCxn id="10" idx="3"/>
            <a:endCxn id="13" idx="1"/>
          </p:cNvCxnSpPr>
          <p:nvPr/>
        </p:nvCxnSpPr>
        <p:spPr>
          <a:xfrm>
            <a:off x="5105400" y="3886201"/>
            <a:ext cx="533399" cy="91440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6" name="形状 35"/>
          <p:cNvCxnSpPr>
            <a:stCxn id="12" idx="3"/>
            <a:endCxn id="14" idx="0"/>
          </p:cNvCxnSpPr>
          <p:nvPr/>
        </p:nvCxnSpPr>
        <p:spPr>
          <a:xfrm>
            <a:off x="7315200" y="2895600"/>
            <a:ext cx="1028701" cy="533399"/>
          </a:xfrm>
          <a:prstGeom prst="bentConnector2">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8" name="形状 37"/>
          <p:cNvCxnSpPr>
            <a:stCxn id="13" idx="3"/>
            <a:endCxn id="14" idx="2"/>
          </p:cNvCxnSpPr>
          <p:nvPr/>
        </p:nvCxnSpPr>
        <p:spPr>
          <a:xfrm flipV="1">
            <a:off x="7315200" y="4038600"/>
            <a:ext cx="1028701" cy="762001"/>
          </a:xfrm>
          <a:prstGeom prst="bentConnector2">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0" name="左右箭头 39"/>
          <p:cNvSpPr/>
          <p:nvPr/>
        </p:nvSpPr>
        <p:spPr>
          <a:xfrm rot="5400000">
            <a:off x="2514600" y="2133600"/>
            <a:ext cx="533400" cy="228600"/>
          </a:xfrm>
          <a:prstGeom prst="leftRightArrow">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rgbClr val="FF0000"/>
              </a:solidFill>
            </a:endParaRPr>
          </a:p>
        </p:txBody>
      </p:sp>
      <p:sp>
        <p:nvSpPr>
          <p:cNvPr id="42" name="左右箭头 41"/>
          <p:cNvSpPr/>
          <p:nvPr/>
        </p:nvSpPr>
        <p:spPr>
          <a:xfrm rot="5400000">
            <a:off x="533400" y="2133600"/>
            <a:ext cx="533400" cy="228600"/>
          </a:xfrm>
          <a:prstGeom prst="leftRightArrow">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rgbClr val="FF0000"/>
              </a:solidFill>
            </a:endParaRPr>
          </a:p>
        </p:txBody>
      </p:sp>
      <p:sp>
        <p:nvSpPr>
          <p:cNvPr id="43" name="左右箭头 42"/>
          <p:cNvSpPr/>
          <p:nvPr/>
        </p:nvSpPr>
        <p:spPr>
          <a:xfrm rot="5400000">
            <a:off x="6248400" y="2133600"/>
            <a:ext cx="533400" cy="228600"/>
          </a:xfrm>
          <a:prstGeom prst="leftRightArrow">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rgbClr val="FF0000"/>
              </a:solidFill>
            </a:endParaRPr>
          </a:p>
        </p:txBody>
      </p:sp>
      <p:sp>
        <p:nvSpPr>
          <p:cNvPr id="44" name="左右箭头 43"/>
          <p:cNvSpPr/>
          <p:nvPr/>
        </p:nvSpPr>
        <p:spPr>
          <a:xfrm rot="5400000">
            <a:off x="8153400" y="2133600"/>
            <a:ext cx="533400" cy="228600"/>
          </a:xfrm>
          <a:prstGeom prst="leftRightArrow">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rgbClr val="FF0000"/>
              </a:solidFill>
            </a:endParaRPr>
          </a:p>
        </p:txBody>
      </p:sp>
      <p:sp>
        <p:nvSpPr>
          <p:cNvPr id="45" name="左右箭头 44"/>
          <p:cNvSpPr/>
          <p:nvPr/>
        </p:nvSpPr>
        <p:spPr>
          <a:xfrm rot="5400000">
            <a:off x="2590800" y="5334000"/>
            <a:ext cx="533400" cy="228600"/>
          </a:xfrm>
          <a:prstGeom prst="leftRightArrow">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rgbClr val="FF0000"/>
              </a:solidFill>
            </a:endParaRPr>
          </a:p>
        </p:txBody>
      </p:sp>
      <p:sp>
        <p:nvSpPr>
          <p:cNvPr id="46" name="左右箭头 45"/>
          <p:cNvSpPr/>
          <p:nvPr/>
        </p:nvSpPr>
        <p:spPr>
          <a:xfrm rot="5400000">
            <a:off x="609600" y="5334000"/>
            <a:ext cx="533400" cy="228600"/>
          </a:xfrm>
          <a:prstGeom prst="leftRightArrow">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rgbClr val="FF0000"/>
              </a:solidFill>
            </a:endParaRPr>
          </a:p>
        </p:txBody>
      </p:sp>
      <p:sp>
        <p:nvSpPr>
          <p:cNvPr id="47" name="左右箭头 46"/>
          <p:cNvSpPr/>
          <p:nvPr/>
        </p:nvSpPr>
        <p:spPr>
          <a:xfrm rot="5400000">
            <a:off x="6324600" y="5334000"/>
            <a:ext cx="533400" cy="228600"/>
          </a:xfrm>
          <a:prstGeom prst="leftRightArrow">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rgbClr val="FF0000"/>
              </a:solidFill>
            </a:endParaRPr>
          </a:p>
        </p:txBody>
      </p:sp>
      <p:sp>
        <p:nvSpPr>
          <p:cNvPr id="48" name="左右箭头 47"/>
          <p:cNvSpPr/>
          <p:nvPr/>
        </p:nvSpPr>
        <p:spPr>
          <a:xfrm rot="5400000">
            <a:off x="8229600" y="5334000"/>
            <a:ext cx="533400" cy="228600"/>
          </a:xfrm>
          <a:prstGeom prst="leftRightArrow">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blinds(horizontal)">
                                      <p:cBhvr>
                                        <p:cTn id="12" dur="500"/>
                                        <p:tgtEl>
                                          <p:spTgt spid="18"/>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blinds(horizontal)">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20"/>
                                        </p:tgtEl>
                                        <p:attrNameLst>
                                          <p:attrName>style.visibility</p:attrName>
                                        </p:attrNameLst>
                                      </p:cBhvr>
                                      <p:to>
                                        <p:strVal val="visible"/>
                                      </p:to>
                                    </p:set>
                                    <p:animEffect transition="in" filter="blinds(horizontal)">
                                      <p:cBhvr>
                                        <p:cTn id="20" dur="500"/>
                                        <p:tgtEl>
                                          <p:spTgt spid="20"/>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blinds(horizontal)">
                                      <p:cBhvr>
                                        <p:cTn id="23" dur="500"/>
                                        <p:tgtEl>
                                          <p:spTgt spid="8"/>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22"/>
                                        </p:tgtEl>
                                        <p:attrNameLst>
                                          <p:attrName>style.visibility</p:attrName>
                                        </p:attrNameLst>
                                      </p:cBhvr>
                                      <p:to>
                                        <p:strVal val="visible"/>
                                      </p:to>
                                    </p:set>
                                    <p:animEffect transition="in" filter="blinds(horizontal)">
                                      <p:cBhvr>
                                        <p:cTn id="28" dur="500"/>
                                        <p:tgtEl>
                                          <p:spTgt spid="22"/>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blinds(horizontal)">
                                      <p:cBhvr>
                                        <p:cTn id="31" dur="500"/>
                                        <p:tgtEl>
                                          <p:spTgt spid="9"/>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nodeType="clickEffect">
                                  <p:stCondLst>
                                    <p:cond delay="0"/>
                                  </p:stCondLst>
                                  <p:childTnLst>
                                    <p:set>
                                      <p:cBhvr>
                                        <p:cTn id="35" dur="1" fill="hold">
                                          <p:stCondLst>
                                            <p:cond delay="0"/>
                                          </p:stCondLst>
                                        </p:cTn>
                                        <p:tgtEl>
                                          <p:spTgt spid="24"/>
                                        </p:tgtEl>
                                        <p:attrNameLst>
                                          <p:attrName>style.visibility</p:attrName>
                                        </p:attrNameLst>
                                      </p:cBhvr>
                                      <p:to>
                                        <p:strVal val="visible"/>
                                      </p:to>
                                    </p:set>
                                    <p:animEffect transition="in" filter="blinds(horizontal)">
                                      <p:cBhvr>
                                        <p:cTn id="36" dur="500"/>
                                        <p:tgtEl>
                                          <p:spTgt spid="24"/>
                                        </p:tgtEl>
                                      </p:cBhvr>
                                    </p:animEffect>
                                  </p:childTnLst>
                                </p:cTn>
                              </p:par>
                              <p:par>
                                <p:cTn id="37" presetID="3" presetClass="entr" presetSubtype="10" fill="hold" nodeType="withEffect">
                                  <p:stCondLst>
                                    <p:cond delay="0"/>
                                  </p:stCondLst>
                                  <p:childTnLst>
                                    <p:set>
                                      <p:cBhvr>
                                        <p:cTn id="38" dur="1" fill="hold">
                                          <p:stCondLst>
                                            <p:cond delay="0"/>
                                          </p:stCondLst>
                                        </p:cTn>
                                        <p:tgtEl>
                                          <p:spTgt spid="26"/>
                                        </p:tgtEl>
                                        <p:attrNameLst>
                                          <p:attrName>style.visibility</p:attrName>
                                        </p:attrNameLst>
                                      </p:cBhvr>
                                      <p:to>
                                        <p:strVal val="visible"/>
                                      </p:to>
                                    </p:set>
                                    <p:animEffect transition="in" filter="blinds(horizontal)">
                                      <p:cBhvr>
                                        <p:cTn id="39" dur="500"/>
                                        <p:tgtEl>
                                          <p:spTgt spid="26"/>
                                        </p:tgtEl>
                                      </p:cBhvr>
                                    </p:animEffect>
                                  </p:childTnLst>
                                </p:cTn>
                              </p:par>
                              <p:par>
                                <p:cTn id="40" presetID="3" presetClass="entr" presetSubtype="10" fill="hold" nodeType="withEffect">
                                  <p:stCondLst>
                                    <p:cond delay="0"/>
                                  </p:stCondLst>
                                  <p:childTnLst>
                                    <p:set>
                                      <p:cBhvr>
                                        <p:cTn id="41" dur="1" fill="hold">
                                          <p:stCondLst>
                                            <p:cond delay="0"/>
                                          </p:stCondLst>
                                        </p:cTn>
                                        <p:tgtEl>
                                          <p:spTgt spid="30"/>
                                        </p:tgtEl>
                                        <p:attrNameLst>
                                          <p:attrName>style.visibility</p:attrName>
                                        </p:attrNameLst>
                                      </p:cBhvr>
                                      <p:to>
                                        <p:strVal val="visible"/>
                                      </p:to>
                                    </p:set>
                                    <p:animEffect transition="in" filter="blinds(horizontal)">
                                      <p:cBhvr>
                                        <p:cTn id="42" dur="500"/>
                                        <p:tgtEl>
                                          <p:spTgt spid="30"/>
                                        </p:tgtEl>
                                      </p:cBhvr>
                                    </p:animEffect>
                                  </p:childTnLst>
                                </p:cTn>
                              </p:par>
                              <p:par>
                                <p:cTn id="43" presetID="3" presetClass="entr" presetSubtype="10" fill="hold" grpId="0" nodeType="withEffect">
                                  <p:stCondLst>
                                    <p:cond delay="0"/>
                                  </p:stCondLst>
                                  <p:childTnLst>
                                    <p:set>
                                      <p:cBhvr>
                                        <p:cTn id="44" dur="1" fill="hold">
                                          <p:stCondLst>
                                            <p:cond delay="0"/>
                                          </p:stCondLst>
                                        </p:cTn>
                                        <p:tgtEl>
                                          <p:spTgt spid="10"/>
                                        </p:tgtEl>
                                        <p:attrNameLst>
                                          <p:attrName>style.visibility</p:attrName>
                                        </p:attrNameLst>
                                      </p:cBhvr>
                                      <p:to>
                                        <p:strVal val="visible"/>
                                      </p:to>
                                    </p:set>
                                    <p:animEffect transition="in" filter="blinds(horizontal)">
                                      <p:cBhvr>
                                        <p:cTn id="45" dur="500"/>
                                        <p:tgtEl>
                                          <p:spTgt spid="10"/>
                                        </p:tgtEl>
                                      </p:cBhvr>
                                    </p:animEffect>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nodeType="clickEffect">
                                  <p:stCondLst>
                                    <p:cond delay="0"/>
                                  </p:stCondLst>
                                  <p:childTnLst>
                                    <p:set>
                                      <p:cBhvr>
                                        <p:cTn id="49" dur="1" fill="hold">
                                          <p:stCondLst>
                                            <p:cond delay="0"/>
                                          </p:stCondLst>
                                        </p:cTn>
                                        <p:tgtEl>
                                          <p:spTgt spid="32"/>
                                        </p:tgtEl>
                                        <p:attrNameLst>
                                          <p:attrName>style.visibility</p:attrName>
                                        </p:attrNameLst>
                                      </p:cBhvr>
                                      <p:to>
                                        <p:strVal val="visible"/>
                                      </p:to>
                                    </p:set>
                                    <p:animEffect transition="in" filter="blinds(horizontal)">
                                      <p:cBhvr>
                                        <p:cTn id="50" dur="500"/>
                                        <p:tgtEl>
                                          <p:spTgt spid="32"/>
                                        </p:tgtEl>
                                      </p:cBhvr>
                                    </p:animEffect>
                                  </p:childTnLst>
                                </p:cTn>
                              </p:par>
                              <p:par>
                                <p:cTn id="51" presetID="3" presetClass="entr" presetSubtype="10" fill="hold" grpId="0" nodeType="withEffect">
                                  <p:stCondLst>
                                    <p:cond delay="0"/>
                                  </p:stCondLst>
                                  <p:childTnLst>
                                    <p:set>
                                      <p:cBhvr>
                                        <p:cTn id="52" dur="1" fill="hold">
                                          <p:stCondLst>
                                            <p:cond delay="0"/>
                                          </p:stCondLst>
                                        </p:cTn>
                                        <p:tgtEl>
                                          <p:spTgt spid="12"/>
                                        </p:tgtEl>
                                        <p:attrNameLst>
                                          <p:attrName>style.visibility</p:attrName>
                                        </p:attrNameLst>
                                      </p:cBhvr>
                                      <p:to>
                                        <p:strVal val="visible"/>
                                      </p:to>
                                    </p:set>
                                    <p:animEffect transition="in" filter="blinds(horizontal)">
                                      <p:cBhvr>
                                        <p:cTn id="53" dur="500"/>
                                        <p:tgtEl>
                                          <p:spTgt spid="12"/>
                                        </p:tgtEl>
                                      </p:cBhvr>
                                    </p:animEffect>
                                  </p:childTnLst>
                                </p:cTn>
                              </p:par>
                            </p:childTnLst>
                          </p:cTn>
                        </p:par>
                      </p:childTnLst>
                    </p:cTn>
                  </p:par>
                  <p:par>
                    <p:cTn id="54" fill="hold">
                      <p:stCondLst>
                        <p:cond delay="indefinite"/>
                      </p:stCondLst>
                      <p:childTnLst>
                        <p:par>
                          <p:cTn id="55" fill="hold">
                            <p:stCondLst>
                              <p:cond delay="0"/>
                            </p:stCondLst>
                            <p:childTnLst>
                              <p:par>
                                <p:cTn id="56" presetID="3" presetClass="entr" presetSubtype="10" fill="hold" nodeType="clickEffect">
                                  <p:stCondLst>
                                    <p:cond delay="0"/>
                                  </p:stCondLst>
                                  <p:childTnLst>
                                    <p:set>
                                      <p:cBhvr>
                                        <p:cTn id="57" dur="1" fill="hold">
                                          <p:stCondLst>
                                            <p:cond delay="0"/>
                                          </p:stCondLst>
                                        </p:cTn>
                                        <p:tgtEl>
                                          <p:spTgt spid="34"/>
                                        </p:tgtEl>
                                        <p:attrNameLst>
                                          <p:attrName>style.visibility</p:attrName>
                                        </p:attrNameLst>
                                      </p:cBhvr>
                                      <p:to>
                                        <p:strVal val="visible"/>
                                      </p:to>
                                    </p:set>
                                    <p:animEffect transition="in" filter="blinds(horizontal)">
                                      <p:cBhvr>
                                        <p:cTn id="58" dur="500"/>
                                        <p:tgtEl>
                                          <p:spTgt spid="34"/>
                                        </p:tgtEl>
                                      </p:cBhvr>
                                    </p:animEffect>
                                  </p:childTnLst>
                                </p:cTn>
                              </p:par>
                              <p:par>
                                <p:cTn id="59" presetID="3" presetClass="entr" presetSubtype="10" fill="hold" grpId="0" nodeType="withEffect">
                                  <p:stCondLst>
                                    <p:cond delay="0"/>
                                  </p:stCondLst>
                                  <p:childTnLst>
                                    <p:set>
                                      <p:cBhvr>
                                        <p:cTn id="60" dur="1" fill="hold">
                                          <p:stCondLst>
                                            <p:cond delay="0"/>
                                          </p:stCondLst>
                                        </p:cTn>
                                        <p:tgtEl>
                                          <p:spTgt spid="13"/>
                                        </p:tgtEl>
                                        <p:attrNameLst>
                                          <p:attrName>style.visibility</p:attrName>
                                        </p:attrNameLst>
                                      </p:cBhvr>
                                      <p:to>
                                        <p:strVal val="visible"/>
                                      </p:to>
                                    </p:set>
                                    <p:animEffect transition="in" filter="blinds(horizontal)">
                                      <p:cBhvr>
                                        <p:cTn id="61" dur="500"/>
                                        <p:tgtEl>
                                          <p:spTgt spid="13"/>
                                        </p:tgtEl>
                                      </p:cBhvr>
                                    </p:animEffect>
                                  </p:childTnLst>
                                </p:cTn>
                              </p:par>
                            </p:childTnLst>
                          </p:cTn>
                        </p:par>
                      </p:childTnLst>
                    </p:cTn>
                  </p:par>
                  <p:par>
                    <p:cTn id="62" fill="hold">
                      <p:stCondLst>
                        <p:cond delay="indefinite"/>
                      </p:stCondLst>
                      <p:childTnLst>
                        <p:par>
                          <p:cTn id="63" fill="hold">
                            <p:stCondLst>
                              <p:cond delay="0"/>
                            </p:stCondLst>
                            <p:childTnLst>
                              <p:par>
                                <p:cTn id="64" presetID="3" presetClass="entr" presetSubtype="10" fill="hold" nodeType="clickEffect">
                                  <p:stCondLst>
                                    <p:cond delay="0"/>
                                  </p:stCondLst>
                                  <p:childTnLst>
                                    <p:set>
                                      <p:cBhvr>
                                        <p:cTn id="65" dur="1" fill="hold">
                                          <p:stCondLst>
                                            <p:cond delay="0"/>
                                          </p:stCondLst>
                                        </p:cTn>
                                        <p:tgtEl>
                                          <p:spTgt spid="36"/>
                                        </p:tgtEl>
                                        <p:attrNameLst>
                                          <p:attrName>style.visibility</p:attrName>
                                        </p:attrNameLst>
                                      </p:cBhvr>
                                      <p:to>
                                        <p:strVal val="visible"/>
                                      </p:to>
                                    </p:set>
                                    <p:animEffect transition="in" filter="blinds(horizontal)">
                                      <p:cBhvr>
                                        <p:cTn id="66" dur="500"/>
                                        <p:tgtEl>
                                          <p:spTgt spid="36"/>
                                        </p:tgtEl>
                                      </p:cBhvr>
                                    </p:animEffect>
                                  </p:childTnLst>
                                </p:cTn>
                              </p:par>
                              <p:par>
                                <p:cTn id="67" presetID="3" presetClass="entr" presetSubtype="10" fill="hold" nodeType="withEffect">
                                  <p:stCondLst>
                                    <p:cond delay="0"/>
                                  </p:stCondLst>
                                  <p:childTnLst>
                                    <p:set>
                                      <p:cBhvr>
                                        <p:cTn id="68" dur="1" fill="hold">
                                          <p:stCondLst>
                                            <p:cond delay="0"/>
                                          </p:stCondLst>
                                        </p:cTn>
                                        <p:tgtEl>
                                          <p:spTgt spid="38"/>
                                        </p:tgtEl>
                                        <p:attrNameLst>
                                          <p:attrName>style.visibility</p:attrName>
                                        </p:attrNameLst>
                                      </p:cBhvr>
                                      <p:to>
                                        <p:strVal val="visible"/>
                                      </p:to>
                                    </p:set>
                                    <p:animEffect transition="in" filter="blinds(horizontal)">
                                      <p:cBhvr>
                                        <p:cTn id="69" dur="500"/>
                                        <p:tgtEl>
                                          <p:spTgt spid="38"/>
                                        </p:tgtEl>
                                      </p:cBhvr>
                                    </p:animEffect>
                                  </p:childTnLst>
                                </p:cTn>
                              </p:par>
                              <p:par>
                                <p:cTn id="70" presetID="3" presetClass="entr" presetSubtype="10" fill="hold" grpId="0" nodeType="withEffect">
                                  <p:stCondLst>
                                    <p:cond delay="0"/>
                                  </p:stCondLst>
                                  <p:childTnLst>
                                    <p:set>
                                      <p:cBhvr>
                                        <p:cTn id="71" dur="1" fill="hold">
                                          <p:stCondLst>
                                            <p:cond delay="0"/>
                                          </p:stCondLst>
                                        </p:cTn>
                                        <p:tgtEl>
                                          <p:spTgt spid="14"/>
                                        </p:tgtEl>
                                        <p:attrNameLst>
                                          <p:attrName>style.visibility</p:attrName>
                                        </p:attrNameLst>
                                      </p:cBhvr>
                                      <p:to>
                                        <p:strVal val="visible"/>
                                      </p:to>
                                    </p:set>
                                    <p:animEffect transition="in" filter="blinds(horizontal)">
                                      <p:cBhvr>
                                        <p:cTn id="72" dur="500"/>
                                        <p:tgtEl>
                                          <p:spTgt spid="14"/>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grpId="0" nodeType="clickEffect">
                                  <p:stCondLst>
                                    <p:cond delay="0"/>
                                  </p:stCondLst>
                                  <p:childTnLst>
                                    <p:set>
                                      <p:cBhvr>
                                        <p:cTn id="76" dur="1" fill="hold">
                                          <p:stCondLst>
                                            <p:cond delay="0"/>
                                          </p:stCondLst>
                                        </p:cTn>
                                        <p:tgtEl>
                                          <p:spTgt spid="46"/>
                                        </p:tgtEl>
                                        <p:attrNameLst>
                                          <p:attrName>style.visibility</p:attrName>
                                        </p:attrNameLst>
                                      </p:cBhvr>
                                      <p:to>
                                        <p:strVal val="visible"/>
                                      </p:to>
                                    </p:set>
                                    <p:animEffect transition="in" filter="blinds(horizontal)">
                                      <p:cBhvr>
                                        <p:cTn id="77" dur="500"/>
                                        <p:tgtEl>
                                          <p:spTgt spid="46"/>
                                        </p:tgtEl>
                                      </p:cBhvr>
                                    </p:animEffect>
                                  </p:childTnLst>
                                </p:cTn>
                              </p:par>
                              <p:par>
                                <p:cTn id="78" presetID="3" presetClass="entr" presetSubtype="10" fill="hold" grpId="0" nodeType="withEffect">
                                  <p:stCondLst>
                                    <p:cond delay="0"/>
                                  </p:stCondLst>
                                  <p:childTnLst>
                                    <p:set>
                                      <p:cBhvr>
                                        <p:cTn id="79" dur="1" fill="hold">
                                          <p:stCondLst>
                                            <p:cond delay="0"/>
                                          </p:stCondLst>
                                        </p:cTn>
                                        <p:tgtEl>
                                          <p:spTgt spid="45"/>
                                        </p:tgtEl>
                                        <p:attrNameLst>
                                          <p:attrName>style.visibility</p:attrName>
                                        </p:attrNameLst>
                                      </p:cBhvr>
                                      <p:to>
                                        <p:strVal val="visible"/>
                                      </p:to>
                                    </p:set>
                                    <p:animEffect transition="in" filter="blinds(horizontal)">
                                      <p:cBhvr>
                                        <p:cTn id="80" dur="500"/>
                                        <p:tgtEl>
                                          <p:spTgt spid="45"/>
                                        </p:tgtEl>
                                      </p:cBhvr>
                                    </p:animEffect>
                                  </p:childTnLst>
                                </p:cTn>
                              </p:par>
                              <p:par>
                                <p:cTn id="81" presetID="3" presetClass="entr" presetSubtype="10" fill="hold" grpId="0" nodeType="withEffect">
                                  <p:stCondLst>
                                    <p:cond delay="0"/>
                                  </p:stCondLst>
                                  <p:childTnLst>
                                    <p:set>
                                      <p:cBhvr>
                                        <p:cTn id="82" dur="1" fill="hold">
                                          <p:stCondLst>
                                            <p:cond delay="0"/>
                                          </p:stCondLst>
                                        </p:cTn>
                                        <p:tgtEl>
                                          <p:spTgt spid="47"/>
                                        </p:tgtEl>
                                        <p:attrNameLst>
                                          <p:attrName>style.visibility</p:attrName>
                                        </p:attrNameLst>
                                      </p:cBhvr>
                                      <p:to>
                                        <p:strVal val="visible"/>
                                      </p:to>
                                    </p:set>
                                    <p:animEffect transition="in" filter="blinds(horizontal)">
                                      <p:cBhvr>
                                        <p:cTn id="83" dur="500"/>
                                        <p:tgtEl>
                                          <p:spTgt spid="47"/>
                                        </p:tgtEl>
                                      </p:cBhvr>
                                    </p:animEffect>
                                  </p:childTnLst>
                                </p:cTn>
                              </p:par>
                              <p:par>
                                <p:cTn id="84" presetID="3" presetClass="entr" presetSubtype="10" fill="hold" grpId="0" nodeType="withEffect">
                                  <p:stCondLst>
                                    <p:cond delay="0"/>
                                  </p:stCondLst>
                                  <p:childTnLst>
                                    <p:set>
                                      <p:cBhvr>
                                        <p:cTn id="85" dur="1" fill="hold">
                                          <p:stCondLst>
                                            <p:cond delay="0"/>
                                          </p:stCondLst>
                                        </p:cTn>
                                        <p:tgtEl>
                                          <p:spTgt spid="48"/>
                                        </p:tgtEl>
                                        <p:attrNameLst>
                                          <p:attrName>style.visibility</p:attrName>
                                        </p:attrNameLst>
                                      </p:cBhvr>
                                      <p:to>
                                        <p:strVal val="visible"/>
                                      </p:to>
                                    </p:set>
                                    <p:animEffect transition="in" filter="blinds(horizontal)">
                                      <p:cBhvr>
                                        <p:cTn id="86" dur="500"/>
                                        <p:tgtEl>
                                          <p:spTgt spid="48"/>
                                        </p:tgtEl>
                                      </p:cBhvr>
                                    </p:animEffect>
                                  </p:childTnLst>
                                </p:cTn>
                              </p:par>
                              <p:par>
                                <p:cTn id="87" presetID="3" presetClass="entr" presetSubtype="10" fill="hold" grpId="0" nodeType="withEffect">
                                  <p:stCondLst>
                                    <p:cond delay="0"/>
                                  </p:stCondLst>
                                  <p:childTnLst>
                                    <p:set>
                                      <p:cBhvr>
                                        <p:cTn id="88" dur="1" fill="hold">
                                          <p:stCondLst>
                                            <p:cond delay="0"/>
                                          </p:stCondLst>
                                        </p:cTn>
                                        <p:tgtEl>
                                          <p:spTgt spid="16"/>
                                        </p:tgtEl>
                                        <p:attrNameLst>
                                          <p:attrName>style.visibility</p:attrName>
                                        </p:attrNameLst>
                                      </p:cBhvr>
                                      <p:to>
                                        <p:strVal val="visible"/>
                                      </p:to>
                                    </p:set>
                                    <p:animEffect transition="in" filter="blinds(horizontal)">
                                      <p:cBhvr>
                                        <p:cTn id="89" dur="500"/>
                                        <p:tgtEl>
                                          <p:spTgt spid="16"/>
                                        </p:tgtEl>
                                      </p:cBhvr>
                                    </p:animEffect>
                                  </p:childTnLst>
                                </p:cTn>
                              </p:par>
                            </p:childTnLst>
                          </p:cTn>
                        </p:par>
                      </p:childTnLst>
                    </p:cTn>
                  </p:par>
                  <p:par>
                    <p:cTn id="90" fill="hold">
                      <p:stCondLst>
                        <p:cond delay="indefinite"/>
                      </p:stCondLst>
                      <p:childTnLst>
                        <p:par>
                          <p:cTn id="91" fill="hold">
                            <p:stCondLst>
                              <p:cond delay="0"/>
                            </p:stCondLst>
                            <p:childTnLst>
                              <p:par>
                                <p:cTn id="92" presetID="3" presetClass="entr" presetSubtype="10" fill="hold" grpId="0" nodeType="clickEffect">
                                  <p:stCondLst>
                                    <p:cond delay="0"/>
                                  </p:stCondLst>
                                  <p:childTnLst>
                                    <p:set>
                                      <p:cBhvr>
                                        <p:cTn id="93" dur="1" fill="hold">
                                          <p:stCondLst>
                                            <p:cond delay="0"/>
                                          </p:stCondLst>
                                        </p:cTn>
                                        <p:tgtEl>
                                          <p:spTgt spid="42"/>
                                        </p:tgtEl>
                                        <p:attrNameLst>
                                          <p:attrName>style.visibility</p:attrName>
                                        </p:attrNameLst>
                                      </p:cBhvr>
                                      <p:to>
                                        <p:strVal val="visible"/>
                                      </p:to>
                                    </p:set>
                                    <p:animEffect transition="in" filter="blinds(horizontal)">
                                      <p:cBhvr>
                                        <p:cTn id="94" dur="500"/>
                                        <p:tgtEl>
                                          <p:spTgt spid="42"/>
                                        </p:tgtEl>
                                      </p:cBhvr>
                                    </p:animEffect>
                                  </p:childTnLst>
                                </p:cTn>
                              </p:par>
                              <p:par>
                                <p:cTn id="95" presetID="3" presetClass="entr" presetSubtype="10" fill="hold" grpId="0" nodeType="withEffect">
                                  <p:stCondLst>
                                    <p:cond delay="0"/>
                                  </p:stCondLst>
                                  <p:childTnLst>
                                    <p:set>
                                      <p:cBhvr>
                                        <p:cTn id="96" dur="1" fill="hold">
                                          <p:stCondLst>
                                            <p:cond delay="0"/>
                                          </p:stCondLst>
                                        </p:cTn>
                                        <p:tgtEl>
                                          <p:spTgt spid="40"/>
                                        </p:tgtEl>
                                        <p:attrNameLst>
                                          <p:attrName>style.visibility</p:attrName>
                                        </p:attrNameLst>
                                      </p:cBhvr>
                                      <p:to>
                                        <p:strVal val="visible"/>
                                      </p:to>
                                    </p:set>
                                    <p:animEffect transition="in" filter="blinds(horizontal)">
                                      <p:cBhvr>
                                        <p:cTn id="97" dur="500"/>
                                        <p:tgtEl>
                                          <p:spTgt spid="40"/>
                                        </p:tgtEl>
                                      </p:cBhvr>
                                    </p:animEffect>
                                  </p:childTnLst>
                                </p:cTn>
                              </p:par>
                              <p:par>
                                <p:cTn id="98" presetID="3" presetClass="entr" presetSubtype="10" fill="hold" grpId="0" nodeType="withEffect">
                                  <p:stCondLst>
                                    <p:cond delay="0"/>
                                  </p:stCondLst>
                                  <p:childTnLst>
                                    <p:set>
                                      <p:cBhvr>
                                        <p:cTn id="99" dur="1" fill="hold">
                                          <p:stCondLst>
                                            <p:cond delay="0"/>
                                          </p:stCondLst>
                                        </p:cTn>
                                        <p:tgtEl>
                                          <p:spTgt spid="43"/>
                                        </p:tgtEl>
                                        <p:attrNameLst>
                                          <p:attrName>style.visibility</p:attrName>
                                        </p:attrNameLst>
                                      </p:cBhvr>
                                      <p:to>
                                        <p:strVal val="visible"/>
                                      </p:to>
                                    </p:set>
                                    <p:animEffect transition="in" filter="blinds(horizontal)">
                                      <p:cBhvr>
                                        <p:cTn id="100" dur="500"/>
                                        <p:tgtEl>
                                          <p:spTgt spid="43"/>
                                        </p:tgtEl>
                                      </p:cBhvr>
                                    </p:animEffect>
                                  </p:childTnLst>
                                </p:cTn>
                              </p:par>
                              <p:par>
                                <p:cTn id="101" presetID="3" presetClass="entr" presetSubtype="10" fill="hold" grpId="0" nodeType="withEffect">
                                  <p:stCondLst>
                                    <p:cond delay="0"/>
                                  </p:stCondLst>
                                  <p:childTnLst>
                                    <p:set>
                                      <p:cBhvr>
                                        <p:cTn id="102" dur="1" fill="hold">
                                          <p:stCondLst>
                                            <p:cond delay="0"/>
                                          </p:stCondLst>
                                        </p:cTn>
                                        <p:tgtEl>
                                          <p:spTgt spid="44"/>
                                        </p:tgtEl>
                                        <p:attrNameLst>
                                          <p:attrName>style.visibility</p:attrName>
                                        </p:attrNameLst>
                                      </p:cBhvr>
                                      <p:to>
                                        <p:strVal val="visible"/>
                                      </p:to>
                                    </p:set>
                                    <p:animEffect transition="in" filter="blinds(horizontal)">
                                      <p:cBhvr>
                                        <p:cTn id="103" dur="500"/>
                                        <p:tgtEl>
                                          <p:spTgt spid="44"/>
                                        </p:tgtEl>
                                      </p:cBhvr>
                                    </p:animEffect>
                                  </p:childTnLst>
                                </p:cTn>
                              </p:par>
                              <p:par>
                                <p:cTn id="104" presetID="3" presetClass="entr" presetSubtype="10" fill="hold" grpId="0" nodeType="withEffect">
                                  <p:stCondLst>
                                    <p:cond delay="0"/>
                                  </p:stCondLst>
                                  <p:childTnLst>
                                    <p:set>
                                      <p:cBhvr>
                                        <p:cTn id="105" dur="1" fill="hold">
                                          <p:stCondLst>
                                            <p:cond delay="0"/>
                                          </p:stCondLst>
                                        </p:cTn>
                                        <p:tgtEl>
                                          <p:spTgt spid="15"/>
                                        </p:tgtEl>
                                        <p:attrNameLst>
                                          <p:attrName>style.visibility</p:attrName>
                                        </p:attrNameLst>
                                      </p:cBhvr>
                                      <p:to>
                                        <p:strVal val="visible"/>
                                      </p:to>
                                    </p:set>
                                    <p:animEffect transition="in" filter="blinds(horizontal)">
                                      <p:cBhvr>
                                        <p:cTn id="106"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2" grpId="0" animBg="1"/>
      <p:bldP spid="13" grpId="0" animBg="1"/>
      <p:bldP spid="14" grpId="0" animBg="1"/>
      <p:bldP spid="15" grpId="0" animBg="1"/>
      <p:bldP spid="16" grpId="0" animBg="1"/>
      <p:bldP spid="40" grpId="0" animBg="1"/>
      <p:bldP spid="42" grpId="0" animBg="1"/>
      <p:bldP spid="43" grpId="0" animBg="1"/>
      <p:bldP spid="44" grpId="0" animBg="1"/>
      <p:bldP spid="45" grpId="0" animBg="1"/>
      <p:bldP spid="46" grpId="0" animBg="1"/>
      <p:bldP spid="47" grpId="0" animBg="1"/>
      <p:bldP spid="48" grpId="0" animBg="1"/>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规划风险的成果</a:t>
            </a:r>
          </a:p>
        </p:txBody>
      </p:sp>
      <p:sp>
        <p:nvSpPr>
          <p:cNvPr id="3" name="内容占位符 2"/>
          <p:cNvSpPr>
            <a:spLocks noGrp="1"/>
          </p:cNvSpPr>
          <p:nvPr>
            <p:ph idx="1"/>
          </p:nvPr>
        </p:nvSpPr>
        <p:spPr/>
        <p:txBody>
          <a:bodyPr/>
          <a:lstStyle/>
          <a:p>
            <a:r>
              <a:rPr lang="zh-CN" altLang="en-US" sz="2400" dirty="0"/>
              <a:t>整合之前的成果，统一记录在</a:t>
            </a:r>
            <a:r>
              <a:rPr lang="en-US" altLang="zh-CN" sz="2400" dirty="0"/>
              <a:t>《</a:t>
            </a:r>
            <a:r>
              <a:rPr lang="zh-CN" altLang="en-US" sz="2400" dirty="0"/>
              <a:t>风险登记册</a:t>
            </a:r>
            <a:r>
              <a:rPr lang="en-US" altLang="zh-CN" sz="2400" dirty="0"/>
              <a:t>》</a:t>
            </a:r>
            <a:r>
              <a:rPr lang="zh-CN" altLang="en-US" sz="2400" dirty="0"/>
              <a:t>中；</a:t>
            </a:r>
            <a:endParaRPr lang="en-US" altLang="zh-CN" sz="2400" dirty="0"/>
          </a:p>
          <a:p>
            <a:r>
              <a:rPr lang="zh-CN" altLang="en-US" sz="2400" dirty="0"/>
              <a:t>风险不是一次整理到位，也不是固定不变的，随项目进展如上过程是反复进行的（例如周或月为单位的风险复审）；</a:t>
            </a:r>
            <a:endParaRPr lang="en-US" altLang="zh-CN" sz="2400" dirty="0"/>
          </a:p>
          <a:p>
            <a:endParaRPr lang="en-US" altLang="zh-CN" sz="2400" dirty="0"/>
          </a:p>
          <a:p>
            <a:endParaRPr lang="zh-CN" altLang="en-US" sz="2400"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试练、作业</a:t>
            </a:r>
          </a:p>
        </p:txBody>
      </p:sp>
      <p:sp>
        <p:nvSpPr>
          <p:cNvPr id="3" name="内容占位符 2"/>
          <p:cNvSpPr>
            <a:spLocks noGrp="1"/>
          </p:cNvSpPr>
          <p:nvPr>
            <p:ph idx="1"/>
          </p:nvPr>
        </p:nvSpPr>
        <p:spPr/>
        <p:txBody>
          <a:bodyPr/>
          <a:lstStyle/>
          <a:p>
            <a:r>
              <a:rPr lang="zh-CN" altLang="en-US" sz="2600" dirty="0"/>
              <a:t>小组讨论完成：</a:t>
            </a:r>
            <a:endParaRPr lang="en-US" altLang="zh-CN" sz="2600" dirty="0"/>
          </a:p>
          <a:p>
            <a:pPr lvl="2"/>
            <a:r>
              <a:rPr lang="zh-CN" altLang="en-US" sz="2200" dirty="0">
                <a:solidFill>
                  <a:srgbClr val="FF0000"/>
                </a:solidFill>
              </a:rPr>
              <a:t>为大学生电子商务网站做风险分析，识别至</a:t>
            </a:r>
            <a:r>
              <a:rPr lang="en-US" altLang="zh-CN" sz="2200" dirty="0">
                <a:solidFill>
                  <a:srgbClr val="FF0000"/>
                </a:solidFill>
              </a:rPr>
              <a:t>5</a:t>
            </a:r>
            <a:r>
              <a:rPr lang="zh-CN" altLang="en-US" sz="2200" dirty="0">
                <a:solidFill>
                  <a:srgbClr val="FF0000"/>
                </a:solidFill>
              </a:rPr>
              <a:t>个风险，并定性分析，制定相应的应对策略：分配责任人、设计应对计划，课上选几个小组分享</a:t>
            </a:r>
            <a:endParaRPr lang="en-US" altLang="zh-CN" sz="2200" dirty="0">
              <a:solidFill>
                <a:srgbClr val="FF0000"/>
              </a:solidFill>
            </a:endParaRPr>
          </a:p>
          <a:p>
            <a:pPr lvl="2"/>
            <a:r>
              <a:rPr lang="zh-CN" altLang="en-US" sz="2400" b="1" dirty="0">
                <a:solidFill>
                  <a:srgbClr val="FF0000"/>
                </a:solidFill>
              </a:rPr>
              <a:t>课后小组共同</a:t>
            </a:r>
            <a:r>
              <a:rPr lang="zh-CN" altLang="en-US" sz="2400" b="1" dirty="0">
                <a:solidFill>
                  <a:srgbClr val="FF0000"/>
                </a:solidFill>
                <a:sym typeface="Wingdings" pitchFamily="2" charset="2"/>
              </a:rPr>
              <a:t>完成大学生电子商务项目的规划风险工作，形成</a:t>
            </a:r>
            <a:r>
              <a:rPr lang="en-US" altLang="zh-CN" sz="2400" b="1" dirty="0">
                <a:solidFill>
                  <a:srgbClr val="FF0000"/>
                </a:solidFill>
                <a:sym typeface="Wingdings" pitchFamily="2" charset="2"/>
              </a:rPr>
              <a:t>《</a:t>
            </a:r>
            <a:r>
              <a:rPr lang="zh-CN" altLang="en-US" sz="2400" b="1" dirty="0">
                <a:solidFill>
                  <a:srgbClr val="FF0000"/>
                </a:solidFill>
                <a:sym typeface="Wingdings" pitchFamily="2" charset="2"/>
              </a:rPr>
              <a:t>风险登记册</a:t>
            </a:r>
            <a:r>
              <a:rPr lang="en-US" altLang="zh-CN" sz="2400" b="1" dirty="0">
                <a:solidFill>
                  <a:srgbClr val="FF0000"/>
                </a:solidFill>
                <a:sym typeface="Wingdings" pitchFamily="2" charset="2"/>
              </a:rPr>
              <a:t>》</a:t>
            </a:r>
            <a:r>
              <a:rPr lang="zh-CN" altLang="en-US" sz="2400" b="1" dirty="0">
                <a:solidFill>
                  <a:srgbClr val="FF0000"/>
                </a:solidFill>
                <a:sym typeface="Wingdings" pitchFamily="2" charset="2"/>
              </a:rPr>
              <a:t>。</a:t>
            </a:r>
            <a:r>
              <a:rPr lang="zh-CN" altLang="en-US" sz="2400" b="1" dirty="0">
                <a:solidFill>
                  <a:srgbClr val="FF0000"/>
                </a:solidFill>
              </a:rPr>
              <a:t>成果保留，后续的所有练习依此扩展</a:t>
            </a:r>
          </a:p>
          <a:p>
            <a:endParaRPr lang="zh-CN" altLang="en-US" sz="2200" dirty="0"/>
          </a:p>
        </p:txBody>
      </p:sp>
    </p:spTree>
    <p:extLst>
      <p:ext uri="{BB962C8B-B14F-4D97-AF65-F5344CB8AC3E}">
        <p14:creationId xmlns:p14="http://schemas.microsoft.com/office/powerpoint/2010/main" val="3849978132"/>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1189095A-40DB-4538-BE13-D3C998856147}"/>
              </a:ext>
            </a:extLst>
          </p:cNvPr>
          <p:cNvSpPr>
            <a:spLocks noGrp="1"/>
          </p:cNvSpPr>
          <p:nvPr>
            <p:ph type="title"/>
          </p:nvPr>
        </p:nvSpPr>
        <p:spPr/>
        <p:txBody>
          <a:bodyPr/>
          <a:lstStyle/>
          <a:p>
            <a:r>
              <a:rPr lang="zh-CN" altLang="en-US" dirty="0"/>
              <a:t>规划的整合</a:t>
            </a:r>
          </a:p>
        </p:txBody>
      </p:sp>
      <p:sp>
        <p:nvSpPr>
          <p:cNvPr id="3" name="内容占位符 2">
            <a:extLst>
              <a:ext uri="{FF2B5EF4-FFF2-40B4-BE49-F238E27FC236}">
                <a16:creationId xmlns:a16="http://schemas.microsoft.com/office/drawing/2014/main" xmlns="" id="{6F855B34-C8CE-4EC4-9E13-A708FC68EBB1}"/>
              </a:ext>
            </a:extLst>
          </p:cNvPr>
          <p:cNvSpPr>
            <a:spLocks noGrp="1"/>
          </p:cNvSpPr>
          <p:nvPr>
            <p:ph idx="1"/>
          </p:nvPr>
        </p:nvSpPr>
        <p:spPr/>
        <p:txBody>
          <a:bodyPr/>
          <a:lstStyle/>
          <a:p>
            <a:r>
              <a:rPr lang="zh-CN" altLang="en-US" sz="2400" dirty="0"/>
              <a:t>项目的规划整合又称为项目的综合规划（综合管理），设计到整个项目生命周期中协调所有其他项目管理的知识领域。</a:t>
            </a:r>
          </a:p>
        </p:txBody>
      </p:sp>
    </p:spTree>
    <p:extLst>
      <p:ext uri="{BB962C8B-B14F-4D97-AF65-F5344CB8AC3E}">
        <p14:creationId xmlns:p14="http://schemas.microsoft.com/office/powerpoint/2010/main" val="2354398725"/>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规划的整合</a:t>
            </a:r>
          </a:p>
        </p:txBody>
      </p:sp>
      <p:sp>
        <p:nvSpPr>
          <p:cNvPr id="5" name="右大括号 4"/>
          <p:cNvSpPr/>
          <p:nvPr/>
        </p:nvSpPr>
        <p:spPr>
          <a:xfrm rot="5400000">
            <a:off x="4257636" y="1216308"/>
            <a:ext cx="595766" cy="7046268"/>
          </a:xfrm>
          <a:prstGeom prst="rightBrace">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 name="圆角矩形 5"/>
          <p:cNvSpPr/>
          <p:nvPr/>
        </p:nvSpPr>
        <p:spPr bwMode="auto">
          <a:xfrm>
            <a:off x="3961535" y="5206204"/>
            <a:ext cx="1225849" cy="538316"/>
          </a:xfrm>
          <a:prstGeom prst="roundRect">
            <a:avLst/>
          </a:prstGeom>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non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dirty="0">
                <a:ln>
                  <a:noFill/>
                </a:ln>
                <a:solidFill>
                  <a:schemeClr val="tx1"/>
                </a:solidFill>
                <a:effectLst/>
                <a:latin typeface="微软雅黑" pitchFamily="34" charset="-122"/>
                <a:ea typeface="微软雅黑" pitchFamily="34" charset="-122"/>
              </a:rPr>
              <a:t>整合</a:t>
            </a:r>
          </a:p>
        </p:txBody>
      </p:sp>
      <p:graphicFrame>
        <p:nvGraphicFramePr>
          <p:cNvPr id="7" name="图示 6">
            <a:extLst>
              <a:ext uri="{FF2B5EF4-FFF2-40B4-BE49-F238E27FC236}">
                <a16:creationId xmlns:a16="http://schemas.microsoft.com/office/drawing/2014/main" xmlns="" id="{5FDF14FD-C3ED-4615-B32A-3C848FFA0751}"/>
              </a:ext>
            </a:extLst>
          </p:cNvPr>
          <p:cNvGraphicFramePr/>
          <p:nvPr>
            <p:extLst>
              <p:ext uri="{D42A27DB-BD31-4B8C-83A1-F6EECF244321}">
                <p14:modId xmlns:p14="http://schemas.microsoft.com/office/powerpoint/2010/main" val="383008194"/>
              </p:ext>
            </p:extLst>
          </p:nvPr>
        </p:nvGraphicFramePr>
        <p:xfrm>
          <a:off x="0" y="1815452"/>
          <a:ext cx="9143999" cy="300319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42496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AsOne/>
      </p:bldGraphic>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整合的意义</a:t>
            </a:r>
          </a:p>
        </p:txBody>
      </p:sp>
      <p:sp>
        <p:nvSpPr>
          <p:cNvPr id="3" name="内容占位符 2"/>
          <p:cNvSpPr>
            <a:spLocks noGrp="1"/>
          </p:cNvSpPr>
          <p:nvPr>
            <p:ph idx="1"/>
          </p:nvPr>
        </p:nvSpPr>
        <p:spPr/>
        <p:txBody>
          <a:bodyPr/>
          <a:lstStyle/>
          <a:p>
            <a:r>
              <a:rPr lang="zh-CN" altLang="en-US" sz="2400" dirty="0"/>
              <a:t>将各分项的规划成果整理在一起，从全局的角度指导下一阶段（执行和监控）工作；</a:t>
            </a:r>
            <a:endParaRPr lang="en-US" altLang="zh-CN" sz="2400" dirty="0"/>
          </a:p>
          <a:p>
            <a:r>
              <a:rPr lang="zh-CN" altLang="en-US" sz="2400" dirty="0"/>
              <a:t>项目经理最重要的角色是</a:t>
            </a:r>
            <a:r>
              <a:rPr lang="zh-CN" altLang="en-US" sz="2400" dirty="0">
                <a:solidFill>
                  <a:srgbClr val="FF0000"/>
                </a:solidFill>
              </a:rPr>
              <a:t>整合者</a:t>
            </a:r>
            <a:r>
              <a:rPr lang="zh-CN" altLang="en-US" sz="2400" dirty="0"/>
              <a:t>。项目经理通过沟通进行协调，通过协调进行整合</a:t>
            </a:r>
            <a:endParaRPr lang="en-US" altLang="zh-CN" sz="2400" dirty="0"/>
          </a:p>
          <a:p>
            <a:r>
              <a:rPr lang="zh-CN" altLang="en-US" sz="2400" dirty="0">
                <a:solidFill>
                  <a:srgbClr val="FF0000"/>
                </a:solidFill>
              </a:rPr>
              <a:t>项目是被计划管着，而不是被某人管着</a:t>
            </a:r>
          </a:p>
          <a:p>
            <a:endParaRPr lang="en-US" altLang="zh-CN" sz="2400" dirty="0"/>
          </a:p>
          <a:p>
            <a:endParaRPr lang="en-US" altLang="zh-CN" sz="2400"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6349" y="1758818"/>
            <a:ext cx="8382727" cy="3773751"/>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圆角矩形 4"/>
          <p:cNvSpPr/>
          <p:nvPr/>
        </p:nvSpPr>
        <p:spPr>
          <a:xfrm>
            <a:off x="3734733" y="3184070"/>
            <a:ext cx="1526751" cy="1028701"/>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949503043"/>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本章总结</a:t>
            </a:r>
          </a:p>
        </p:txBody>
      </p:sp>
      <p:sp>
        <p:nvSpPr>
          <p:cNvPr id="6" name="矩形 5"/>
          <p:cNvSpPr/>
          <p:nvPr/>
        </p:nvSpPr>
        <p:spPr>
          <a:xfrm>
            <a:off x="152399" y="3581400"/>
            <a:ext cx="1348155"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a:solidFill>
                  <a:srgbClr val="FF0000"/>
                </a:solidFill>
                <a:latin typeface="微软雅黑" pitchFamily="34" charset="-122"/>
                <a:ea typeface="微软雅黑" pitchFamily="34" charset="-122"/>
              </a:rPr>
              <a:t>需求</a:t>
            </a:r>
            <a:r>
              <a:rPr lang="en-US" altLang="zh-CN" sz="1800" b="1" dirty="0">
                <a:solidFill>
                  <a:srgbClr val="FF0000"/>
                </a:solidFill>
                <a:latin typeface="微软雅黑" pitchFamily="34" charset="-122"/>
                <a:ea typeface="微软雅黑" pitchFamily="34" charset="-122"/>
              </a:rPr>
              <a:t>+</a:t>
            </a:r>
            <a:r>
              <a:rPr lang="zh-CN" altLang="en-US" sz="1800" b="1" dirty="0">
                <a:solidFill>
                  <a:srgbClr val="FF0000"/>
                </a:solidFill>
                <a:latin typeface="微软雅黑" pitchFamily="34" charset="-122"/>
                <a:ea typeface="微软雅黑" pitchFamily="34" charset="-122"/>
              </a:rPr>
              <a:t>范围</a:t>
            </a:r>
            <a:r>
              <a:rPr lang="en-US" altLang="zh-CN" sz="1800" b="1" dirty="0">
                <a:solidFill>
                  <a:srgbClr val="FF0000"/>
                </a:solidFill>
                <a:latin typeface="微软雅黑" pitchFamily="34" charset="-122"/>
                <a:ea typeface="微软雅黑" pitchFamily="34" charset="-122"/>
              </a:rPr>
              <a:t>+WBS</a:t>
            </a:r>
            <a:endParaRPr lang="zh-CN" altLang="en-US" sz="1800" b="1" dirty="0">
              <a:solidFill>
                <a:srgbClr val="FF0000"/>
              </a:solidFill>
              <a:latin typeface="微软雅黑" pitchFamily="34" charset="-122"/>
              <a:ea typeface="微软雅黑" pitchFamily="34" charset="-122"/>
            </a:endParaRPr>
          </a:p>
        </p:txBody>
      </p:sp>
      <p:sp>
        <p:nvSpPr>
          <p:cNvPr id="7" name="矩形 6"/>
          <p:cNvSpPr/>
          <p:nvPr/>
        </p:nvSpPr>
        <p:spPr>
          <a:xfrm>
            <a:off x="1981200" y="2590800"/>
            <a:ext cx="1600201"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a:solidFill>
                  <a:srgbClr val="FF0000"/>
                </a:solidFill>
                <a:latin typeface="微软雅黑" pitchFamily="34" charset="-122"/>
                <a:ea typeface="微软雅黑" pitchFamily="34" charset="-122"/>
              </a:rPr>
              <a:t>进度计划</a:t>
            </a:r>
          </a:p>
        </p:txBody>
      </p:sp>
      <p:sp>
        <p:nvSpPr>
          <p:cNvPr id="8" name="矩形 7"/>
          <p:cNvSpPr/>
          <p:nvPr/>
        </p:nvSpPr>
        <p:spPr>
          <a:xfrm>
            <a:off x="1981200" y="3581399"/>
            <a:ext cx="1600201"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a:solidFill>
                  <a:srgbClr val="FF0000"/>
                </a:solidFill>
                <a:latin typeface="微软雅黑" pitchFamily="34" charset="-122"/>
                <a:ea typeface="微软雅黑" pitchFamily="34" charset="-122"/>
              </a:rPr>
              <a:t>项目预算</a:t>
            </a:r>
          </a:p>
        </p:txBody>
      </p:sp>
      <p:sp>
        <p:nvSpPr>
          <p:cNvPr id="9" name="矩形 8"/>
          <p:cNvSpPr/>
          <p:nvPr/>
        </p:nvSpPr>
        <p:spPr>
          <a:xfrm>
            <a:off x="1981200" y="4495800"/>
            <a:ext cx="1676401"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a:solidFill>
                  <a:srgbClr val="FF0000"/>
                </a:solidFill>
                <a:latin typeface="微软雅黑" pitchFamily="34" charset="-122"/>
                <a:ea typeface="微软雅黑" pitchFamily="34" charset="-122"/>
              </a:rPr>
              <a:t>测试计划、测试用例</a:t>
            </a:r>
          </a:p>
        </p:txBody>
      </p:sp>
      <p:sp>
        <p:nvSpPr>
          <p:cNvPr id="10" name="流程图: 决策 9"/>
          <p:cNvSpPr/>
          <p:nvPr/>
        </p:nvSpPr>
        <p:spPr>
          <a:xfrm>
            <a:off x="4108939" y="2438401"/>
            <a:ext cx="996461" cy="2895599"/>
          </a:xfrm>
          <a:prstGeom prst="flowChartDecisio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a:solidFill>
                  <a:srgbClr val="FF0000"/>
                </a:solidFill>
                <a:latin typeface="微软雅黑" pitchFamily="34" charset="-122"/>
                <a:ea typeface="微软雅黑" pitchFamily="34" charset="-122"/>
              </a:rPr>
              <a:t>需要什么</a:t>
            </a:r>
            <a:r>
              <a:rPr lang="en-US" altLang="zh-CN" sz="1800" b="1" dirty="0">
                <a:solidFill>
                  <a:srgbClr val="FF0000"/>
                </a:solidFill>
                <a:latin typeface="微软雅黑" pitchFamily="34" charset="-122"/>
                <a:ea typeface="微软雅黑" pitchFamily="34" charset="-122"/>
              </a:rPr>
              <a:t/>
            </a:r>
            <a:br>
              <a:rPr lang="en-US" altLang="zh-CN" sz="1800" b="1" dirty="0">
                <a:solidFill>
                  <a:srgbClr val="FF0000"/>
                </a:solidFill>
                <a:latin typeface="微软雅黑" pitchFamily="34" charset="-122"/>
                <a:ea typeface="微软雅黑" pitchFamily="34" charset="-122"/>
              </a:rPr>
            </a:br>
            <a:r>
              <a:rPr lang="zh-CN" altLang="en-US" sz="1800" b="1" dirty="0">
                <a:solidFill>
                  <a:srgbClr val="FF0000"/>
                </a:solidFill>
                <a:latin typeface="微软雅黑" pitchFamily="34" charset="-122"/>
                <a:ea typeface="微软雅黑" pitchFamily="34" charset="-122"/>
              </a:rPr>
              <a:t>人力资源</a:t>
            </a:r>
          </a:p>
        </p:txBody>
      </p:sp>
      <p:sp>
        <p:nvSpPr>
          <p:cNvPr id="12" name="矩形 11"/>
          <p:cNvSpPr/>
          <p:nvPr/>
        </p:nvSpPr>
        <p:spPr>
          <a:xfrm>
            <a:off x="5638799" y="2590799"/>
            <a:ext cx="1676401" cy="60960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a:solidFill>
                  <a:srgbClr val="FF0000"/>
                </a:solidFill>
                <a:latin typeface="微软雅黑" pitchFamily="34" charset="-122"/>
                <a:ea typeface="微软雅黑" pitchFamily="34" charset="-122"/>
              </a:rPr>
              <a:t>人力资源</a:t>
            </a:r>
            <a:r>
              <a:rPr lang="en-US" altLang="zh-CN" sz="1800" b="1" dirty="0">
                <a:solidFill>
                  <a:srgbClr val="FF0000"/>
                </a:solidFill>
                <a:latin typeface="微软雅黑" pitchFamily="34" charset="-122"/>
                <a:ea typeface="微软雅黑" pitchFamily="34" charset="-122"/>
              </a:rPr>
              <a:t>+</a:t>
            </a:r>
            <a:r>
              <a:rPr lang="zh-CN" altLang="en-US" sz="1800" b="1" dirty="0">
                <a:solidFill>
                  <a:srgbClr val="FF0000"/>
                </a:solidFill>
                <a:latin typeface="微软雅黑" pitchFamily="34" charset="-122"/>
                <a:ea typeface="微软雅黑" pitchFamily="34" charset="-122"/>
              </a:rPr>
              <a:t>人员配备管理</a:t>
            </a:r>
          </a:p>
        </p:txBody>
      </p:sp>
      <p:sp>
        <p:nvSpPr>
          <p:cNvPr id="13" name="矩形 12"/>
          <p:cNvSpPr/>
          <p:nvPr/>
        </p:nvSpPr>
        <p:spPr>
          <a:xfrm>
            <a:off x="5638799" y="4495800"/>
            <a:ext cx="1676401" cy="60960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a:solidFill>
                  <a:srgbClr val="FF0000"/>
                </a:solidFill>
                <a:latin typeface="微软雅黑" pitchFamily="34" charset="-122"/>
                <a:ea typeface="微软雅黑" pitchFamily="34" charset="-122"/>
              </a:rPr>
              <a:t>自制</a:t>
            </a:r>
            <a:r>
              <a:rPr lang="en-US" altLang="zh-CN" sz="1800" b="1" dirty="0">
                <a:solidFill>
                  <a:srgbClr val="FF0000"/>
                </a:solidFill>
                <a:latin typeface="微软雅黑" pitchFamily="34" charset="-122"/>
                <a:ea typeface="微软雅黑" pitchFamily="34" charset="-122"/>
              </a:rPr>
              <a:t>/</a:t>
            </a:r>
            <a:r>
              <a:rPr lang="zh-CN" altLang="en-US" sz="1800" b="1" dirty="0">
                <a:solidFill>
                  <a:srgbClr val="FF0000"/>
                </a:solidFill>
                <a:latin typeface="微软雅黑" pitchFamily="34" charset="-122"/>
                <a:ea typeface="微软雅黑" pitchFamily="34" charset="-122"/>
              </a:rPr>
              <a:t>外购决策</a:t>
            </a:r>
            <a:r>
              <a:rPr lang="en-US" altLang="zh-CN" sz="1800" b="1" dirty="0">
                <a:solidFill>
                  <a:srgbClr val="FF0000"/>
                </a:solidFill>
                <a:latin typeface="微软雅黑" pitchFamily="34" charset="-122"/>
                <a:ea typeface="微软雅黑" pitchFamily="34" charset="-122"/>
              </a:rPr>
              <a:t>+</a:t>
            </a:r>
            <a:r>
              <a:rPr lang="zh-CN" altLang="en-US" sz="1800" b="1" dirty="0">
                <a:solidFill>
                  <a:srgbClr val="FF0000"/>
                </a:solidFill>
                <a:latin typeface="微软雅黑" pitchFamily="34" charset="-122"/>
                <a:ea typeface="微软雅黑" pitchFamily="34" charset="-122"/>
              </a:rPr>
              <a:t>采购文件</a:t>
            </a:r>
          </a:p>
        </p:txBody>
      </p:sp>
      <p:sp>
        <p:nvSpPr>
          <p:cNvPr id="14" name="矩形 13"/>
          <p:cNvSpPr/>
          <p:nvPr/>
        </p:nvSpPr>
        <p:spPr>
          <a:xfrm>
            <a:off x="7696200" y="3428999"/>
            <a:ext cx="1295401" cy="60960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a:solidFill>
                  <a:srgbClr val="FF0000"/>
                </a:solidFill>
                <a:latin typeface="微软雅黑" pitchFamily="34" charset="-122"/>
                <a:ea typeface="微软雅黑" pitchFamily="34" charset="-122"/>
              </a:rPr>
              <a:t>沟通计划</a:t>
            </a:r>
          </a:p>
        </p:txBody>
      </p:sp>
      <p:sp>
        <p:nvSpPr>
          <p:cNvPr id="15" name="矩形 14"/>
          <p:cNvSpPr/>
          <p:nvPr/>
        </p:nvSpPr>
        <p:spPr>
          <a:xfrm>
            <a:off x="228600" y="1295400"/>
            <a:ext cx="8686800"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a:solidFill>
                  <a:srgbClr val="FF0000"/>
                </a:solidFill>
                <a:latin typeface="微软雅黑" pitchFamily="34" charset="-122"/>
                <a:ea typeface="微软雅黑" pitchFamily="34" charset="-122"/>
              </a:rPr>
              <a:t>统一整合的规划文档集合</a:t>
            </a:r>
          </a:p>
        </p:txBody>
      </p:sp>
      <p:sp>
        <p:nvSpPr>
          <p:cNvPr id="16" name="矩形 15"/>
          <p:cNvSpPr/>
          <p:nvPr/>
        </p:nvSpPr>
        <p:spPr>
          <a:xfrm>
            <a:off x="228600" y="5791200"/>
            <a:ext cx="8686800"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a:solidFill>
                  <a:srgbClr val="FF0000"/>
                </a:solidFill>
                <a:latin typeface="微软雅黑" pitchFamily="34" charset="-122"/>
                <a:ea typeface="微软雅黑" pitchFamily="34" charset="-122"/>
              </a:rPr>
              <a:t>风险登记册</a:t>
            </a:r>
          </a:p>
        </p:txBody>
      </p:sp>
      <p:cxnSp>
        <p:nvCxnSpPr>
          <p:cNvPr id="18" name="肘形连接符 17"/>
          <p:cNvCxnSpPr>
            <a:stCxn id="6" idx="3"/>
            <a:endCxn id="7" idx="1"/>
          </p:cNvCxnSpPr>
          <p:nvPr/>
        </p:nvCxnSpPr>
        <p:spPr>
          <a:xfrm flipV="1">
            <a:off x="1500554" y="2895600"/>
            <a:ext cx="480646" cy="99060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0" name="肘形连接符 19"/>
          <p:cNvCxnSpPr>
            <a:stCxn id="6" idx="3"/>
            <a:endCxn id="8" idx="1"/>
          </p:cNvCxnSpPr>
          <p:nvPr/>
        </p:nvCxnSpPr>
        <p:spPr>
          <a:xfrm flipV="1">
            <a:off x="1500554" y="3886199"/>
            <a:ext cx="480646" cy="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2" name="肘形连接符 21"/>
          <p:cNvCxnSpPr>
            <a:stCxn id="6" idx="3"/>
            <a:endCxn id="9" idx="1"/>
          </p:cNvCxnSpPr>
          <p:nvPr/>
        </p:nvCxnSpPr>
        <p:spPr>
          <a:xfrm>
            <a:off x="1500554" y="3886200"/>
            <a:ext cx="480646" cy="91440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4" name="肘形连接符 23"/>
          <p:cNvCxnSpPr>
            <a:stCxn id="7" idx="3"/>
            <a:endCxn id="10" idx="1"/>
          </p:cNvCxnSpPr>
          <p:nvPr/>
        </p:nvCxnSpPr>
        <p:spPr>
          <a:xfrm>
            <a:off x="3581401" y="2895600"/>
            <a:ext cx="527538" cy="99060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6" name="肘形连接符 25"/>
          <p:cNvCxnSpPr>
            <a:stCxn id="8" idx="3"/>
            <a:endCxn id="10" idx="1"/>
          </p:cNvCxnSpPr>
          <p:nvPr/>
        </p:nvCxnSpPr>
        <p:spPr>
          <a:xfrm>
            <a:off x="3581401" y="3886199"/>
            <a:ext cx="527538" cy="2"/>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0" name="肘形连接符 29"/>
          <p:cNvCxnSpPr>
            <a:stCxn id="9" idx="3"/>
            <a:endCxn id="10" idx="1"/>
          </p:cNvCxnSpPr>
          <p:nvPr/>
        </p:nvCxnSpPr>
        <p:spPr>
          <a:xfrm flipV="1">
            <a:off x="3657601" y="3886201"/>
            <a:ext cx="451338" cy="91439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2" name="肘形连接符 31"/>
          <p:cNvCxnSpPr>
            <a:stCxn id="10" idx="3"/>
            <a:endCxn id="12" idx="1"/>
          </p:cNvCxnSpPr>
          <p:nvPr/>
        </p:nvCxnSpPr>
        <p:spPr>
          <a:xfrm flipV="1">
            <a:off x="5105400" y="2895600"/>
            <a:ext cx="533399" cy="99060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4" name="肘形连接符 33"/>
          <p:cNvCxnSpPr>
            <a:stCxn id="10" idx="3"/>
            <a:endCxn id="13" idx="1"/>
          </p:cNvCxnSpPr>
          <p:nvPr/>
        </p:nvCxnSpPr>
        <p:spPr>
          <a:xfrm>
            <a:off x="5105400" y="3886201"/>
            <a:ext cx="533399" cy="91440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6" name="形状 35"/>
          <p:cNvCxnSpPr>
            <a:stCxn id="12" idx="3"/>
            <a:endCxn id="14" idx="0"/>
          </p:cNvCxnSpPr>
          <p:nvPr/>
        </p:nvCxnSpPr>
        <p:spPr>
          <a:xfrm>
            <a:off x="7315200" y="2895600"/>
            <a:ext cx="1028701" cy="533399"/>
          </a:xfrm>
          <a:prstGeom prst="bentConnector2">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8" name="形状 37"/>
          <p:cNvCxnSpPr>
            <a:stCxn id="13" idx="3"/>
            <a:endCxn id="14" idx="2"/>
          </p:cNvCxnSpPr>
          <p:nvPr/>
        </p:nvCxnSpPr>
        <p:spPr>
          <a:xfrm flipV="1">
            <a:off x="7315200" y="4038600"/>
            <a:ext cx="1028701" cy="762001"/>
          </a:xfrm>
          <a:prstGeom prst="bentConnector2">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0" name="左右箭头 39"/>
          <p:cNvSpPr/>
          <p:nvPr/>
        </p:nvSpPr>
        <p:spPr>
          <a:xfrm rot="5400000">
            <a:off x="2514600" y="2133600"/>
            <a:ext cx="533400" cy="228600"/>
          </a:xfrm>
          <a:prstGeom prst="leftRightArrow">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rgbClr val="FF0000"/>
              </a:solidFill>
            </a:endParaRPr>
          </a:p>
        </p:txBody>
      </p:sp>
      <p:sp>
        <p:nvSpPr>
          <p:cNvPr id="42" name="左右箭头 41"/>
          <p:cNvSpPr/>
          <p:nvPr/>
        </p:nvSpPr>
        <p:spPr>
          <a:xfrm rot="5400000">
            <a:off x="533400" y="2133600"/>
            <a:ext cx="533400" cy="228600"/>
          </a:xfrm>
          <a:prstGeom prst="leftRightArrow">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rgbClr val="FF0000"/>
              </a:solidFill>
            </a:endParaRPr>
          </a:p>
        </p:txBody>
      </p:sp>
      <p:sp>
        <p:nvSpPr>
          <p:cNvPr id="43" name="左右箭头 42"/>
          <p:cNvSpPr/>
          <p:nvPr/>
        </p:nvSpPr>
        <p:spPr>
          <a:xfrm rot="5400000">
            <a:off x="6248400" y="2133600"/>
            <a:ext cx="533400" cy="228600"/>
          </a:xfrm>
          <a:prstGeom prst="leftRightArrow">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rgbClr val="FF0000"/>
              </a:solidFill>
            </a:endParaRPr>
          </a:p>
        </p:txBody>
      </p:sp>
      <p:sp>
        <p:nvSpPr>
          <p:cNvPr id="44" name="左右箭头 43"/>
          <p:cNvSpPr/>
          <p:nvPr/>
        </p:nvSpPr>
        <p:spPr>
          <a:xfrm rot="5400000">
            <a:off x="8153400" y="2133600"/>
            <a:ext cx="533400" cy="228600"/>
          </a:xfrm>
          <a:prstGeom prst="leftRightArrow">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rgbClr val="FF0000"/>
              </a:solidFill>
            </a:endParaRPr>
          </a:p>
        </p:txBody>
      </p:sp>
      <p:sp>
        <p:nvSpPr>
          <p:cNvPr id="45" name="左右箭头 44"/>
          <p:cNvSpPr/>
          <p:nvPr/>
        </p:nvSpPr>
        <p:spPr>
          <a:xfrm rot="5400000">
            <a:off x="2590800" y="5334000"/>
            <a:ext cx="533400" cy="228600"/>
          </a:xfrm>
          <a:prstGeom prst="leftRightArrow">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rgbClr val="FF0000"/>
              </a:solidFill>
            </a:endParaRPr>
          </a:p>
        </p:txBody>
      </p:sp>
      <p:sp>
        <p:nvSpPr>
          <p:cNvPr id="46" name="左右箭头 45"/>
          <p:cNvSpPr/>
          <p:nvPr/>
        </p:nvSpPr>
        <p:spPr>
          <a:xfrm rot="5400000">
            <a:off x="609600" y="5334000"/>
            <a:ext cx="533400" cy="228600"/>
          </a:xfrm>
          <a:prstGeom prst="leftRightArrow">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rgbClr val="FF0000"/>
              </a:solidFill>
            </a:endParaRPr>
          </a:p>
        </p:txBody>
      </p:sp>
      <p:sp>
        <p:nvSpPr>
          <p:cNvPr id="47" name="左右箭头 46"/>
          <p:cNvSpPr/>
          <p:nvPr/>
        </p:nvSpPr>
        <p:spPr>
          <a:xfrm rot="5400000">
            <a:off x="6324600" y="5334000"/>
            <a:ext cx="533400" cy="228600"/>
          </a:xfrm>
          <a:prstGeom prst="leftRightArrow">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rgbClr val="FF0000"/>
              </a:solidFill>
            </a:endParaRPr>
          </a:p>
        </p:txBody>
      </p:sp>
      <p:sp>
        <p:nvSpPr>
          <p:cNvPr id="48" name="左右箭头 47"/>
          <p:cNvSpPr/>
          <p:nvPr/>
        </p:nvSpPr>
        <p:spPr>
          <a:xfrm rot="5400000">
            <a:off x="8229600" y="5334000"/>
            <a:ext cx="533400" cy="228600"/>
          </a:xfrm>
          <a:prstGeom prst="leftRightArrow">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rgbClr val="FF0000"/>
              </a:solidFill>
            </a:endParaRPr>
          </a:p>
        </p:txBody>
      </p:sp>
    </p:spTree>
    <p:extLst>
      <p:ext uri="{BB962C8B-B14F-4D97-AF65-F5344CB8AC3E}">
        <p14:creationId xmlns:p14="http://schemas.microsoft.com/office/powerpoint/2010/main" val="3241540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blinds(horizontal)">
                                      <p:cBhvr>
                                        <p:cTn id="12" dur="500"/>
                                        <p:tgtEl>
                                          <p:spTgt spid="18"/>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blinds(horizontal)">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20"/>
                                        </p:tgtEl>
                                        <p:attrNameLst>
                                          <p:attrName>style.visibility</p:attrName>
                                        </p:attrNameLst>
                                      </p:cBhvr>
                                      <p:to>
                                        <p:strVal val="visible"/>
                                      </p:to>
                                    </p:set>
                                    <p:animEffect transition="in" filter="blinds(horizontal)">
                                      <p:cBhvr>
                                        <p:cTn id="20" dur="500"/>
                                        <p:tgtEl>
                                          <p:spTgt spid="20"/>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blinds(horizontal)">
                                      <p:cBhvr>
                                        <p:cTn id="23" dur="500"/>
                                        <p:tgtEl>
                                          <p:spTgt spid="8"/>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22"/>
                                        </p:tgtEl>
                                        <p:attrNameLst>
                                          <p:attrName>style.visibility</p:attrName>
                                        </p:attrNameLst>
                                      </p:cBhvr>
                                      <p:to>
                                        <p:strVal val="visible"/>
                                      </p:to>
                                    </p:set>
                                    <p:animEffect transition="in" filter="blinds(horizontal)">
                                      <p:cBhvr>
                                        <p:cTn id="28" dur="500"/>
                                        <p:tgtEl>
                                          <p:spTgt spid="22"/>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blinds(horizontal)">
                                      <p:cBhvr>
                                        <p:cTn id="31" dur="500"/>
                                        <p:tgtEl>
                                          <p:spTgt spid="9"/>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nodeType="clickEffect">
                                  <p:stCondLst>
                                    <p:cond delay="0"/>
                                  </p:stCondLst>
                                  <p:childTnLst>
                                    <p:set>
                                      <p:cBhvr>
                                        <p:cTn id="35" dur="1" fill="hold">
                                          <p:stCondLst>
                                            <p:cond delay="0"/>
                                          </p:stCondLst>
                                        </p:cTn>
                                        <p:tgtEl>
                                          <p:spTgt spid="24"/>
                                        </p:tgtEl>
                                        <p:attrNameLst>
                                          <p:attrName>style.visibility</p:attrName>
                                        </p:attrNameLst>
                                      </p:cBhvr>
                                      <p:to>
                                        <p:strVal val="visible"/>
                                      </p:to>
                                    </p:set>
                                    <p:animEffect transition="in" filter="blinds(horizontal)">
                                      <p:cBhvr>
                                        <p:cTn id="36" dur="500"/>
                                        <p:tgtEl>
                                          <p:spTgt spid="24"/>
                                        </p:tgtEl>
                                      </p:cBhvr>
                                    </p:animEffect>
                                  </p:childTnLst>
                                </p:cTn>
                              </p:par>
                              <p:par>
                                <p:cTn id="37" presetID="3" presetClass="entr" presetSubtype="10" fill="hold" nodeType="withEffect">
                                  <p:stCondLst>
                                    <p:cond delay="0"/>
                                  </p:stCondLst>
                                  <p:childTnLst>
                                    <p:set>
                                      <p:cBhvr>
                                        <p:cTn id="38" dur="1" fill="hold">
                                          <p:stCondLst>
                                            <p:cond delay="0"/>
                                          </p:stCondLst>
                                        </p:cTn>
                                        <p:tgtEl>
                                          <p:spTgt spid="26"/>
                                        </p:tgtEl>
                                        <p:attrNameLst>
                                          <p:attrName>style.visibility</p:attrName>
                                        </p:attrNameLst>
                                      </p:cBhvr>
                                      <p:to>
                                        <p:strVal val="visible"/>
                                      </p:to>
                                    </p:set>
                                    <p:animEffect transition="in" filter="blinds(horizontal)">
                                      <p:cBhvr>
                                        <p:cTn id="39" dur="500"/>
                                        <p:tgtEl>
                                          <p:spTgt spid="26"/>
                                        </p:tgtEl>
                                      </p:cBhvr>
                                    </p:animEffect>
                                  </p:childTnLst>
                                </p:cTn>
                              </p:par>
                              <p:par>
                                <p:cTn id="40" presetID="3" presetClass="entr" presetSubtype="10" fill="hold" nodeType="withEffect">
                                  <p:stCondLst>
                                    <p:cond delay="0"/>
                                  </p:stCondLst>
                                  <p:childTnLst>
                                    <p:set>
                                      <p:cBhvr>
                                        <p:cTn id="41" dur="1" fill="hold">
                                          <p:stCondLst>
                                            <p:cond delay="0"/>
                                          </p:stCondLst>
                                        </p:cTn>
                                        <p:tgtEl>
                                          <p:spTgt spid="30"/>
                                        </p:tgtEl>
                                        <p:attrNameLst>
                                          <p:attrName>style.visibility</p:attrName>
                                        </p:attrNameLst>
                                      </p:cBhvr>
                                      <p:to>
                                        <p:strVal val="visible"/>
                                      </p:to>
                                    </p:set>
                                    <p:animEffect transition="in" filter="blinds(horizontal)">
                                      <p:cBhvr>
                                        <p:cTn id="42" dur="500"/>
                                        <p:tgtEl>
                                          <p:spTgt spid="30"/>
                                        </p:tgtEl>
                                      </p:cBhvr>
                                    </p:animEffect>
                                  </p:childTnLst>
                                </p:cTn>
                              </p:par>
                              <p:par>
                                <p:cTn id="43" presetID="3" presetClass="entr" presetSubtype="10" fill="hold" grpId="0" nodeType="withEffect">
                                  <p:stCondLst>
                                    <p:cond delay="0"/>
                                  </p:stCondLst>
                                  <p:childTnLst>
                                    <p:set>
                                      <p:cBhvr>
                                        <p:cTn id="44" dur="1" fill="hold">
                                          <p:stCondLst>
                                            <p:cond delay="0"/>
                                          </p:stCondLst>
                                        </p:cTn>
                                        <p:tgtEl>
                                          <p:spTgt spid="10"/>
                                        </p:tgtEl>
                                        <p:attrNameLst>
                                          <p:attrName>style.visibility</p:attrName>
                                        </p:attrNameLst>
                                      </p:cBhvr>
                                      <p:to>
                                        <p:strVal val="visible"/>
                                      </p:to>
                                    </p:set>
                                    <p:animEffect transition="in" filter="blinds(horizontal)">
                                      <p:cBhvr>
                                        <p:cTn id="45" dur="500"/>
                                        <p:tgtEl>
                                          <p:spTgt spid="10"/>
                                        </p:tgtEl>
                                      </p:cBhvr>
                                    </p:animEffect>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nodeType="clickEffect">
                                  <p:stCondLst>
                                    <p:cond delay="0"/>
                                  </p:stCondLst>
                                  <p:childTnLst>
                                    <p:set>
                                      <p:cBhvr>
                                        <p:cTn id="49" dur="1" fill="hold">
                                          <p:stCondLst>
                                            <p:cond delay="0"/>
                                          </p:stCondLst>
                                        </p:cTn>
                                        <p:tgtEl>
                                          <p:spTgt spid="32"/>
                                        </p:tgtEl>
                                        <p:attrNameLst>
                                          <p:attrName>style.visibility</p:attrName>
                                        </p:attrNameLst>
                                      </p:cBhvr>
                                      <p:to>
                                        <p:strVal val="visible"/>
                                      </p:to>
                                    </p:set>
                                    <p:animEffect transition="in" filter="blinds(horizontal)">
                                      <p:cBhvr>
                                        <p:cTn id="50" dur="500"/>
                                        <p:tgtEl>
                                          <p:spTgt spid="32"/>
                                        </p:tgtEl>
                                      </p:cBhvr>
                                    </p:animEffect>
                                  </p:childTnLst>
                                </p:cTn>
                              </p:par>
                              <p:par>
                                <p:cTn id="51" presetID="3" presetClass="entr" presetSubtype="10" fill="hold" grpId="0" nodeType="withEffect">
                                  <p:stCondLst>
                                    <p:cond delay="0"/>
                                  </p:stCondLst>
                                  <p:childTnLst>
                                    <p:set>
                                      <p:cBhvr>
                                        <p:cTn id="52" dur="1" fill="hold">
                                          <p:stCondLst>
                                            <p:cond delay="0"/>
                                          </p:stCondLst>
                                        </p:cTn>
                                        <p:tgtEl>
                                          <p:spTgt spid="12"/>
                                        </p:tgtEl>
                                        <p:attrNameLst>
                                          <p:attrName>style.visibility</p:attrName>
                                        </p:attrNameLst>
                                      </p:cBhvr>
                                      <p:to>
                                        <p:strVal val="visible"/>
                                      </p:to>
                                    </p:set>
                                    <p:animEffect transition="in" filter="blinds(horizontal)">
                                      <p:cBhvr>
                                        <p:cTn id="53" dur="500"/>
                                        <p:tgtEl>
                                          <p:spTgt spid="12"/>
                                        </p:tgtEl>
                                      </p:cBhvr>
                                    </p:animEffect>
                                  </p:childTnLst>
                                </p:cTn>
                              </p:par>
                            </p:childTnLst>
                          </p:cTn>
                        </p:par>
                      </p:childTnLst>
                    </p:cTn>
                  </p:par>
                  <p:par>
                    <p:cTn id="54" fill="hold">
                      <p:stCondLst>
                        <p:cond delay="indefinite"/>
                      </p:stCondLst>
                      <p:childTnLst>
                        <p:par>
                          <p:cTn id="55" fill="hold">
                            <p:stCondLst>
                              <p:cond delay="0"/>
                            </p:stCondLst>
                            <p:childTnLst>
                              <p:par>
                                <p:cTn id="56" presetID="3" presetClass="entr" presetSubtype="10" fill="hold" nodeType="clickEffect">
                                  <p:stCondLst>
                                    <p:cond delay="0"/>
                                  </p:stCondLst>
                                  <p:childTnLst>
                                    <p:set>
                                      <p:cBhvr>
                                        <p:cTn id="57" dur="1" fill="hold">
                                          <p:stCondLst>
                                            <p:cond delay="0"/>
                                          </p:stCondLst>
                                        </p:cTn>
                                        <p:tgtEl>
                                          <p:spTgt spid="34"/>
                                        </p:tgtEl>
                                        <p:attrNameLst>
                                          <p:attrName>style.visibility</p:attrName>
                                        </p:attrNameLst>
                                      </p:cBhvr>
                                      <p:to>
                                        <p:strVal val="visible"/>
                                      </p:to>
                                    </p:set>
                                    <p:animEffect transition="in" filter="blinds(horizontal)">
                                      <p:cBhvr>
                                        <p:cTn id="58" dur="500"/>
                                        <p:tgtEl>
                                          <p:spTgt spid="34"/>
                                        </p:tgtEl>
                                      </p:cBhvr>
                                    </p:animEffect>
                                  </p:childTnLst>
                                </p:cTn>
                              </p:par>
                              <p:par>
                                <p:cTn id="59" presetID="3" presetClass="entr" presetSubtype="10" fill="hold" grpId="0" nodeType="withEffect">
                                  <p:stCondLst>
                                    <p:cond delay="0"/>
                                  </p:stCondLst>
                                  <p:childTnLst>
                                    <p:set>
                                      <p:cBhvr>
                                        <p:cTn id="60" dur="1" fill="hold">
                                          <p:stCondLst>
                                            <p:cond delay="0"/>
                                          </p:stCondLst>
                                        </p:cTn>
                                        <p:tgtEl>
                                          <p:spTgt spid="13"/>
                                        </p:tgtEl>
                                        <p:attrNameLst>
                                          <p:attrName>style.visibility</p:attrName>
                                        </p:attrNameLst>
                                      </p:cBhvr>
                                      <p:to>
                                        <p:strVal val="visible"/>
                                      </p:to>
                                    </p:set>
                                    <p:animEffect transition="in" filter="blinds(horizontal)">
                                      <p:cBhvr>
                                        <p:cTn id="61" dur="500"/>
                                        <p:tgtEl>
                                          <p:spTgt spid="13"/>
                                        </p:tgtEl>
                                      </p:cBhvr>
                                    </p:animEffect>
                                  </p:childTnLst>
                                </p:cTn>
                              </p:par>
                            </p:childTnLst>
                          </p:cTn>
                        </p:par>
                      </p:childTnLst>
                    </p:cTn>
                  </p:par>
                  <p:par>
                    <p:cTn id="62" fill="hold">
                      <p:stCondLst>
                        <p:cond delay="indefinite"/>
                      </p:stCondLst>
                      <p:childTnLst>
                        <p:par>
                          <p:cTn id="63" fill="hold">
                            <p:stCondLst>
                              <p:cond delay="0"/>
                            </p:stCondLst>
                            <p:childTnLst>
                              <p:par>
                                <p:cTn id="64" presetID="3" presetClass="entr" presetSubtype="10" fill="hold" nodeType="clickEffect">
                                  <p:stCondLst>
                                    <p:cond delay="0"/>
                                  </p:stCondLst>
                                  <p:childTnLst>
                                    <p:set>
                                      <p:cBhvr>
                                        <p:cTn id="65" dur="1" fill="hold">
                                          <p:stCondLst>
                                            <p:cond delay="0"/>
                                          </p:stCondLst>
                                        </p:cTn>
                                        <p:tgtEl>
                                          <p:spTgt spid="36"/>
                                        </p:tgtEl>
                                        <p:attrNameLst>
                                          <p:attrName>style.visibility</p:attrName>
                                        </p:attrNameLst>
                                      </p:cBhvr>
                                      <p:to>
                                        <p:strVal val="visible"/>
                                      </p:to>
                                    </p:set>
                                    <p:animEffect transition="in" filter="blinds(horizontal)">
                                      <p:cBhvr>
                                        <p:cTn id="66" dur="500"/>
                                        <p:tgtEl>
                                          <p:spTgt spid="36"/>
                                        </p:tgtEl>
                                      </p:cBhvr>
                                    </p:animEffect>
                                  </p:childTnLst>
                                </p:cTn>
                              </p:par>
                              <p:par>
                                <p:cTn id="67" presetID="3" presetClass="entr" presetSubtype="10" fill="hold" nodeType="withEffect">
                                  <p:stCondLst>
                                    <p:cond delay="0"/>
                                  </p:stCondLst>
                                  <p:childTnLst>
                                    <p:set>
                                      <p:cBhvr>
                                        <p:cTn id="68" dur="1" fill="hold">
                                          <p:stCondLst>
                                            <p:cond delay="0"/>
                                          </p:stCondLst>
                                        </p:cTn>
                                        <p:tgtEl>
                                          <p:spTgt spid="38"/>
                                        </p:tgtEl>
                                        <p:attrNameLst>
                                          <p:attrName>style.visibility</p:attrName>
                                        </p:attrNameLst>
                                      </p:cBhvr>
                                      <p:to>
                                        <p:strVal val="visible"/>
                                      </p:to>
                                    </p:set>
                                    <p:animEffect transition="in" filter="blinds(horizontal)">
                                      <p:cBhvr>
                                        <p:cTn id="69" dur="500"/>
                                        <p:tgtEl>
                                          <p:spTgt spid="38"/>
                                        </p:tgtEl>
                                      </p:cBhvr>
                                    </p:animEffect>
                                  </p:childTnLst>
                                </p:cTn>
                              </p:par>
                              <p:par>
                                <p:cTn id="70" presetID="3" presetClass="entr" presetSubtype="10" fill="hold" grpId="0" nodeType="withEffect">
                                  <p:stCondLst>
                                    <p:cond delay="0"/>
                                  </p:stCondLst>
                                  <p:childTnLst>
                                    <p:set>
                                      <p:cBhvr>
                                        <p:cTn id="71" dur="1" fill="hold">
                                          <p:stCondLst>
                                            <p:cond delay="0"/>
                                          </p:stCondLst>
                                        </p:cTn>
                                        <p:tgtEl>
                                          <p:spTgt spid="14"/>
                                        </p:tgtEl>
                                        <p:attrNameLst>
                                          <p:attrName>style.visibility</p:attrName>
                                        </p:attrNameLst>
                                      </p:cBhvr>
                                      <p:to>
                                        <p:strVal val="visible"/>
                                      </p:to>
                                    </p:set>
                                    <p:animEffect transition="in" filter="blinds(horizontal)">
                                      <p:cBhvr>
                                        <p:cTn id="72" dur="500"/>
                                        <p:tgtEl>
                                          <p:spTgt spid="14"/>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grpId="0" nodeType="clickEffect">
                                  <p:stCondLst>
                                    <p:cond delay="0"/>
                                  </p:stCondLst>
                                  <p:childTnLst>
                                    <p:set>
                                      <p:cBhvr>
                                        <p:cTn id="76" dur="1" fill="hold">
                                          <p:stCondLst>
                                            <p:cond delay="0"/>
                                          </p:stCondLst>
                                        </p:cTn>
                                        <p:tgtEl>
                                          <p:spTgt spid="46"/>
                                        </p:tgtEl>
                                        <p:attrNameLst>
                                          <p:attrName>style.visibility</p:attrName>
                                        </p:attrNameLst>
                                      </p:cBhvr>
                                      <p:to>
                                        <p:strVal val="visible"/>
                                      </p:to>
                                    </p:set>
                                    <p:animEffect transition="in" filter="blinds(horizontal)">
                                      <p:cBhvr>
                                        <p:cTn id="77" dur="500"/>
                                        <p:tgtEl>
                                          <p:spTgt spid="46"/>
                                        </p:tgtEl>
                                      </p:cBhvr>
                                    </p:animEffect>
                                  </p:childTnLst>
                                </p:cTn>
                              </p:par>
                              <p:par>
                                <p:cTn id="78" presetID="3" presetClass="entr" presetSubtype="10" fill="hold" grpId="0" nodeType="withEffect">
                                  <p:stCondLst>
                                    <p:cond delay="0"/>
                                  </p:stCondLst>
                                  <p:childTnLst>
                                    <p:set>
                                      <p:cBhvr>
                                        <p:cTn id="79" dur="1" fill="hold">
                                          <p:stCondLst>
                                            <p:cond delay="0"/>
                                          </p:stCondLst>
                                        </p:cTn>
                                        <p:tgtEl>
                                          <p:spTgt spid="45"/>
                                        </p:tgtEl>
                                        <p:attrNameLst>
                                          <p:attrName>style.visibility</p:attrName>
                                        </p:attrNameLst>
                                      </p:cBhvr>
                                      <p:to>
                                        <p:strVal val="visible"/>
                                      </p:to>
                                    </p:set>
                                    <p:animEffect transition="in" filter="blinds(horizontal)">
                                      <p:cBhvr>
                                        <p:cTn id="80" dur="500"/>
                                        <p:tgtEl>
                                          <p:spTgt spid="45"/>
                                        </p:tgtEl>
                                      </p:cBhvr>
                                    </p:animEffect>
                                  </p:childTnLst>
                                </p:cTn>
                              </p:par>
                              <p:par>
                                <p:cTn id="81" presetID="3" presetClass="entr" presetSubtype="10" fill="hold" grpId="0" nodeType="withEffect">
                                  <p:stCondLst>
                                    <p:cond delay="0"/>
                                  </p:stCondLst>
                                  <p:childTnLst>
                                    <p:set>
                                      <p:cBhvr>
                                        <p:cTn id="82" dur="1" fill="hold">
                                          <p:stCondLst>
                                            <p:cond delay="0"/>
                                          </p:stCondLst>
                                        </p:cTn>
                                        <p:tgtEl>
                                          <p:spTgt spid="47"/>
                                        </p:tgtEl>
                                        <p:attrNameLst>
                                          <p:attrName>style.visibility</p:attrName>
                                        </p:attrNameLst>
                                      </p:cBhvr>
                                      <p:to>
                                        <p:strVal val="visible"/>
                                      </p:to>
                                    </p:set>
                                    <p:animEffect transition="in" filter="blinds(horizontal)">
                                      <p:cBhvr>
                                        <p:cTn id="83" dur="500"/>
                                        <p:tgtEl>
                                          <p:spTgt spid="47"/>
                                        </p:tgtEl>
                                      </p:cBhvr>
                                    </p:animEffect>
                                  </p:childTnLst>
                                </p:cTn>
                              </p:par>
                              <p:par>
                                <p:cTn id="84" presetID="3" presetClass="entr" presetSubtype="10" fill="hold" grpId="0" nodeType="withEffect">
                                  <p:stCondLst>
                                    <p:cond delay="0"/>
                                  </p:stCondLst>
                                  <p:childTnLst>
                                    <p:set>
                                      <p:cBhvr>
                                        <p:cTn id="85" dur="1" fill="hold">
                                          <p:stCondLst>
                                            <p:cond delay="0"/>
                                          </p:stCondLst>
                                        </p:cTn>
                                        <p:tgtEl>
                                          <p:spTgt spid="48"/>
                                        </p:tgtEl>
                                        <p:attrNameLst>
                                          <p:attrName>style.visibility</p:attrName>
                                        </p:attrNameLst>
                                      </p:cBhvr>
                                      <p:to>
                                        <p:strVal val="visible"/>
                                      </p:to>
                                    </p:set>
                                    <p:animEffect transition="in" filter="blinds(horizontal)">
                                      <p:cBhvr>
                                        <p:cTn id="86" dur="500"/>
                                        <p:tgtEl>
                                          <p:spTgt spid="48"/>
                                        </p:tgtEl>
                                      </p:cBhvr>
                                    </p:animEffect>
                                  </p:childTnLst>
                                </p:cTn>
                              </p:par>
                              <p:par>
                                <p:cTn id="87" presetID="3" presetClass="entr" presetSubtype="10" fill="hold" grpId="0" nodeType="withEffect">
                                  <p:stCondLst>
                                    <p:cond delay="0"/>
                                  </p:stCondLst>
                                  <p:childTnLst>
                                    <p:set>
                                      <p:cBhvr>
                                        <p:cTn id="88" dur="1" fill="hold">
                                          <p:stCondLst>
                                            <p:cond delay="0"/>
                                          </p:stCondLst>
                                        </p:cTn>
                                        <p:tgtEl>
                                          <p:spTgt spid="16"/>
                                        </p:tgtEl>
                                        <p:attrNameLst>
                                          <p:attrName>style.visibility</p:attrName>
                                        </p:attrNameLst>
                                      </p:cBhvr>
                                      <p:to>
                                        <p:strVal val="visible"/>
                                      </p:to>
                                    </p:set>
                                    <p:animEffect transition="in" filter="blinds(horizontal)">
                                      <p:cBhvr>
                                        <p:cTn id="89" dur="500"/>
                                        <p:tgtEl>
                                          <p:spTgt spid="16"/>
                                        </p:tgtEl>
                                      </p:cBhvr>
                                    </p:animEffect>
                                  </p:childTnLst>
                                </p:cTn>
                              </p:par>
                            </p:childTnLst>
                          </p:cTn>
                        </p:par>
                      </p:childTnLst>
                    </p:cTn>
                  </p:par>
                  <p:par>
                    <p:cTn id="90" fill="hold">
                      <p:stCondLst>
                        <p:cond delay="indefinite"/>
                      </p:stCondLst>
                      <p:childTnLst>
                        <p:par>
                          <p:cTn id="91" fill="hold">
                            <p:stCondLst>
                              <p:cond delay="0"/>
                            </p:stCondLst>
                            <p:childTnLst>
                              <p:par>
                                <p:cTn id="92" presetID="3" presetClass="entr" presetSubtype="10" fill="hold" grpId="0" nodeType="clickEffect">
                                  <p:stCondLst>
                                    <p:cond delay="0"/>
                                  </p:stCondLst>
                                  <p:childTnLst>
                                    <p:set>
                                      <p:cBhvr>
                                        <p:cTn id="93" dur="1" fill="hold">
                                          <p:stCondLst>
                                            <p:cond delay="0"/>
                                          </p:stCondLst>
                                        </p:cTn>
                                        <p:tgtEl>
                                          <p:spTgt spid="42"/>
                                        </p:tgtEl>
                                        <p:attrNameLst>
                                          <p:attrName>style.visibility</p:attrName>
                                        </p:attrNameLst>
                                      </p:cBhvr>
                                      <p:to>
                                        <p:strVal val="visible"/>
                                      </p:to>
                                    </p:set>
                                    <p:animEffect transition="in" filter="blinds(horizontal)">
                                      <p:cBhvr>
                                        <p:cTn id="94" dur="500"/>
                                        <p:tgtEl>
                                          <p:spTgt spid="42"/>
                                        </p:tgtEl>
                                      </p:cBhvr>
                                    </p:animEffect>
                                  </p:childTnLst>
                                </p:cTn>
                              </p:par>
                              <p:par>
                                <p:cTn id="95" presetID="3" presetClass="entr" presetSubtype="10" fill="hold" grpId="0" nodeType="withEffect">
                                  <p:stCondLst>
                                    <p:cond delay="0"/>
                                  </p:stCondLst>
                                  <p:childTnLst>
                                    <p:set>
                                      <p:cBhvr>
                                        <p:cTn id="96" dur="1" fill="hold">
                                          <p:stCondLst>
                                            <p:cond delay="0"/>
                                          </p:stCondLst>
                                        </p:cTn>
                                        <p:tgtEl>
                                          <p:spTgt spid="40"/>
                                        </p:tgtEl>
                                        <p:attrNameLst>
                                          <p:attrName>style.visibility</p:attrName>
                                        </p:attrNameLst>
                                      </p:cBhvr>
                                      <p:to>
                                        <p:strVal val="visible"/>
                                      </p:to>
                                    </p:set>
                                    <p:animEffect transition="in" filter="blinds(horizontal)">
                                      <p:cBhvr>
                                        <p:cTn id="97" dur="500"/>
                                        <p:tgtEl>
                                          <p:spTgt spid="40"/>
                                        </p:tgtEl>
                                      </p:cBhvr>
                                    </p:animEffect>
                                  </p:childTnLst>
                                </p:cTn>
                              </p:par>
                              <p:par>
                                <p:cTn id="98" presetID="3" presetClass="entr" presetSubtype="10" fill="hold" grpId="0" nodeType="withEffect">
                                  <p:stCondLst>
                                    <p:cond delay="0"/>
                                  </p:stCondLst>
                                  <p:childTnLst>
                                    <p:set>
                                      <p:cBhvr>
                                        <p:cTn id="99" dur="1" fill="hold">
                                          <p:stCondLst>
                                            <p:cond delay="0"/>
                                          </p:stCondLst>
                                        </p:cTn>
                                        <p:tgtEl>
                                          <p:spTgt spid="43"/>
                                        </p:tgtEl>
                                        <p:attrNameLst>
                                          <p:attrName>style.visibility</p:attrName>
                                        </p:attrNameLst>
                                      </p:cBhvr>
                                      <p:to>
                                        <p:strVal val="visible"/>
                                      </p:to>
                                    </p:set>
                                    <p:animEffect transition="in" filter="blinds(horizontal)">
                                      <p:cBhvr>
                                        <p:cTn id="100" dur="500"/>
                                        <p:tgtEl>
                                          <p:spTgt spid="43"/>
                                        </p:tgtEl>
                                      </p:cBhvr>
                                    </p:animEffect>
                                  </p:childTnLst>
                                </p:cTn>
                              </p:par>
                              <p:par>
                                <p:cTn id="101" presetID="3" presetClass="entr" presetSubtype="10" fill="hold" grpId="0" nodeType="withEffect">
                                  <p:stCondLst>
                                    <p:cond delay="0"/>
                                  </p:stCondLst>
                                  <p:childTnLst>
                                    <p:set>
                                      <p:cBhvr>
                                        <p:cTn id="102" dur="1" fill="hold">
                                          <p:stCondLst>
                                            <p:cond delay="0"/>
                                          </p:stCondLst>
                                        </p:cTn>
                                        <p:tgtEl>
                                          <p:spTgt spid="44"/>
                                        </p:tgtEl>
                                        <p:attrNameLst>
                                          <p:attrName>style.visibility</p:attrName>
                                        </p:attrNameLst>
                                      </p:cBhvr>
                                      <p:to>
                                        <p:strVal val="visible"/>
                                      </p:to>
                                    </p:set>
                                    <p:animEffect transition="in" filter="blinds(horizontal)">
                                      <p:cBhvr>
                                        <p:cTn id="103" dur="500"/>
                                        <p:tgtEl>
                                          <p:spTgt spid="44"/>
                                        </p:tgtEl>
                                      </p:cBhvr>
                                    </p:animEffect>
                                  </p:childTnLst>
                                </p:cTn>
                              </p:par>
                              <p:par>
                                <p:cTn id="104" presetID="3" presetClass="entr" presetSubtype="10" fill="hold" grpId="0" nodeType="withEffect">
                                  <p:stCondLst>
                                    <p:cond delay="0"/>
                                  </p:stCondLst>
                                  <p:childTnLst>
                                    <p:set>
                                      <p:cBhvr>
                                        <p:cTn id="105" dur="1" fill="hold">
                                          <p:stCondLst>
                                            <p:cond delay="0"/>
                                          </p:stCondLst>
                                        </p:cTn>
                                        <p:tgtEl>
                                          <p:spTgt spid="15"/>
                                        </p:tgtEl>
                                        <p:attrNameLst>
                                          <p:attrName>style.visibility</p:attrName>
                                        </p:attrNameLst>
                                      </p:cBhvr>
                                      <p:to>
                                        <p:strVal val="visible"/>
                                      </p:to>
                                    </p:set>
                                    <p:animEffect transition="in" filter="blinds(horizontal)">
                                      <p:cBhvr>
                                        <p:cTn id="106"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2" grpId="0" animBg="1"/>
      <p:bldP spid="13" grpId="0" animBg="1"/>
      <p:bldP spid="14" grpId="0" animBg="1"/>
      <p:bldP spid="15" grpId="0" animBg="1"/>
      <p:bldP spid="16" grpId="0" animBg="1"/>
      <p:bldP spid="40" grpId="0" animBg="1"/>
      <p:bldP spid="42" grpId="0" animBg="1"/>
      <p:bldP spid="43" grpId="0" animBg="1"/>
      <p:bldP spid="44" grpId="0" animBg="1"/>
      <p:bldP spid="45" grpId="0" animBg="1"/>
      <p:bldP spid="46" grpId="0" animBg="1"/>
      <p:bldP spid="47" grpId="0" animBg="1"/>
      <p:bldP spid="48" grpId="0" animBg="1"/>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5" name="WordArt 5"/>
          <p:cNvSpPr>
            <a:spLocks noChangeArrowheads="1" noChangeShapeType="1" noTextEdit="1"/>
          </p:cNvSpPr>
          <p:nvPr/>
        </p:nvSpPr>
        <p:spPr bwMode="gray">
          <a:xfrm>
            <a:off x="3124200" y="3352800"/>
            <a:ext cx="4419600" cy="609600"/>
          </a:xfrm>
          <a:prstGeom prst="rect">
            <a:avLst/>
          </a:prstGeom>
        </p:spPr>
        <p:txBody>
          <a:bodyPr wrap="none" fromWordArt="1">
            <a:prstTxWarp prst="textDeflate">
              <a:avLst>
                <a:gd name="adj" fmla="val 0"/>
              </a:avLst>
            </a:prstTxWarp>
          </a:bodyPr>
          <a:lstStyle/>
          <a:p>
            <a:pPr algn="ctr"/>
            <a:r>
              <a:rPr lang="en-US" altLang="zh-CN" sz="3600" b="1" kern="10">
                <a:ln w="19050">
                  <a:solidFill>
                    <a:schemeClr val="bg1"/>
                  </a:solidFill>
                  <a:round/>
                  <a:headEnd/>
                  <a:tailEnd/>
                </a:ln>
                <a:gradFill rotWithShape="1">
                  <a:gsLst>
                    <a:gs pos="0">
                      <a:schemeClr val="tx1"/>
                    </a:gs>
                    <a:gs pos="100000">
                      <a:schemeClr val="hlink"/>
                    </a:gs>
                  </a:gsLst>
                  <a:lin ang="0" scaled="1"/>
                </a:gradFill>
                <a:effectLst>
                  <a:outerShdw dist="63500" dir="2212194" algn="ctr" rotWithShape="0">
                    <a:srgbClr val="868686">
                      <a:alpha val="50000"/>
                    </a:srgbClr>
                  </a:outerShdw>
                </a:effectLst>
                <a:latin typeface="Arial"/>
                <a:cs typeface="Arial"/>
              </a:rPr>
              <a:t>Thank You !</a:t>
            </a:r>
            <a:endParaRPr lang="zh-CN" altLang="en-US" sz="3600" b="1" kern="10">
              <a:ln w="19050">
                <a:solidFill>
                  <a:schemeClr val="bg1"/>
                </a:solidFill>
                <a:round/>
                <a:headEnd/>
                <a:tailEnd/>
              </a:ln>
              <a:gradFill rotWithShape="1">
                <a:gsLst>
                  <a:gs pos="0">
                    <a:schemeClr val="tx1"/>
                  </a:gs>
                  <a:gs pos="100000">
                    <a:schemeClr val="hlink"/>
                  </a:gs>
                </a:gsLst>
                <a:lin ang="0" scaled="1"/>
              </a:gradFill>
              <a:effectLst>
                <a:outerShdw dist="63500" dir="2212194" algn="ctr" rotWithShape="0">
                  <a:srgbClr val="868686">
                    <a:alpha val="50000"/>
                  </a:srgbClr>
                </a:outerShdw>
              </a:effectLst>
              <a:latin typeface="Arial"/>
              <a:cs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grpId="0" nodeType="afterEffect">
                                  <p:stCondLst>
                                    <p:cond delay="0"/>
                                  </p:stCondLst>
                                  <p:childTnLst>
                                    <p:set>
                                      <p:cBhvr>
                                        <p:cTn id="6" dur="1" fill="hold">
                                          <p:stCondLst>
                                            <p:cond delay="0"/>
                                          </p:stCondLst>
                                        </p:cTn>
                                        <p:tgtEl>
                                          <p:spTgt spid="87045"/>
                                        </p:tgtEl>
                                        <p:attrNameLst>
                                          <p:attrName>style.visibility</p:attrName>
                                        </p:attrNameLst>
                                      </p:cBhvr>
                                      <p:to>
                                        <p:strVal val="visible"/>
                                      </p:to>
                                    </p:set>
                                    <p:anim calcmode="lin" valueType="num">
                                      <p:cBhvr>
                                        <p:cTn id="7" dur="500" fill="hold"/>
                                        <p:tgtEl>
                                          <p:spTgt spid="87045"/>
                                        </p:tgtEl>
                                        <p:attrNameLst>
                                          <p:attrName>ppt_w</p:attrName>
                                        </p:attrNameLst>
                                      </p:cBhvr>
                                      <p:tavLst>
                                        <p:tav tm="0">
                                          <p:val>
                                            <p:fltVal val="0"/>
                                          </p:val>
                                        </p:tav>
                                        <p:tav tm="100000">
                                          <p:val>
                                            <p:strVal val="#ppt_w"/>
                                          </p:val>
                                        </p:tav>
                                      </p:tavLst>
                                    </p:anim>
                                    <p:anim calcmode="lin" valueType="num">
                                      <p:cBhvr>
                                        <p:cTn id="8" dur="500" fill="hold"/>
                                        <p:tgtEl>
                                          <p:spTgt spid="87045"/>
                                        </p:tgtEl>
                                        <p:attrNameLst>
                                          <p:attrName>ppt_h</p:attrName>
                                        </p:attrNameLst>
                                      </p:cBhvr>
                                      <p:tavLst>
                                        <p:tav tm="0">
                                          <p:val>
                                            <p:fltVal val="0"/>
                                          </p:val>
                                        </p:tav>
                                        <p:tav tm="100000">
                                          <p:val>
                                            <p:strVal val="#ppt_h"/>
                                          </p:val>
                                        </p:tav>
                                      </p:tavLst>
                                    </p:anim>
                                    <p:animEffect transition="in" filter="fade">
                                      <p:cBhvr>
                                        <p:cTn id="9" dur="500"/>
                                        <p:tgtEl>
                                          <p:spTgt spid="870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4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规划范围</a:t>
            </a:r>
          </a:p>
        </p:txBody>
      </p:sp>
      <p:sp>
        <p:nvSpPr>
          <p:cNvPr id="3" name="内容占位符 2"/>
          <p:cNvSpPr>
            <a:spLocks noGrp="1"/>
          </p:cNvSpPr>
          <p:nvPr>
            <p:ph idx="1"/>
          </p:nvPr>
        </p:nvSpPr>
        <p:spPr/>
        <p:txBody>
          <a:bodyPr/>
          <a:lstStyle/>
          <a:p>
            <a:r>
              <a:rPr lang="zh-CN" altLang="en-US" sz="2400" dirty="0"/>
              <a:t>规划范围回答的是“</a:t>
            </a:r>
            <a:r>
              <a:rPr lang="zh-CN" altLang="en-US" sz="2400" dirty="0">
                <a:solidFill>
                  <a:srgbClr val="FF0000"/>
                </a:solidFill>
              </a:rPr>
              <a:t>项目做什么和得到什么结果？</a:t>
            </a:r>
            <a:r>
              <a:rPr lang="zh-CN" altLang="en-US" sz="2400" dirty="0"/>
              <a:t>”的问题，这是一切后续工作的前提</a:t>
            </a:r>
            <a:endParaRPr lang="en-US" altLang="zh-CN" sz="2400" dirty="0"/>
          </a:p>
          <a:p>
            <a:r>
              <a:rPr lang="zh-CN" altLang="en-US" sz="2400" dirty="0"/>
              <a:t>规划范围通常经过如下三个步骤：</a:t>
            </a:r>
            <a:endParaRPr lang="en-US" altLang="zh-CN" sz="2400" dirty="0"/>
          </a:p>
          <a:p>
            <a:pPr>
              <a:buNone/>
            </a:pPr>
            <a:endParaRPr lang="en-US" altLang="zh-CN" sz="2400" dirty="0"/>
          </a:p>
        </p:txBody>
      </p:sp>
      <p:graphicFrame>
        <p:nvGraphicFramePr>
          <p:cNvPr id="4" name="图示 3"/>
          <p:cNvGraphicFramePr/>
          <p:nvPr>
            <p:extLst>
              <p:ext uri="{D42A27DB-BD31-4B8C-83A1-F6EECF244321}">
                <p14:modId xmlns:p14="http://schemas.microsoft.com/office/powerpoint/2010/main" val="412269182"/>
              </p:ext>
            </p:extLst>
          </p:nvPr>
        </p:nvGraphicFramePr>
        <p:xfrm>
          <a:off x="928662" y="2500306"/>
          <a:ext cx="8001056"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 </a:t>
            </a:r>
            <a:r>
              <a:rPr lang="zh-CN" altLang="en-US" dirty="0"/>
              <a:t>收集需求</a:t>
            </a:r>
          </a:p>
        </p:txBody>
      </p:sp>
      <p:sp>
        <p:nvSpPr>
          <p:cNvPr id="6" name="内容占位符 2"/>
          <p:cNvSpPr>
            <a:spLocks noGrp="1"/>
          </p:cNvSpPr>
          <p:nvPr>
            <p:ph idx="1"/>
          </p:nvPr>
        </p:nvSpPr>
        <p:spPr>
          <a:xfrm>
            <a:off x="723900" y="1323067"/>
            <a:ext cx="7848600" cy="4783818"/>
          </a:xfrm>
        </p:spPr>
        <p:txBody>
          <a:bodyPr/>
          <a:lstStyle/>
          <a:p>
            <a:r>
              <a:rPr lang="zh-CN" altLang="en-US" sz="2400" dirty="0"/>
              <a:t>由</a:t>
            </a:r>
            <a:r>
              <a:rPr lang="zh-CN" altLang="en-US" sz="2400" dirty="0">
                <a:solidFill>
                  <a:srgbClr val="FF0000"/>
                </a:solidFill>
              </a:rPr>
              <a:t>需求专家</a:t>
            </a:r>
            <a:r>
              <a:rPr lang="zh-CN" altLang="en-US" sz="2400" dirty="0"/>
              <a:t>主要负责，与客户深入沟通，完成需求的收集整理工作；</a:t>
            </a:r>
            <a:endParaRPr lang="en-US" altLang="zh-CN" sz="2400" dirty="0"/>
          </a:p>
          <a:p>
            <a:pPr lvl="1"/>
            <a:r>
              <a:rPr lang="zh-CN" altLang="en-US" sz="2000" dirty="0"/>
              <a:t>常用的需求收集方法：访谈、现场观察、界面原型、用例分析等</a:t>
            </a:r>
            <a:endParaRPr lang="en-US" altLang="zh-CN" sz="2000" dirty="0"/>
          </a:p>
          <a:p>
            <a:r>
              <a:rPr lang="zh-CN" altLang="en-US" sz="2400" dirty="0"/>
              <a:t>成果为</a:t>
            </a:r>
            <a:r>
              <a:rPr lang="en-US" altLang="zh-CN" sz="2400" dirty="0"/>
              <a:t>《</a:t>
            </a:r>
            <a:r>
              <a:rPr lang="zh-CN" altLang="en-US" sz="2400" dirty="0"/>
              <a:t>需求说明书</a:t>
            </a:r>
            <a:r>
              <a:rPr lang="en-US" altLang="zh-CN" sz="2400" dirty="0"/>
              <a:t>》</a:t>
            </a:r>
            <a:r>
              <a:rPr lang="zh-CN" altLang="en-US" sz="2400" dirty="0"/>
              <a:t>，详细描述了客户的期望，包括：</a:t>
            </a:r>
            <a:endParaRPr lang="en-US" altLang="zh-CN" sz="2400" dirty="0"/>
          </a:p>
          <a:p>
            <a:pPr lvl="2"/>
            <a:r>
              <a:rPr lang="zh-CN" altLang="en-US" sz="2000" dirty="0"/>
              <a:t>功能性需求</a:t>
            </a:r>
            <a:endParaRPr lang="en-US" altLang="zh-CN" sz="2000" dirty="0"/>
          </a:p>
          <a:p>
            <a:pPr lvl="2"/>
            <a:r>
              <a:rPr lang="zh-CN" altLang="en-US" sz="2000" dirty="0"/>
              <a:t>非功能性需求</a:t>
            </a:r>
            <a:endParaRPr lang="en-US" altLang="zh-CN" sz="2400" dirty="0"/>
          </a:p>
          <a:p>
            <a:r>
              <a:rPr lang="en-US" altLang="zh-CN" sz="2400" dirty="0"/>
              <a:t>《</a:t>
            </a:r>
            <a:r>
              <a:rPr lang="zh-CN" altLang="en-US" sz="2400" dirty="0"/>
              <a:t>需求说明书</a:t>
            </a:r>
            <a:r>
              <a:rPr lang="en-US" altLang="zh-CN" sz="2400" dirty="0"/>
              <a:t>》</a:t>
            </a:r>
            <a:r>
              <a:rPr lang="zh-CN" altLang="en-US" sz="2400" dirty="0"/>
              <a:t>必须获得客户方的签字确认；</a:t>
            </a:r>
            <a:endParaRPr lang="en-US" altLang="zh-CN" sz="2400" dirty="0"/>
          </a:p>
          <a:p>
            <a:r>
              <a:rPr lang="zh-CN" altLang="en-US" sz="2400" dirty="0"/>
              <a:t>本项工作，</a:t>
            </a:r>
            <a:r>
              <a:rPr lang="zh-CN" altLang="en-US" sz="2400" dirty="0">
                <a:solidFill>
                  <a:srgbClr val="FF0000"/>
                </a:solidFill>
              </a:rPr>
              <a:t>项目经理</a:t>
            </a:r>
            <a:r>
              <a:rPr lang="zh-CN" altLang="en-US" sz="2400" dirty="0"/>
              <a:t>做好进度跟踪和给予支持即可；</a:t>
            </a:r>
          </a:p>
          <a:p>
            <a:endParaRPr lang="en-US" altLang="zh-CN"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anim calcmode="lin" valueType="num">
                                      <p:cBhvr additive="base">
                                        <p:cTn id="7"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
                                            <p:txEl>
                                              <p:pRg st="3" end="3"/>
                                            </p:txEl>
                                          </p:spTgt>
                                        </p:tgtEl>
                                        <p:attrNameLst>
                                          <p:attrName>style.visibility</p:attrName>
                                        </p:attrNameLst>
                                      </p:cBhvr>
                                      <p:to>
                                        <p:strVal val="visible"/>
                                      </p:to>
                                    </p:set>
                                    <p:anim calcmode="lin" valueType="num">
                                      <p:cBhvr additive="base">
                                        <p:cTn id="11"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6">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anim calcmode="lin" valueType="num">
                                      <p:cBhvr additive="base">
                                        <p:cTn id="15"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6">
                                            <p:txEl>
                                              <p:pRg st="5" end="5"/>
                                            </p:txEl>
                                          </p:spTgt>
                                        </p:tgtEl>
                                        <p:attrNameLst>
                                          <p:attrName>style.visibility</p:attrName>
                                        </p:attrNameLst>
                                      </p:cBhvr>
                                      <p:to>
                                        <p:strVal val="visible"/>
                                      </p:to>
                                    </p:set>
                                    <p:anim calcmode="lin" valueType="num">
                                      <p:cBhvr additive="base">
                                        <p:cTn id="21"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6">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6">
                                            <p:txEl>
                                              <p:pRg st="6" end="6"/>
                                            </p:txEl>
                                          </p:spTgt>
                                        </p:tgtEl>
                                        <p:attrNameLst>
                                          <p:attrName>style.visibility</p:attrName>
                                        </p:attrNameLst>
                                      </p:cBhvr>
                                      <p:to>
                                        <p:strVal val="visible"/>
                                      </p:to>
                                    </p:set>
                                    <p:anim calcmode="lin" valueType="num">
                                      <p:cBhvr additive="base">
                                        <p:cTn id="27" dur="500" fill="hold"/>
                                        <p:tgtEl>
                                          <p:spTgt spid="6">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6">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2"/>
          <p:cNvSpPr>
            <a:spLocks noGrp="1"/>
          </p:cNvSpPr>
          <p:nvPr>
            <p:ph idx="1"/>
          </p:nvPr>
        </p:nvSpPr>
        <p:spPr>
          <a:xfrm>
            <a:off x="560607" y="1414462"/>
            <a:ext cx="7848600" cy="5198609"/>
          </a:xfrm>
        </p:spPr>
        <p:txBody>
          <a:bodyPr/>
          <a:lstStyle/>
          <a:p>
            <a:r>
              <a:rPr lang="zh-CN" altLang="en-US" sz="2400" dirty="0"/>
              <a:t>由</a:t>
            </a:r>
            <a:r>
              <a:rPr lang="en-US" altLang="zh-CN" sz="2400" dirty="0">
                <a:solidFill>
                  <a:srgbClr val="FF0000"/>
                </a:solidFill>
              </a:rPr>
              <a:t>UE</a:t>
            </a:r>
            <a:r>
              <a:rPr lang="zh-CN" altLang="en-US" sz="2400" dirty="0">
                <a:solidFill>
                  <a:srgbClr val="FF0000"/>
                </a:solidFill>
              </a:rPr>
              <a:t>设计专家</a:t>
            </a:r>
            <a:r>
              <a:rPr lang="zh-CN" altLang="en-US" sz="2400" dirty="0"/>
              <a:t>完成界面和交互的设计，成果为</a:t>
            </a:r>
            <a:r>
              <a:rPr lang="zh-CN" altLang="en-US" sz="2400" dirty="0">
                <a:solidFill>
                  <a:srgbClr val="FF0000"/>
                </a:solidFill>
              </a:rPr>
              <a:t>最终的软件界面</a:t>
            </a:r>
            <a:r>
              <a:rPr lang="zh-CN" altLang="en-US" sz="2400" dirty="0"/>
              <a:t>；</a:t>
            </a:r>
            <a:endParaRPr lang="en-US" altLang="zh-CN" sz="2400" dirty="0"/>
          </a:p>
          <a:p>
            <a:r>
              <a:rPr lang="zh-CN" altLang="en-US" sz="2400" dirty="0"/>
              <a:t>由</a:t>
            </a:r>
            <a:r>
              <a:rPr lang="zh-CN" altLang="en-US" sz="2400" dirty="0">
                <a:solidFill>
                  <a:srgbClr val="FF0000"/>
                </a:solidFill>
              </a:rPr>
              <a:t>架构师</a:t>
            </a:r>
            <a:r>
              <a:rPr lang="zh-CN" altLang="en-US" sz="2400" dirty="0"/>
              <a:t>完成底层技术框架和技术细节的设计，成果为</a:t>
            </a:r>
            <a:r>
              <a:rPr lang="en-US" altLang="zh-CN" sz="2400" dirty="0"/>
              <a:t>《</a:t>
            </a:r>
            <a:r>
              <a:rPr lang="zh-CN" altLang="en-US" sz="2400" dirty="0">
                <a:solidFill>
                  <a:srgbClr val="FF0000"/>
                </a:solidFill>
              </a:rPr>
              <a:t>详细设计说明书</a:t>
            </a:r>
            <a:r>
              <a:rPr lang="en-US" altLang="zh-CN" sz="2400" dirty="0"/>
              <a:t>》 </a:t>
            </a:r>
            <a:r>
              <a:rPr lang="zh-CN" altLang="en-US" sz="2400" dirty="0"/>
              <a:t>；</a:t>
            </a:r>
            <a:endParaRPr lang="en-US" altLang="zh-CN" sz="2400" dirty="0"/>
          </a:p>
          <a:p>
            <a:r>
              <a:rPr lang="zh-CN" altLang="en-US" sz="2400" dirty="0"/>
              <a:t>由</a:t>
            </a:r>
            <a:r>
              <a:rPr lang="zh-CN" altLang="en-US" sz="2400" dirty="0">
                <a:solidFill>
                  <a:srgbClr val="FF0000"/>
                </a:solidFill>
              </a:rPr>
              <a:t>项目经理</a:t>
            </a:r>
            <a:r>
              <a:rPr lang="zh-CN" altLang="en-US" sz="2400" dirty="0"/>
              <a:t>完成项目管理工作的规划，成果为</a:t>
            </a:r>
            <a:r>
              <a:rPr lang="en-US" altLang="zh-CN" sz="2400" dirty="0"/>
              <a:t>《</a:t>
            </a:r>
            <a:r>
              <a:rPr lang="zh-CN" altLang="en-US" sz="2400" dirty="0">
                <a:solidFill>
                  <a:srgbClr val="FF0000"/>
                </a:solidFill>
              </a:rPr>
              <a:t>项目范围说明</a:t>
            </a:r>
            <a:r>
              <a:rPr lang="en-US" altLang="zh-CN" sz="2400" dirty="0"/>
              <a:t>》</a:t>
            </a:r>
            <a:r>
              <a:rPr lang="zh-CN" altLang="en-US" sz="2400" dirty="0"/>
              <a:t>，描述了要交付承诺的成果给客户和必须完成的所有管理工作：</a:t>
            </a:r>
            <a:endParaRPr lang="en-US" altLang="zh-CN" sz="2400" dirty="0"/>
          </a:p>
          <a:p>
            <a:pPr lvl="1"/>
            <a:r>
              <a:rPr lang="zh-CN" altLang="en-US" sz="2000" dirty="0"/>
              <a:t>软件项目是团队协作的智力型工作，除了具体的专业工作之外，还要考虑大量的管理工作，来保证团队的分工与协作</a:t>
            </a:r>
            <a:endParaRPr lang="en-US" altLang="zh-CN" sz="2000" dirty="0"/>
          </a:p>
          <a:p>
            <a:pPr lvl="1"/>
            <a:r>
              <a:rPr lang="zh-CN" altLang="en-US" sz="2000" dirty="0"/>
              <a:t>可交付成果。项目提交的最终产品及相关的资料（文档等）。</a:t>
            </a:r>
          </a:p>
          <a:p>
            <a:pPr lvl="1"/>
            <a:endParaRPr lang="en-US" altLang="zh-CN" sz="2000" dirty="0"/>
          </a:p>
        </p:txBody>
      </p:sp>
      <p:sp>
        <p:nvSpPr>
          <p:cNvPr id="2" name="标题 1"/>
          <p:cNvSpPr>
            <a:spLocks noGrp="1"/>
          </p:cNvSpPr>
          <p:nvPr>
            <p:ph type="title"/>
          </p:nvPr>
        </p:nvSpPr>
        <p:spPr/>
        <p:txBody>
          <a:bodyPr/>
          <a:lstStyle/>
          <a:p>
            <a:r>
              <a:rPr lang="en-US" altLang="zh-CN" dirty="0"/>
              <a:t>2. </a:t>
            </a:r>
            <a:r>
              <a:rPr lang="zh-CN" altLang="en-US" dirty="0"/>
              <a:t>定义范围</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anim calcmode="lin" valueType="num">
                                      <p:cBhvr additive="base">
                                        <p:cTn id="7"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
                                            <p:txEl>
                                              <p:pRg st="3" end="3"/>
                                            </p:txEl>
                                          </p:spTgt>
                                        </p:tgtEl>
                                        <p:attrNameLst>
                                          <p:attrName>style.visibility</p:attrName>
                                        </p:attrNameLst>
                                      </p:cBhvr>
                                      <p:to>
                                        <p:strVal val="visible"/>
                                      </p:to>
                                    </p:set>
                                    <p:anim calcmode="lin" valueType="num">
                                      <p:cBhvr additive="base">
                                        <p:cTn id="11"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6">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anim calcmode="lin" valueType="num">
                                      <p:cBhvr additive="base">
                                        <p:cTn id="15"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思考</a:t>
            </a:r>
          </a:p>
        </p:txBody>
      </p:sp>
      <p:sp>
        <p:nvSpPr>
          <p:cNvPr id="3" name="内容占位符 2"/>
          <p:cNvSpPr>
            <a:spLocks noGrp="1"/>
          </p:cNvSpPr>
          <p:nvPr>
            <p:ph idx="1"/>
          </p:nvPr>
        </p:nvSpPr>
        <p:spPr>
          <a:xfrm>
            <a:off x="295276" y="1415335"/>
            <a:ext cx="8376776" cy="2065286"/>
          </a:xfrm>
        </p:spPr>
        <p:txBody>
          <a:bodyPr/>
          <a:lstStyle/>
          <a:p>
            <a:pPr marL="0" indent="0">
              <a:lnSpc>
                <a:spcPct val="150000"/>
              </a:lnSpc>
              <a:buNone/>
            </a:pPr>
            <a:r>
              <a:rPr lang="en-US" altLang="zh-CN" sz="2800" dirty="0"/>
              <a:t>	</a:t>
            </a:r>
            <a:r>
              <a:rPr lang="zh-CN" altLang="en-US" sz="2800" dirty="0"/>
              <a:t>如何基于前面的定义范围成果：</a:t>
            </a:r>
            <a:r>
              <a:rPr lang="en-US" altLang="zh-CN" sz="2800" dirty="0"/>
              <a:t>《</a:t>
            </a:r>
            <a:r>
              <a:rPr lang="zh-CN" altLang="en-US" sz="2800" dirty="0"/>
              <a:t>最终界面</a:t>
            </a:r>
            <a:r>
              <a:rPr lang="en-US" altLang="zh-CN" sz="2800" dirty="0"/>
              <a:t>》</a:t>
            </a:r>
            <a:r>
              <a:rPr lang="zh-CN" altLang="en-US" sz="2800" dirty="0"/>
              <a:t>、</a:t>
            </a:r>
            <a:r>
              <a:rPr lang="en-US" altLang="zh-CN" sz="2800" dirty="0"/>
              <a:t>《</a:t>
            </a:r>
            <a:r>
              <a:rPr lang="zh-CN" altLang="en-US" sz="2800" dirty="0"/>
              <a:t>详细设计</a:t>
            </a:r>
            <a:r>
              <a:rPr lang="en-US" altLang="zh-CN" sz="2800" dirty="0"/>
              <a:t>》</a:t>
            </a:r>
            <a:r>
              <a:rPr lang="zh-CN" altLang="en-US" sz="2800" dirty="0"/>
              <a:t>、</a:t>
            </a:r>
            <a:r>
              <a:rPr lang="en-US" altLang="zh-CN" sz="2800" dirty="0"/>
              <a:t>《</a:t>
            </a:r>
            <a:r>
              <a:rPr lang="zh-CN" altLang="en-US" sz="2800" dirty="0"/>
              <a:t>项目范围说明</a:t>
            </a:r>
            <a:r>
              <a:rPr lang="en-US" altLang="zh-CN" sz="2800" dirty="0"/>
              <a:t>》</a:t>
            </a:r>
            <a:r>
              <a:rPr lang="zh-CN" altLang="en-US" sz="2800" dirty="0"/>
              <a:t>，进行人员、时间、资源、成本等的分配和控制呢？</a:t>
            </a:r>
            <a:endParaRPr lang="en-US" altLang="zh-CN" sz="2800" dirty="0"/>
          </a:p>
        </p:txBody>
      </p:sp>
      <p:pic>
        <p:nvPicPr>
          <p:cNvPr id="1026" name="Picture 2" descr="http://www.gd.xinhuanet.com/newscenter/photo/2004-10/02/xin_54100102110695327083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11546" y="3495063"/>
            <a:ext cx="4584466" cy="299422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 </a:t>
            </a:r>
            <a:r>
              <a:rPr lang="zh-CN" altLang="en-US" dirty="0"/>
              <a:t>创建工作分解结构</a:t>
            </a:r>
            <a:r>
              <a:rPr lang="en-US" altLang="zh-CN" dirty="0"/>
              <a:t>[WBS]</a:t>
            </a:r>
            <a:endParaRPr lang="zh-CN" altLang="en-US" dirty="0"/>
          </a:p>
        </p:txBody>
      </p:sp>
      <p:sp>
        <p:nvSpPr>
          <p:cNvPr id="3" name="内容占位符 2"/>
          <p:cNvSpPr>
            <a:spLocks noGrp="1"/>
          </p:cNvSpPr>
          <p:nvPr>
            <p:ph idx="1"/>
          </p:nvPr>
        </p:nvSpPr>
        <p:spPr>
          <a:xfrm>
            <a:off x="295275" y="1472746"/>
            <a:ext cx="8524875" cy="4313238"/>
          </a:xfrm>
        </p:spPr>
        <p:txBody>
          <a:bodyPr/>
          <a:lstStyle/>
          <a:p>
            <a:pPr>
              <a:lnSpc>
                <a:spcPct val="150000"/>
              </a:lnSpc>
            </a:pPr>
            <a:r>
              <a:rPr lang="zh-CN" altLang="en-US" sz="2400" dirty="0"/>
              <a:t>将“超级大蛋糕”（定义范围的成果）不断分割，直至个人可以“吃下”（执行）</a:t>
            </a:r>
            <a:endParaRPr lang="en-US" altLang="zh-CN" sz="2400" dirty="0"/>
          </a:p>
          <a:p>
            <a:r>
              <a:rPr lang="zh-CN" altLang="en-US" sz="2400" dirty="0"/>
              <a:t>工作分解结构</a:t>
            </a:r>
            <a:r>
              <a:rPr lang="en-US" altLang="zh-CN" sz="2400" dirty="0"/>
              <a:t>(WBS</a:t>
            </a:r>
            <a:r>
              <a:rPr lang="zh-CN" altLang="en-US" sz="2400" dirty="0"/>
              <a:t>，</a:t>
            </a:r>
            <a:r>
              <a:rPr lang="en-US" altLang="zh-CN" sz="2400" dirty="0"/>
              <a:t>Work Breakdown Structure)</a:t>
            </a:r>
            <a:r>
              <a:rPr lang="zh-CN" altLang="en-US" sz="2400" dirty="0"/>
              <a:t>：以可交付成果为导向对项目要素进行的分组，它归纳和定义了项目的整个工作范围，每下降一层代表对项目工作的更详细定义</a:t>
            </a:r>
          </a:p>
          <a:p>
            <a:pPr lvl="2"/>
            <a:r>
              <a:rPr lang="zh-CN" altLang="en-US" sz="2200" dirty="0">
                <a:solidFill>
                  <a:srgbClr val="FF0000"/>
                </a:solidFill>
              </a:rPr>
              <a:t>工作包</a:t>
            </a:r>
            <a:r>
              <a:rPr lang="en-US" altLang="zh-CN" sz="2200" dirty="0"/>
              <a:t>, WBS</a:t>
            </a:r>
            <a:r>
              <a:rPr lang="zh-CN" altLang="en-US" sz="2200" dirty="0"/>
              <a:t>最底层的组成部分</a:t>
            </a:r>
            <a:endParaRPr lang="en-US" altLang="zh-CN" sz="2200" dirty="0"/>
          </a:p>
          <a:p>
            <a:pPr lvl="2"/>
            <a:r>
              <a:rPr lang="zh-CN" altLang="en-US" sz="2200" dirty="0">
                <a:solidFill>
                  <a:srgbClr val="FF0000"/>
                </a:solidFill>
              </a:rPr>
              <a:t>控制账户</a:t>
            </a:r>
            <a:r>
              <a:rPr lang="en-US" altLang="zh-CN" sz="2200" dirty="0"/>
              <a:t>,</a:t>
            </a:r>
            <a:r>
              <a:rPr lang="zh-CN" altLang="en-US" sz="2200" dirty="0"/>
              <a:t>高层管理人员的控制点，比</a:t>
            </a:r>
            <a:r>
              <a:rPr lang="en-US" altLang="zh-CN" sz="2200" dirty="0"/>
              <a:t>WBS</a:t>
            </a:r>
            <a:r>
              <a:rPr lang="zh-CN" altLang="en-US" sz="2200" dirty="0"/>
              <a:t>工作包粗得多，主要用于核算项目成本，考核项目绩效</a:t>
            </a:r>
            <a:endParaRPr lang="en-US" altLang="zh-CN"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 calcmode="lin" valueType="num">
                                      <p:cBhvr additive="base">
                                        <p:cTn id="1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a:stretch/>
        </p:blipFill>
        <p:spPr bwMode="auto">
          <a:xfrm>
            <a:off x="4594804" y="0"/>
            <a:ext cx="3384074"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标题 1"/>
          <p:cNvSpPr>
            <a:spLocks noGrp="1"/>
          </p:cNvSpPr>
          <p:nvPr>
            <p:ph type="title"/>
          </p:nvPr>
        </p:nvSpPr>
        <p:spPr/>
        <p:txBody>
          <a:bodyPr/>
          <a:lstStyle/>
          <a:p>
            <a:r>
              <a:rPr lang="en-US" altLang="zh-CN" dirty="0"/>
              <a:t>WBS</a:t>
            </a:r>
            <a:r>
              <a:rPr lang="zh-CN" altLang="en-US" dirty="0"/>
              <a:t>示例</a:t>
            </a:r>
          </a:p>
        </p:txBody>
      </p:sp>
      <p:grpSp>
        <p:nvGrpSpPr>
          <p:cNvPr id="15" name="组合 14"/>
          <p:cNvGrpSpPr/>
          <p:nvPr/>
        </p:nvGrpSpPr>
        <p:grpSpPr>
          <a:xfrm>
            <a:off x="2629226" y="995847"/>
            <a:ext cx="4907200" cy="5805312"/>
            <a:chOff x="2629226" y="995847"/>
            <a:chExt cx="4907200" cy="5805312"/>
          </a:xfrm>
          <a:noFill/>
        </p:grpSpPr>
        <p:sp>
          <p:nvSpPr>
            <p:cNvPr id="6" name="椭圆形标注 5"/>
            <p:cNvSpPr/>
            <p:nvPr/>
          </p:nvSpPr>
          <p:spPr>
            <a:xfrm>
              <a:off x="2629226" y="4104581"/>
              <a:ext cx="1656735" cy="838200"/>
            </a:xfrm>
            <a:prstGeom prst="wedgeEllipseCallout">
              <a:avLst>
                <a:gd name="adj1" fmla="val 110806"/>
                <a:gd name="adj2" fmla="val -76194"/>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rgbClr val="FF0000"/>
                  </a:solidFill>
                  <a:latin typeface="微软雅黑" pitchFamily="34" charset="-122"/>
                  <a:ea typeface="微软雅黑" pitchFamily="34" charset="-122"/>
                </a:rPr>
                <a:t>工作包</a:t>
              </a:r>
            </a:p>
          </p:txBody>
        </p:sp>
        <p:cxnSp>
          <p:nvCxnSpPr>
            <p:cNvPr id="10" name="直接连接符 9"/>
            <p:cNvCxnSpPr/>
            <p:nvPr/>
          </p:nvCxnSpPr>
          <p:spPr bwMode="auto">
            <a:xfrm>
              <a:off x="5379490" y="995847"/>
              <a:ext cx="1743981" cy="0"/>
            </a:xfrm>
            <a:prstGeom prst="line">
              <a:avLst/>
            </a:prstGeom>
            <a:grpFill/>
            <a:ln>
              <a:solidFill>
                <a:srgbClr val="FF0000"/>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13" name="直接连接符 12"/>
            <p:cNvCxnSpPr/>
            <p:nvPr/>
          </p:nvCxnSpPr>
          <p:spPr bwMode="auto">
            <a:xfrm>
              <a:off x="5379490" y="2134828"/>
              <a:ext cx="1935710" cy="0"/>
            </a:xfrm>
            <a:prstGeom prst="line">
              <a:avLst/>
            </a:prstGeom>
            <a:grpFill/>
            <a:ln>
              <a:solidFill>
                <a:srgbClr val="FF0000"/>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14" name="直接连接符 13"/>
            <p:cNvCxnSpPr/>
            <p:nvPr/>
          </p:nvCxnSpPr>
          <p:spPr bwMode="auto">
            <a:xfrm>
              <a:off x="5379490" y="3880118"/>
              <a:ext cx="2156936" cy="0"/>
            </a:xfrm>
            <a:prstGeom prst="line">
              <a:avLst/>
            </a:prstGeom>
            <a:grpFill/>
            <a:ln>
              <a:solidFill>
                <a:srgbClr val="FF0000"/>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17" name="直接连接符 16"/>
            <p:cNvCxnSpPr/>
            <p:nvPr/>
          </p:nvCxnSpPr>
          <p:spPr bwMode="auto">
            <a:xfrm>
              <a:off x="5272583" y="6212023"/>
              <a:ext cx="1228299" cy="0"/>
            </a:xfrm>
            <a:prstGeom prst="line">
              <a:avLst/>
            </a:prstGeom>
            <a:grpFill/>
            <a:ln>
              <a:solidFill>
                <a:srgbClr val="FF0000"/>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18" name="直接连接符 17"/>
            <p:cNvCxnSpPr/>
            <p:nvPr/>
          </p:nvCxnSpPr>
          <p:spPr bwMode="auto">
            <a:xfrm>
              <a:off x="5288503" y="6582791"/>
              <a:ext cx="1228299" cy="0"/>
            </a:xfrm>
            <a:prstGeom prst="line">
              <a:avLst/>
            </a:prstGeom>
            <a:grpFill/>
            <a:ln>
              <a:solidFill>
                <a:srgbClr val="FF0000"/>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19" name="直接连接符 18"/>
            <p:cNvCxnSpPr/>
            <p:nvPr/>
          </p:nvCxnSpPr>
          <p:spPr bwMode="auto">
            <a:xfrm>
              <a:off x="5288503" y="6801159"/>
              <a:ext cx="1228299" cy="0"/>
            </a:xfrm>
            <a:prstGeom prst="line">
              <a:avLst/>
            </a:prstGeom>
            <a:grpFill/>
            <a:ln>
              <a:solidFill>
                <a:srgbClr val="FF0000"/>
              </a:solidFill>
              <a:headEnd type="none" w="med" len="med"/>
              <a:tailEnd type="none" w="med" len="med"/>
            </a:ln>
          </p:spPr>
          <p:style>
            <a:lnRef idx="3">
              <a:schemeClr val="dk1"/>
            </a:lnRef>
            <a:fillRef idx="0">
              <a:schemeClr val="dk1"/>
            </a:fillRef>
            <a:effectRef idx="2">
              <a:schemeClr val="dk1"/>
            </a:effectRef>
            <a:fontRef idx="minor">
              <a:schemeClr val="tx1"/>
            </a:fontRef>
          </p:style>
        </p:cxnSp>
      </p:grpSp>
      <p:grpSp>
        <p:nvGrpSpPr>
          <p:cNvPr id="16" name="组合 15"/>
          <p:cNvGrpSpPr/>
          <p:nvPr/>
        </p:nvGrpSpPr>
        <p:grpSpPr>
          <a:xfrm>
            <a:off x="1962763" y="618716"/>
            <a:ext cx="4383446" cy="5777553"/>
            <a:chOff x="1962763" y="618716"/>
            <a:chExt cx="4383446" cy="5777553"/>
          </a:xfrm>
          <a:noFill/>
        </p:grpSpPr>
        <p:sp>
          <p:nvSpPr>
            <p:cNvPr id="5" name="椭圆形标注 4"/>
            <p:cNvSpPr/>
            <p:nvPr/>
          </p:nvSpPr>
          <p:spPr>
            <a:xfrm>
              <a:off x="1962763" y="1281880"/>
              <a:ext cx="2057400" cy="838200"/>
            </a:xfrm>
            <a:prstGeom prst="wedgeEllipseCallout">
              <a:avLst>
                <a:gd name="adj1" fmla="val 91445"/>
                <a:gd name="adj2" fmla="val -123993"/>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rgbClr val="7030A0"/>
                  </a:solidFill>
                  <a:latin typeface="微软雅黑" pitchFamily="34" charset="-122"/>
                  <a:ea typeface="微软雅黑" pitchFamily="34" charset="-122"/>
                </a:rPr>
                <a:t>控制账户</a:t>
              </a:r>
            </a:p>
          </p:txBody>
        </p:sp>
        <p:cxnSp>
          <p:nvCxnSpPr>
            <p:cNvPr id="21" name="直接连接符 20"/>
            <p:cNvCxnSpPr/>
            <p:nvPr/>
          </p:nvCxnSpPr>
          <p:spPr bwMode="auto">
            <a:xfrm>
              <a:off x="4890445" y="618716"/>
              <a:ext cx="1417093" cy="0"/>
            </a:xfrm>
            <a:prstGeom prst="line">
              <a:avLst/>
            </a:prstGeom>
            <a:grpFill/>
            <a:ln>
              <a:solidFill>
                <a:srgbClr val="7030A0"/>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22" name="直接连接符 21"/>
            <p:cNvCxnSpPr/>
            <p:nvPr/>
          </p:nvCxnSpPr>
          <p:spPr bwMode="auto">
            <a:xfrm>
              <a:off x="4929116" y="5998209"/>
              <a:ext cx="1417093" cy="0"/>
            </a:xfrm>
            <a:prstGeom prst="line">
              <a:avLst/>
            </a:prstGeom>
            <a:grpFill/>
            <a:ln>
              <a:solidFill>
                <a:srgbClr val="7030A0"/>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23" name="直接连接符 22"/>
            <p:cNvCxnSpPr/>
            <p:nvPr/>
          </p:nvCxnSpPr>
          <p:spPr bwMode="auto">
            <a:xfrm>
              <a:off x="4917741" y="6396269"/>
              <a:ext cx="1417093" cy="0"/>
            </a:xfrm>
            <a:prstGeom prst="line">
              <a:avLst/>
            </a:prstGeom>
            <a:grpFill/>
            <a:ln>
              <a:solidFill>
                <a:srgbClr val="7030A0"/>
              </a:solidFill>
              <a:headEnd type="none" w="med" len="med"/>
              <a:tailEnd type="none" w="med" len="med"/>
            </a:ln>
          </p:spPr>
          <p:style>
            <a:lnRef idx="3">
              <a:schemeClr val="dk1"/>
            </a:lnRef>
            <a:fillRef idx="0">
              <a:schemeClr val="dk1"/>
            </a:fillRef>
            <a:effectRef idx="2">
              <a:schemeClr val="dk1"/>
            </a:effectRef>
            <a:fontRef idx="minor">
              <a:schemeClr val="tx1"/>
            </a:fontRef>
          </p:style>
        </p:cxn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创建</a:t>
            </a:r>
            <a:r>
              <a:rPr lang="en-US" altLang="zh-CN" dirty="0"/>
              <a:t>WBS</a:t>
            </a:r>
            <a:r>
              <a:rPr lang="zh-CN" altLang="en-US" dirty="0"/>
              <a:t>的方法</a:t>
            </a:r>
          </a:p>
        </p:txBody>
      </p:sp>
      <p:sp>
        <p:nvSpPr>
          <p:cNvPr id="3" name="内容占位符 2"/>
          <p:cNvSpPr>
            <a:spLocks noGrp="1"/>
          </p:cNvSpPr>
          <p:nvPr>
            <p:ph idx="1"/>
          </p:nvPr>
        </p:nvSpPr>
        <p:spPr/>
        <p:txBody>
          <a:bodyPr/>
          <a:lstStyle/>
          <a:p>
            <a:pPr marL="376238" indent="-457200"/>
            <a:r>
              <a:rPr lang="zh-CN" altLang="en-US" sz="2400" dirty="0"/>
              <a:t>由</a:t>
            </a:r>
            <a:r>
              <a:rPr lang="zh-CN" altLang="en-US" sz="2400" dirty="0">
                <a:solidFill>
                  <a:srgbClr val="FF0000"/>
                </a:solidFill>
              </a:rPr>
              <a:t>项目经理</a:t>
            </a:r>
            <a:r>
              <a:rPr lang="zh-CN" altLang="en-US" sz="2400" dirty="0"/>
              <a:t>主要负责，其它团队成员配合，主要成果为</a:t>
            </a:r>
            <a:r>
              <a:rPr lang="en-US" altLang="zh-CN" sz="2400" dirty="0"/>
              <a:t>《WBS》</a:t>
            </a:r>
            <a:r>
              <a:rPr lang="zh-CN" altLang="en-US" sz="2400" dirty="0"/>
              <a:t>、</a:t>
            </a:r>
            <a:r>
              <a:rPr lang="en-US" altLang="zh-CN" sz="2400" dirty="0"/>
              <a:t>《WBS</a:t>
            </a:r>
            <a:r>
              <a:rPr lang="zh-CN" altLang="en-US" sz="2400" dirty="0"/>
              <a:t>词典</a:t>
            </a:r>
            <a:r>
              <a:rPr lang="en-US" altLang="zh-CN" sz="2400" dirty="0"/>
              <a:t>》</a:t>
            </a:r>
            <a:r>
              <a:rPr lang="zh-CN" altLang="en-US" sz="2400" dirty="0"/>
              <a:t>，典型过程为：</a:t>
            </a:r>
            <a:endParaRPr lang="en-US" altLang="zh-CN" sz="2400" dirty="0"/>
          </a:p>
          <a:p>
            <a:pPr marL="776288" lvl="1" indent="-457200">
              <a:buFont typeface="+mj-lt"/>
              <a:buAutoNum type="arabicPeriod"/>
            </a:pPr>
            <a:r>
              <a:rPr lang="zh-CN" altLang="en-US" sz="2000" dirty="0"/>
              <a:t>得到定义范围的成果；</a:t>
            </a:r>
            <a:endParaRPr lang="en-US" altLang="zh-CN" sz="2000" dirty="0"/>
          </a:p>
          <a:p>
            <a:pPr marL="776288" lvl="1" indent="-457200">
              <a:buFont typeface="+mj-lt"/>
              <a:buAutoNum type="arabicPeriod"/>
            </a:pPr>
            <a:r>
              <a:rPr lang="zh-CN" altLang="en-US" sz="2000" dirty="0"/>
              <a:t>召集有关人员，集体商讨，自上而下逐层细化分解。工作包必须详细到可以对其进行人员分工、安排进度、分配资源、做出预算（经验上建议为</a:t>
            </a:r>
            <a:r>
              <a:rPr lang="en-US" altLang="zh-CN" sz="2000" dirty="0"/>
              <a:t>0.5-2</a:t>
            </a:r>
            <a:r>
              <a:rPr lang="zh-CN" altLang="en-US" sz="2000" dirty="0"/>
              <a:t>天的可执行单元） ；</a:t>
            </a:r>
            <a:endParaRPr lang="en-US" altLang="zh-CN" sz="2000" dirty="0"/>
          </a:p>
          <a:p>
            <a:pPr marL="1052513" lvl="2" indent="-457200"/>
            <a:r>
              <a:rPr lang="zh-CN" altLang="en-US" sz="2000" dirty="0"/>
              <a:t>构建</a:t>
            </a:r>
            <a:r>
              <a:rPr lang="en-US" altLang="zh-CN" sz="2000" dirty="0"/>
              <a:t>WBS</a:t>
            </a:r>
            <a:r>
              <a:rPr lang="zh-CN" altLang="en-US" sz="2000" dirty="0"/>
              <a:t>的方法：类比法，自上而下、自下而上、心智图法</a:t>
            </a:r>
            <a:endParaRPr lang="en-US" altLang="zh-CN" sz="2000" dirty="0"/>
          </a:p>
          <a:p>
            <a:pPr marL="1052513" lvl="2" indent="-457200"/>
            <a:r>
              <a:rPr lang="zh-CN" altLang="en-US" sz="2000" dirty="0"/>
              <a:t>工作分解结构的编排方法与结构：列表式、组织结构图式、鱼骨图式等；</a:t>
            </a:r>
            <a:endParaRPr lang="en-US" altLang="zh-CN" sz="2000" dirty="0"/>
          </a:p>
          <a:p>
            <a:pPr marL="776288" lvl="1" indent="-457200">
              <a:buFont typeface="+mj-lt"/>
              <a:buAutoNum type="arabicPeriod"/>
            </a:pPr>
            <a:r>
              <a:rPr lang="zh-CN" altLang="en-US" sz="2000" dirty="0"/>
              <a:t>为工作分解结构组成部分制定和分配标志编码；</a:t>
            </a:r>
            <a:endParaRPr lang="en-US" altLang="zh-CN" sz="2000" dirty="0"/>
          </a:p>
          <a:p>
            <a:pPr marL="776288" lvl="1" indent="-457200">
              <a:buFont typeface="+mj-lt"/>
              <a:buAutoNum type="arabicPeriod"/>
            </a:pPr>
            <a:r>
              <a:rPr lang="zh-CN" altLang="en-US" sz="2000" dirty="0"/>
              <a:t>核实工作分解和程度是必要且充分的（</a:t>
            </a:r>
            <a:r>
              <a:rPr lang="en-US" altLang="zh-CN" sz="2000" dirty="0">
                <a:solidFill>
                  <a:srgbClr val="FF0000"/>
                </a:solidFill>
              </a:rPr>
              <a:t>100%</a:t>
            </a:r>
            <a:r>
              <a:rPr lang="zh-CN" altLang="en-US" sz="2000" dirty="0">
                <a:solidFill>
                  <a:srgbClr val="FF0000"/>
                </a:solidFill>
              </a:rPr>
              <a:t>规则</a:t>
            </a:r>
            <a:r>
              <a:rPr lang="zh-CN" altLang="en-US" sz="2000" dirty="0"/>
              <a:t>）；</a:t>
            </a:r>
          </a:p>
          <a:p>
            <a:endParaRPr lang="zh-CN" altLang="en-US" dirty="0"/>
          </a:p>
        </p:txBody>
      </p:sp>
      <p:pic>
        <p:nvPicPr>
          <p:cNvPr id="4" name="Picture 4" descr="C:\Program Files\Microsoft Office\MEDIA\OFFICE12\Bullets\BD21298_.gif">
            <a:hlinkClick r:id="rId3" action="ppaction://hlinksldjump"/>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15404" y="6429428"/>
            <a:ext cx="357158" cy="357158"/>
          </a:xfrm>
          <a:prstGeom prst="rect">
            <a:avLst/>
          </a:prstGeom>
          <a:noFill/>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WBS</a:t>
            </a:r>
            <a:r>
              <a:rPr lang="zh-CN" altLang="en-US" dirty="0"/>
              <a:t>词典</a:t>
            </a:r>
          </a:p>
        </p:txBody>
      </p:sp>
      <p:sp>
        <p:nvSpPr>
          <p:cNvPr id="3" name="内容占位符 2"/>
          <p:cNvSpPr>
            <a:spLocks noGrp="1"/>
          </p:cNvSpPr>
          <p:nvPr>
            <p:ph idx="1"/>
          </p:nvPr>
        </p:nvSpPr>
        <p:spPr/>
        <p:txBody>
          <a:bodyPr/>
          <a:lstStyle/>
          <a:p>
            <a:pPr>
              <a:lnSpc>
                <a:spcPct val="150000"/>
              </a:lnSpc>
            </a:pPr>
            <a:r>
              <a:rPr lang="zh-CN" altLang="en-US" sz="2400" dirty="0"/>
              <a:t>对</a:t>
            </a:r>
            <a:r>
              <a:rPr lang="en-US" altLang="zh-CN" sz="2400" dirty="0"/>
              <a:t>WBS</a:t>
            </a:r>
            <a:r>
              <a:rPr lang="zh-CN" altLang="en-US" sz="2400" dirty="0"/>
              <a:t>中的工作包进行详细的定义，包括：描述、进度日期、成本预算和人员分配等信息；</a:t>
            </a:r>
            <a:endParaRPr lang="en-US" altLang="zh-CN" sz="2400" dirty="0"/>
          </a:p>
          <a:p>
            <a:pPr>
              <a:lnSpc>
                <a:spcPct val="150000"/>
              </a:lnSpc>
            </a:pPr>
            <a:r>
              <a:rPr lang="zh-CN" altLang="en-US" sz="2400" dirty="0"/>
              <a:t>这里简单了解，在后面的实践练习中会有直观的展示；</a:t>
            </a:r>
            <a:endParaRPr lang="en-US" altLang="zh-CN" sz="24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使用工具创建</a:t>
            </a:r>
            <a:r>
              <a:rPr lang="en-US" altLang="zh-CN" dirty="0"/>
              <a:t>WBS</a:t>
            </a:r>
            <a:endParaRPr lang="zh-CN" altLang="en-US" dirty="0"/>
          </a:p>
        </p:txBody>
      </p:sp>
      <p:sp>
        <p:nvSpPr>
          <p:cNvPr id="3" name="内容占位符 2"/>
          <p:cNvSpPr>
            <a:spLocks noGrp="1"/>
          </p:cNvSpPr>
          <p:nvPr>
            <p:ph idx="1"/>
          </p:nvPr>
        </p:nvSpPr>
        <p:spPr/>
        <p:txBody>
          <a:bodyPr/>
          <a:lstStyle/>
          <a:p>
            <a:r>
              <a:rPr lang="en-US" altLang="zh-CN" sz="2400" dirty="0">
                <a:solidFill>
                  <a:srgbClr val="FF0000"/>
                </a:solidFill>
              </a:rPr>
              <a:t>DEMO</a:t>
            </a:r>
            <a:r>
              <a:rPr lang="zh-CN" altLang="en-US" sz="2400" dirty="0">
                <a:solidFill>
                  <a:srgbClr val="FF0000"/>
                </a:solidFill>
              </a:rPr>
              <a:t>：在</a:t>
            </a:r>
            <a:r>
              <a:rPr lang="en-US" altLang="zh-CN" sz="2400" dirty="0">
                <a:solidFill>
                  <a:srgbClr val="FF0000"/>
                </a:solidFill>
              </a:rPr>
              <a:t>MS Project</a:t>
            </a:r>
            <a:r>
              <a:rPr lang="zh-CN" altLang="en-US" sz="2400" dirty="0">
                <a:solidFill>
                  <a:srgbClr val="FF0000"/>
                </a:solidFill>
              </a:rPr>
              <a:t>中创建</a:t>
            </a:r>
            <a:r>
              <a:rPr lang="en-US" altLang="zh-CN" sz="2400" dirty="0">
                <a:solidFill>
                  <a:srgbClr val="FF0000"/>
                </a:solidFill>
              </a:rPr>
              <a:t>WBS</a:t>
            </a:r>
            <a:r>
              <a:rPr lang="zh-CN" altLang="en-US" sz="2400" dirty="0">
                <a:solidFill>
                  <a:srgbClr val="FF0000"/>
                </a:solidFill>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上节回顾</a:t>
            </a:r>
          </a:p>
        </p:txBody>
      </p:sp>
      <p:sp>
        <p:nvSpPr>
          <p:cNvPr id="3" name="内容占位符 2"/>
          <p:cNvSpPr>
            <a:spLocks noGrp="1"/>
          </p:cNvSpPr>
          <p:nvPr>
            <p:ph idx="1"/>
          </p:nvPr>
        </p:nvSpPr>
        <p:spPr/>
        <p:txBody>
          <a:bodyPr/>
          <a:lstStyle/>
          <a:p>
            <a:r>
              <a:rPr lang="zh-CN" altLang="en-US" sz="2400" dirty="0"/>
              <a:t>项目来源、论证、立项；</a:t>
            </a:r>
            <a:endParaRPr lang="en-US" altLang="zh-CN" sz="2400" dirty="0"/>
          </a:p>
          <a:p>
            <a:r>
              <a:rPr lang="zh-CN" altLang="en-US" sz="2400" dirty="0"/>
              <a:t>项目启动；</a:t>
            </a:r>
            <a:endParaRPr lang="en-US" altLang="zh-CN" sz="2400" dirty="0"/>
          </a:p>
        </p:txBody>
      </p:sp>
    </p:spTree>
    <p:extLst>
      <p:ext uri="{BB962C8B-B14F-4D97-AF65-F5344CB8AC3E}">
        <p14:creationId xmlns:p14="http://schemas.microsoft.com/office/powerpoint/2010/main" val="23037948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范围基准</a:t>
            </a:r>
          </a:p>
        </p:txBody>
      </p:sp>
      <p:sp>
        <p:nvSpPr>
          <p:cNvPr id="3" name="内容占位符 2"/>
          <p:cNvSpPr>
            <a:spLocks noGrp="1"/>
          </p:cNvSpPr>
          <p:nvPr>
            <p:ph idx="1"/>
          </p:nvPr>
        </p:nvSpPr>
        <p:spPr/>
        <p:txBody>
          <a:bodyPr/>
          <a:lstStyle/>
          <a:p>
            <a:pPr marL="342900" lvl="1" indent="-342900">
              <a:buClr>
                <a:schemeClr val="hlink"/>
              </a:buClr>
              <a:buFont typeface="Wingdings" pitchFamily="2" charset="2"/>
              <a:buChar char="v"/>
            </a:pPr>
            <a:r>
              <a:rPr lang="zh-CN" altLang="en-US" sz="2400" dirty="0"/>
              <a:t>意义：确保项目不出现缩水或蔓延的重要手段；</a:t>
            </a:r>
            <a:endParaRPr lang="en-US" altLang="zh-CN" sz="2400" dirty="0"/>
          </a:p>
          <a:p>
            <a:pPr marL="342900" lvl="1" indent="-342900">
              <a:buClr>
                <a:schemeClr val="hlink"/>
              </a:buClr>
              <a:buFont typeface="Wingdings" pitchFamily="2" charset="2"/>
              <a:buChar char="v"/>
            </a:pPr>
            <a:r>
              <a:rPr lang="zh-CN" altLang="en-US" sz="2400" dirty="0"/>
              <a:t>内容：定义范围成果 </a:t>
            </a:r>
            <a:r>
              <a:rPr lang="en-US" altLang="zh-CN" sz="2400" dirty="0"/>
              <a:t>+ WBS + WBS</a:t>
            </a:r>
            <a:r>
              <a:rPr lang="zh-CN" altLang="en-US" sz="2400" dirty="0"/>
              <a:t>词典；</a:t>
            </a:r>
            <a:endParaRPr lang="en-US" altLang="zh-CN" sz="2400" dirty="0"/>
          </a:p>
          <a:p>
            <a:pPr marL="342900" lvl="1" indent="-342900">
              <a:buClr>
                <a:schemeClr val="hlink"/>
              </a:buClr>
              <a:buFont typeface="Wingdings" pitchFamily="2" charset="2"/>
              <a:buChar char="v"/>
            </a:pPr>
            <a:r>
              <a:rPr lang="zh-CN" altLang="en-US" sz="2400" dirty="0"/>
              <a:t>要求：所有主要干系人都签字确认；</a:t>
            </a:r>
            <a:endParaRPr lang="en-US" altLang="zh-CN" sz="2400" dirty="0"/>
          </a:p>
          <a:p>
            <a:pPr marL="342900" lvl="1" indent="-342900">
              <a:buClr>
                <a:schemeClr val="hlink"/>
              </a:buClr>
              <a:buFont typeface="Wingdings" pitchFamily="2" charset="2"/>
              <a:buChar char="v"/>
            </a:pPr>
            <a:r>
              <a:rPr lang="zh-CN" altLang="en-US" sz="2400" dirty="0"/>
              <a:t>变更：必须遵循严格的变更管理；</a:t>
            </a:r>
            <a:endParaRPr lang="en-US" altLang="zh-CN" sz="24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小结</a:t>
            </a:r>
          </a:p>
        </p:txBody>
      </p:sp>
      <p:sp>
        <p:nvSpPr>
          <p:cNvPr id="3" name="内容占位符 2"/>
          <p:cNvSpPr>
            <a:spLocks noGrp="1"/>
          </p:cNvSpPr>
          <p:nvPr>
            <p:ph idx="1"/>
          </p:nvPr>
        </p:nvSpPr>
        <p:spPr>
          <a:xfrm>
            <a:off x="295275" y="1592311"/>
            <a:ext cx="8524875" cy="4313238"/>
          </a:xfrm>
        </p:spPr>
        <p:txBody>
          <a:bodyPr/>
          <a:lstStyle/>
          <a:p>
            <a:endParaRPr lang="en-US" altLang="zh-CN" sz="2400" dirty="0">
              <a:sym typeface="Wingdings" pitchFamily="2" charset="2"/>
            </a:endParaRPr>
          </a:p>
          <a:p>
            <a:r>
              <a:rPr lang="zh-CN" altLang="en-US" sz="2400" dirty="0">
                <a:sym typeface="Wingdings" pitchFamily="2" charset="2"/>
              </a:rPr>
              <a:t>收集需求：</a:t>
            </a:r>
            <a:r>
              <a:rPr lang="en-US" altLang="zh-CN" sz="2400" dirty="0">
                <a:sym typeface="Wingdings" pitchFamily="2" charset="2"/>
              </a:rPr>
              <a:t>《</a:t>
            </a:r>
            <a:r>
              <a:rPr lang="zh-CN" altLang="en-US" sz="2400" dirty="0">
                <a:sym typeface="Wingdings" pitchFamily="2" charset="2"/>
              </a:rPr>
              <a:t>需求说明</a:t>
            </a:r>
            <a:r>
              <a:rPr lang="en-US" altLang="zh-CN" sz="2400" dirty="0">
                <a:sym typeface="Wingdings" pitchFamily="2" charset="2"/>
              </a:rPr>
              <a:t>》</a:t>
            </a:r>
          </a:p>
          <a:p>
            <a:r>
              <a:rPr lang="zh-CN" altLang="en-US" sz="2400" dirty="0">
                <a:sym typeface="Wingdings" pitchFamily="2" charset="2"/>
              </a:rPr>
              <a:t>定义范围：</a:t>
            </a:r>
            <a:r>
              <a:rPr lang="en-US" altLang="zh-CN" sz="2400" dirty="0">
                <a:sym typeface="Wingdings" pitchFamily="2" charset="2"/>
              </a:rPr>
              <a:t>《</a:t>
            </a:r>
            <a:r>
              <a:rPr lang="zh-CN" altLang="en-US" sz="2200" dirty="0">
                <a:sym typeface="Wingdings" pitchFamily="2" charset="2"/>
              </a:rPr>
              <a:t>软件界面</a:t>
            </a:r>
            <a:r>
              <a:rPr lang="en-US" altLang="zh-CN" sz="2200" dirty="0">
                <a:sym typeface="Wingdings" pitchFamily="2" charset="2"/>
              </a:rPr>
              <a:t>》</a:t>
            </a:r>
            <a:r>
              <a:rPr lang="zh-CN" altLang="en-US" sz="2200" dirty="0">
                <a:sym typeface="Wingdings" pitchFamily="2" charset="2"/>
              </a:rPr>
              <a:t>、</a:t>
            </a:r>
            <a:r>
              <a:rPr lang="en-US" altLang="zh-CN" sz="2200" dirty="0">
                <a:sym typeface="Wingdings" pitchFamily="2" charset="2"/>
              </a:rPr>
              <a:t>《</a:t>
            </a:r>
            <a:r>
              <a:rPr lang="zh-CN" altLang="en-US" sz="2200" dirty="0">
                <a:sym typeface="Wingdings" pitchFamily="2" charset="2"/>
              </a:rPr>
              <a:t>详细设计</a:t>
            </a:r>
            <a:r>
              <a:rPr lang="en-US" altLang="zh-CN" sz="2200" dirty="0">
                <a:sym typeface="Wingdings" pitchFamily="2" charset="2"/>
              </a:rPr>
              <a:t>》</a:t>
            </a:r>
            <a:r>
              <a:rPr lang="zh-CN" altLang="en-US" sz="2200" dirty="0">
                <a:sym typeface="Wingdings" pitchFamily="2" charset="2"/>
              </a:rPr>
              <a:t>、</a:t>
            </a:r>
            <a:r>
              <a:rPr lang="en-US" altLang="zh-CN" sz="2200" dirty="0">
                <a:sym typeface="Wingdings" pitchFamily="2" charset="2"/>
              </a:rPr>
              <a:t>《</a:t>
            </a:r>
            <a:r>
              <a:rPr lang="zh-CN" altLang="en-US" sz="2200" dirty="0">
                <a:sym typeface="Wingdings" pitchFamily="2" charset="2"/>
              </a:rPr>
              <a:t>项目范围</a:t>
            </a:r>
            <a:r>
              <a:rPr lang="en-US" altLang="zh-CN" sz="2200" dirty="0">
                <a:sym typeface="Wingdings" pitchFamily="2" charset="2"/>
              </a:rPr>
              <a:t>》</a:t>
            </a:r>
          </a:p>
          <a:p>
            <a:r>
              <a:rPr lang="zh-CN" altLang="en-US" sz="2400" dirty="0">
                <a:sym typeface="Wingdings" pitchFamily="2" charset="2"/>
              </a:rPr>
              <a:t>创建工作分解结构：</a:t>
            </a:r>
            <a:r>
              <a:rPr lang="en-US" altLang="zh-CN" sz="2400" dirty="0">
                <a:sym typeface="Wingdings" pitchFamily="2" charset="2"/>
              </a:rPr>
              <a:t>《</a:t>
            </a:r>
            <a:r>
              <a:rPr lang="en-US" altLang="zh-CN" sz="2200" dirty="0">
                <a:sym typeface="Wingdings" pitchFamily="2" charset="2"/>
              </a:rPr>
              <a:t>WBS》</a:t>
            </a:r>
            <a:r>
              <a:rPr lang="zh-CN" altLang="en-US" sz="2200" dirty="0">
                <a:sym typeface="Wingdings" pitchFamily="2" charset="2"/>
              </a:rPr>
              <a:t>、</a:t>
            </a:r>
            <a:r>
              <a:rPr lang="en-US" altLang="zh-CN" sz="2200" dirty="0">
                <a:sym typeface="Wingdings" pitchFamily="2" charset="2"/>
              </a:rPr>
              <a:t>《WBS</a:t>
            </a:r>
            <a:r>
              <a:rPr lang="zh-CN" altLang="en-US" sz="2200" dirty="0">
                <a:sym typeface="Wingdings" pitchFamily="2" charset="2"/>
              </a:rPr>
              <a:t>词典</a:t>
            </a:r>
            <a:r>
              <a:rPr lang="en-US" altLang="zh-CN" sz="2200" dirty="0">
                <a:sym typeface="Wingdings" pitchFamily="2" charset="2"/>
              </a:rPr>
              <a:t>》</a:t>
            </a:r>
          </a:p>
          <a:p>
            <a:pPr lvl="1"/>
            <a:r>
              <a:rPr lang="zh-CN" altLang="en-US" sz="2000" dirty="0">
                <a:sym typeface="Wingdings" pitchFamily="2" charset="2"/>
              </a:rPr>
              <a:t>项目规划与控制的手段。时间、成本、资源等只有在工作包一级进行规划和控制才更有意义</a:t>
            </a:r>
            <a:r>
              <a:rPr lang="en-US" altLang="zh-CN" sz="2000" dirty="0">
                <a:sym typeface="Wingdings" pitchFamily="2" charset="2"/>
              </a:rPr>
              <a:t>; </a:t>
            </a:r>
          </a:p>
          <a:p>
            <a:pPr lvl="1"/>
            <a:r>
              <a:rPr lang="zh-CN" altLang="en-US" sz="2000" dirty="0">
                <a:solidFill>
                  <a:srgbClr val="FF0000"/>
                </a:solidFill>
                <a:sym typeface="Wingdings" pitchFamily="2" charset="2"/>
              </a:rPr>
              <a:t>没有</a:t>
            </a:r>
            <a:r>
              <a:rPr lang="en-US" altLang="zh-CN" sz="2000" dirty="0">
                <a:solidFill>
                  <a:srgbClr val="FF0000"/>
                </a:solidFill>
                <a:sym typeface="Wingdings" pitchFamily="2" charset="2"/>
              </a:rPr>
              <a:t>WBS</a:t>
            </a:r>
            <a:r>
              <a:rPr lang="zh-CN" altLang="en-US" sz="2000" dirty="0">
                <a:solidFill>
                  <a:srgbClr val="FF0000"/>
                </a:solidFill>
                <a:sym typeface="Wingdings" pitchFamily="2" charset="2"/>
              </a:rPr>
              <a:t>，就没有项目管理</a:t>
            </a:r>
            <a:r>
              <a:rPr lang="zh-CN" altLang="en-US" sz="2000" dirty="0">
                <a:sym typeface="Wingdings" pitchFamily="2" charset="2"/>
              </a:rPr>
              <a:t>；</a:t>
            </a:r>
            <a:endParaRPr lang="en-US" altLang="zh-CN" sz="2000" dirty="0">
              <a:sym typeface="Wingdings" pitchFamily="2" charset="2"/>
            </a:endParaRPr>
          </a:p>
          <a:p>
            <a:r>
              <a:rPr lang="zh-CN" altLang="en-US" sz="2200" dirty="0">
                <a:sym typeface="Wingdings" pitchFamily="2" charset="2"/>
              </a:rPr>
              <a:t>范围基准：定义范围成果、</a:t>
            </a:r>
            <a:r>
              <a:rPr lang="en-US" altLang="zh-CN" sz="2200" dirty="0">
                <a:sym typeface="Wingdings" pitchFamily="2" charset="2"/>
              </a:rPr>
              <a:t>WBS</a:t>
            </a:r>
            <a:r>
              <a:rPr lang="zh-CN" altLang="en-US" sz="2200" dirty="0">
                <a:sym typeface="Wingdings" pitchFamily="2" charset="2"/>
              </a:rPr>
              <a:t>、</a:t>
            </a:r>
            <a:r>
              <a:rPr lang="en-US" altLang="zh-CN" sz="2200" dirty="0">
                <a:sym typeface="Wingdings" pitchFamily="2" charset="2"/>
              </a:rPr>
              <a:t>WBS</a:t>
            </a:r>
            <a:r>
              <a:rPr lang="zh-CN" altLang="en-US" sz="2200" dirty="0">
                <a:sym typeface="Wingdings" pitchFamily="2" charset="2"/>
              </a:rPr>
              <a:t>词典</a:t>
            </a:r>
            <a:endParaRPr lang="en-US" altLang="zh-CN" sz="2200" dirty="0">
              <a:sym typeface="Wingdings" pitchFamily="2" charset="2"/>
            </a:endParaRPr>
          </a:p>
          <a:p>
            <a:endParaRPr lang="en-US" altLang="zh-CN" sz="2400" dirty="0">
              <a:sym typeface="Wingdings" pitchFamily="2" charset="2"/>
            </a:endParaRPr>
          </a:p>
        </p:txBody>
      </p:sp>
      <p:graphicFrame>
        <p:nvGraphicFramePr>
          <p:cNvPr id="4" name="图示 3"/>
          <p:cNvGraphicFramePr/>
          <p:nvPr/>
        </p:nvGraphicFramePr>
        <p:xfrm>
          <a:off x="471461" y="597779"/>
          <a:ext cx="8480809" cy="19536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试练、作业</a:t>
            </a:r>
          </a:p>
        </p:txBody>
      </p:sp>
      <p:sp>
        <p:nvSpPr>
          <p:cNvPr id="3" name="内容占位符 2"/>
          <p:cNvSpPr>
            <a:spLocks noGrp="1"/>
          </p:cNvSpPr>
          <p:nvPr>
            <p:ph idx="1"/>
          </p:nvPr>
        </p:nvSpPr>
        <p:spPr/>
        <p:txBody>
          <a:bodyPr/>
          <a:lstStyle/>
          <a:p>
            <a:r>
              <a:rPr lang="zh-CN" altLang="en-US" sz="2600" dirty="0"/>
              <a:t>小组讨论完成：</a:t>
            </a:r>
            <a:endParaRPr lang="en-US" altLang="zh-CN" sz="2600" dirty="0"/>
          </a:p>
          <a:p>
            <a:pPr lvl="2"/>
            <a:r>
              <a:rPr lang="zh-CN" altLang="en-US" sz="2200" dirty="0">
                <a:solidFill>
                  <a:srgbClr val="FF0000"/>
                </a:solidFill>
              </a:rPr>
              <a:t>为</a:t>
            </a:r>
            <a:r>
              <a:rPr lang="zh-CN" altLang="en-US" sz="2200" dirty="0">
                <a:solidFill>
                  <a:srgbClr val="FF0000"/>
                </a:solidFill>
                <a:sym typeface="Wingdings" pitchFamily="2" charset="2"/>
              </a:rPr>
              <a:t>大学生电子商务网站项目</a:t>
            </a:r>
            <a:r>
              <a:rPr lang="zh-CN" altLang="en-US" sz="2200" dirty="0">
                <a:solidFill>
                  <a:srgbClr val="FF0000"/>
                </a:solidFill>
              </a:rPr>
              <a:t>定义范围并制作</a:t>
            </a:r>
            <a:r>
              <a:rPr lang="en-US" altLang="zh-CN" sz="2200" dirty="0">
                <a:solidFill>
                  <a:srgbClr val="FF0000"/>
                </a:solidFill>
              </a:rPr>
              <a:t>WBS</a:t>
            </a:r>
            <a:r>
              <a:rPr lang="zh-CN" altLang="en-US" sz="2200" dirty="0">
                <a:solidFill>
                  <a:srgbClr val="FF0000"/>
                </a:solidFill>
              </a:rPr>
              <a:t>，分解层数</a:t>
            </a:r>
            <a:r>
              <a:rPr lang="en-US" altLang="zh-CN" sz="2200" dirty="0">
                <a:solidFill>
                  <a:srgbClr val="FF0000"/>
                </a:solidFill>
              </a:rPr>
              <a:t>2-3</a:t>
            </a:r>
            <a:r>
              <a:rPr lang="zh-CN" altLang="en-US" sz="2200" dirty="0">
                <a:solidFill>
                  <a:srgbClr val="FF0000"/>
                </a:solidFill>
              </a:rPr>
              <a:t>层，分解</a:t>
            </a:r>
            <a:r>
              <a:rPr lang="en-US" altLang="zh-CN" sz="2200" dirty="0">
                <a:solidFill>
                  <a:srgbClr val="FF0000"/>
                </a:solidFill>
              </a:rPr>
              <a:t>WBS</a:t>
            </a:r>
            <a:r>
              <a:rPr lang="zh-CN" altLang="en-US" sz="2200" dirty="0">
                <a:solidFill>
                  <a:srgbClr val="FF0000"/>
                </a:solidFill>
              </a:rPr>
              <a:t>成果记录在纸上。），课上选几个小组分享</a:t>
            </a:r>
            <a:endParaRPr lang="en-US" altLang="zh-CN" sz="2200" dirty="0">
              <a:solidFill>
                <a:srgbClr val="FF0000"/>
              </a:solidFill>
            </a:endParaRPr>
          </a:p>
          <a:p>
            <a:pPr lvl="2"/>
            <a:r>
              <a:rPr lang="zh-CN" altLang="en-US" sz="2400" b="1" dirty="0">
                <a:solidFill>
                  <a:srgbClr val="FF0000"/>
                </a:solidFill>
              </a:rPr>
              <a:t>课后小组</a:t>
            </a:r>
            <a:r>
              <a:rPr lang="zh-CN" altLang="en-US" sz="2400" b="1" dirty="0">
                <a:solidFill>
                  <a:srgbClr val="FF0000"/>
                </a:solidFill>
                <a:sym typeface="Wingdings" pitchFamily="2" charset="2"/>
              </a:rPr>
              <a:t>参考教材附件中</a:t>
            </a:r>
            <a:r>
              <a:rPr lang="en-US" altLang="zh-CN" sz="2400" b="1" dirty="0">
                <a:solidFill>
                  <a:srgbClr val="FF0000"/>
                </a:solidFill>
                <a:sym typeface="Wingdings" pitchFamily="2" charset="2"/>
              </a:rPr>
              <a:t>MS Project</a:t>
            </a:r>
            <a:r>
              <a:rPr lang="zh-CN" altLang="en-US" sz="2400" b="1" dirty="0">
                <a:solidFill>
                  <a:srgbClr val="FF0000"/>
                </a:solidFill>
                <a:sym typeface="Wingdings" pitchFamily="2" charset="2"/>
              </a:rPr>
              <a:t>关于范围部分的实验，</a:t>
            </a:r>
            <a:r>
              <a:rPr lang="zh-CN" altLang="en-US" sz="2400" b="1" dirty="0">
                <a:solidFill>
                  <a:srgbClr val="FF0000"/>
                </a:solidFill>
              </a:rPr>
              <a:t>共同</a:t>
            </a:r>
            <a:r>
              <a:rPr lang="zh-CN" altLang="en-US" sz="2400" b="1" dirty="0">
                <a:solidFill>
                  <a:srgbClr val="FF0000"/>
                </a:solidFill>
                <a:sym typeface="Wingdings" pitchFamily="2" charset="2"/>
              </a:rPr>
              <a:t>完成大学生电子商务网站项目的</a:t>
            </a:r>
            <a:r>
              <a:rPr lang="en-US" altLang="zh-CN" sz="2400" b="1" dirty="0">
                <a:solidFill>
                  <a:srgbClr val="FF0000"/>
                </a:solidFill>
                <a:sym typeface="Wingdings" pitchFamily="2" charset="2"/>
              </a:rPr>
              <a:t>WBS</a:t>
            </a:r>
            <a:r>
              <a:rPr lang="zh-CN" altLang="en-US" sz="2400" b="1" dirty="0">
                <a:solidFill>
                  <a:srgbClr val="FF0000"/>
                </a:solidFill>
                <a:sym typeface="Wingdings" pitchFamily="2" charset="2"/>
              </a:rPr>
              <a:t>分解</a:t>
            </a:r>
            <a:r>
              <a:rPr lang="zh-CN" altLang="en-US" sz="2400" b="1" dirty="0">
                <a:solidFill>
                  <a:srgbClr val="FF0000"/>
                </a:solidFill>
              </a:rPr>
              <a:t>，成果保留，后续的所有练习依此扩展</a:t>
            </a:r>
          </a:p>
          <a:p>
            <a:endParaRPr lang="zh-CN" altLang="en-US" sz="2200" dirty="0"/>
          </a:p>
        </p:txBody>
      </p:sp>
      <p:sp>
        <p:nvSpPr>
          <p:cNvPr id="4" name="Rectangle 5"/>
          <p:cNvSpPr>
            <a:spLocks noChangeArrowheads="1"/>
          </p:cNvSpPr>
          <p:nvPr/>
        </p:nvSpPr>
        <p:spPr bwMode="auto">
          <a:xfrm>
            <a:off x="1496989" y="4736821"/>
            <a:ext cx="5420004" cy="1237561"/>
          </a:xfrm>
          <a:prstGeom prst="rect">
            <a:avLst/>
          </a:prstGeom>
          <a:solidFill>
            <a:schemeClr val="bg1"/>
          </a:solidFill>
          <a:ln w="9525">
            <a:solidFill>
              <a:schemeClr val="tx1"/>
            </a:solidFill>
            <a:miter lim="800000"/>
            <a:headEnd/>
            <a:tailEnd/>
          </a:ln>
          <a:effectLst/>
        </p:spPr>
        <p:txBody>
          <a:bodyPr wrap="none" anchor="ctr"/>
          <a:lstStyle/>
          <a:p>
            <a:pPr>
              <a:lnSpc>
                <a:spcPct val="150000"/>
              </a:lnSpc>
            </a:pPr>
            <a:r>
              <a:rPr lang="en-US" altLang="zh-CN" sz="2400" dirty="0">
                <a:solidFill>
                  <a:srgbClr val="FF0000"/>
                </a:solidFill>
              </a:rPr>
              <a:t>WBS</a:t>
            </a:r>
            <a:r>
              <a:rPr lang="zh-CN" altLang="en-US" sz="2400" dirty="0">
                <a:solidFill>
                  <a:srgbClr val="FF0000"/>
                </a:solidFill>
              </a:rPr>
              <a:t>应成为一种思考习惯，</a:t>
            </a:r>
            <a:endParaRPr lang="en-US" altLang="zh-CN" sz="2400" dirty="0">
              <a:solidFill>
                <a:srgbClr val="FF0000"/>
              </a:solidFill>
            </a:endParaRPr>
          </a:p>
          <a:p>
            <a:pPr>
              <a:lnSpc>
                <a:spcPct val="150000"/>
              </a:lnSpc>
            </a:pPr>
            <a:r>
              <a:rPr lang="zh-CN" altLang="en-US" sz="2400" dirty="0">
                <a:solidFill>
                  <a:srgbClr val="FF0000"/>
                </a:solidFill>
              </a:rPr>
              <a:t>内化为一种有效处理事务的能力。</a:t>
            </a:r>
          </a:p>
        </p:txBody>
      </p:sp>
    </p:spTree>
    <p:extLst>
      <p:ext uri="{BB962C8B-B14F-4D97-AF65-F5344CB8AC3E}">
        <p14:creationId xmlns:p14="http://schemas.microsoft.com/office/powerpoint/2010/main" val="4276729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规划时间</a:t>
            </a:r>
          </a:p>
        </p:txBody>
      </p:sp>
      <p:sp>
        <p:nvSpPr>
          <p:cNvPr id="3" name="内容占位符 2"/>
          <p:cNvSpPr>
            <a:spLocks noGrp="1"/>
          </p:cNvSpPr>
          <p:nvPr>
            <p:ph idx="1"/>
          </p:nvPr>
        </p:nvSpPr>
        <p:spPr/>
        <p:txBody>
          <a:bodyPr/>
          <a:lstStyle/>
          <a:p>
            <a:r>
              <a:rPr lang="zh-CN" altLang="en-US" sz="2400" dirty="0"/>
              <a:t>规划时间回答“</a:t>
            </a:r>
            <a:r>
              <a:rPr lang="zh-CN" altLang="en-US" sz="2400" dirty="0">
                <a:solidFill>
                  <a:srgbClr val="FF0000"/>
                </a:solidFill>
              </a:rPr>
              <a:t>项目做多久？何时做什么？</a:t>
            </a:r>
            <a:r>
              <a:rPr lang="zh-CN" altLang="en-US" sz="2400" dirty="0"/>
              <a:t>” 的问题。通常由</a:t>
            </a:r>
            <a:r>
              <a:rPr lang="zh-CN" altLang="en-US" sz="2400" dirty="0">
                <a:solidFill>
                  <a:srgbClr val="FF0000"/>
                </a:solidFill>
              </a:rPr>
              <a:t>项目经理</a:t>
            </a:r>
            <a:r>
              <a:rPr lang="zh-CN" altLang="en-US" sz="2400" dirty="0"/>
              <a:t>主要负责，其它团队成员配合，经历如下四个步骤：</a:t>
            </a:r>
            <a:endParaRPr lang="en-US" altLang="zh-CN" sz="2400" dirty="0">
              <a:latin typeface="微软雅黑" pitchFamily="34" charset="-122"/>
              <a:ea typeface="微软雅黑" pitchFamily="34" charset="-122"/>
            </a:endParaRPr>
          </a:p>
          <a:p>
            <a:endParaRPr lang="zh-CN" altLang="en-US" sz="2400" dirty="0"/>
          </a:p>
        </p:txBody>
      </p:sp>
      <p:graphicFrame>
        <p:nvGraphicFramePr>
          <p:cNvPr id="4" name="图示 3"/>
          <p:cNvGraphicFramePr/>
          <p:nvPr>
            <p:extLst>
              <p:ext uri="{D42A27DB-BD31-4B8C-83A1-F6EECF244321}">
                <p14:modId xmlns:p14="http://schemas.microsoft.com/office/powerpoint/2010/main" val="2573383406"/>
              </p:ext>
            </p:extLst>
          </p:nvPr>
        </p:nvGraphicFramePr>
        <p:xfrm>
          <a:off x="928662" y="2500306"/>
          <a:ext cx="8001056"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 </a:t>
            </a:r>
            <a:r>
              <a:rPr lang="zh-CN" altLang="en-US" dirty="0"/>
              <a:t>排列工作包顺序</a:t>
            </a:r>
          </a:p>
        </p:txBody>
      </p:sp>
      <p:sp>
        <p:nvSpPr>
          <p:cNvPr id="3" name="内容占位符 2"/>
          <p:cNvSpPr>
            <a:spLocks noGrp="1"/>
          </p:cNvSpPr>
          <p:nvPr>
            <p:ph idx="1"/>
          </p:nvPr>
        </p:nvSpPr>
        <p:spPr/>
        <p:txBody>
          <a:bodyPr/>
          <a:lstStyle/>
          <a:p>
            <a:r>
              <a:rPr lang="zh-CN" altLang="en-US" sz="2400" dirty="0"/>
              <a:t>识别和记录工作包间逻辑关系。例如编码活动应该位于单元测试活动前面；</a:t>
            </a:r>
            <a:endParaRPr lang="en-US" altLang="zh-CN" sz="2400" dirty="0"/>
          </a:p>
          <a:p>
            <a:r>
              <a:rPr lang="en-US" altLang="zh-CN" sz="2400" dirty="0"/>
              <a:t>4</a:t>
            </a:r>
            <a:r>
              <a:rPr lang="zh-CN" altLang="en-US" sz="2400" dirty="0"/>
              <a:t>种逻辑关系：</a:t>
            </a:r>
            <a:endParaRPr lang="en-US" altLang="zh-CN" sz="2400" dirty="0"/>
          </a:p>
          <a:p>
            <a:endParaRPr lang="zh-CN" altLang="en-US" sz="2400" dirty="0"/>
          </a:p>
        </p:txBody>
      </p:sp>
      <p:grpSp>
        <p:nvGrpSpPr>
          <p:cNvPr id="4" name="组合 3"/>
          <p:cNvGrpSpPr/>
          <p:nvPr/>
        </p:nvGrpSpPr>
        <p:grpSpPr>
          <a:xfrm>
            <a:off x="304800" y="3603168"/>
            <a:ext cx="3581400" cy="1066800"/>
            <a:chOff x="304800" y="3733800"/>
            <a:chExt cx="3581400" cy="1066800"/>
          </a:xfrm>
          <a:solidFill>
            <a:schemeClr val="accent6"/>
          </a:solidFill>
        </p:grpSpPr>
        <p:sp>
          <p:nvSpPr>
            <p:cNvPr id="5" name="矩形 4"/>
            <p:cNvSpPr/>
            <p:nvPr/>
          </p:nvSpPr>
          <p:spPr>
            <a:xfrm>
              <a:off x="838200" y="3733800"/>
              <a:ext cx="1295400" cy="4572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bg1"/>
                  </a:solidFill>
                </a:rPr>
                <a:t>A</a:t>
              </a:r>
              <a:endParaRPr lang="zh-CN" altLang="en-US" b="1" dirty="0">
                <a:solidFill>
                  <a:schemeClr val="bg1"/>
                </a:solidFill>
              </a:endParaRPr>
            </a:p>
          </p:txBody>
        </p:sp>
        <p:sp>
          <p:nvSpPr>
            <p:cNvPr id="6" name="矩形 5"/>
            <p:cNvSpPr/>
            <p:nvPr/>
          </p:nvSpPr>
          <p:spPr>
            <a:xfrm>
              <a:off x="2590800" y="4343400"/>
              <a:ext cx="1295400" cy="4572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bg1"/>
                  </a:solidFill>
                </a:rPr>
                <a:t>B</a:t>
              </a:r>
              <a:endParaRPr lang="zh-CN" altLang="en-US" b="1" dirty="0">
                <a:solidFill>
                  <a:schemeClr val="bg1"/>
                </a:solidFill>
              </a:endParaRPr>
            </a:p>
          </p:txBody>
        </p:sp>
        <p:cxnSp>
          <p:nvCxnSpPr>
            <p:cNvPr id="7" name="肘形连接符 6"/>
            <p:cNvCxnSpPr>
              <a:stCxn id="5" idx="3"/>
              <a:endCxn id="6" idx="1"/>
            </p:cNvCxnSpPr>
            <p:nvPr/>
          </p:nvCxnSpPr>
          <p:spPr>
            <a:xfrm>
              <a:off x="2133600" y="3962400"/>
              <a:ext cx="457200" cy="609600"/>
            </a:xfrm>
            <a:prstGeom prst="bentConnector3">
              <a:avLst>
                <a:gd name="adj1" fmla="val 50000"/>
              </a:avLst>
            </a:prstGeom>
            <a:grpFill/>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304800" y="4343400"/>
              <a:ext cx="1803699" cy="400110"/>
            </a:xfrm>
            <a:prstGeom prst="rect">
              <a:avLst/>
            </a:prstGeom>
            <a:noFill/>
          </p:spPr>
          <p:txBody>
            <a:bodyPr wrap="none" rtlCol="0">
              <a:spAutoFit/>
            </a:bodyPr>
            <a:lstStyle/>
            <a:p>
              <a:r>
                <a:rPr lang="zh-CN" altLang="en-US" b="1" dirty="0">
                  <a:solidFill>
                    <a:srgbClr val="FF0000"/>
                  </a:solidFill>
                </a:rPr>
                <a:t>完成到开始</a:t>
              </a:r>
              <a:r>
                <a:rPr lang="en-US" altLang="zh-CN" b="1" dirty="0">
                  <a:solidFill>
                    <a:srgbClr val="FF0000"/>
                  </a:solidFill>
                </a:rPr>
                <a:t>FS</a:t>
              </a:r>
              <a:endParaRPr lang="zh-CN" altLang="en-US" b="1" dirty="0">
                <a:solidFill>
                  <a:srgbClr val="FF0000"/>
                </a:solidFill>
              </a:endParaRPr>
            </a:p>
          </p:txBody>
        </p:sp>
      </p:grpSp>
      <p:grpSp>
        <p:nvGrpSpPr>
          <p:cNvPr id="9" name="组合 8"/>
          <p:cNvGrpSpPr/>
          <p:nvPr/>
        </p:nvGrpSpPr>
        <p:grpSpPr>
          <a:xfrm>
            <a:off x="609600" y="4974768"/>
            <a:ext cx="3352800" cy="1314510"/>
            <a:chOff x="609600" y="5105400"/>
            <a:chExt cx="3352800" cy="1314510"/>
          </a:xfrm>
          <a:solidFill>
            <a:schemeClr val="accent6"/>
          </a:solidFill>
        </p:grpSpPr>
        <p:sp>
          <p:nvSpPr>
            <p:cNvPr id="10" name="矩形 9"/>
            <p:cNvSpPr/>
            <p:nvPr/>
          </p:nvSpPr>
          <p:spPr>
            <a:xfrm>
              <a:off x="914400" y="5105400"/>
              <a:ext cx="1295400" cy="4572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bg1"/>
                  </a:solidFill>
                </a:rPr>
                <a:t>A</a:t>
              </a:r>
              <a:endParaRPr lang="zh-CN" altLang="en-US" b="1" dirty="0">
                <a:solidFill>
                  <a:schemeClr val="bg1"/>
                </a:solidFill>
              </a:endParaRPr>
            </a:p>
          </p:txBody>
        </p:sp>
        <p:sp>
          <p:nvSpPr>
            <p:cNvPr id="11" name="矩形 10"/>
            <p:cNvSpPr/>
            <p:nvPr/>
          </p:nvSpPr>
          <p:spPr>
            <a:xfrm>
              <a:off x="2667000" y="5715000"/>
              <a:ext cx="1295400" cy="4572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bg1"/>
                  </a:solidFill>
                </a:rPr>
                <a:t>B</a:t>
              </a:r>
              <a:endParaRPr lang="zh-CN" altLang="en-US" b="1" dirty="0">
                <a:solidFill>
                  <a:schemeClr val="bg1"/>
                </a:solidFill>
              </a:endParaRPr>
            </a:p>
          </p:txBody>
        </p:sp>
        <p:cxnSp>
          <p:nvCxnSpPr>
            <p:cNvPr id="12" name="肘形连接符 11"/>
            <p:cNvCxnSpPr>
              <a:stCxn id="10" idx="1"/>
              <a:endCxn id="11" idx="1"/>
            </p:cNvCxnSpPr>
            <p:nvPr/>
          </p:nvCxnSpPr>
          <p:spPr>
            <a:xfrm rot="10800000" flipH="1" flipV="1">
              <a:off x="914400" y="5334000"/>
              <a:ext cx="1752600" cy="609600"/>
            </a:xfrm>
            <a:prstGeom prst="bentConnector3">
              <a:avLst>
                <a:gd name="adj1" fmla="val -13043"/>
              </a:avLst>
            </a:prstGeom>
            <a:grpFill/>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609600" y="6019800"/>
              <a:ext cx="1810111" cy="400110"/>
            </a:xfrm>
            <a:prstGeom prst="rect">
              <a:avLst/>
            </a:prstGeom>
            <a:noFill/>
          </p:spPr>
          <p:txBody>
            <a:bodyPr wrap="none" rtlCol="0">
              <a:spAutoFit/>
            </a:bodyPr>
            <a:lstStyle/>
            <a:p>
              <a:r>
                <a:rPr lang="zh-CN" altLang="en-US" b="1" dirty="0"/>
                <a:t>开始到开始</a:t>
              </a:r>
              <a:r>
                <a:rPr lang="en-US" altLang="zh-CN" b="1" dirty="0"/>
                <a:t>SS</a:t>
              </a:r>
              <a:endParaRPr lang="zh-CN" altLang="en-US" b="1" dirty="0"/>
            </a:p>
          </p:txBody>
        </p:sp>
      </p:grpSp>
      <p:grpSp>
        <p:nvGrpSpPr>
          <p:cNvPr id="14" name="组合 13"/>
          <p:cNvGrpSpPr/>
          <p:nvPr/>
        </p:nvGrpSpPr>
        <p:grpSpPr>
          <a:xfrm>
            <a:off x="5181600" y="3526968"/>
            <a:ext cx="3352800" cy="1066800"/>
            <a:chOff x="5181600" y="3657600"/>
            <a:chExt cx="3352800" cy="1066800"/>
          </a:xfrm>
          <a:solidFill>
            <a:schemeClr val="accent6"/>
          </a:solidFill>
        </p:grpSpPr>
        <p:sp>
          <p:nvSpPr>
            <p:cNvPr id="15" name="矩形 14"/>
            <p:cNvSpPr/>
            <p:nvPr/>
          </p:nvSpPr>
          <p:spPr>
            <a:xfrm>
              <a:off x="5486400" y="3657600"/>
              <a:ext cx="1295400" cy="4572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bg1"/>
                  </a:solidFill>
                </a:rPr>
                <a:t>A</a:t>
              </a:r>
              <a:endParaRPr lang="zh-CN" altLang="en-US" b="1" dirty="0">
                <a:solidFill>
                  <a:schemeClr val="bg1"/>
                </a:solidFill>
              </a:endParaRPr>
            </a:p>
          </p:txBody>
        </p:sp>
        <p:sp>
          <p:nvSpPr>
            <p:cNvPr id="16" name="矩形 15"/>
            <p:cNvSpPr/>
            <p:nvPr/>
          </p:nvSpPr>
          <p:spPr>
            <a:xfrm>
              <a:off x="7239000" y="4267200"/>
              <a:ext cx="1295400" cy="4572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bg1"/>
                  </a:solidFill>
                </a:rPr>
                <a:t>B</a:t>
              </a:r>
              <a:endParaRPr lang="zh-CN" altLang="en-US" b="1" dirty="0">
                <a:solidFill>
                  <a:schemeClr val="bg1"/>
                </a:solidFill>
              </a:endParaRPr>
            </a:p>
          </p:txBody>
        </p:sp>
        <p:cxnSp>
          <p:nvCxnSpPr>
            <p:cNvPr id="17" name="肘形连接符 16"/>
            <p:cNvCxnSpPr>
              <a:stCxn id="15" idx="3"/>
              <a:endCxn id="16" idx="3"/>
            </p:cNvCxnSpPr>
            <p:nvPr/>
          </p:nvCxnSpPr>
          <p:spPr>
            <a:xfrm>
              <a:off x="6781800" y="3886200"/>
              <a:ext cx="1752600" cy="609600"/>
            </a:xfrm>
            <a:prstGeom prst="bentConnector3">
              <a:avLst>
                <a:gd name="adj1" fmla="val 113043"/>
              </a:avLst>
            </a:prstGeom>
            <a:grpFill/>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5181600" y="4267200"/>
              <a:ext cx="1781257" cy="400110"/>
            </a:xfrm>
            <a:prstGeom prst="rect">
              <a:avLst/>
            </a:prstGeom>
            <a:noFill/>
          </p:spPr>
          <p:txBody>
            <a:bodyPr wrap="none" rtlCol="0">
              <a:spAutoFit/>
            </a:bodyPr>
            <a:lstStyle/>
            <a:p>
              <a:r>
                <a:rPr lang="zh-CN" altLang="en-US" b="1" dirty="0"/>
                <a:t>完成到完成</a:t>
              </a:r>
              <a:r>
                <a:rPr lang="en-US" altLang="zh-CN" b="1" dirty="0"/>
                <a:t>FF</a:t>
              </a:r>
              <a:endParaRPr lang="zh-CN" altLang="en-US" b="1" dirty="0"/>
            </a:p>
          </p:txBody>
        </p:sp>
      </p:grpSp>
      <p:grpSp>
        <p:nvGrpSpPr>
          <p:cNvPr id="19" name="组合 18"/>
          <p:cNvGrpSpPr/>
          <p:nvPr/>
        </p:nvGrpSpPr>
        <p:grpSpPr>
          <a:xfrm>
            <a:off x="5206815" y="5001081"/>
            <a:ext cx="3327585" cy="1162110"/>
            <a:chOff x="5206815" y="5131713"/>
            <a:chExt cx="3327585" cy="1162110"/>
          </a:xfrm>
          <a:solidFill>
            <a:schemeClr val="accent6"/>
          </a:solidFill>
        </p:grpSpPr>
        <p:sp>
          <p:nvSpPr>
            <p:cNvPr id="20" name="矩形 19"/>
            <p:cNvSpPr/>
            <p:nvPr/>
          </p:nvSpPr>
          <p:spPr>
            <a:xfrm>
              <a:off x="5486400" y="5131713"/>
              <a:ext cx="1295400" cy="4572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bg1"/>
                  </a:solidFill>
                </a:rPr>
                <a:t>A</a:t>
              </a:r>
              <a:endParaRPr lang="zh-CN" altLang="en-US" b="1" dirty="0">
                <a:solidFill>
                  <a:schemeClr val="bg1"/>
                </a:solidFill>
              </a:endParaRPr>
            </a:p>
          </p:txBody>
        </p:sp>
        <p:sp>
          <p:nvSpPr>
            <p:cNvPr id="21" name="矩形 20"/>
            <p:cNvSpPr/>
            <p:nvPr/>
          </p:nvSpPr>
          <p:spPr>
            <a:xfrm>
              <a:off x="7239000" y="5741313"/>
              <a:ext cx="1295400" cy="4572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bg1"/>
                  </a:solidFill>
                </a:rPr>
                <a:t>B</a:t>
              </a:r>
              <a:endParaRPr lang="zh-CN" altLang="en-US" b="1" dirty="0">
                <a:solidFill>
                  <a:schemeClr val="bg1"/>
                </a:solidFill>
              </a:endParaRPr>
            </a:p>
          </p:txBody>
        </p:sp>
        <p:cxnSp>
          <p:nvCxnSpPr>
            <p:cNvPr id="22" name="肘形连接符 20"/>
            <p:cNvCxnSpPr>
              <a:stCxn id="20" idx="1"/>
              <a:endCxn id="21" idx="3"/>
            </p:cNvCxnSpPr>
            <p:nvPr/>
          </p:nvCxnSpPr>
          <p:spPr>
            <a:xfrm rot="10800000" flipH="1" flipV="1">
              <a:off x="5486400" y="5360313"/>
              <a:ext cx="3048000" cy="609600"/>
            </a:xfrm>
            <a:prstGeom prst="bentConnector5">
              <a:avLst>
                <a:gd name="adj1" fmla="val -7500"/>
                <a:gd name="adj2" fmla="val 50000"/>
                <a:gd name="adj3" fmla="val 107500"/>
              </a:avLst>
            </a:prstGeom>
            <a:grpFill/>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5206815" y="5893713"/>
              <a:ext cx="1795684" cy="400110"/>
            </a:xfrm>
            <a:prstGeom prst="rect">
              <a:avLst/>
            </a:prstGeom>
            <a:noFill/>
          </p:spPr>
          <p:txBody>
            <a:bodyPr wrap="none" rtlCol="0">
              <a:spAutoFit/>
            </a:bodyPr>
            <a:lstStyle/>
            <a:p>
              <a:r>
                <a:rPr lang="zh-CN" altLang="en-US" b="1" dirty="0"/>
                <a:t>开始到完成</a:t>
              </a:r>
              <a:r>
                <a:rPr lang="en-US" altLang="zh-CN" b="1" dirty="0"/>
                <a:t>SF</a:t>
              </a:r>
              <a:endParaRPr lang="zh-CN" altLang="en-US" b="1"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4"/>
                                        </p:tgtEl>
                                        <p:attrNameLst>
                                          <p:attrName>style.visibility</p:attrName>
                                        </p:attrNameLst>
                                      </p:cBhvr>
                                      <p:to>
                                        <p:strVal val="visible"/>
                                      </p:to>
                                    </p:set>
                                    <p:anim calcmode="lin" valueType="num">
                                      <p:cBhvr additive="base">
                                        <p:cTn id="13" dur="500" fill="hold"/>
                                        <p:tgtEl>
                                          <p:spTgt spid="14"/>
                                        </p:tgtEl>
                                        <p:attrNameLst>
                                          <p:attrName>ppt_x</p:attrName>
                                        </p:attrNameLst>
                                      </p:cBhvr>
                                      <p:tavLst>
                                        <p:tav tm="0">
                                          <p:val>
                                            <p:strVal val="#ppt_x"/>
                                          </p:val>
                                        </p:tav>
                                        <p:tav tm="100000">
                                          <p:val>
                                            <p:strVal val="#ppt_x"/>
                                          </p:val>
                                        </p:tav>
                                      </p:tavLst>
                                    </p:anim>
                                    <p:anim calcmode="lin" valueType="num">
                                      <p:cBhvr additive="base">
                                        <p:cTn id="1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9"/>
                                        </p:tgtEl>
                                        <p:attrNameLst>
                                          <p:attrName>style.visibility</p:attrName>
                                        </p:attrNameLst>
                                      </p:cBhvr>
                                      <p:to>
                                        <p:strVal val="visible"/>
                                      </p:to>
                                    </p:set>
                                    <p:anim calcmode="lin" valueType="num">
                                      <p:cBhvr additive="base">
                                        <p:cTn id="25" dur="500" fill="hold"/>
                                        <p:tgtEl>
                                          <p:spTgt spid="19"/>
                                        </p:tgtEl>
                                        <p:attrNameLst>
                                          <p:attrName>ppt_x</p:attrName>
                                        </p:attrNameLst>
                                      </p:cBhvr>
                                      <p:tavLst>
                                        <p:tav tm="0">
                                          <p:val>
                                            <p:strVal val="#ppt_x"/>
                                          </p:val>
                                        </p:tav>
                                        <p:tav tm="100000">
                                          <p:val>
                                            <p:strVal val="#ppt_x"/>
                                          </p:val>
                                        </p:tav>
                                      </p:tavLst>
                                    </p:anim>
                                    <p:anim calcmode="lin" valueType="num">
                                      <p:cBhvr additive="base">
                                        <p:cTn id="26"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示例（早餐）</a:t>
            </a:r>
          </a:p>
        </p:txBody>
      </p:sp>
      <p:sp>
        <p:nvSpPr>
          <p:cNvPr id="6" name="圆角矩形 5"/>
          <p:cNvSpPr/>
          <p:nvPr/>
        </p:nvSpPr>
        <p:spPr>
          <a:xfrm>
            <a:off x="838200" y="3276600"/>
            <a:ext cx="1295400" cy="7620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rPr>
              <a:t>开始</a:t>
            </a:r>
          </a:p>
        </p:txBody>
      </p:sp>
      <p:sp>
        <p:nvSpPr>
          <p:cNvPr id="7" name="圆角矩形 6"/>
          <p:cNvSpPr/>
          <p:nvPr/>
        </p:nvSpPr>
        <p:spPr>
          <a:xfrm>
            <a:off x="2819400" y="1447800"/>
            <a:ext cx="1295400" cy="7620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rPr>
              <a:t>烤面包</a:t>
            </a:r>
            <a:r>
              <a:rPr lang="en-US" altLang="zh-CN" b="1" dirty="0">
                <a:solidFill>
                  <a:schemeClr val="tx1"/>
                </a:solidFill>
              </a:rPr>
              <a:t/>
            </a:r>
            <a:br>
              <a:rPr lang="en-US" altLang="zh-CN" b="1" dirty="0">
                <a:solidFill>
                  <a:schemeClr val="tx1"/>
                </a:solidFill>
              </a:rPr>
            </a:br>
            <a:r>
              <a:rPr lang="en-US" altLang="zh-CN" b="1" dirty="0">
                <a:solidFill>
                  <a:schemeClr val="tx1"/>
                </a:solidFill>
              </a:rPr>
              <a:t>t=2</a:t>
            </a:r>
            <a:endParaRPr lang="zh-CN" altLang="en-US" b="1" dirty="0">
              <a:solidFill>
                <a:schemeClr val="tx1"/>
              </a:solidFill>
            </a:endParaRPr>
          </a:p>
        </p:txBody>
      </p:sp>
      <p:sp>
        <p:nvSpPr>
          <p:cNvPr id="8" name="圆角矩形 7"/>
          <p:cNvSpPr/>
          <p:nvPr/>
        </p:nvSpPr>
        <p:spPr>
          <a:xfrm>
            <a:off x="2895600" y="2590800"/>
            <a:ext cx="1295400" cy="7620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rPr>
              <a:t>烧开水</a:t>
            </a:r>
            <a:r>
              <a:rPr lang="en-US" altLang="zh-CN" b="1" dirty="0">
                <a:solidFill>
                  <a:schemeClr val="tx1"/>
                </a:solidFill>
              </a:rPr>
              <a:t/>
            </a:r>
            <a:br>
              <a:rPr lang="en-US" altLang="zh-CN" b="1" dirty="0">
                <a:solidFill>
                  <a:schemeClr val="tx1"/>
                </a:solidFill>
              </a:rPr>
            </a:br>
            <a:r>
              <a:rPr lang="en-US" altLang="zh-CN" b="1" dirty="0">
                <a:solidFill>
                  <a:schemeClr val="tx1"/>
                </a:solidFill>
              </a:rPr>
              <a:t>t=7</a:t>
            </a:r>
            <a:endParaRPr lang="zh-CN" altLang="en-US" b="1" dirty="0">
              <a:solidFill>
                <a:schemeClr val="tx1"/>
              </a:solidFill>
            </a:endParaRPr>
          </a:p>
        </p:txBody>
      </p:sp>
      <p:sp>
        <p:nvSpPr>
          <p:cNvPr id="9" name="圆角矩形 8"/>
          <p:cNvSpPr/>
          <p:nvPr/>
        </p:nvSpPr>
        <p:spPr>
          <a:xfrm>
            <a:off x="2895600" y="3657600"/>
            <a:ext cx="1447800" cy="7620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rPr>
              <a:t>准备咖啡</a:t>
            </a:r>
            <a:r>
              <a:rPr lang="en-US" altLang="zh-CN" b="1" dirty="0">
                <a:solidFill>
                  <a:schemeClr val="tx1"/>
                </a:solidFill>
              </a:rPr>
              <a:t/>
            </a:r>
            <a:br>
              <a:rPr lang="en-US" altLang="zh-CN" b="1" dirty="0">
                <a:solidFill>
                  <a:schemeClr val="tx1"/>
                </a:solidFill>
              </a:rPr>
            </a:br>
            <a:r>
              <a:rPr lang="en-US" altLang="zh-CN" b="1" dirty="0">
                <a:solidFill>
                  <a:schemeClr val="tx1"/>
                </a:solidFill>
              </a:rPr>
              <a:t>t=8</a:t>
            </a:r>
            <a:endParaRPr lang="zh-CN" altLang="en-US" b="1" dirty="0">
              <a:solidFill>
                <a:schemeClr val="tx1"/>
              </a:solidFill>
            </a:endParaRPr>
          </a:p>
        </p:txBody>
      </p:sp>
      <p:sp>
        <p:nvSpPr>
          <p:cNvPr id="11" name="圆角矩形 10"/>
          <p:cNvSpPr/>
          <p:nvPr/>
        </p:nvSpPr>
        <p:spPr>
          <a:xfrm>
            <a:off x="2895600" y="4800600"/>
            <a:ext cx="1295400" cy="7620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rPr>
              <a:t>摆桌子</a:t>
            </a:r>
            <a:r>
              <a:rPr lang="en-US" altLang="zh-CN" b="1" dirty="0">
                <a:solidFill>
                  <a:schemeClr val="tx1"/>
                </a:solidFill>
              </a:rPr>
              <a:t/>
            </a:r>
            <a:br>
              <a:rPr lang="en-US" altLang="zh-CN" b="1" dirty="0">
                <a:solidFill>
                  <a:schemeClr val="tx1"/>
                </a:solidFill>
              </a:rPr>
            </a:br>
            <a:r>
              <a:rPr lang="en-US" altLang="zh-CN" b="1" dirty="0">
                <a:solidFill>
                  <a:schemeClr val="tx1"/>
                </a:solidFill>
              </a:rPr>
              <a:t>t=2</a:t>
            </a:r>
            <a:endParaRPr lang="zh-CN" altLang="en-US" b="1" dirty="0">
              <a:solidFill>
                <a:schemeClr val="tx1"/>
              </a:solidFill>
            </a:endParaRPr>
          </a:p>
        </p:txBody>
      </p:sp>
      <p:sp>
        <p:nvSpPr>
          <p:cNvPr id="12" name="圆角矩形 11"/>
          <p:cNvSpPr/>
          <p:nvPr/>
        </p:nvSpPr>
        <p:spPr>
          <a:xfrm>
            <a:off x="5410200" y="1371600"/>
            <a:ext cx="1447800" cy="9144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rPr>
              <a:t>在面包上涂黄油</a:t>
            </a:r>
            <a:r>
              <a:rPr lang="en-US" altLang="zh-CN" b="1" dirty="0">
                <a:solidFill>
                  <a:schemeClr val="tx1"/>
                </a:solidFill>
              </a:rPr>
              <a:t/>
            </a:r>
            <a:br>
              <a:rPr lang="en-US" altLang="zh-CN" b="1" dirty="0">
                <a:solidFill>
                  <a:schemeClr val="tx1"/>
                </a:solidFill>
              </a:rPr>
            </a:br>
            <a:r>
              <a:rPr lang="en-US" altLang="zh-CN" b="1" dirty="0">
                <a:solidFill>
                  <a:schemeClr val="tx1"/>
                </a:solidFill>
              </a:rPr>
              <a:t>t=0.5</a:t>
            </a:r>
            <a:endParaRPr lang="zh-CN" altLang="en-US" b="1" dirty="0">
              <a:solidFill>
                <a:schemeClr val="tx1"/>
              </a:solidFill>
            </a:endParaRPr>
          </a:p>
        </p:txBody>
      </p:sp>
      <p:sp>
        <p:nvSpPr>
          <p:cNvPr id="13" name="圆角矩形 12"/>
          <p:cNvSpPr/>
          <p:nvPr/>
        </p:nvSpPr>
        <p:spPr>
          <a:xfrm>
            <a:off x="5486400" y="2590800"/>
            <a:ext cx="1295400" cy="7620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rPr>
              <a:t>煮鸡蛋</a:t>
            </a:r>
            <a:r>
              <a:rPr lang="en-US" altLang="zh-CN" b="1" dirty="0">
                <a:solidFill>
                  <a:schemeClr val="tx1"/>
                </a:solidFill>
              </a:rPr>
              <a:t/>
            </a:r>
            <a:br>
              <a:rPr lang="en-US" altLang="zh-CN" b="1" dirty="0">
                <a:solidFill>
                  <a:schemeClr val="tx1"/>
                </a:solidFill>
              </a:rPr>
            </a:br>
            <a:r>
              <a:rPr lang="en-US" altLang="zh-CN" b="1" dirty="0">
                <a:solidFill>
                  <a:schemeClr val="tx1"/>
                </a:solidFill>
              </a:rPr>
              <a:t>t=3</a:t>
            </a:r>
            <a:endParaRPr lang="zh-CN" altLang="en-US" b="1" dirty="0">
              <a:solidFill>
                <a:schemeClr val="tx1"/>
              </a:solidFill>
            </a:endParaRPr>
          </a:p>
        </p:txBody>
      </p:sp>
      <p:sp>
        <p:nvSpPr>
          <p:cNvPr id="14" name="圆角矩形 13"/>
          <p:cNvSpPr/>
          <p:nvPr/>
        </p:nvSpPr>
        <p:spPr>
          <a:xfrm>
            <a:off x="5486400" y="3657600"/>
            <a:ext cx="1295400" cy="7620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rPr>
              <a:t>倒咖啡</a:t>
            </a:r>
            <a:r>
              <a:rPr lang="en-US" altLang="zh-CN" b="1" dirty="0">
                <a:solidFill>
                  <a:schemeClr val="tx1"/>
                </a:solidFill>
              </a:rPr>
              <a:t/>
            </a:r>
            <a:br>
              <a:rPr lang="en-US" altLang="zh-CN" b="1" dirty="0">
                <a:solidFill>
                  <a:schemeClr val="tx1"/>
                </a:solidFill>
              </a:rPr>
            </a:br>
            <a:r>
              <a:rPr lang="en-US" altLang="zh-CN" b="1" dirty="0">
                <a:solidFill>
                  <a:schemeClr val="tx1"/>
                </a:solidFill>
              </a:rPr>
              <a:t>t=0.5</a:t>
            </a:r>
            <a:endParaRPr lang="zh-CN" altLang="en-US" b="1" dirty="0">
              <a:solidFill>
                <a:schemeClr val="tx1"/>
              </a:solidFill>
            </a:endParaRPr>
          </a:p>
        </p:txBody>
      </p:sp>
      <p:sp>
        <p:nvSpPr>
          <p:cNvPr id="15" name="圆角矩形 14"/>
          <p:cNvSpPr/>
          <p:nvPr/>
        </p:nvSpPr>
        <p:spPr>
          <a:xfrm>
            <a:off x="5486400" y="4724400"/>
            <a:ext cx="1295400" cy="9144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rPr>
              <a:t>准备谷类食品</a:t>
            </a:r>
            <a:r>
              <a:rPr lang="en-US" altLang="zh-CN" b="1" dirty="0">
                <a:solidFill>
                  <a:schemeClr val="tx1"/>
                </a:solidFill>
              </a:rPr>
              <a:t/>
            </a:r>
            <a:br>
              <a:rPr lang="en-US" altLang="zh-CN" b="1" dirty="0">
                <a:solidFill>
                  <a:schemeClr val="tx1"/>
                </a:solidFill>
              </a:rPr>
            </a:br>
            <a:r>
              <a:rPr lang="en-US" altLang="zh-CN" b="1" dirty="0">
                <a:solidFill>
                  <a:schemeClr val="tx1"/>
                </a:solidFill>
              </a:rPr>
              <a:t>t=2</a:t>
            </a:r>
            <a:endParaRPr lang="zh-CN" altLang="en-US" b="1" dirty="0">
              <a:solidFill>
                <a:schemeClr val="tx1"/>
              </a:solidFill>
            </a:endParaRPr>
          </a:p>
        </p:txBody>
      </p:sp>
      <p:sp>
        <p:nvSpPr>
          <p:cNvPr id="16" name="圆角矩形 15"/>
          <p:cNvSpPr/>
          <p:nvPr/>
        </p:nvSpPr>
        <p:spPr>
          <a:xfrm>
            <a:off x="7543800" y="3276600"/>
            <a:ext cx="1295400" cy="7620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rPr>
              <a:t>结束</a:t>
            </a:r>
          </a:p>
        </p:txBody>
      </p:sp>
      <p:cxnSp>
        <p:nvCxnSpPr>
          <p:cNvPr id="18" name="直接连接符 17"/>
          <p:cNvCxnSpPr>
            <a:stCxn id="6" idx="0"/>
            <a:endCxn id="7" idx="1"/>
          </p:cNvCxnSpPr>
          <p:nvPr/>
        </p:nvCxnSpPr>
        <p:spPr>
          <a:xfrm rot="5400000" flipH="1" flipV="1">
            <a:off x="1428750" y="1885950"/>
            <a:ext cx="1447800" cy="13335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a:stCxn id="6" idx="2"/>
            <a:endCxn id="11" idx="1"/>
          </p:cNvCxnSpPr>
          <p:nvPr/>
        </p:nvCxnSpPr>
        <p:spPr>
          <a:xfrm rot="16200000" flipH="1">
            <a:off x="1619250" y="3905250"/>
            <a:ext cx="1143000" cy="14097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a:stCxn id="6" idx="3"/>
            <a:endCxn id="8" idx="1"/>
          </p:cNvCxnSpPr>
          <p:nvPr/>
        </p:nvCxnSpPr>
        <p:spPr>
          <a:xfrm flipV="1">
            <a:off x="2133600" y="2971800"/>
            <a:ext cx="762000" cy="6858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a:stCxn id="6" idx="3"/>
            <a:endCxn id="9" idx="1"/>
          </p:cNvCxnSpPr>
          <p:nvPr/>
        </p:nvCxnSpPr>
        <p:spPr>
          <a:xfrm>
            <a:off x="2133600" y="3657600"/>
            <a:ext cx="762000" cy="3810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a:stCxn id="7" idx="3"/>
            <a:endCxn id="12" idx="1"/>
          </p:cNvCxnSpPr>
          <p:nvPr/>
        </p:nvCxnSpPr>
        <p:spPr>
          <a:xfrm>
            <a:off x="4114800" y="1828800"/>
            <a:ext cx="1295400" cy="158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a:stCxn id="8" idx="3"/>
            <a:endCxn id="13" idx="1"/>
          </p:cNvCxnSpPr>
          <p:nvPr/>
        </p:nvCxnSpPr>
        <p:spPr>
          <a:xfrm>
            <a:off x="4191000" y="2971800"/>
            <a:ext cx="1295400" cy="158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a:stCxn id="9" idx="3"/>
          </p:cNvCxnSpPr>
          <p:nvPr/>
        </p:nvCxnSpPr>
        <p:spPr>
          <a:xfrm>
            <a:off x="4343400" y="4038600"/>
            <a:ext cx="1219200" cy="158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a:stCxn id="11" idx="3"/>
            <a:endCxn id="15" idx="1"/>
          </p:cNvCxnSpPr>
          <p:nvPr/>
        </p:nvCxnSpPr>
        <p:spPr>
          <a:xfrm>
            <a:off x="4191000" y="5181600"/>
            <a:ext cx="1295400" cy="158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a:stCxn id="12" idx="3"/>
            <a:endCxn id="16" idx="0"/>
          </p:cNvCxnSpPr>
          <p:nvPr/>
        </p:nvCxnSpPr>
        <p:spPr>
          <a:xfrm>
            <a:off x="6858000" y="1828800"/>
            <a:ext cx="1333500" cy="14478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a:stCxn id="15" idx="3"/>
            <a:endCxn id="16" idx="2"/>
          </p:cNvCxnSpPr>
          <p:nvPr/>
        </p:nvCxnSpPr>
        <p:spPr>
          <a:xfrm flipV="1">
            <a:off x="6781800" y="4038600"/>
            <a:ext cx="1409700" cy="11430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a:stCxn id="13" idx="3"/>
            <a:endCxn id="16" idx="1"/>
          </p:cNvCxnSpPr>
          <p:nvPr/>
        </p:nvCxnSpPr>
        <p:spPr>
          <a:xfrm>
            <a:off x="6781800" y="2971800"/>
            <a:ext cx="762000" cy="6858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a:stCxn id="14" idx="3"/>
            <a:endCxn id="16" idx="1"/>
          </p:cNvCxnSpPr>
          <p:nvPr/>
        </p:nvCxnSpPr>
        <p:spPr>
          <a:xfrm flipV="1">
            <a:off x="6781800" y="3657600"/>
            <a:ext cx="762000" cy="3810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872063" y="5969913"/>
            <a:ext cx="6391493" cy="430887"/>
          </a:xfrm>
          <a:prstGeom prst="rect">
            <a:avLst/>
          </a:prstGeom>
          <a:noFill/>
        </p:spPr>
        <p:txBody>
          <a:bodyPr wrap="none" rtlCol="0">
            <a:spAutoFit/>
          </a:bodyPr>
          <a:lstStyle/>
          <a:p>
            <a:r>
              <a:rPr lang="zh-CN" altLang="en-US" dirty="0">
                <a:latin typeface="微软雅黑" pitchFamily="34" charset="-122"/>
                <a:ea typeface="微软雅黑" pitchFamily="34" charset="-122"/>
              </a:rPr>
              <a:t>节点表示活动，箭线表示关系（本例是简略画法）</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绘图练习</a:t>
            </a:r>
          </a:p>
        </p:txBody>
      </p:sp>
      <p:sp>
        <p:nvSpPr>
          <p:cNvPr id="3" name="内容占位符 2"/>
          <p:cNvSpPr>
            <a:spLocks noGrp="1"/>
          </p:cNvSpPr>
          <p:nvPr>
            <p:ph sz="quarter" idx="1"/>
          </p:nvPr>
        </p:nvSpPr>
        <p:spPr/>
        <p:txBody>
          <a:bodyPr/>
          <a:lstStyle/>
          <a:p>
            <a:r>
              <a:rPr lang="zh-CN" altLang="en-US" sz="2400" dirty="0"/>
              <a:t>开始时，活动</a:t>
            </a:r>
            <a:r>
              <a:rPr lang="en-US" altLang="zh-CN" sz="2400" dirty="0"/>
              <a:t>A</a:t>
            </a:r>
            <a:r>
              <a:rPr lang="zh-CN" altLang="en-US" sz="2400" dirty="0"/>
              <a:t>和</a:t>
            </a:r>
            <a:r>
              <a:rPr lang="en-US" altLang="zh-CN" sz="2400" dirty="0"/>
              <a:t>B</a:t>
            </a:r>
            <a:r>
              <a:rPr lang="zh-CN" altLang="en-US" sz="2400" dirty="0"/>
              <a:t>可以同时进行，</a:t>
            </a:r>
            <a:r>
              <a:rPr lang="en-US" altLang="zh-CN" sz="2400" dirty="0"/>
              <a:t>A</a:t>
            </a:r>
            <a:r>
              <a:rPr lang="zh-CN" altLang="en-US" sz="2400" dirty="0"/>
              <a:t>结束后，活动</a:t>
            </a:r>
            <a:r>
              <a:rPr lang="en-US" altLang="zh-CN" sz="2400" dirty="0"/>
              <a:t>C</a:t>
            </a:r>
            <a:r>
              <a:rPr lang="zh-CN" altLang="en-US" sz="2400" dirty="0"/>
              <a:t>和</a:t>
            </a:r>
            <a:r>
              <a:rPr lang="en-US" altLang="zh-CN" sz="2400" dirty="0"/>
              <a:t>D</a:t>
            </a:r>
            <a:r>
              <a:rPr lang="zh-CN" altLang="en-US" sz="2400" dirty="0"/>
              <a:t>可以开始。</a:t>
            </a:r>
            <a:r>
              <a:rPr lang="en-US" altLang="zh-CN" sz="2400" dirty="0"/>
              <a:t>B</a:t>
            </a:r>
            <a:r>
              <a:rPr lang="zh-CN" altLang="en-US" sz="2400" dirty="0"/>
              <a:t>结束后，活动</a:t>
            </a:r>
            <a:r>
              <a:rPr lang="en-US" altLang="zh-CN" sz="2400" dirty="0"/>
              <a:t>E</a:t>
            </a:r>
            <a:r>
              <a:rPr lang="zh-CN" altLang="en-US" sz="2400" dirty="0"/>
              <a:t>和</a:t>
            </a:r>
            <a:r>
              <a:rPr lang="en-US" altLang="zh-CN" sz="2400" dirty="0"/>
              <a:t>F</a:t>
            </a:r>
            <a:r>
              <a:rPr lang="zh-CN" altLang="en-US" sz="2400" dirty="0"/>
              <a:t>可以开始。</a:t>
            </a:r>
            <a:r>
              <a:rPr lang="en-US" altLang="zh-CN" sz="2400" dirty="0"/>
              <a:t>D</a:t>
            </a:r>
            <a:r>
              <a:rPr lang="zh-CN" altLang="en-US" sz="2400" dirty="0"/>
              <a:t>和</a:t>
            </a:r>
            <a:r>
              <a:rPr lang="en-US" altLang="zh-CN" sz="2400" dirty="0"/>
              <a:t>E</a:t>
            </a:r>
            <a:r>
              <a:rPr lang="zh-CN" altLang="en-US" sz="2400" dirty="0"/>
              <a:t>结束后，活动</a:t>
            </a:r>
            <a:r>
              <a:rPr lang="en-US" altLang="zh-CN" sz="2400" dirty="0"/>
              <a:t>G</a:t>
            </a:r>
            <a:r>
              <a:rPr lang="zh-CN" altLang="en-US" sz="2400" dirty="0"/>
              <a:t>可以开始。活动</a:t>
            </a:r>
            <a:r>
              <a:rPr lang="en-US" altLang="zh-CN" sz="2400" dirty="0"/>
              <a:t>C</a:t>
            </a:r>
            <a:r>
              <a:rPr lang="zh-CN" altLang="en-US" sz="2400" dirty="0"/>
              <a:t>、</a:t>
            </a:r>
            <a:r>
              <a:rPr lang="en-US" altLang="zh-CN" sz="2400" dirty="0"/>
              <a:t>F</a:t>
            </a:r>
            <a:r>
              <a:rPr lang="zh-CN" altLang="en-US" sz="2400" dirty="0"/>
              <a:t>和</a:t>
            </a:r>
            <a:r>
              <a:rPr lang="en-US" altLang="zh-CN" sz="2400" dirty="0"/>
              <a:t>G</a:t>
            </a:r>
            <a:r>
              <a:rPr lang="zh-CN" altLang="en-US" sz="2400" dirty="0"/>
              <a:t>结束时，项目完成。</a:t>
            </a:r>
          </a:p>
        </p:txBody>
      </p:sp>
      <p:sp>
        <p:nvSpPr>
          <p:cNvPr id="6" name="圆角矩形 5"/>
          <p:cNvSpPr/>
          <p:nvPr/>
        </p:nvSpPr>
        <p:spPr>
          <a:xfrm>
            <a:off x="609600" y="4343400"/>
            <a:ext cx="1295400" cy="7620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solidFill>
                  <a:schemeClr val="tx1"/>
                </a:solidFill>
              </a:rPr>
              <a:t>开始</a:t>
            </a:r>
          </a:p>
        </p:txBody>
      </p:sp>
      <p:sp>
        <p:nvSpPr>
          <p:cNvPr id="8" name="圆角矩形 7"/>
          <p:cNvSpPr/>
          <p:nvPr/>
        </p:nvSpPr>
        <p:spPr>
          <a:xfrm>
            <a:off x="2590800" y="3581400"/>
            <a:ext cx="906780" cy="5334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chemeClr val="tx1"/>
                </a:solidFill>
              </a:rPr>
              <a:t>A</a:t>
            </a:r>
            <a:endParaRPr lang="zh-CN" altLang="en-US" sz="2800" b="1" dirty="0">
              <a:solidFill>
                <a:schemeClr val="tx1"/>
              </a:solidFill>
            </a:endParaRPr>
          </a:p>
        </p:txBody>
      </p:sp>
      <p:sp>
        <p:nvSpPr>
          <p:cNvPr id="9" name="圆角矩形 8"/>
          <p:cNvSpPr/>
          <p:nvPr/>
        </p:nvSpPr>
        <p:spPr>
          <a:xfrm>
            <a:off x="2667000" y="5257800"/>
            <a:ext cx="906780" cy="5334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chemeClr val="tx1"/>
                </a:solidFill>
              </a:rPr>
              <a:t>B</a:t>
            </a:r>
            <a:endParaRPr lang="zh-CN" altLang="en-US" sz="2800" b="1" dirty="0">
              <a:solidFill>
                <a:schemeClr val="tx1"/>
              </a:solidFill>
            </a:endParaRPr>
          </a:p>
        </p:txBody>
      </p:sp>
      <p:cxnSp>
        <p:nvCxnSpPr>
          <p:cNvPr id="13" name="直接连接符 12"/>
          <p:cNvCxnSpPr>
            <a:stCxn id="6" idx="3"/>
            <a:endCxn id="8" idx="1"/>
          </p:cNvCxnSpPr>
          <p:nvPr/>
        </p:nvCxnSpPr>
        <p:spPr>
          <a:xfrm flipV="1">
            <a:off x="1905000" y="3848100"/>
            <a:ext cx="685800" cy="8763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a:stCxn id="6" idx="3"/>
            <a:endCxn id="9" idx="1"/>
          </p:cNvCxnSpPr>
          <p:nvPr/>
        </p:nvCxnSpPr>
        <p:spPr>
          <a:xfrm>
            <a:off x="1905000" y="4724400"/>
            <a:ext cx="762000" cy="8001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圆角矩形 15"/>
          <p:cNvSpPr/>
          <p:nvPr/>
        </p:nvSpPr>
        <p:spPr>
          <a:xfrm>
            <a:off x="4343400" y="3048000"/>
            <a:ext cx="906780" cy="5334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chemeClr val="tx1"/>
                </a:solidFill>
              </a:rPr>
              <a:t>C</a:t>
            </a:r>
            <a:endParaRPr lang="zh-CN" altLang="en-US" sz="2800" b="1" dirty="0">
              <a:solidFill>
                <a:schemeClr val="tx1"/>
              </a:solidFill>
            </a:endParaRPr>
          </a:p>
        </p:txBody>
      </p:sp>
      <p:sp>
        <p:nvSpPr>
          <p:cNvPr id="17" name="圆角矩形 16"/>
          <p:cNvSpPr/>
          <p:nvPr/>
        </p:nvSpPr>
        <p:spPr>
          <a:xfrm>
            <a:off x="4343400" y="3962400"/>
            <a:ext cx="906780" cy="5334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chemeClr val="tx1"/>
                </a:solidFill>
              </a:rPr>
              <a:t>D</a:t>
            </a:r>
            <a:endParaRPr lang="zh-CN" altLang="en-US" sz="2800" b="1" dirty="0">
              <a:solidFill>
                <a:schemeClr val="tx1"/>
              </a:solidFill>
            </a:endParaRPr>
          </a:p>
        </p:txBody>
      </p:sp>
      <p:cxnSp>
        <p:nvCxnSpPr>
          <p:cNvPr id="18" name="直接连接符 17"/>
          <p:cNvCxnSpPr>
            <a:stCxn id="8" idx="3"/>
            <a:endCxn id="16" idx="1"/>
          </p:cNvCxnSpPr>
          <p:nvPr/>
        </p:nvCxnSpPr>
        <p:spPr>
          <a:xfrm flipV="1">
            <a:off x="3497580" y="3314700"/>
            <a:ext cx="845820" cy="5334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a:stCxn id="8" idx="3"/>
            <a:endCxn id="17" idx="1"/>
          </p:cNvCxnSpPr>
          <p:nvPr/>
        </p:nvCxnSpPr>
        <p:spPr>
          <a:xfrm>
            <a:off x="3497580" y="3848100"/>
            <a:ext cx="845820" cy="3810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圆角矩形 25"/>
          <p:cNvSpPr/>
          <p:nvPr/>
        </p:nvSpPr>
        <p:spPr>
          <a:xfrm>
            <a:off x="4419600" y="5029200"/>
            <a:ext cx="906780" cy="5334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chemeClr val="tx1"/>
                </a:solidFill>
              </a:rPr>
              <a:t>E</a:t>
            </a:r>
            <a:endParaRPr lang="zh-CN" altLang="en-US" sz="2800" b="1" dirty="0">
              <a:solidFill>
                <a:schemeClr val="tx1"/>
              </a:solidFill>
            </a:endParaRPr>
          </a:p>
        </p:txBody>
      </p:sp>
      <p:sp>
        <p:nvSpPr>
          <p:cNvPr id="27" name="圆角矩形 26"/>
          <p:cNvSpPr/>
          <p:nvPr/>
        </p:nvSpPr>
        <p:spPr>
          <a:xfrm>
            <a:off x="4419600" y="5943600"/>
            <a:ext cx="906780" cy="5334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chemeClr val="tx1"/>
                </a:solidFill>
              </a:rPr>
              <a:t>F</a:t>
            </a:r>
            <a:endParaRPr lang="zh-CN" altLang="en-US" sz="2800" b="1" dirty="0">
              <a:solidFill>
                <a:schemeClr val="tx1"/>
              </a:solidFill>
            </a:endParaRPr>
          </a:p>
        </p:txBody>
      </p:sp>
      <p:cxnSp>
        <p:nvCxnSpPr>
          <p:cNvPr id="28" name="直接连接符 27"/>
          <p:cNvCxnSpPr>
            <a:stCxn id="9" idx="3"/>
            <a:endCxn id="26" idx="1"/>
          </p:cNvCxnSpPr>
          <p:nvPr/>
        </p:nvCxnSpPr>
        <p:spPr>
          <a:xfrm flipV="1">
            <a:off x="3573780" y="5295900"/>
            <a:ext cx="845820" cy="2286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a:stCxn id="9" idx="3"/>
            <a:endCxn id="27" idx="1"/>
          </p:cNvCxnSpPr>
          <p:nvPr/>
        </p:nvCxnSpPr>
        <p:spPr>
          <a:xfrm>
            <a:off x="3573780" y="5524500"/>
            <a:ext cx="845820" cy="6858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4" name="圆角矩形 33"/>
          <p:cNvSpPr/>
          <p:nvPr/>
        </p:nvSpPr>
        <p:spPr>
          <a:xfrm>
            <a:off x="6019800" y="4419600"/>
            <a:ext cx="906780" cy="5334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chemeClr val="tx1"/>
                </a:solidFill>
              </a:rPr>
              <a:t>G</a:t>
            </a:r>
            <a:endParaRPr lang="zh-CN" altLang="en-US" sz="2800" b="1" dirty="0">
              <a:solidFill>
                <a:schemeClr val="tx1"/>
              </a:solidFill>
            </a:endParaRPr>
          </a:p>
        </p:txBody>
      </p:sp>
      <p:cxnSp>
        <p:nvCxnSpPr>
          <p:cNvPr id="52" name="直接连接符 51"/>
          <p:cNvCxnSpPr>
            <a:stCxn id="17" idx="3"/>
            <a:endCxn id="34" idx="1"/>
          </p:cNvCxnSpPr>
          <p:nvPr/>
        </p:nvCxnSpPr>
        <p:spPr>
          <a:xfrm>
            <a:off x="5250180" y="4229100"/>
            <a:ext cx="769620" cy="4572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a:stCxn id="26" idx="3"/>
            <a:endCxn id="34" idx="1"/>
          </p:cNvCxnSpPr>
          <p:nvPr/>
        </p:nvCxnSpPr>
        <p:spPr>
          <a:xfrm flipV="1">
            <a:off x="5326380" y="4686300"/>
            <a:ext cx="693420" cy="6096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57" name="圆角矩形 56"/>
          <p:cNvSpPr/>
          <p:nvPr/>
        </p:nvSpPr>
        <p:spPr>
          <a:xfrm>
            <a:off x="7467600" y="4343400"/>
            <a:ext cx="1295400" cy="7620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solidFill>
                  <a:schemeClr val="tx1"/>
                </a:solidFill>
              </a:rPr>
              <a:t>结束</a:t>
            </a:r>
          </a:p>
        </p:txBody>
      </p:sp>
      <p:cxnSp>
        <p:nvCxnSpPr>
          <p:cNvPr id="59" name="直接连接符 58"/>
          <p:cNvCxnSpPr>
            <a:stCxn id="16" idx="3"/>
            <a:endCxn id="57" idx="0"/>
          </p:cNvCxnSpPr>
          <p:nvPr/>
        </p:nvCxnSpPr>
        <p:spPr>
          <a:xfrm>
            <a:off x="5250180" y="3314700"/>
            <a:ext cx="2865120" cy="10287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直接连接符 60"/>
          <p:cNvCxnSpPr>
            <a:stCxn id="27" idx="3"/>
            <a:endCxn id="57" idx="2"/>
          </p:cNvCxnSpPr>
          <p:nvPr/>
        </p:nvCxnSpPr>
        <p:spPr>
          <a:xfrm flipV="1">
            <a:off x="5326380" y="5105400"/>
            <a:ext cx="2788920" cy="11049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直接连接符 62"/>
          <p:cNvCxnSpPr>
            <a:stCxn id="34" idx="3"/>
            <a:endCxn id="57" idx="1"/>
          </p:cNvCxnSpPr>
          <p:nvPr/>
        </p:nvCxnSpPr>
        <p:spPr>
          <a:xfrm>
            <a:off x="6926580" y="4686300"/>
            <a:ext cx="541020" cy="381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linds(horizontal)">
                                      <p:cBhvr>
                                        <p:cTn id="10" dur="500"/>
                                        <p:tgtEl>
                                          <p:spTgt spid="8"/>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blinds(horizontal)">
                                      <p:cBhvr>
                                        <p:cTn id="13" dur="500"/>
                                        <p:tgtEl>
                                          <p:spTgt spid="9"/>
                                        </p:tgtEl>
                                      </p:cBhvr>
                                    </p:animEffect>
                                  </p:childTnLst>
                                </p:cTn>
                              </p:par>
                              <p:par>
                                <p:cTn id="14" presetID="3" presetClass="entr" presetSubtype="10" fill="hold"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blinds(horizontal)">
                                      <p:cBhvr>
                                        <p:cTn id="16" dur="500"/>
                                        <p:tgtEl>
                                          <p:spTgt spid="13"/>
                                        </p:tgtEl>
                                      </p:cBhvr>
                                    </p:animEffect>
                                  </p:childTnLst>
                                </p:cTn>
                              </p:par>
                              <p:par>
                                <p:cTn id="17" presetID="3" presetClass="entr" presetSubtype="10" fill="hold" nodeType="with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blinds(horizontal)">
                                      <p:cBhvr>
                                        <p:cTn id="19" dur="500"/>
                                        <p:tgtEl>
                                          <p:spTgt spid="14"/>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nodeType="clickEffect">
                                  <p:stCondLst>
                                    <p:cond delay="0"/>
                                  </p:stCondLst>
                                  <p:childTnLst>
                                    <p:set>
                                      <p:cBhvr>
                                        <p:cTn id="23" dur="1" fill="hold">
                                          <p:stCondLst>
                                            <p:cond delay="0"/>
                                          </p:stCondLst>
                                        </p:cTn>
                                        <p:tgtEl>
                                          <p:spTgt spid="18"/>
                                        </p:tgtEl>
                                        <p:attrNameLst>
                                          <p:attrName>style.visibility</p:attrName>
                                        </p:attrNameLst>
                                      </p:cBhvr>
                                      <p:to>
                                        <p:strVal val="visible"/>
                                      </p:to>
                                    </p:set>
                                    <p:animEffect transition="in" filter="blinds(horizontal)">
                                      <p:cBhvr>
                                        <p:cTn id="24" dur="500"/>
                                        <p:tgtEl>
                                          <p:spTgt spid="18"/>
                                        </p:tgtEl>
                                      </p:cBhvr>
                                    </p:animEffect>
                                  </p:childTnLst>
                                </p:cTn>
                              </p:par>
                              <p:par>
                                <p:cTn id="25" presetID="3" presetClass="entr" presetSubtype="10" fill="hold" nodeType="with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blinds(horizontal)">
                                      <p:cBhvr>
                                        <p:cTn id="27" dur="500"/>
                                        <p:tgtEl>
                                          <p:spTgt spid="19"/>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16"/>
                                        </p:tgtEl>
                                        <p:attrNameLst>
                                          <p:attrName>style.visibility</p:attrName>
                                        </p:attrNameLst>
                                      </p:cBhvr>
                                      <p:to>
                                        <p:strVal val="visible"/>
                                      </p:to>
                                    </p:set>
                                    <p:animEffect transition="in" filter="blinds(horizontal)">
                                      <p:cBhvr>
                                        <p:cTn id="30" dur="500"/>
                                        <p:tgtEl>
                                          <p:spTgt spid="16"/>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animEffect transition="in" filter="blinds(horizontal)">
                                      <p:cBhvr>
                                        <p:cTn id="33" dur="500"/>
                                        <p:tgtEl>
                                          <p:spTgt spid="17"/>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26"/>
                                        </p:tgtEl>
                                        <p:attrNameLst>
                                          <p:attrName>style.visibility</p:attrName>
                                        </p:attrNameLst>
                                      </p:cBhvr>
                                      <p:to>
                                        <p:strVal val="visible"/>
                                      </p:to>
                                    </p:set>
                                    <p:animEffect transition="in" filter="blinds(horizontal)">
                                      <p:cBhvr>
                                        <p:cTn id="38" dur="500"/>
                                        <p:tgtEl>
                                          <p:spTgt spid="26"/>
                                        </p:tgtEl>
                                      </p:cBhvr>
                                    </p:animEffect>
                                  </p:childTnLst>
                                </p:cTn>
                              </p:par>
                              <p:par>
                                <p:cTn id="39" presetID="3" presetClass="entr" presetSubtype="10" fill="hold" grpId="0" nodeType="withEffect">
                                  <p:stCondLst>
                                    <p:cond delay="0"/>
                                  </p:stCondLst>
                                  <p:childTnLst>
                                    <p:set>
                                      <p:cBhvr>
                                        <p:cTn id="40" dur="1" fill="hold">
                                          <p:stCondLst>
                                            <p:cond delay="0"/>
                                          </p:stCondLst>
                                        </p:cTn>
                                        <p:tgtEl>
                                          <p:spTgt spid="27"/>
                                        </p:tgtEl>
                                        <p:attrNameLst>
                                          <p:attrName>style.visibility</p:attrName>
                                        </p:attrNameLst>
                                      </p:cBhvr>
                                      <p:to>
                                        <p:strVal val="visible"/>
                                      </p:to>
                                    </p:set>
                                    <p:animEffect transition="in" filter="blinds(horizontal)">
                                      <p:cBhvr>
                                        <p:cTn id="41" dur="500"/>
                                        <p:tgtEl>
                                          <p:spTgt spid="27"/>
                                        </p:tgtEl>
                                      </p:cBhvr>
                                    </p:animEffect>
                                  </p:childTnLst>
                                </p:cTn>
                              </p:par>
                              <p:par>
                                <p:cTn id="42" presetID="3" presetClass="entr" presetSubtype="10" fill="hold" nodeType="withEffect">
                                  <p:stCondLst>
                                    <p:cond delay="0"/>
                                  </p:stCondLst>
                                  <p:childTnLst>
                                    <p:set>
                                      <p:cBhvr>
                                        <p:cTn id="43" dur="1" fill="hold">
                                          <p:stCondLst>
                                            <p:cond delay="0"/>
                                          </p:stCondLst>
                                        </p:cTn>
                                        <p:tgtEl>
                                          <p:spTgt spid="28"/>
                                        </p:tgtEl>
                                        <p:attrNameLst>
                                          <p:attrName>style.visibility</p:attrName>
                                        </p:attrNameLst>
                                      </p:cBhvr>
                                      <p:to>
                                        <p:strVal val="visible"/>
                                      </p:to>
                                    </p:set>
                                    <p:animEffect transition="in" filter="blinds(horizontal)">
                                      <p:cBhvr>
                                        <p:cTn id="44" dur="500"/>
                                        <p:tgtEl>
                                          <p:spTgt spid="28"/>
                                        </p:tgtEl>
                                      </p:cBhvr>
                                    </p:animEffect>
                                  </p:childTnLst>
                                </p:cTn>
                              </p:par>
                              <p:par>
                                <p:cTn id="45" presetID="3" presetClass="entr" presetSubtype="10" fill="hold" nodeType="withEffect">
                                  <p:stCondLst>
                                    <p:cond delay="0"/>
                                  </p:stCondLst>
                                  <p:childTnLst>
                                    <p:set>
                                      <p:cBhvr>
                                        <p:cTn id="46" dur="1" fill="hold">
                                          <p:stCondLst>
                                            <p:cond delay="0"/>
                                          </p:stCondLst>
                                        </p:cTn>
                                        <p:tgtEl>
                                          <p:spTgt spid="29"/>
                                        </p:tgtEl>
                                        <p:attrNameLst>
                                          <p:attrName>style.visibility</p:attrName>
                                        </p:attrNameLst>
                                      </p:cBhvr>
                                      <p:to>
                                        <p:strVal val="visible"/>
                                      </p:to>
                                    </p:set>
                                    <p:animEffect transition="in" filter="blinds(horizontal)">
                                      <p:cBhvr>
                                        <p:cTn id="47" dur="500"/>
                                        <p:tgtEl>
                                          <p:spTgt spid="29"/>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52"/>
                                        </p:tgtEl>
                                        <p:attrNameLst>
                                          <p:attrName>style.visibility</p:attrName>
                                        </p:attrNameLst>
                                      </p:cBhvr>
                                      <p:to>
                                        <p:strVal val="visible"/>
                                      </p:to>
                                    </p:set>
                                    <p:animEffect transition="in" filter="blinds(horizontal)">
                                      <p:cBhvr>
                                        <p:cTn id="52" dur="500"/>
                                        <p:tgtEl>
                                          <p:spTgt spid="52"/>
                                        </p:tgtEl>
                                      </p:cBhvr>
                                    </p:animEffect>
                                  </p:childTnLst>
                                </p:cTn>
                              </p:par>
                              <p:par>
                                <p:cTn id="53" presetID="3" presetClass="entr" presetSubtype="10" fill="hold" nodeType="withEffect">
                                  <p:stCondLst>
                                    <p:cond delay="0"/>
                                  </p:stCondLst>
                                  <p:childTnLst>
                                    <p:set>
                                      <p:cBhvr>
                                        <p:cTn id="54" dur="1" fill="hold">
                                          <p:stCondLst>
                                            <p:cond delay="0"/>
                                          </p:stCondLst>
                                        </p:cTn>
                                        <p:tgtEl>
                                          <p:spTgt spid="54"/>
                                        </p:tgtEl>
                                        <p:attrNameLst>
                                          <p:attrName>style.visibility</p:attrName>
                                        </p:attrNameLst>
                                      </p:cBhvr>
                                      <p:to>
                                        <p:strVal val="visible"/>
                                      </p:to>
                                    </p:set>
                                    <p:animEffect transition="in" filter="blinds(horizontal)">
                                      <p:cBhvr>
                                        <p:cTn id="55" dur="500"/>
                                        <p:tgtEl>
                                          <p:spTgt spid="54"/>
                                        </p:tgtEl>
                                      </p:cBhvr>
                                    </p:animEffect>
                                  </p:childTnLst>
                                </p:cTn>
                              </p:par>
                              <p:par>
                                <p:cTn id="56" presetID="3" presetClass="entr" presetSubtype="10" fill="hold" grpId="0" nodeType="withEffect">
                                  <p:stCondLst>
                                    <p:cond delay="0"/>
                                  </p:stCondLst>
                                  <p:childTnLst>
                                    <p:set>
                                      <p:cBhvr>
                                        <p:cTn id="57" dur="1" fill="hold">
                                          <p:stCondLst>
                                            <p:cond delay="0"/>
                                          </p:stCondLst>
                                        </p:cTn>
                                        <p:tgtEl>
                                          <p:spTgt spid="34"/>
                                        </p:tgtEl>
                                        <p:attrNameLst>
                                          <p:attrName>style.visibility</p:attrName>
                                        </p:attrNameLst>
                                      </p:cBhvr>
                                      <p:to>
                                        <p:strVal val="visible"/>
                                      </p:to>
                                    </p:set>
                                    <p:animEffect transition="in" filter="blinds(horizontal)">
                                      <p:cBhvr>
                                        <p:cTn id="58" dur="500"/>
                                        <p:tgtEl>
                                          <p:spTgt spid="34"/>
                                        </p:tgtEl>
                                      </p:cBhvr>
                                    </p:animEffect>
                                  </p:childTnLst>
                                </p:cTn>
                              </p:par>
                            </p:childTnLst>
                          </p:cTn>
                        </p:par>
                      </p:childTnLst>
                    </p:cTn>
                  </p:par>
                  <p:par>
                    <p:cTn id="59" fill="hold">
                      <p:stCondLst>
                        <p:cond delay="indefinite"/>
                      </p:stCondLst>
                      <p:childTnLst>
                        <p:par>
                          <p:cTn id="60" fill="hold">
                            <p:stCondLst>
                              <p:cond delay="0"/>
                            </p:stCondLst>
                            <p:childTnLst>
                              <p:par>
                                <p:cTn id="61" presetID="3" presetClass="entr" presetSubtype="10" fill="hold" nodeType="clickEffect">
                                  <p:stCondLst>
                                    <p:cond delay="0"/>
                                  </p:stCondLst>
                                  <p:childTnLst>
                                    <p:set>
                                      <p:cBhvr>
                                        <p:cTn id="62" dur="1" fill="hold">
                                          <p:stCondLst>
                                            <p:cond delay="0"/>
                                          </p:stCondLst>
                                        </p:cTn>
                                        <p:tgtEl>
                                          <p:spTgt spid="59"/>
                                        </p:tgtEl>
                                        <p:attrNameLst>
                                          <p:attrName>style.visibility</p:attrName>
                                        </p:attrNameLst>
                                      </p:cBhvr>
                                      <p:to>
                                        <p:strVal val="visible"/>
                                      </p:to>
                                    </p:set>
                                    <p:animEffect transition="in" filter="blinds(horizontal)">
                                      <p:cBhvr>
                                        <p:cTn id="63" dur="500"/>
                                        <p:tgtEl>
                                          <p:spTgt spid="59"/>
                                        </p:tgtEl>
                                      </p:cBhvr>
                                    </p:animEffect>
                                  </p:childTnLst>
                                </p:cTn>
                              </p:par>
                              <p:par>
                                <p:cTn id="64" presetID="3" presetClass="entr" presetSubtype="10" fill="hold" nodeType="withEffect">
                                  <p:stCondLst>
                                    <p:cond delay="0"/>
                                  </p:stCondLst>
                                  <p:childTnLst>
                                    <p:set>
                                      <p:cBhvr>
                                        <p:cTn id="65" dur="1" fill="hold">
                                          <p:stCondLst>
                                            <p:cond delay="0"/>
                                          </p:stCondLst>
                                        </p:cTn>
                                        <p:tgtEl>
                                          <p:spTgt spid="63"/>
                                        </p:tgtEl>
                                        <p:attrNameLst>
                                          <p:attrName>style.visibility</p:attrName>
                                        </p:attrNameLst>
                                      </p:cBhvr>
                                      <p:to>
                                        <p:strVal val="visible"/>
                                      </p:to>
                                    </p:set>
                                    <p:animEffect transition="in" filter="blinds(horizontal)">
                                      <p:cBhvr>
                                        <p:cTn id="66" dur="500"/>
                                        <p:tgtEl>
                                          <p:spTgt spid="63"/>
                                        </p:tgtEl>
                                      </p:cBhvr>
                                    </p:animEffect>
                                  </p:childTnLst>
                                </p:cTn>
                              </p:par>
                              <p:par>
                                <p:cTn id="67" presetID="3" presetClass="entr" presetSubtype="10" fill="hold" nodeType="withEffect">
                                  <p:stCondLst>
                                    <p:cond delay="0"/>
                                  </p:stCondLst>
                                  <p:childTnLst>
                                    <p:set>
                                      <p:cBhvr>
                                        <p:cTn id="68" dur="1" fill="hold">
                                          <p:stCondLst>
                                            <p:cond delay="0"/>
                                          </p:stCondLst>
                                        </p:cTn>
                                        <p:tgtEl>
                                          <p:spTgt spid="61"/>
                                        </p:tgtEl>
                                        <p:attrNameLst>
                                          <p:attrName>style.visibility</p:attrName>
                                        </p:attrNameLst>
                                      </p:cBhvr>
                                      <p:to>
                                        <p:strVal val="visible"/>
                                      </p:to>
                                    </p:set>
                                    <p:animEffect transition="in" filter="blinds(horizontal)">
                                      <p:cBhvr>
                                        <p:cTn id="69" dur="500"/>
                                        <p:tgtEl>
                                          <p:spTgt spid="61"/>
                                        </p:tgtEl>
                                      </p:cBhvr>
                                    </p:animEffect>
                                  </p:childTnLst>
                                </p:cTn>
                              </p:par>
                              <p:par>
                                <p:cTn id="70" presetID="3" presetClass="entr" presetSubtype="10" fill="hold" grpId="0" nodeType="withEffect">
                                  <p:stCondLst>
                                    <p:cond delay="0"/>
                                  </p:stCondLst>
                                  <p:childTnLst>
                                    <p:set>
                                      <p:cBhvr>
                                        <p:cTn id="71" dur="1" fill="hold">
                                          <p:stCondLst>
                                            <p:cond delay="0"/>
                                          </p:stCondLst>
                                        </p:cTn>
                                        <p:tgtEl>
                                          <p:spTgt spid="57"/>
                                        </p:tgtEl>
                                        <p:attrNameLst>
                                          <p:attrName>style.visibility</p:attrName>
                                        </p:attrNameLst>
                                      </p:cBhvr>
                                      <p:to>
                                        <p:strVal val="visible"/>
                                      </p:to>
                                    </p:set>
                                    <p:animEffect transition="in" filter="blinds(horizontal)">
                                      <p:cBhvr>
                                        <p:cTn id="72"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9" grpId="0" animBg="1"/>
      <p:bldP spid="16" grpId="0" animBg="1"/>
      <p:bldP spid="17" grpId="0" animBg="1"/>
      <p:bldP spid="26" grpId="0" animBg="1"/>
      <p:bldP spid="27" grpId="0" animBg="1"/>
      <p:bldP spid="34" grpId="0" animBg="1"/>
      <p:bldP spid="57"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其它重要技术</a:t>
            </a:r>
          </a:p>
        </p:txBody>
      </p:sp>
      <p:sp>
        <p:nvSpPr>
          <p:cNvPr id="3" name="内容占位符 2"/>
          <p:cNvSpPr>
            <a:spLocks noGrp="1"/>
          </p:cNvSpPr>
          <p:nvPr>
            <p:ph sz="quarter" idx="1"/>
          </p:nvPr>
        </p:nvSpPr>
        <p:spPr/>
        <p:txBody>
          <a:bodyPr/>
          <a:lstStyle/>
          <a:p>
            <a:r>
              <a:rPr lang="zh-CN" altLang="en-US" sz="2400" dirty="0">
                <a:solidFill>
                  <a:srgbClr val="FF0000"/>
                </a:solidFill>
              </a:rPr>
              <a:t>确定依赖关系</a:t>
            </a:r>
            <a:endParaRPr lang="en-US" altLang="zh-CN" sz="2400" dirty="0">
              <a:solidFill>
                <a:srgbClr val="FF0000"/>
              </a:solidFill>
            </a:endParaRPr>
          </a:p>
          <a:p>
            <a:pPr lvl="1"/>
            <a:r>
              <a:rPr lang="zh-CN" altLang="en-US" sz="2000" dirty="0"/>
              <a:t>强制性依赖关系，例如只有地基建成后，才能砌墙；</a:t>
            </a:r>
            <a:endParaRPr lang="en-US" altLang="zh-CN" sz="2000" dirty="0"/>
          </a:p>
          <a:p>
            <a:pPr lvl="1"/>
            <a:r>
              <a:rPr lang="zh-CN" altLang="en-US" sz="2000" dirty="0"/>
              <a:t>选择性依赖关系，例如完成软件设计才开始编码；</a:t>
            </a:r>
            <a:endParaRPr lang="en-US" altLang="zh-CN" sz="2000" dirty="0"/>
          </a:p>
          <a:p>
            <a:pPr lvl="1"/>
            <a:r>
              <a:rPr lang="zh-CN" altLang="en-US" sz="2000" dirty="0"/>
              <a:t>外部依赖关系，例如软件测试可能需要某些硬件设备到位后才能进行；</a:t>
            </a:r>
            <a:endParaRPr lang="en-US" altLang="zh-CN" sz="2000" dirty="0"/>
          </a:p>
          <a:p>
            <a:r>
              <a:rPr lang="zh-CN" altLang="en-US" sz="2400" dirty="0">
                <a:solidFill>
                  <a:srgbClr val="FF0000"/>
                </a:solidFill>
              </a:rPr>
              <a:t>利用时间提前量与滞后量</a:t>
            </a:r>
            <a:r>
              <a:rPr lang="zh-CN" altLang="en-US" sz="2400" dirty="0"/>
              <a:t>，例如编码结束前</a:t>
            </a:r>
            <a:r>
              <a:rPr lang="en-US" altLang="zh-CN" sz="2400" dirty="0"/>
              <a:t>20</a:t>
            </a:r>
            <a:r>
              <a:rPr lang="zh-CN" altLang="en-US" sz="2400" dirty="0"/>
              <a:t>天就开始测试；</a:t>
            </a:r>
            <a:endParaRPr lang="en-US" altLang="zh-CN" sz="2400" dirty="0"/>
          </a:p>
        </p:txBody>
      </p:sp>
      <p:sp>
        <p:nvSpPr>
          <p:cNvPr id="6" name="椭圆形标注 5"/>
          <p:cNvSpPr/>
          <p:nvPr/>
        </p:nvSpPr>
        <p:spPr>
          <a:xfrm>
            <a:off x="4343400" y="4147458"/>
            <a:ext cx="2438400" cy="1143000"/>
          </a:xfrm>
          <a:prstGeom prst="wedgeEllipseCallout">
            <a:avLst>
              <a:gd name="adj1" fmla="val -126378"/>
              <a:gd name="adj2" fmla="val -17166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tx1"/>
                </a:solidFill>
                <a:latin typeface="微软雅黑" pitchFamily="34" charset="-122"/>
                <a:ea typeface="微软雅黑" pitchFamily="34" charset="-122"/>
              </a:rPr>
              <a:t>压缩进度时</a:t>
            </a:r>
            <a:r>
              <a:rPr lang="en-US" altLang="zh-CN" sz="2400" b="1" dirty="0">
                <a:solidFill>
                  <a:schemeClr val="tx1"/>
                </a:solidFill>
                <a:latin typeface="微软雅黑" pitchFamily="34" charset="-122"/>
                <a:ea typeface="微软雅黑" pitchFamily="34" charset="-122"/>
              </a:rPr>
              <a:t/>
            </a:r>
            <a:br>
              <a:rPr lang="en-US" altLang="zh-CN" sz="2400" b="1" dirty="0">
                <a:solidFill>
                  <a:schemeClr val="tx1"/>
                </a:solidFill>
                <a:latin typeface="微软雅黑" pitchFamily="34" charset="-122"/>
                <a:ea typeface="微软雅黑" pitchFamily="34" charset="-122"/>
              </a:rPr>
            </a:br>
            <a:r>
              <a:rPr lang="zh-CN" altLang="en-US" sz="2400" b="1" dirty="0">
                <a:solidFill>
                  <a:schemeClr val="tx1"/>
                </a:solidFill>
                <a:latin typeface="微软雅黑" pitchFamily="34" charset="-122"/>
                <a:ea typeface="微软雅黑" pitchFamily="34" charset="-122"/>
              </a:rPr>
              <a:t>重点考虑</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linds(horizontal)">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additive="base">
                                        <p:cTn id="21" dur="500" fill="hold"/>
                                        <p:tgtEl>
                                          <p:spTgt spid="6"/>
                                        </p:tgtEl>
                                        <p:attrNameLst>
                                          <p:attrName>ppt_x</p:attrName>
                                        </p:attrNameLst>
                                      </p:cBhvr>
                                      <p:tavLst>
                                        <p:tav tm="0">
                                          <p:val>
                                            <p:strVal val="#ppt_x"/>
                                          </p:val>
                                        </p:tav>
                                        <p:tav tm="100000">
                                          <p:val>
                                            <p:strVal val="#ppt_x"/>
                                          </p:val>
                                        </p:tav>
                                      </p:tavLst>
                                    </p:anim>
                                    <p:anim calcmode="lin" valueType="num">
                                      <p:cBhvr additive="base">
                                        <p:cTn id="2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xit" presetSubtype="4" fill="hold" grpId="1" nodeType="clickEffect">
                                  <p:stCondLst>
                                    <p:cond delay="0"/>
                                  </p:stCondLst>
                                  <p:childTnLst>
                                    <p:anim calcmode="lin" valueType="num">
                                      <p:cBhvr additive="base">
                                        <p:cTn id="26" dur="500"/>
                                        <p:tgtEl>
                                          <p:spTgt spid="6"/>
                                        </p:tgtEl>
                                        <p:attrNameLst>
                                          <p:attrName>ppt_x</p:attrName>
                                        </p:attrNameLst>
                                      </p:cBhvr>
                                      <p:tavLst>
                                        <p:tav tm="0">
                                          <p:val>
                                            <p:strVal val="ppt_x"/>
                                          </p:val>
                                        </p:tav>
                                        <p:tav tm="100000">
                                          <p:val>
                                            <p:strVal val="ppt_x"/>
                                          </p:val>
                                        </p:tav>
                                      </p:tavLst>
                                    </p:anim>
                                    <p:anim calcmode="lin" valueType="num">
                                      <p:cBhvr additive="base">
                                        <p:cTn id="27" dur="500"/>
                                        <p:tgtEl>
                                          <p:spTgt spid="6"/>
                                        </p:tgtEl>
                                        <p:attrNameLst>
                                          <p:attrName>ppt_y</p:attrName>
                                        </p:attrNameLst>
                                      </p:cBhvr>
                                      <p:tavLst>
                                        <p:tav tm="0">
                                          <p:val>
                                            <p:strVal val="ppt_y"/>
                                          </p:val>
                                        </p:tav>
                                        <p:tav tm="100000">
                                          <p:val>
                                            <p:strVal val="1+ppt_h/2"/>
                                          </p:val>
                                        </p:tav>
                                      </p:tavLst>
                                    </p:anim>
                                    <p:set>
                                      <p:cBhvr>
                                        <p:cTn id="28" dur="1" fill="hold">
                                          <p:stCondLst>
                                            <p:cond delay="499"/>
                                          </p:stCondLst>
                                        </p:cTn>
                                        <p:tgtEl>
                                          <p:spTgt spid="6"/>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Effect transition="in" filter="blinds(horizontal)">
                                      <p:cBhvr>
                                        <p:cTn id="3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animBg="1"/>
      <p:bldP spid="6" grpId="1"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a:stretch/>
        </p:blipFill>
        <p:spPr bwMode="auto">
          <a:xfrm>
            <a:off x="4999703" y="-2719"/>
            <a:ext cx="4144297" cy="67771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标题 1"/>
          <p:cNvSpPr>
            <a:spLocks noGrp="1"/>
          </p:cNvSpPr>
          <p:nvPr>
            <p:ph type="title"/>
          </p:nvPr>
        </p:nvSpPr>
        <p:spPr>
          <a:xfrm>
            <a:off x="306797" y="226875"/>
            <a:ext cx="4235706" cy="952996"/>
          </a:xfrm>
        </p:spPr>
        <p:txBody>
          <a:bodyPr/>
          <a:lstStyle/>
          <a:p>
            <a:r>
              <a:rPr lang="en-US" altLang="zh-CN" dirty="0"/>
              <a:t>DEMO</a:t>
            </a:r>
            <a:r>
              <a:rPr lang="zh-CN" altLang="en-US" dirty="0"/>
              <a:t>：在</a:t>
            </a:r>
            <a:r>
              <a:rPr lang="en-US" altLang="zh-CN" dirty="0"/>
              <a:t>MS Project</a:t>
            </a:r>
            <a:r>
              <a:rPr lang="zh-CN" altLang="en-US" dirty="0"/>
              <a:t>文件中排列工作包顺序</a:t>
            </a:r>
          </a:p>
        </p:txBody>
      </p:sp>
      <p:sp>
        <p:nvSpPr>
          <p:cNvPr id="4" name="矩形 3"/>
          <p:cNvSpPr/>
          <p:nvPr/>
        </p:nvSpPr>
        <p:spPr bwMode="auto">
          <a:xfrm>
            <a:off x="8170606" y="0"/>
            <a:ext cx="973394" cy="6858000"/>
          </a:xfrm>
          <a:prstGeom prst="rect">
            <a:avLst/>
          </a:prstGeom>
          <a:noFill/>
          <a:ln w="28575" cap="flat" cmpd="sng" algn="ctr">
            <a:solidFill>
              <a:srgbClr val="FF0000"/>
            </a:solid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000" b="0" i="0" u="none" strike="noStrike" cap="none" normalizeH="0" baseline="0">
              <a:ln>
                <a:noFill/>
              </a:ln>
              <a:solidFill>
                <a:schemeClr val="tx1"/>
              </a:solidFill>
              <a:effectLst/>
              <a:latin typeface="Arial"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 </a:t>
            </a:r>
            <a:r>
              <a:rPr lang="zh-CN" altLang="en-US" dirty="0"/>
              <a:t>估算资源</a:t>
            </a:r>
          </a:p>
        </p:txBody>
      </p:sp>
      <p:sp>
        <p:nvSpPr>
          <p:cNvPr id="3" name="内容占位符 2"/>
          <p:cNvSpPr>
            <a:spLocks noGrp="1"/>
          </p:cNvSpPr>
          <p:nvPr>
            <p:ph idx="1"/>
          </p:nvPr>
        </p:nvSpPr>
        <p:spPr/>
        <p:txBody>
          <a:bodyPr/>
          <a:lstStyle/>
          <a:p>
            <a:r>
              <a:rPr lang="zh-CN" altLang="en-US" sz="2400" dirty="0"/>
              <a:t>估算每项工作所需材料、人员、设备或用品的种类和数量。常用的方法是集体讨论结合自下而上估算。</a:t>
            </a:r>
            <a:endParaRPr lang="en-US" altLang="zh-CN" sz="2400" dirty="0"/>
          </a:p>
          <a:p>
            <a:r>
              <a:rPr lang="zh-CN" altLang="en-US" sz="2400" dirty="0"/>
              <a:t>估算资源的成果：资源需求。工作包所需的资源类型和数量</a:t>
            </a:r>
            <a:endParaRPr lang="en-US" altLang="zh-CN" sz="2400" dirty="0"/>
          </a:p>
          <a:p>
            <a:pPr lvl="1"/>
            <a:r>
              <a:rPr lang="zh-CN" altLang="en-US" sz="1800" dirty="0">
                <a:solidFill>
                  <a:srgbClr val="FF0000"/>
                </a:solidFill>
              </a:rPr>
              <a:t>在</a:t>
            </a:r>
            <a:r>
              <a:rPr lang="en-US" altLang="zh-CN" sz="1800" dirty="0">
                <a:solidFill>
                  <a:srgbClr val="FF0000"/>
                </a:solidFill>
              </a:rPr>
              <a:t>IT</a:t>
            </a:r>
            <a:r>
              <a:rPr lang="zh-CN" altLang="en-US" sz="1800" dirty="0">
                <a:solidFill>
                  <a:srgbClr val="FF0000"/>
                </a:solidFill>
              </a:rPr>
              <a:t>项目中主要的资源就是人；</a:t>
            </a:r>
            <a:endParaRPr lang="en-US" altLang="zh-CN" sz="1800" dirty="0">
              <a:solidFill>
                <a:srgbClr val="FF0000"/>
              </a:solidFill>
            </a:endParaRPr>
          </a:p>
          <a:p>
            <a:pPr lvl="1"/>
            <a:r>
              <a:rPr lang="zh-CN" altLang="en-US" sz="2000" dirty="0"/>
              <a:t>其次是设备、场地等；</a:t>
            </a:r>
          </a:p>
          <a:p>
            <a:endParaRPr lang="zh-CN" altLang="en-US" sz="2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6349" y="1758818"/>
            <a:ext cx="8382727" cy="3773751"/>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圆角矩形 4"/>
          <p:cNvSpPr/>
          <p:nvPr/>
        </p:nvSpPr>
        <p:spPr>
          <a:xfrm>
            <a:off x="3734733" y="3184070"/>
            <a:ext cx="1526751" cy="1028701"/>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a:stretch/>
        </p:blipFill>
        <p:spPr bwMode="auto">
          <a:xfrm>
            <a:off x="3870960" y="420304"/>
            <a:ext cx="5273040" cy="63860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标题 1"/>
          <p:cNvSpPr>
            <a:spLocks noGrp="1"/>
          </p:cNvSpPr>
          <p:nvPr>
            <p:ph type="title"/>
          </p:nvPr>
        </p:nvSpPr>
        <p:spPr>
          <a:xfrm>
            <a:off x="300038" y="252412"/>
            <a:ext cx="3570922" cy="1178181"/>
          </a:xfrm>
        </p:spPr>
        <p:txBody>
          <a:bodyPr/>
          <a:lstStyle/>
          <a:p>
            <a:r>
              <a:rPr lang="en-US" altLang="zh-CN" dirty="0"/>
              <a:t>DEMO</a:t>
            </a:r>
            <a:r>
              <a:rPr lang="zh-CN" altLang="en-US" dirty="0"/>
              <a:t>：在</a:t>
            </a:r>
            <a:r>
              <a:rPr lang="en-US" altLang="zh-CN" dirty="0"/>
              <a:t>MS Project</a:t>
            </a:r>
            <a:r>
              <a:rPr lang="zh-CN" altLang="en-US" dirty="0"/>
              <a:t>文件中估算资源</a:t>
            </a:r>
          </a:p>
        </p:txBody>
      </p:sp>
      <p:sp>
        <p:nvSpPr>
          <p:cNvPr id="5" name="矩形 4"/>
          <p:cNvSpPr/>
          <p:nvPr/>
        </p:nvSpPr>
        <p:spPr bwMode="auto">
          <a:xfrm>
            <a:off x="7742903" y="420304"/>
            <a:ext cx="1401098" cy="6452433"/>
          </a:xfrm>
          <a:prstGeom prst="rect">
            <a:avLst/>
          </a:prstGeom>
          <a:noFill/>
          <a:ln w="28575" cap="flat" cmpd="sng" algn="ctr">
            <a:solidFill>
              <a:srgbClr val="FF0000"/>
            </a:solid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000" b="0" i="0" u="none" strike="noStrike" cap="none" normalizeH="0" baseline="0">
              <a:ln>
                <a:noFill/>
              </a:ln>
              <a:solidFill>
                <a:schemeClr val="tx1"/>
              </a:solidFill>
              <a:effectLst/>
              <a:latin typeface="Arial" charset="0"/>
            </a:endParaRPr>
          </a:p>
        </p:txBody>
      </p:sp>
      <p:sp>
        <p:nvSpPr>
          <p:cNvPr id="6" name="内容占位符 2"/>
          <p:cNvSpPr>
            <a:spLocks noGrp="1"/>
          </p:cNvSpPr>
          <p:nvPr>
            <p:ph idx="1"/>
          </p:nvPr>
        </p:nvSpPr>
        <p:spPr>
          <a:xfrm>
            <a:off x="295275" y="1489075"/>
            <a:ext cx="3436067" cy="4313238"/>
          </a:xfrm>
        </p:spPr>
        <p:txBody>
          <a:bodyPr/>
          <a:lstStyle/>
          <a:p>
            <a:r>
              <a:rPr lang="zh-CN" altLang="en-US" sz="2400" dirty="0"/>
              <a:t>注意：此时只有核心团队成员确定了，可以在进度文件中明确分工。而具体的执行人员（例如程序员、测试员等）还没明确到具体人，在分配人力资源时应该用角色编号代替（例如程序员</a:t>
            </a:r>
            <a:r>
              <a:rPr lang="en-US" altLang="zh-CN" sz="2400" dirty="0"/>
              <a:t>1</a:t>
            </a:r>
            <a:r>
              <a:rPr lang="zh-CN" altLang="en-US" sz="2400" dirty="0"/>
              <a:t>，程序员</a:t>
            </a:r>
            <a:r>
              <a:rPr lang="en-US" altLang="zh-CN" sz="2400" dirty="0"/>
              <a:t>2</a:t>
            </a:r>
            <a:r>
              <a:rPr lang="zh-CN" altLang="en-US" sz="2400" dirty="0"/>
              <a:t>等）</a:t>
            </a:r>
            <a:endParaRPr lang="en-US" altLang="zh-CN" sz="2400" dirty="0"/>
          </a:p>
        </p:txBody>
      </p:sp>
    </p:spTree>
    <p:extLst>
      <p:ext uri="{BB962C8B-B14F-4D97-AF65-F5344CB8AC3E}">
        <p14:creationId xmlns:p14="http://schemas.microsoft.com/office/powerpoint/2010/main" val="21860294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 </a:t>
            </a:r>
            <a:r>
              <a:rPr lang="zh-CN" altLang="en-US" dirty="0"/>
              <a:t>估算持续时间</a:t>
            </a:r>
          </a:p>
        </p:txBody>
      </p:sp>
      <p:sp>
        <p:nvSpPr>
          <p:cNvPr id="3" name="内容占位符 2"/>
          <p:cNvSpPr>
            <a:spLocks noGrp="1"/>
          </p:cNvSpPr>
          <p:nvPr>
            <p:ph idx="1"/>
          </p:nvPr>
        </p:nvSpPr>
        <p:spPr/>
        <p:txBody>
          <a:bodyPr/>
          <a:lstStyle/>
          <a:p>
            <a:r>
              <a:rPr lang="zh-CN" altLang="en-US" sz="2400" dirty="0"/>
              <a:t>根据资源估算的结果，估算完成单项工作所需时段数</a:t>
            </a:r>
            <a:endParaRPr lang="en-US" altLang="zh-CN" sz="2400" dirty="0"/>
          </a:p>
          <a:p>
            <a:pPr lvl="1"/>
            <a:r>
              <a:rPr lang="zh-CN" altLang="en-US" sz="2000" dirty="0"/>
              <a:t>应由</a:t>
            </a:r>
            <a:r>
              <a:rPr lang="zh-CN" altLang="en-US" sz="2000" b="1" dirty="0">
                <a:solidFill>
                  <a:srgbClr val="FF0000"/>
                </a:solidFill>
              </a:rPr>
              <a:t>项目团队中最熟悉具体活动的成员</a:t>
            </a:r>
            <a:r>
              <a:rPr lang="zh-CN" altLang="en-US" sz="2000" dirty="0"/>
              <a:t>，依据工作范围、所需资源类型、所需资源数量，开展估算</a:t>
            </a:r>
            <a:endParaRPr lang="en-US" altLang="zh-CN" sz="2000" dirty="0"/>
          </a:p>
          <a:p>
            <a:r>
              <a:rPr lang="zh-CN" altLang="en-US" sz="2400" dirty="0"/>
              <a:t>估算持续时间的方法：</a:t>
            </a:r>
            <a:endParaRPr lang="en-US" altLang="zh-CN" sz="2400" dirty="0"/>
          </a:p>
          <a:p>
            <a:pPr lvl="1"/>
            <a:r>
              <a:rPr lang="zh-CN" altLang="en-US" sz="2000" dirty="0">
                <a:solidFill>
                  <a:srgbClr val="FF0000"/>
                </a:solidFill>
              </a:rPr>
              <a:t>自下而上结合自上而下估算</a:t>
            </a:r>
            <a:r>
              <a:rPr lang="zh-CN" altLang="en-US" sz="2000" dirty="0"/>
              <a:t>，</a:t>
            </a:r>
            <a:r>
              <a:rPr lang="en-US" altLang="zh-CN" sz="2000" dirty="0"/>
              <a:t>IT</a:t>
            </a:r>
            <a:r>
              <a:rPr lang="zh-CN" altLang="en-US" sz="2000" dirty="0"/>
              <a:t>项目常用的方法，由负责或熟悉具体工作的人提出估算，然后由项目经理结合整体提出调整，双方协商确定；</a:t>
            </a:r>
            <a:endParaRPr lang="en-US" altLang="zh-CN" sz="2000" dirty="0"/>
          </a:p>
          <a:p>
            <a:pPr lvl="1"/>
            <a:r>
              <a:rPr lang="zh-CN" altLang="en-US" sz="2000" dirty="0"/>
              <a:t>类比估算，例如我们为</a:t>
            </a:r>
            <a:r>
              <a:rPr lang="en-US" altLang="zh-CN" sz="2000" dirty="0"/>
              <a:t>A</a:t>
            </a:r>
            <a:r>
              <a:rPr lang="zh-CN" altLang="en-US" sz="2000" dirty="0"/>
              <a:t>保险公司开发过电子投保项目，在为</a:t>
            </a:r>
            <a:r>
              <a:rPr lang="en-US" altLang="zh-CN" sz="2000" dirty="0"/>
              <a:t>B</a:t>
            </a:r>
            <a:r>
              <a:rPr lang="zh-CN" altLang="en-US" sz="2000" dirty="0"/>
              <a:t>保险公司做同样项目时，就可以较快速地估算出新项目的成本</a:t>
            </a:r>
            <a:endParaRPr lang="en-US" altLang="zh-CN" sz="2000" dirty="0"/>
          </a:p>
          <a:p>
            <a:pPr lvl="2"/>
            <a:r>
              <a:rPr lang="zh-CN" altLang="en-US" sz="2000" dirty="0"/>
              <a:t>成本较低、耗时较少，但准确性较低，用于项目早期</a:t>
            </a:r>
            <a:endParaRPr lang="en-US" altLang="zh-CN" sz="2000" dirty="0"/>
          </a:p>
          <a:p>
            <a:pPr lvl="1"/>
            <a:r>
              <a:rPr lang="zh-CN" altLang="en-US" sz="2000" dirty="0"/>
              <a:t>参数估算，例如每小时铺</a:t>
            </a:r>
            <a:r>
              <a:rPr lang="en-US" altLang="zh-CN" sz="2000" dirty="0"/>
              <a:t>25</a:t>
            </a:r>
            <a:r>
              <a:rPr lang="zh-CN" altLang="en-US" sz="2000" dirty="0"/>
              <a:t>米电缆，铺</a:t>
            </a:r>
            <a:r>
              <a:rPr lang="en-US" altLang="zh-CN" sz="2000" dirty="0"/>
              <a:t>1</a:t>
            </a:r>
            <a:r>
              <a:rPr lang="zh-CN" altLang="en-US" sz="2000" dirty="0"/>
              <a:t>千米就需要</a:t>
            </a:r>
            <a:r>
              <a:rPr lang="en-US" altLang="zh-CN" sz="2000" dirty="0"/>
              <a:t>40</a:t>
            </a:r>
            <a:r>
              <a:rPr lang="zh-CN" altLang="en-US" sz="2000" dirty="0"/>
              <a:t>小时</a:t>
            </a:r>
            <a:endParaRPr lang="en-US" altLang="zh-CN" sz="2000" dirty="0"/>
          </a:p>
          <a:p>
            <a:pPr lvl="2"/>
            <a:r>
              <a:rPr lang="zh-CN" altLang="en-US" sz="2000" dirty="0"/>
              <a:t>准确性取决于参数模型的成熟和基础数据的可靠性</a:t>
            </a:r>
            <a:endParaRPr lang="en-US" altLang="zh-CN" sz="2000" dirty="0"/>
          </a:p>
          <a:p>
            <a:pPr lvl="1"/>
            <a:endParaRPr lang="en-US" altLang="zh-CN"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 calcmode="lin" valueType="num">
                                      <p:cBhvr additive="base">
                                        <p:cTn id="1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 calcmode="lin" valueType="num">
                                      <p:cBhvr additive="base">
                                        <p:cTn id="1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 calcmode="lin" valueType="num">
                                      <p:cBhvr additive="base">
                                        <p:cTn id="1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 calcmode="lin" valueType="num">
                                      <p:cBhvr additive="base">
                                        <p:cTn id="2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6" end="6"/>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 calcmode="lin" valueType="num">
                                      <p:cBhvr additive="base">
                                        <p:cTn id="2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估算持续时间的常用技术</a:t>
            </a:r>
          </a:p>
        </p:txBody>
      </p:sp>
      <p:sp>
        <p:nvSpPr>
          <p:cNvPr id="3" name="内容占位符 2"/>
          <p:cNvSpPr>
            <a:spLocks noGrp="1"/>
          </p:cNvSpPr>
          <p:nvPr>
            <p:ph sz="quarter" idx="1"/>
          </p:nvPr>
        </p:nvSpPr>
        <p:spPr/>
        <p:txBody>
          <a:bodyPr/>
          <a:lstStyle/>
          <a:p>
            <a:r>
              <a:rPr lang="zh-CN" altLang="en-US" sz="2400" dirty="0">
                <a:solidFill>
                  <a:srgbClr val="FF0000"/>
                </a:solidFill>
              </a:rPr>
              <a:t>三点估算</a:t>
            </a:r>
            <a:r>
              <a:rPr lang="zh-CN" altLang="en-US" sz="2400" dirty="0"/>
              <a:t>。考虑估算中的不确定性和风险，提高估算的准确性。采用</a:t>
            </a:r>
            <a:r>
              <a:rPr lang="en-US" altLang="zh-CN" sz="2400" dirty="0"/>
              <a:t>3</a:t>
            </a:r>
            <a:r>
              <a:rPr lang="zh-CN" altLang="en-US" sz="2400" dirty="0"/>
              <a:t>种估算值：</a:t>
            </a:r>
            <a:endParaRPr lang="en-US" altLang="zh-CN" sz="2400" dirty="0"/>
          </a:p>
          <a:p>
            <a:pPr lvl="1"/>
            <a:r>
              <a:rPr lang="zh-CN" altLang="en-US" sz="2000" dirty="0"/>
              <a:t>最可能时间</a:t>
            </a:r>
            <a:r>
              <a:rPr lang="en-US" altLang="zh-CN" sz="2000" dirty="0"/>
              <a:t>(</a:t>
            </a:r>
            <a:r>
              <a:rPr lang="en-US" altLang="zh-CN" sz="2000" dirty="0" err="1"/>
              <a:t>t</a:t>
            </a:r>
            <a:r>
              <a:rPr lang="en-US" altLang="zh-CN" sz="2000" baseline="-25000" dirty="0" err="1"/>
              <a:t>M</a:t>
            </a:r>
            <a:r>
              <a:rPr lang="en-US" altLang="zh-CN" sz="2000" dirty="0"/>
              <a:t>)</a:t>
            </a:r>
          </a:p>
          <a:p>
            <a:pPr lvl="1"/>
            <a:r>
              <a:rPr lang="zh-CN" altLang="en-US" sz="2000" dirty="0"/>
              <a:t>最乐观时间</a:t>
            </a:r>
            <a:r>
              <a:rPr lang="en-US" altLang="zh-CN" sz="2000" dirty="0"/>
              <a:t>(</a:t>
            </a:r>
            <a:r>
              <a:rPr lang="en-US" altLang="zh-CN" sz="2000" dirty="0" err="1"/>
              <a:t>t</a:t>
            </a:r>
            <a:r>
              <a:rPr lang="en-US" altLang="zh-CN" sz="2000" baseline="-25000" dirty="0" err="1"/>
              <a:t>O</a:t>
            </a:r>
            <a:r>
              <a:rPr lang="en-US" altLang="zh-CN" sz="2000" dirty="0"/>
              <a:t>)</a:t>
            </a:r>
          </a:p>
          <a:p>
            <a:pPr lvl="1"/>
            <a:r>
              <a:rPr lang="zh-CN" altLang="en-US" sz="2000" dirty="0"/>
              <a:t>最悲观时间</a:t>
            </a:r>
            <a:r>
              <a:rPr lang="en-US" altLang="zh-CN" sz="2000" dirty="0"/>
              <a:t>(</a:t>
            </a:r>
            <a:r>
              <a:rPr lang="en-US" altLang="zh-CN" sz="2000" dirty="0" err="1"/>
              <a:t>t</a:t>
            </a:r>
            <a:r>
              <a:rPr lang="en-US" altLang="zh-CN" sz="2000" baseline="-25000" dirty="0" err="1"/>
              <a:t>P</a:t>
            </a:r>
            <a:r>
              <a:rPr lang="en-US" altLang="zh-CN" sz="2000" dirty="0"/>
              <a:t>)</a:t>
            </a:r>
          </a:p>
          <a:p>
            <a:pPr lvl="1"/>
            <a:r>
              <a:rPr lang="zh-CN" altLang="en-US" sz="2000" dirty="0"/>
              <a:t>对以上三值进行加权平均，获得估算的活动持续时间</a:t>
            </a:r>
            <a:r>
              <a:rPr lang="en-US" altLang="zh-CN" sz="2000" dirty="0"/>
              <a:t>(</a:t>
            </a:r>
            <a:r>
              <a:rPr lang="en-US" altLang="zh-CN" sz="2000" dirty="0" err="1"/>
              <a:t>t</a:t>
            </a:r>
            <a:r>
              <a:rPr lang="en-US" altLang="zh-CN" sz="2000" baseline="-25000" dirty="0" err="1"/>
              <a:t>E</a:t>
            </a:r>
            <a:r>
              <a:rPr lang="en-US" altLang="zh-CN" sz="2000" dirty="0"/>
              <a:t>)</a:t>
            </a:r>
          </a:p>
          <a:p>
            <a:pPr lvl="1"/>
            <a:endParaRPr lang="en-US" altLang="zh-CN" sz="2000" dirty="0"/>
          </a:p>
          <a:p>
            <a:pPr lvl="1"/>
            <a:endParaRPr lang="en-US" altLang="zh-CN" sz="2000" dirty="0"/>
          </a:p>
          <a:p>
            <a:pPr lvl="1"/>
            <a:endParaRPr lang="en-US" altLang="zh-CN" sz="2000" dirty="0"/>
          </a:p>
          <a:p>
            <a:r>
              <a:rPr lang="zh-CN" altLang="en-US" sz="2400" dirty="0"/>
              <a:t>练习：</a:t>
            </a:r>
            <a:r>
              <a:rPr lang="en-US" altLang="zh-CN" sz="2400" dirty="0"/>
              <a:t> </a:t>
            </a:r>
            <a:r>
              <a:rPr lang="en-US" altLang="zh-CN" sz="2400" dirty="0" err="1"/>
              <a:t>t</a:t>
            </a:r>
            <a:r>
              <a:rPr lang="en-US" altLang="zh-CN" sz="2400" baseline="-25000" dirty="0" err="1"/>
              <a:t>O</a:t>
            </a:r>
            <a:r>
              <a:rPr lang="zh-CN" altLang="en-US" sz="2400" dirty="0"/>
              <a:t>为</a:t>
            </a:r>
            <a:r>
              <a:rPr lang="en-US" altLang="zh-CN" sz="2400" dirty="0"/>
              <a:t>3</a:t>
            </a:r>
            <a:r>
              <a:rPr lang="zh-CN" altLang="en-US" sz="2400" dirty="0"/>
              <a:t>，</a:t>
            </a:r>
            <a:r>
              <a:rPr lang="en-US" altLang="zh-CN" sz="2400" dirty="0"/>
              <a:t> </a:t>
            </a:r>
            <a:r>
              <a:rPr lang="en-US" altLang="zh-CN" sz="2400" dirty="0" err="1"/>
              <a:t>t</a:t>
            </a:r>
            <a:r>
              <a:rPr lang="en-US" altLang="zh-CN" sz="2400" baseline="-25000" dirty="0" err="1"/>
              <a:t>M</a:t>
            </a:r>
            <a:r>
              <a:rPr lang="zh-CN" altLang="en-US" sz="2400" dirty="0"/>
              <a:t>为</a:t>
            </a:r>
            <a:r>
              <a:rPr lang="en-US" altLang="zh-CN" sz="2400" dirty="0"/>
              <a:t>4</a:t>
            </a:r>
            <a:r>
              <a:rPr lang="zh-CN" altLang="en-US" sz="2400" dirty="0"/>
              <a:t>，</a:t>
            </a:r>
            <a:r>
              <a:rPr lang="en-US" altLang="zh-CN" sz="2400" dirty="0"/>
              <a:t> </a:t>
            </a:r>
            <a:r>
              <a:rPr lang="en-US" altLang="zh-CN" sz="2400" dirty="0" err="1"/>
              <a:t>t</a:t>
            </a:r>
            <a:r>
              <a:rPr lang="en-US" altLang="zh-CN" sz="2400" baseline="-25000" dirty="0" err="1"/>
              <a:t>P</a:t>
            </a:r>
            <a:r>
              <a:rPr lang="zh-CN" altLang="en-US" sz="2400" dirty="0"/>
              <a:t>为</a:t>
            </a:r>
            <a:r>
              <a:rPr lang="en-US" altLang="zh-CN" sz="2400" dirty="0"/>
              <a:t>7</a:t>
            </a:r>
            <a:r>
              <a:rPr lang="zh-CN" altLang="en-US" sz="2400" dirty="0"/>
              <a:t>，则</a:t>
            </a:r>
            <a:r>
              <a:rPr lang="en-US" altLang="zh-CN" sz="2400" dirty="0" err="1"/>
              <a:t>t</a:t>
            </a:r>
            <a:r>
              <a:rPr lang="en-US" altLang="zh-CN" sz="2400" baseline="-25000" dirty="0" err="1"/>
              <a:t>E</a:t>
            </a:r>
            <a:r>
              <a:rPr lang="zh-CN" altLang="en-US" sz="2400" dirty="0"/>
              <a:t>等于？</a:t>
            </a:r>
            <a:endParaRPr lang="en-US" altLang="zh-CN" sz="2400" dirty="0"/>
          </a:p>
        </p:txBody>
      </p:sp>
      <p:grpSp>
        <p:nvGrpSpPr>
          <p:cNvPr id="4" name="组合 11"/>
          <p:cNvGrpSpPr/>
          <p:nvPr/>
        </p:nvGrpSpPr>
        <p:grpSpPr>
          <a:xfrm>
            <a:off x="2025126" y="4184882"/>
            <a:ext cx="3886200" cy="990600"/>
            <a:chOff x="2057400" y="4191000"/>
            <a:chExt cx="3886200" cy="990600"/>
          </a:xfrm>
          <a:noFill/>
        </p:grpSpPr>
        <p:sp>
          <p:nvSpPr>
            <p:cNvPr id="6" name="矩形 5"/>
            <p:cNvSpPr/>
            <p:nvPr/>
          </p:nvSpPr>
          <p:spPr>
            <a:xfrm>
              <a:off x="2057400" y="4191000"/>
              <a:ext cx="3886200" cy="9906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b="1" dirty="0">
                  <a:solidFill>
                    <a:schemeClr val="tx1"/>
                  </a:solidFill>
                </a:rPr>
                <a:t>       </a:t>
              </a:r>
              <a:r>
                <a:rPr lang="en-US" altLang="zh-CN" sz="3200" b="1" dirty="0" err="1">
                  <a:solidFill>
                    <a:schemeClr val="tx1"/>
                  </a:solidFill>
                </a:rPr>
                <a:t>t</a:t>
              </a:r>
              <a:r>
                <a:rPr lang="en-US" altLang="zh-CN" sz="3200" b="1" baseline="-25000" dirty="0" err="1">
                  <a:solidFill>
                    <a:schemeClr val="tx1"/>
                  </a:solidFill>
                </a:rPr>
                <a:t>E</a:t>
              </a:r>
              <a:r>
                <a:rPr lang="en-US" altLang="zh-CN" sz="3200" b="1" baseline="-25000" dirty="0">
                  <a:solidFill>
                    <a:schemeClr val="tx1"/>
                  </a:solidFill>
                </a:rPr>
                <a:t>  </a:t>
              </a:r>
              <a:r>
                <a:rPr lang="en-US" altLang="zh-CN" sz="3200" b="1" dirty="0">
                  <a:solidFill>
                    <a:schemeClr val="tx1"/>
                  </a:solidFill>
                </a:rPr>
                <a:t>=</a:t>
              </a:r>
              <a:r>
                <a:rPr lang="en-US" altLang="zh-CN" sz="3200" b="1" baseline="-25000" dirty="0">
                  <a:solidFill>
                    <a:schemeClr val="tx1"/>
                  </a:solidFill>
                </a:rPr>
                <a:t>   </a:t>
              </a:r>
              <a:endParaRPr lang="zh-CN" altLang="en-US" sz="2400" b="1" dirty="0">
                <a:solidFill>
                  <a:schemeClr val="tx1"/>
                </a:solidFill>
              </a:endParaRPr>
            </a:p>
          </p:txBody>
        </p:sp>
        <p:sp>
          <p:nvSpPr>
            <p:cNvPr id="9" name="TextBox 8"/>
            <p:cNvSpPr txBox="1"/>
            <p:nvPr/>
          </p:nvSpPr>
          <p:spPr>
            <a:xfrm>
              <a:off x="3505200" y="4262656"/>
              <a:ext cx="1830950" cy="830997"/>
            </a:xfrm>
            <a:prstGeom prst="rect">
              <a:avLst/>
            </a:prstGeom>
            <a:grpFill/>
          </p:spPr>
          <p:txBody>
            <a:bodyPr wrap="square" rtlCol="0">
              <a:spAutoFit/>
            </a:bodyPr>
            <a:lstStyle/>
            <a:p>
              <a:r>
                <a:rPr lang="en-US" altLang="zh-CN" sz="2400" b="1" dirty="0" err="1"/>
                <a:t>t</a:t>
              </a:r>
              <a:r>
                <a:rPr lang="en-US" altLang="zh-CN" sz="2400" b="1" baseline="-25000" dirty="0" err="1"/>
                <a:t>O</a:t>
              </a:r>
              <a:r>
                <a:rPr lang="en-US" altLang="zh-CN" sz="2400" b="1" dirty="0"/>
                <a:t> + 4t</a:t>
              </a:r>
              <a:r>
                <a:rPr lang="en-US" altLang="zh-CN" sz="2400" b="1" baseline="-25000" dirty="0"/>
                <a:t>M</a:t>
              </a:r>
              <a:r>
                <a:rPr lang="en-US" altLang="zh-CN" sz="2400" b="1" dirty="0"/>
                <a:t> + </a:t>
              </a:r>
              <a:r>
                <a:rPr lang="en-US" altLang="zh-CN" sz="2400" b="1" dirty="0" err="1"/>
                <a:t>t</a:t>
              </a:r>
              <a:r>
                <a:rPr lang="en-US" altLang="zh-CN" sz="2400" b="1" baseline="-25000" dirty="0" err="1"/>
                <a:t>P</a:t>
              </a:r>
              <a:r>
                <a:rPr lang="en-US" altLang="zh-CN" sz="2400" b="1" baseline="-25000" dirty="0"/>
                <a:t/>
              </a:r>
              <a:br>
                <a:rPr lang="en-US" altLang="zh-CN" sz="2400" b="1" baseline="-25000" dirty="0"/>
              </a:br>
              <a:r>
                <a:rPr lang="en-US" altLang="zh-CN" sz="2400" b="1" baseline="-25000" dirty="0"/>
                <a:t>             </a:t>
              </a:r>
              <a:r>
                <a:rPr lang="en-US" altLang="zh-CN" sz="2400" b="1" dirty="0"/>
                <a:t>6</a:t>
              </a:r>
              <a:endParaRPr lang="zh-CN" altLang="en-US" sz="2400" b="1" dirty="0"/>
            </a:p>
          </p:txBody>
        </p:sp>
        <p:cxnSp>
          <p:nvCxnSpPr>
            <p:cNvPr id="8" name="直接连接符 7"/>
            <p:cNvCxnSpPr/>
            <p:nvPr/>
          </p:nvCxnSpPr>
          <p:spPr>
            <a:xfrm>
              <a:off x="3469350" y="4724400"/>
              <a:ext cx="2209800" cy="1181"/>
            </a:xfrm>
            <a:prstGeom prst="line">
              <a:avLst/>
            </a:prstGeom>
            <a:ln/>
          </p:spPr>
          <p:style>
            <a:lnRef idx="1">
              <a:schemeClr val="dk1"/>
            </a:lnRef>
            <a:fillRef idx="0">
              <a:schemeClr val="dk1"/>
            </a:fillRef>
            <a:effectRef idx="0">
              <a:schemeClr val="dk1"/>
            </a:effectRef>
            <a:fontRef idx="minor">
              <a:schemeClr val="tx1"/>
            </a:fontRef>
          </p:style>
        </p:cxnSp>
      </p:gr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DEMO</a:t>
            </a:r>
            <a:r>
              <a:rPr lang="zh-CN" altLang="en-US" dirty="0"/>
              <a:t>：在</a:t>
            </a:r>
            <a:r>
              <a:rPr lang="en-US" altLang="zh-CN" dirty="0"/>
              <a:t>MS Project</a:t>
            </a:r>
            <a:r>
              <a:rPr lang="zh-CN" altLang="en-US" dirty="0"/>
              <a:t>中估算持续时间</a:t>
            </a:r>
          </a:p>
        </p:txBody>
      </p:sp>
      <p:pic>
        <p:nvPicPr>
          <p:cNvPr id="4098"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a:stretch/>
        </p:blipFill>
        <p:spPr bwMode="auto">
          <a:xfrm>
            <a:off x="478830" y="1844532"/>
            <a:ext cx="8016240" cy="36861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矩形 4"/>
          <p:cNvSpPr/>
          <p:nvPr/>
        </p:nvSpPr>
        <p:spPr bwMode="auto">
          <a:xfrm>
            <a:off x="3200398" y="1844532"/>
            <a:ext cx="3126659" cy="3686126"/>
          </a:xfrm>
          <a:prstGeom prst="rect">
            <a:avLst/>
          </a:prstGeom>
          <a:noFill/>
          <a:ln w="28575" cap="flat" cmpd="sng" algn="ctr">
            <a:solidFill>
              <a:srgbClr val="FF0000"/>
            </a:solid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000" b="0" i="0" u="none" strike="noStrike" cap="none" normalizeH="0" baseline="0">
              <a:ln>
                <a:noFill/>
              </a:ln>
              <a:solidFill>
                <a:schemeClr val="tx1"/>
              </a:solidFill>
              <a:effectLst/>
              <a:latin typeface="Arial"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 </a:t>
            </a:r>
            <a:r>
              <a:rPr lang="zh-CN" altLang="en-US" dirty="0"/>
              <a:t>制定进度计划</a:t>
            </a:r>
          </a:p>
        </p:txBody>
      </p:sp>
      <p:sp>
        <p:nvSpPr>
          <p:cNvPr id="3" name="内容占位符 2"/>
          <p:cNvSpPr>
            <a:spLocks noGrp="1"/>
          </p:cNvSpPr>
          <p:nvPr>
            <p:ph idx="1"/>
          </p:nvPr>
        </p:nvSpPr>
        <p:spPr/>
        <p:txBody>
          <a:bodyPr/>
          <a:lstStyle/>
          <a:p>
            <a:r>
              <a:rPr lang="zh-CN" altLang="en-US" sz="2400" dirty="0"/>
              <a:t>由项目经理整合前三项工作的成果，编制统一的项目进度计划</a:t>
            </a:r>
            <a:endParaRPr lang="en-US" altLang="zh-CN" sz="2400" dirty="0"/>
          </a:p>
          <a:p>
            <a:pPr lvl="1"/>
            <a:r>
              <a:rPr lang="zh-CN" altLang="en-US" sz="2000" dirty="0"/>
              <a:t>确定项目活动计划开始日期与计划完成日期，并确定相应的里程碑</a:t>
            </a:r>
            <a:endParaRPr lang="en-US" altLang="zh-CN" sz="2000" dirty="0"/>
          </a:p>
          <a:p>
            <a:pPr lvl="1"/>
            <a:r>
              <a:rPr lang="zh-CN" altLang="en-US" sz="2000" dirty="0"/>
              <a:t>如果已出现资源过度分配（如同一资源在同一时间被分配至两个甚至多个活动，或者共享或关键资源的分配超出了最大可用数量或特定可用时间），就必须进行</a:t>
            </a:r>
            <a:r>
              <a:rPr lang="zh-CN" altLang="en-US" sz="2000" dirty="0">
                <a:solidFill>
                  <a:srgbClr val="FF0000"/>
                </a:solidFill>
              </a:rPr>
              <a:t>资源平衡</a:t>
            </a:r>
            <a:endParaRPr lang="en-US" altLang="zh-CN" sz="2000" dirty="0">
              <a:solidFill>
                <a:srgbClr val="FF0000"/>
              </a:solidFill>
            </a:endParaRPr>
          </a:p>
          <a:p>
            <a:pPr lvl="1"/>
            <a:r>
              <a:rPr lang="zh-CN" altLang="en-US" sz="2000" dirty="0"/>
              <a:t>关键路径是指网络中活动序列，该序列具有最长的</a:t>
            </a:r>
            <a:r>
              <a:rPr lang="zh-CN" altLang="en-US" sz="2000" dirty="0">
                <a:solidFill>
                  <a:srgbClr val="FF0000"/>
                </a:solidFill>
              </a:rPr>
              <a:t>总工期</a:t>
            </a:r>
            <a:r>
              <a:rPr lang="zh-CN" altLang="en-US" sz="2000" dirty="0"/>
              <a:t>并决定了整个项目的最短完成时间；任何关键路径上活动的延迟将直接影响项目的预期完成时间；一个项目可以有多个，并行的关键路径；</a:t>
            </a:r>
          </a:p>
          <a:p>
            <a:pPr lvl="1"/>
            <a:endParaRPr lang="en-US" altLang="zh-CN" sz="2000" dirty="0">
              <a:solidFill>
                <a:srgbClr val="FF0000"/>
              </a:solidFill>
            </a:endParaRPr>
          </a:p>
        </p:txBody>
      </p:sp>
      <p:sp>
        <p:nvSpPr>
          <p:cNvPr id="4" name="圆角矩形 3"/>
          <p:cNvSpPr/>
          <p:nvPr/>
        </p:nvSpPr>
        <p:spPr>
          <a:xfrm>
            <a:off x="1420480" y="5095948"/>
            <a:ext cx="1295400" cy="7620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tx1"/>
                </a:solidFill>
              </a:rPr>
              <a:t>A</a:t>
            </a:r>
          </a:p>
          <a:p>
            <a:pPr algn="ctr"/>
            <a:r>
              <a:rPr lang="en-US" altLang="zh-CN" sz="2400" b="1" dirty="0">
                <a:solidFill>
                  <a:schemeClr val="tx1"/>
                </a:solidFill>
              </a:rPr>
              <a:t>t = 6 </a:t>
            </a:r>
            <a:endParaRPr lang="zh-CN" altLang="en-US" sz="2400" b="1" dirty="0">
              <a:solidFill>
                <a:schemeClr val="tx1"/>
              </a:solidFill>
            </a:endParaRPr>
          </a:p>
        </p:txBody>
      </p:sp>
      <p:sp>
        <p:nvSpPr>
          <p:cNvPr id="5" name="圆角矩形 4"/>
          <p:cNvSpPr/>
          <p:nvPr/>
        </p:nvSpPr>
        <p:spPr>
          <a:xfrm>
            <a:off x="3265610" y="4660519"/>
            <a:ext cx="1211580" cy="71269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tx1"/>
                </a:solidFill>
              </a:rPr>
              <a:t>B</a:t>
            </a:r>
          </a:p>
          <a:p>
            <a:pPr algn="ctr"/>
            <a:r>
              <a:rPr lang="en-US" altLang="zh-CN" sz="2400" b="1" dirty="0">
                <a:solidFill>
                  <a:schemeClr val="tx1"/>
                </a:solidFill>
              </a:rPr>
              <a:t>t = 9</a:t>
            </a:r>
            <a:endParaRPr lang="zh-CN" altLang="en-US" sz="2400" b="1" dirty="0">
              <a:solidFill>
                <a:schemeClr val="tx1"/>
              </a:solidFill>
            </a:endParaRPr>
          </a:p>
        </p:txBody>
      </p:sp>
      <p:cxnSp>
        <p:nvCxnSpPr>
          <p:cNvPr id="6" name="直接连接符 5"/>
          <p:cNvCxnSpPr>
            <a:stCxn id="4" idx="3"/>
            <a:endCxn id="5" idx="1"/>
          </p:cNvCxnSpPr>
          <p:nvPr/>
        </p:nvCxnSpPr>
        <p:spPr>
          <a:xfrm flipV="1">
            <a:off x="2715880" y="5016866"/>
            <a:ext cx="549730" cy="46008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圆角矩形 6"/>
          <p:cNvSpPr/>
          <p:nvPr/>
        </p:nvSpPr>
        <p:spPr>
          <a:xfrm>
            <a:off x="5263138" y="5095948"/>
            <a:ext cx="1211580" cy="71269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tx1"/>
                </a:solidFill>
              </a:rPr>
              <a:t>D</a:t>
            </a:r>
          </a:p>
          <a:p>
            <a:pPr algn="ctr"/>
            <a:r>
              <a:rPr lang="en-US" altLang="zh-CN" sz="2400" b="1" dirty="0">
                <a:solidFill>
                  <a:schemeClr val="tx1"/>
                </a:solidFill>
              </a:rPr>
              <a:t>t = 7</a:t>
            </a:r>
            <a:endParaRPr lang="zh-CN" altLang="en-US" sz="2400" b="1" dirty="0">
              <a:solidFill>
                <a:schemeClr val="tx1"/>
              </a:solidFill>
            </a:endParaRPr>
          </a:p>
        </p:txBody>
      </p:sp>
      <p:sp>
        <p:nvSpPr>
          <p:cNvPr id="8" name="圆角矩形 7"/>
          <p:cNvSpPr/>
          <p:nvPr/>
        </p:nvSpPr>
        <p:spPr>
          <a:xfrm>
            <a:off x="3309153" y="5585805"/>
            <a:ext cx="1211580" cy="71269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tx1"/>
                </a:solidFill>
              </a:rPr>
              <a:t>C</a:t>
            </a:r>
          </a:p>
          <a:p>
            <a:pPr algn="ctr"/>
            <a:r>
              <a:rPr lang="en-US" altLang="zh-CN" sz="2400" b="1" dirty="0">
                <a:solidFill>
                  <a:schemeClr val="tx1"/>
                </a:solidFill>
              </a:rPr>
              <a:t>t = 5</a:t>
            </a:r>
            <a:endParaRPr lang="zh-CN" altLang="en-US" sz="2400" b="1" dirty="0">
              <a:solidFill>
                <a:schemeClr val="tx1"/>
              </a:solidFill>
            </a:endParaRPr>
          </a:p>
        </p:txBody>
      </p:sp>
      <p:cxnSp>
        <p:nvCxnSpPr>
          <p:cNvPr id="9" name="直接连接符 8"/>
          <p:cNvCxnSpPr>
            <a:stCxn id="5" idx="3"/>
            <a:endCxn id="7" idx="1"/>
          </p:cNvCxnSpPr>
          <p:nvPr/>
        </p:nvCxnSpPr>
        <p:spPr>
          <a:xfrm>
            <a:off x="4477190" y="5016866"/>
            <a:ext cx="785948" cy="435429"/>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a:stCxn id="4" idx="3"/>
            <a:endCxn id="8" idx="1"/>
          </p:cNvCxnSpPr>
          <p:nvPr/>
        </p:nvCxnSpPr>
        <p:spPr>
          <a:xfrm>
            <a:off x="2715880" y="5476948"/>
            <a:ext cx="593273" cy="46520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圆角矩形 10"/>
          <p:cNvSpPr/>
          <p:nvPr/>
        </p:nvSpPr>
        <p:spPr>
          <a:xfrm>
            <a:off x="7015738" y="5063290"/>
            <a:ext cx="1295400" cy="7620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tx1"/>
                </a:solidFill>
              </a:rPr>
              <a:t>E</a:t>
            </a:r>
          </a:p>
          <a:p>
            <a:pPr algn="ctr"/>
            <a:r>
              <a:rPr lang="en-US" altLang="zh-CN" sz="2400" b="1" dirty="0">
                <a:solidFill>
                  <a:schemeClr val="tx1"/>
                </a:solidFill>
              </a:rPr>
              <a:t>t = 4</a:t>
            </a:r>
            <a:endParaRPr lang="zh-CN" altLang="en-US" sz="2400" b="1" dirty="0">
              <a:solidFill>
                <a:schemeClr val="tx1"/>
              </a:solidFill>
            </a:endParaRPr>
          </a:p>
        </p:txBody>
      </p:sp>
      <p:cxnSp>
        <p:nvCxnSpPr>
          <p:cNvPr id="12" name="直接连接符 11"/>
          <p:cNvCxnSpPr>
            <a:stCxn id="7" idx="3"/>
            <a:endCxn id="11" idx="1"/>
          </p:cNvCxnSpPr>
          <p:nvPr/>
        </p:nvCxnSpPr>
        <p:spPr>
          <a:xfrm flipV="1">
            <a:off x="6474718" y="5444290"/>
            <a:ext cx="541020" cy="8005"/>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a:stCxn id="8" idx="3"/>
            <a:endCxn id="7" idx="1"/>
          </p:cNvCxnSpPr>
          <p:nvPr/>
        </p:nvCxnSpPr>
        <p:spPr>
          <a:xfrm flipV="1">
            <a:off x="4520733" y="5452295"/>
            <a:ext cx="742405" cy="48985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DEMO</a:t>
            </a:r>
            <a:r>
              <a:rPr lang="zh-CN" altLang="en-US" dirty="0"/>
              <a:t>：在</a:t>
            </a:r>
            <a:r>
              <a:rPr lang="en-US" altLang="zh-CN" dirty="0"/>
              <a:t>MS Project</a:t>
            </a:r>
            <a:r>
              <a:rPr lang="zh-CN" altLang="en-US" dirty="0"/>
              <a:t>中进行资源平衡</a:t>
            </a:r>
          </a:p>
        </p:txBody>
      </p:sp>
      <p:sp>
        <p:nvSpPr>
          <p:cNvPr id="3" name="内容占位符 2"/>
          <p:cNvSpPr>
            <a:spLocks noGrp="1"/>
          </p:cNvSpPr>
          <p:nvPr>
            <p:ph idx="1"/>
          </p:nvPr>
        </p:nvSpPr>
        <p:spPr/>
        <p:txBody>
          <a:bodyPr/>
          <a:lstStyle/>
          <a:p>
            <a:endParaRPr lang="zh-CN" altLang="en-US"/>
          </a:p>
        </p:txBody>
      </p:sp>
    </p:spTree>
    <p:extLst>
      <p:ext uri="{BB962C8B-B14F-4D97-AF65-F5344CB8AC3E}">
        <p14:creationId xmlns:p14="http://schemas.microsoft.com/office/powerpoint/2010/main" val="113343072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制定进度计划的成果</a:t>
            </a:r>
          </a:p>
        </p:txBody>
      </p:sp>
      <p:sp>
        <p:nvSpPr>
          <p:cNvPr id="3" name="内容占位符 2"/>
          <p:cNvSpPr>
            <a:spLocks noGrp="1"/>
          </p:cNvSpPr>
          <p:nvPr>
            <p:ph idx="1"/>
          </p:nvPr>
        </p:nvSpPr>
        <p:spPr/>
        <p:txBody>
          <a:bodyPr/>
          <a:lstStyle/>
          <a:p>
            <a:r>
              <a:rPr lang="en-US" altLang="zh-CN" sz="2400" dirty="0"/>
              <a:t>《</a:t>
            </a:r>
            <a:r>
              <a:rPr lang="zh-CN" altLang="en-US" sz="2400" dirty="0"/>
              <a:t>项目进度计划</a:t>
            </a:r>
            <a:r>
              <a:rPr lang="en-US" altLang="zh-CN" sz="2400" dirty="0"/>
              <a:t>》</a:t>
            </a:r>
            <a:r>
              <a:rPr lang="zh-CN" altLang="en-US" sz="2400" dirty="0"/>
              <a:t>。包括每项活动的计划开始日期与计划完成日期</a:t>
            </a:r>
            <a:endParaRPr lang="en-US" altLang="zh-CN" sz="2400" dirty="0"/>
          </a:p>
          <a:p>
            <a:pPr lvl="1"/>
            <a:r>
              <a:rPr lang="zh-CN" altLang="en-US" sz="2000" dirty="0"/>
              <a:t>里程碑图</a:t>
            </a:r>
            <a:endParaRPr lang="en-US" altLang="zh-CN" sz="2000" dirty="0"/>
          </a:p>
          <a:p>
            <a:pPr lvl="1"/>
            <a:r>
              <a:rPr lang="zh-CN" altLang="en-US" sz="2000" dirty="0"/>
              <a:t>甘特图</a:t>
            </a:r>
            <a:endParaRPr lang="en-US" altLang="zh-CN" sz="2000" dirty="0"/>
          </a:p>
          <a:p>
            <a:pPr lvl="1"/>
            <a:r>
              <a:rPr lang="zh-CN" altLang="en-US" sz="2000" dirty="0"/>
              <a:t>项目进度网络图</a:t>
            </a:r>
            <a:endParaRPr lang="en-US" altLang="zh-CN" sz="2000" dirty="0"/>
          </a:p>
          <a:p>
            <a:r>
              <a:rPr lang="zh-CN" altLang="en-US" sz="2400" dirty="0">
                <a:solidFill>
                  <a:srgbClr val="FF0000"/>
                </a:solidFill>
              </a:rPr>
              <a:t>进度基准</a:t>
            </a:r>
            <a:r>
              <a:rPr lang="zh-CN" altLang="en-US" sz="2400" dirty="0"/>
              <a:t>。经项目管理团队认可与批准的进度计划</a:t>
            </a:r>
            <a:endParaRPr lang="en-US" altLang="zh-CN" sz="2400"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试练、作业</a:t>
            </a:r>
          </a:p>
        </p:txBody>
      </p:sp>
      <p:sp>
        <p:nvSpPr>
          <p:cNvPr id="3" name="内容占位符 2"/>
          <p:cNvSpPr>
            <a:spLocks noGrp="1"/>
          </p:cNvSpPr>
          <p:nvPr>
            <p:ph idx="1"/>
          </p:nvPr>
        </p:nvSpPr>
        <p:spPr/>
        <p:txBody>
          <a:bodyPr/>
          <a:lstStyle/>
          <a:p>
            <a:r>
              <a:rPr lang="zh-CN" altLang="en-US" sz="2600" dirty="0"/>
              <a:t>小组讨论完成：</a:t>
            </a:r>
            <a:endParaRPr lang="en-US" altLang="zh-CN" sz="2600" dirty="0"/>
          </a:p>
          <a:p>
            <a:pPr lvl="2"/>
            <a:r>
              <a:rPr lang="zh-CN" altLang="en-US" sz="2200" dirty="0">
                <a:solidFill>
                  <a:srgbClr val="FF0000"/>
                </a:solidFill>
              </a:rPr>
              <a:t>在大学生电子商务网站</a:t>
            </a:r>
            <a:r>
              <a:rPr lang="en-US" altLang="zh-CN" sz="2200" dirty="0">
                <a:solidFill>
                  <a:srgbClr val="FF0000"/>
                </a:solidFill>
              </a:rPr>
              <a:t>WBS</a:t>
            </a:r>
            <a:r>
              <a:rPr lang="zh-CN" altLang="en-US" sz="2200" dirty="0">
                <a:solidFill>
                  <a:srgbClr val="FF0000"/>
                </a:solidFill>
              </a:rPr>
              <a:t>练习的成果基础上，完成工作包排列、估算资源、估算时间、制作进度计划工作，课上选几个小组分享</a:t>
            </a:r>
            <a:endParaRPr lang="en-US" altLang="zh-CN" sz="2200" dirty="0">
              <a:solidFill>
                <a:srgbClr val="FF0000"/>
              </a:solidFill>
            </a:endParaRPr>
          </a:p>
          <a:p>
            <a:pPr lvl="2"/>
            <a:r>
              <a:rPr lang="zh-CN" altLang="en-US" sz="2400" b="1" dirty="0">
                <a:solidFill>
                  <a:srgbClr val="FF0000"/>
                </a:solidFill>
              </a:rPr>
              <a:t>课后小组共同</a:t>
            </a:r>
            <a:r>
              <a:rPr lang="zh-CN" altLang="en-US" sz="2400" b="1" dirty="0">
                <a:solidFill>
                  <a:srgbClr val="FF0000"/>
                </a:solidFill>
                <a:sym typeface="Wingdings" pitchFamily="2" charset="2"/>
              </a:rPr>
              <a:t>参考教材附件中</a:t>
            </a:r>
            <a:r>
              <a:rPr lang="en-US" altLang="zh-CN" sz="2400" b="1" dirty="0">
                <a:solidFill>
                  <a:srgbClr val="FF0000"/>
                </a:solidFill>
                <a:sym typeface="Wingdings" pitchFamily="2" charset="2"/>
              </a:rPr>
              <a:t>MS Project</a:t>
            </a:r>
            <a:r>
              <a:rPr lang="zh-CN" altLang="en-US" sz="2400" b="1" dirty="0">
                <a:solidFill>
                  <a:srgbClr val="FF0000"/>
                </a:solidFill>
                <a:sym typeface="Wingdings" pitchFamily="2" charset="2"/>
              </a:rPr>
              <a:t>关于时间部分的实验，完成大学生电子商务项目的规划时间工作，形成进度计划</a:t>
            </a:r>
            <a:r>
              <a:rPr lang="zh-CN" altLang="en-US" sz="2400" b="1" dirty="0">
                <a:solidFill>
                  <a:srgbClr val="FF0000"/>
                </a:solidFill>
              </a:rPr>
              <a:t>，成果保留，后续的所有练习依此扩展</a:t>
            </a:r>
          </a:p>
          <a:p>
            <a:endParaRPr lang="zh-CN" altLang="en-US" sz="2200" dirty="0"/>
          </a:p>
        </p:txBody>
      </p:sp>
    </p:spTree>
    <p:extLst>
      <p:ext uri="{BB962C8B-B14F-4D97-AF65-F5344CB8AC3E}">
        <p14:creationId xmlns:p14="http://schemas.microsoft.com/office/powerpoint/2010/main" val="204995188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规划成本</a:t>
            </a:r>
          </a:p>
        </p:txBody>
      </p:sp>
      <p:sp>
        <p:nvSpPr>
          <p:cNvPr id="3" name="内容占位符 2"/>
          <p:cNvSpPr>
            <a:spLocks noGrp="1"/>
          </p:cNvSpPr>
          <p:nvPr>
            <p:ph idx="1"/>
          </p:nvPr>
        </p:nvSpPr>
        <p:spPr/>
        <p:txBody>
          <a:bodyPr/>
          <a:lstStyle/>
          <a:p>
            <a:pPr marL="514350" indent="-514350">
              <a:lnSpc>
                <a:spcPct val="150000"/>
              </a:lnSpc>
            </a:pPr>
            <a:r>
              <a:rPr lang="zh-CN" altLang="en-US" sz="2400" dirty="0"/>
              <a:t>规划成本回答“</a:t>
            </a:r>
            <a:r>
              <a:rPr lang="zh-CN" altLang="en-US" sz="2400" dirty="0">
                <a:solidFill>
                  <a:srgbClr val="FF0000"/>
                </a:solidFill>
              </a:rPr>
              <a:t>花多少钱及怎么花钱</a:t>
            </a:r>
            <a:r>
              <a:rPr lang="zh-CN" altLang="en-US" sz="2400" dirty="0"/>
              <a:t>” 的问题。由</a:t>
            </a:r>
            <a:r>
              <a:rPr lang="zh-CN" altLang="en-US" sz="2400" dirty="0">
                <a:solidFill>
                  <a:srgbClr val="FF0000"/>
                </a:solidFill>
              </a:rPr>
              <a:t>项目经理</a:t>
            </a:r>
            <a:r>
              <a:rPr lang="zh-CN" altLang="en-US" sz="2400" dirty="0"/>
              <a:t>主要负责，其它团队成员配合。基本过程为：</a:t>
            </a:r>
            <a:endParaRPr lang="en-US" altLang="zh-CN" sz="2400" dirty="0">
              <a:solidFill>
                <a:srgbClr val="FF0000"/>
              </a:solidFill>
              <a:latin typeface="微软雅黑" pitchFamily="34" charset="-122"/>
              <a:ea typeface="微软雅黑" pitchFamily="34" charset="-122"/>
            </a:endParaRPr>
          </a:p>
          <a:p>
            <a:pPr>
              <a:buNone/>
            </a:pPr>
            <a:endParaRPr lang="zh-CN" altLang="en-US" sz="2400" dirty="0"/>
          </a:p>
        </p:txBody>
      </p:sp>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726618"/>
            <a:ext cx="9144000" cy="4131382"/>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 </a:t>
            </a:r>
            <a:r>
              <a:rPr lang="zh-CN" altLang="en-US" dirty="0"/>
              <a:t>估算每个工作包的直接成本</a:t>
            </a:r>
          </a:p>
        </p:txBody>
      </p:sp>
      <p:sp>
        <p:nvSpPr>
          <p:cNvPr id="3" name="内容占位符 2"/>
          <p:cNvSpPr>
            <a:spLocks noGrp="1"/>
          </p:cNvSpPr>
          <p:nvPr>
            <p:ph idx="1"/>
          </p:nvPr>
        </p:nvSpPr>
        <p:spPr>
          <a:xfrm>
            <a:off x="295275" y="1489074"/>
            <a:ext cx="8524875" cy="4683125"/>
          </a:xfrm>
        </p:spPr>
        <p:txBody>
          <a:bodyPr/>
          <a:lstStyle/>
          <a:p>
            <a:pPr>
              <a:lnSpc>
                <a:spcPct val="120000"/>
              </a:lnSpc>
            </a:pPr>
            <a:r>
              <a:rPr lang="zh-CN" altLang="en-US" sz="2400" dirty="0"/>
              <a:t>依据前一阶段的成果</a:t>
            </a:r>
            <a:r>
              <a:rPr lang="en-US" altLang="zh-CN" sz="2400" dirty="0"/>
              <a:t>《</a:t>
            </a:r>
            <a:r>
              <a:rPr lang="zh-CN" altLang="en-US" sz="2400" dirty="0"/>
              <a:t>项目进度计划</a:t>
            </a:r>
            <a:r>
              <a:rPr lang="en-US" altLang="zh-CN" sz="2400" dirty="0"/>
              <a:t>》</a:t>
            </a:r>
            <a:r>
              <a:rPr lang="zh-CN" altLang="en-US" sz="2400" dirty="0"/>
              <a:t>，估算每一个工作包的直接成本</a:t>
            </a:r>
            <a:r>
              <a:rPr lang="en-US" altLang="zh-CN" sz="2400" dirty="0"/>
              <a:t>;</a:t>
            </a:r>
          </a:p>
          <a:p>
            <a:pPr marL="457200" lvl="2" indent="-180975">
              <a:lnSpc>
                <a:spcPct val="120000"/>
              </a:lnSpc>
              <a:buFont typeface="Wingdings" pitchFamily="2" charset="2"/>
              <a:buChar char="§"/>
            </a:pPr>
            <a:r>
              <a:rPr lang="zh-CN" altLang="en-US" sz="2000" dirty="0"/>
              <a:t>直接成本。与创造项目成果直接相关的成本，例如项目成员的工资，项目使用的硬件设备、材料等；</a:t>
            </a:r>
            <a:endParaRPr lang="en-US" altLang="zh-CN" sz="2000" dirty="0"/>
          </a:p>
          <a:p>
            <a:pPr marL="180975" lvl="1" indent="-180975">
              <a:lnSpc>
                <a:spcPct val="120000"/>
              </a:lnSpc>
              <a:buFont typeface="Wingdings" pitchFamily="2" charset="2"/>
              <a:buChar char="§"/>
            </a:pPr>
            <a:r>
              <a:rPr lang="zh-CN" altLang="en-US" sz="2400" dirty="0"/>
              <a:t>常用的估算方法：</a:t>
            </a:r>
            <a:endParaRPr lang="en-US" altLang="zh-CN" sz="2400" dirty="0"/>
          </a:p>
          <a:p>
            <a:pPr marL="457200" lvl="2" indent="-180975">
              <a:lnSpc>
                <a:spcPct val="120000"/>
              </a:lnSpc>
              <a:buFont typeface="Wingdings" pitchFamily="2" charset="2"/>
              <a:buChar char="§"/>
            </a:pPr>
            <a:r>
              <a:rPr lang="zh-CN" altLang="en-US" sz="2000" dirty="0">
                <a:solidFill>
                  <a:srgbClr val="FF0000"/>
                </a:solidFill>
              </a:rPr>
              <a:t>自下而上估算（常用、推荐）</a:t>
            </a:r>
            <a:endParaRPr lang="en-US" altLang="zh-CN" sz="2000" dirty="0">
              <a:solidFill>
                <a:srgbClr val="FF0000"/>
              </a:solidFill>
            </a:endParaRPr>
          </a:p>
          <a:p>
            <a:pPr marL="457200" lvl="2" indent="-180975">
              <a:lnSpc>
                <a:spcPct val="120000"/>
              </a:lnSpc>
              <a:buFont typeface="Wingdings" pitchFamily="2" charset="2"/>
              <a:buChar char="§"/>
            </a:pPr>
            <a:r>
              <a:rPr lang="zh-CN" altLang="en-US" sz="2000" dirty="0"/>
              <a:t>三点估算</a:t>
            </a:r>
            <a:endParaRPr lang="en-US" altLang="zh-CN" sz="2000" dirty="0"/>
          </a:p>
          <a:p>
            <a:pPr marL="457200" lvl="2" indent="-180975">
              <a:lnSpc>
                <a:spcPct val="120000"/>
              </a:lnSpc>
              <a:buFont typeface="Wingdings" pitchFamily="2" charset="2"/>
              <a:buChar char="§"/>
            </a:pPr>
            <a:r>
              <a:rPr lang="zh-CN" altLang="en-US" sz="2000" dirty="0"/>
              <a:t>类比估算</a:t>
            </a:r>
            <a:endParaRPr lang="en-US" altLang="zh-CN" sz="2000" dirty="0"/>
          </a:p>
          <a:p>
            <a:pPr marL="457200" lvl="2" indent="-180975">
              <a:lnSpc>
                <a:spcPct val="120000"/>
              </a:lnSpc>
              <a:buFont typeface="Wingdings" pitchFamily="2" charset="2"/>
              <a:buChar char="§"/>
            </a:pPr>
            <a:r>
              <a:rPr lang="zh-CN" altLang="en-US" sz="2000" dirty="0"/>
              <a:t>参数估算</a:t>
            </a:r>
            <a:endParaRPr lang="en-US" altLang="zh-CN"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 calcmode="lin" valueType="num">
                                      <p:cBhvr additive="base">
                                        <p:cTn id="1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 calcmode="lin" valueType="num">
                                      <p:cBhvr additive="base">
                                        <p:cTn id="1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 calcmode="lin" valueType="num">
                                      <p:cBhvr additive="base">
                                        <p:cTn id="1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 calcmode="lin" valueType="num">
                                      <p:cBhvr additive="base">
                                        <p:cTn id="2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几个重要的思考</a:t>
            </a:r>
          </a:p>
        </p:txBody>
      </p:sp>
      <p:sp>
        <p:nvSpPr>
          <p:cNvPr id="3" name="内容占位符 2"/>
          <p:cNvSpPr>
            <a:spLocks noGrp="1"/>
          </p:cNvSpPr>
          <p:nvPr>
            <p:ph idx="1"/>
          </p:nvPr>
        </p:nvSpPr>
        <p:spPr/>
        <p:txBody>
          <a:bodyPr/>
          <a:lstStyle/>
          <a:p>
            <a:pPr>
              <a:lnSpc>
                <a:spcPct val="150000"/>
              </a:lnSpc>
            </a:pPr>
            <a:r>
              <a:rPr lang="zh-CN" altLang="en-US" sz="2400" dirty="0"/>
              <a:t>项目启动后，为何先做规划而不是直接开发？</a:t>
            </a:r>
            <a:endParaRPr lang="en-US" altLang="zh-CN" sz="2400" dirty="0"/>
          </a:p>
          <a:p>
            <a:pPr>
              <a:lnSpc>
                <a:spcPct val="150000"/>
              </a:lnSpc>
            </a:pPr>
            <a:r>
              <a:rPr lang="zh-CN" altLang="en-US" sz="2400" dirty="0"/>
              <a:t>规划阶段做哪些事？彼此有什么规律和关联吗？</a:t>
            </a:r>
            <a:endParaRPr lang="en-US" altLang="zh-CN" sz="2400" dirty="0"/>
          </a:p>
          <a:p>
            <a:pPr>
              <a:lnSpc>
                <a:spcPct val="150000"/>
              </a:lnSpc>
            </a:pPr>
            <a:r>
              <a:rPr lang="zh-CN" altLang="en-US" sz="2400" dirty="0"/>
              <a:t>各类规划工作有什么方法？</a:t>
            </a:r>
            <a:endParaRPr lang="en-US" altLang="zh-CN" sz="2400" dirty="0"/>
          </a:p>
          <a:p>
            <a:pPr>
              <a:lnSpc>
                <a:spcPct val="150000"/>
              </a:lnSpc>
            </a:pPr>
            <a:endParaRPr lang="zh-CN" altLang="en-US" sz="2400" dirty="0"/>
          </a:p>
        </p:txBody>
      </p:sp>
    </p:spTree>
    <p:extLst>
      <p:ext uri="{BB962C8B-B14F-4D97-AF65-F5344CB8AC3E}">
        <p14:creationId xmlns:p14="http://schemas.microsoft.com/office/powerpoint/2010/main" val="4677696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DEMO</a:t>
            </a:r>
            <a:r>
              <a:rPr lang="zh-CN" altLang="en-US" dirty="0"/>
              <a:t>：使用</a:t>
            </a:r>
            <a:r>
              <a:rPr lang="en-US" altLang="zh-CN" dirty="0"/>
              <a:t>MS Project</a:t>
            </a:r>
            <a:r>
              <a:rPr lang="zh-CN" altLang="en-US" dirty="0"/>
              <a:t>软件估算工作包的直接成本</a:t>
            </a:r>
          </a:p>
        </p:txBody>
      </p:sp>
      <p:sp>
        <p:nvSpPr>
          <p:cNvPr id="3" name="内容占位符 2"/>
          <p:cNvSpPr>
            <a:spLocks noGrp="1"/>
          </p:cNvSpPr>
          <p:nvPr>
            <p:ph idx="1"/>
          </p:nvPr>
        </p:nvSpPr>
        <p:spPr/>
        <p:txBody>
          <a:bodyPr/>
          <a:lstStyle/>
          <a:p>
            <a:r>
              <a:rPr lang="zh-CN" altLang="en-US" sz="2400" dirty="0"/>
              <a:t>定义工时资源</a:t>
            </a:r>
            <a:endParaRPr lang="en-US" altLang="zh-CN" sz="2400" dirty="0"/>
          </a:p>
          <a:p>
            <a:pPr lvl="1"/>
            <a:r>
              <a:rPr lang="zh-CN" altLang="en-US" sz="2000" dirty="0"/>
              <a:t>人员（未明确到具体人的，可根据能力要求给出预估成本，例如程序员</a:t>
            </a:r>
            <a:r>
              <a:rPr lang="en-US" altLang="zh-CN" sz="2000" dirty="0"/>
              <a:t>1</a:t>
            </a:r>
            <a:r>
              <a:rPr lang="zh-CN" altLang="en-US" sz="2000" dirty="0"/>
              <a:t>期望是</a:t>
            </a:r>
            <a:r>
              <a:rPr lang="en-US" altLang="zh-CN" sz="2000" dirty="0"/>
              <a:t>JAVA</a:t>
            </a:r>
            <a:r>
              <a:rPr lang="zh-CN" altLang="en-US" sz="2000" dirty="0"/>
              <a:t>开发专家，预估成本为</a:t>
            </a:r>
            <a:r>
              <a:rPr lang="en-US" altLang="zh-CN" sz="2000" dirty="0"/>
              <a:t>8000</a:t>
            </a:r>
            <a:r>
              <a:rPr lang="zh-CN" altLang="en-US" sz="2000" dirty="0"/>
              <a:t>元</a:t>
            </a:r>
            <a:r>
              <a:rPr lang="en-US" altLang="zh-CN" sz="2000" dirty="0"/>
              <a:t>/</a:t>
            </a:r>
            <a:r>
              <a:rPr lang="zh-CN" altLang="en-US" sz="2000" dirty="0"/>
              <a:t>月）</a:t>
            </a:r>
            <a:endParaRPr lang="en-US" altLang="zh-CN" sz="2000" dirty="0"/>
          </a:p>
          <a:p>
            <a:pPr lvl="1"/>
            <a:r>
              <a:rPr lang="zh-CN" altLang="en-US" sz="2000" dirty="0"/>
              <a:t>设备</a:t>
            </a:r>
            <a:endParaRPr lang="en-US" altLang="zh-CN" sz="2000" dirty="0"/>
          </a:p>
          <a:p>
            <a:r>
              <a:rPr lang="zh-CN" altLang="en-US" sz="2400" dirty="0"/>
              <a:t>定义材料资源</a:t>
            </a:r>
            <a:endParaRPr lang="en-US" altLang="zh-CN" sz="2400" dirty="0"/>
          </a:p>
          <a:p>
            <a:r>
              <a:rPr lang="zh-CN" altLang="en-US" sz="2400" dirty="0"/>
              <a:t>定义成本资源</a:t>
            </a:r>
            <a:endParaRPr lang="en-US" altLang="zh-CN" sz="2400" dirty="0"/>
          </a:p>
          <a:p>
            <a:endParaRPr lang="zh-CN" altLang="en-US" sz="2400"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 </a:t>
            </a:r>
            <a:r>
              <a:rPr lang="zh-CN" altLang="en-US" dirty="0"/>
              <a:t>估算间接成本和储备</a:t>
            </a:r>
          </a:p>
        </p:txBody>
      </p:sp>
      <p:sp>
        <p:nvSpPr>
          <p:cNvPr id="3" name="内容占位符 2"/>
          <p:cNvSpPr>
            <a:spLocks noGrp="1"/>
          </p:cNvSpPr>
          <p:nvPr>
            <p:ph idx="1"/>
          </p:nvPr>
        </p:nvSpPr>
        <p:spPr>
          <a:xfrm>
            <a:off x="295275" y="1489074"/>
            <a:ext cx="8524875" cy="4683125"/>
          </a:xfrm>
        </p:spPr>
        <p:txBody>
          <a:bodyPr/>
          <a:lstStyle/>
          <a:p>
            <a:pPr>
              <a:lnSpc>
                <a:spcPct val="120000"/>
              </a:lnSpc>
            </a:pPr>
            <a:r>
              <a:rPr lang="zh-CN" altLang="en-US" sz="2400" dirty="0"/>
              <a:t>依据前一阶段的成果</a:t>
            </a:r>
            <a:r>
              <a:rPr lang="en-US" altLang="zh-CN" sz="2400" dirty="0"/>
              <a:t>《</a:t>
            </a:r>
            <a:r>
              <a:rPr lang="zh-CN" altLang="en-US" sz="2400" dirty="0"/>
              <a:t>项目进度计划</a:t>
            </a:r>
            <a:r>
              <a:rPr lang="en-US" altLang="zh-CN" sz="2400" dirty="0"/>
              <a:t>》</a:t>
            </a:r>
            <a:r>
              <a:rPr lang="zh-CN" altLang="en-US" sz="2400" dirty="0"/>
              <a:t>，估算工作包或更高级别分类（控制账户甚至整个项目）的间接成本和储备</a:t>
            </a:r>
            <a:r>
              <a:rPr lang="en-US" altLang="zh-CN" sz="2400" dirty="0"/>
              <a:t>;</a:t>
            </a:r>
          </a:p>
          <a:p>
            <a:pPr lvl="1">
              <a:lnSpc>
                <a:spcPct val="120000"/>
              </a:lnSpc>
            </a:pPr>
            <a:r>
              <a:rPr lang="zh-CN" altLang="en-US" sz="2000" dirty="0"/>
              <a:t>间接成本。不创造项目成果间接相关的成本，例如企业的水电费，管理费分摊；</a:t>
            </a:r>
          </a:p>
          <a:p>
            <a:pPr lvl="1">
              <a:lnSpc>
                <a:spcPct val="120000"/>
              </a:lnSpc>
            </a:pPr>
            <a:r>
              <a:rPr lang="zh-CN" altLang="en-US" sz="2000" dirty="0"/>
              <a:t>储备。为应对未来的风险而预留的成本；</a:t>
            </a:r>
            <a:endParaRPr lang="en-US" altLang="zh-CN" sz="2000" dirty="0"/>
          </a:p>
          <a:p>
            <a:pPr>
              <a:lnSpc>
                <a:spcPct val="120000"/>
              </a:lnSpc>
            </a:pPr>
            <a:r>
              <a:rPr lang="zh-CN" altLang="en-US" sz="2400" dirty="0">
                <a:solidFill>
                  <a:srgbClr val="FF0000"/>
                </a:solidFill>
              </a:rPr>
              <a:t>通常间接成本和储备在项目级按直接成本的一定比例估算</a:t>
            </a:r>
            <a:r>
              <a:rPr lang="zh-CN" altLang="en-US" sz="2400" dirty="0"/>
              <a:t>；</a:t>
            </a:r>
            <a:endParaRPr lang="en-US" altLang="zh-CN" sz="2400" dirty="0"/>
          </a:p>
          <a:p>
            <a:pPr>
              <a:lnSpc>
                <a:spcPct val="120000"/>
              </a:lnSpc>
            </a:pPr>
            <a:r>
              <a:rPr lang="en-US" altLang="zh-CN" sz="2400" dirty="0"/>
              <a:t>DEMO</a:t>
            </a:r>
            <a:r>
              <a:rPr lang="zh-CN" altLang="en-US" sz="2400" dirty="0"/>
              <a:t>：使用</a:t>
            </a:r>
            <a:r>
              <a:rPr lang="en-US" altLang="zh-CN" sz="2400" dirty="0"/>
              <a:t>MS Project</a:t>
            </a:r>
            <a:r>
              <a:rPr lang="zh-CN" altLang="en-US" sz="2400" dirty="0"/>
              <a:t>软件估算项目的间接成本和估算；</a:t>
            </a:r>
            <a:endParaRPr lang="en-US" altLang="zh-CN" sz="2400" dirty="0"/>
          </a:p>
          <a:p>
            <a:pPr>
              <a:lnSpc>
                <a:spcPct val="120000"/>
              </a:lnSpc>
            </a:pPr>
            <a:r>
              <a:rPr lang="zh-CN" altLang="en-US" sz="2400" dirty="0"/>
              <a:t>成果：待审批的</a:t>
            </a:r>
            <a:r>
              <a:rPr lang="en-US" altLang="zh-CN" sz="2400" dirty="0"/>
              <a:t>《</a:t>
            </a:r>
            <a:r>
              <a:rPr lang="zh-CN" altLang="en-US" sz="2400" dirty="0"/>
              <a:t>项目成本估算</a:t>
            </a:r>
            <a:r>
              <a:rPr lang="en-US" altLang="zh-CN" sz="2400" dirty="0"/>
              <a:t>》</a:t>
            </a:r>
            <a:r>
              <a:rPr lang="zh-CN" altLang="en-US" sz="2400" dirty="0"/>
              <a:t>；</a:t>
            </a:r>
            <a:endParaRPr lang="zh-CN" altLang="en-US" sz="2200" dirty="0"/>
          </a:p>
        </p:txBody>
      </p:sp>
    </p:spTree>
    <p:extLst>
      <p:ext uri="{BB962C8B-B14F-4D97-AF65-F5344CB8AC3E}">
        <p14:creationId xmlns:p14="http://schemas.microsoft.com/office/powerpoint/2010/main" val="226461486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 </a:t>
            </a:r>
            <a:r>
              <a:rPr lang="zh-CN" altLang="en-US" dirty="0"/>
              <a:t>管理层决策项目估算是否可行</a:t>
            </a:r>
          </a:p>
        </p:txBody>
      </p:sp>
      <p:sp>
        <p:nvSpPr>
          <p:cNvPr id="3" name="内容占位符 2"/>
          <p:cNvSpPr>
            <a:spLocks noGrp="1"/>
          </p:cNvSpPr>
          <p:nvPr>
            <p:ph idx="1"/>
          </p:nvPr>
        </p:nvSpPr>
        <p:spPr>
          <a:xfrm>
            <a:off x="295275" y="1489074"/>
            <a:ext cx="8524875" cy="4683125"/>
          </a:xfrm>
        </p:spPr>
        <p:txBody>
          <a:bodyPr/>
          <a:lstStyle/>
          <a:p>
            <a:pPr>
              <a:lnSpc>
                <a:spcPct val="120000"/>
              </a:lnSpc>
            </a:pPr>
            <a:r>
              <a:rPr lang="zh-CN" altLang="en-US" sz="2400" dirty="0"/>
              <a:t>管理层审查</a:t>
            </a:r>
            <a:r>
              <a:rPr lang="en-US" altLang="zh-CN" sz="2400" dirty="0"/>
              <a:t>《</a:t>
            </a:r>
            <a:r>
              <a:rPr lang="zh-CN" altLang="en-US" sz="2400" dirty="0"/>
              <a:t>项目成本估算</a:t>
            </a:r>
            <a:r>
              <a:rPr lang="en-US" altLang="zh-CN" sz="2400" dirty="0"/>
              <a:t>》</a:t>
            </a:r>
            <a:r>
              <a:rPr lang="zh-CN" altLang="en-US" sz="2400" dirty="0"/>
              <a:t>文件（通常会深度了解估算的依据等），并决策此估算是否可行；</a:t>
            </a:r>
            <a:endParaRPr lang="en-US" altLang="zh-CN" sz="2400" dirty="0"/>
          </a:p>
          <a:p>
            <a:pPr lvl="1">
              <a:lnSpc>
                <a:spcPct val="120000"/>
              </a:lnSpc>
            </a:pPr>
            <a:r>
              <a:rPr lang="zh-CN" altLang="en-US" sz="2200" dirty="0"/>
              <a:t>例如某项目的估算是</a:t>
            </a:r>
            <a:r>
              <a:rPr lang="en-US" altLang="zh-CN" sz="2200" dirty="0"/>
              <a:t>100</a:t>
            </a:r>
            <a:r>
              <a:rPr lang="zh-CN" altLang="en-US" sz="2200" dirty="0"/>
              <a:t>万，而企业与客户签署合同仅收</a:t>
            </a:r>
            <a:r>
              <a:rPr lang="en-US" altLang="zh-CN" sz="2200" dirty="0"/>
              <a:t>80</a:t>
            </a:r>
            <a:r>
              <a:rPr lang="zh-CN" altLang="en-US" sz="2200" dirty="0"/>
              <a:t>万，管理层肯定不会批准这个估算结果，需要重新调整估算；</a:t>
            </a:r>
            <a:endParaRPr lang="en-US" altLang="zh-CN" sz="2200" dirty="0"/>
          </a:p>
        </p:txBody>
      </p:sp>
    </p:spTree>
    <p:extLst>
      <p:ext uri="{BB962C8B-B14F-4D97-AF65-F5344CB8AC3E}">
        <p14:creationId xmlns:p14="http://schemas.microsoft.com/office/powerpoint/2010/main" val="295633565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 </a:t>
            </a:r>
            <a:r>
              <a:rPr lang="zh-CN" altLang="en-US" dirty="0"/>
              <a:t>制定各时间段的成本开支（预算）</a:t>
            </a:r>
          </a:p>
        </p:txBody>
      </p:sp>
      <p:sp>
        <p:nvSpPr>
          <p:cNvPr id="3" name="内容占位符 2"/>
          <p:cNvSpPr>
            <a:spLocks noGrp="1"/>
          </p:cNvSpPr>
          <p:nvPr>
            <p:ph idx="1"/>
          </p:nvPr>
        </p:nvSpPr>
        <p:spPr>
          <a:xfrm>
            <a:off x="295275" y="1489075"/>
            <a:ext cx="8627499" cy="4313238"/>
          </a:xfrm>
        </p:spPr>
        <p:txBody>
          <a:bodyPr/>
          <a:lstStyle/>
          <a:p>
            <a:r>
              <a:rPr lang="zh-CN" altLang="en-US" sz="2400" dirty="0"/>
              <a:t>在已批准的项目估算基础上，结合进度计划安排，制定出以时间段为单位的成本开支计划，用于未来的成本控制；</a:t>
            </a:r>
            <a:endParaRPr lang="en-US" altLang="zh-CN" sz="2400" dirty="0"/>
          </a:p>
          <a:p>
            <a:pPr lvl="1"/>
            <a:r>
              <a:rPr lang="zh-CN" altLang="en-US" sz="2000" dirty="0"/>
              <a:t>时间段通常以季、月、周为单位；</a:t>
            </a:r>
            <a:endParaRPr lang="zh-CN" altLang="en-US" dirty="0"/>
          </a:p>
          <a:p>
            <a:r>
              <a:rPr lang="en-US" altLang="zh-CN" sz="2400" dirty="0"/>
              <a:t>DEMO</a:t>
            </a:r>
            <a:r>
              <a:rPr lang="zh-CN" altLang="en-US" sz="2400" dirty="0"/>
              <a:t>：使用</a:t>
            </a:r>
            <a:r>
              <a:rPr lang="en-US" altLang="zh-CN" sz="2400" dirty="0"/>
              <a:t>MS Project</a:t>
            </a:r>
            <a:r>
              <a:rPr lang="zh-CN" altLang="en-US" sz="2400" dirty="0"/>
              <a:t>软件生成预算，并保存为基准</a:t>
            </a:r>
            <a:endParaRPr lang="en-US" altLang="zh-CN" sz="2400" dirty="0"/>
          </a:p>
          <a:p>
            <a:pPr marL="720725" lvl="1" indent="-457200">
              <a:buFont typeface="+mj-lt"/>
              <a:buAutoNum type="arabicPeriod"/>
            </a:pPr>
            <a:r>
              <a:rPr lang="zh-CN" altLang="en-US" sz="2000" dirty="0"/>
              <a:t>菜单</a:t>
            </a:r>
            <a:r>
              <a:rPr lang="en-US" altLang="zh-CN" sz="2000" dirty="0"/>
              <a:t>”</a:t>
            </a:r>
            <a:r>
              <a:rPr lang="zh-CN" altLang="en-US" sz="2000" dirty="0"/>
              <a:t>项目</a:t>
            </a:r>
            <a:r>
              <a:rPr lang="en-US" altLang="zh-CN" sz="2000" dirty="0"/>
              <a:t>—</a:t>
            </a:r>
            <a:r>
              <a:rPr lang="zh-CN" altLang="en-US" sz="2000" dirty="0"/>
              <a:t>可视报表</a:t>
            </a:r>
            <a:r>
              <a:rPr lang="en-US" altLang="zh-CN" sz="2000" dirty="0"/>
              <a:t>”</a:t>
            </a:r>
            <a:r>
              <a:rPr lang="zh-CN" altLang="en-US" sz="2000" dirty="0"/>
              <a:t>；</a:t>
            </a:r>
            <a:endParaRPr lang="en-US" altLang="zh-CN" sz="2000" dirty="0"/>
          </a:p>
          <a:p>
            <a:pPr marL="720725" lvl="1" indent="-457200">
              <a:buFont typeface="+mj-lt"/>
              <a:buAutoNum type="arabicPeriod"/>
            </a:pPr>
            <a:r>
              <a:rPr lang="zh-CN" altLang="en-US" sz="2000" dirty="0"/>
              <a:t>选择“现金流报表”；</a:t>
            </a:r>
            <a:endParaRPr lang="en-US" altLang="zh-CN" sz="2000" dirty="0"/>
          </a:p>
          <a:p>
            <a:pPr marL="720725" lvl="1" indent="-457200">
              <a:buFont typeface="+mj-lt"/>
              <a:buAutoNum type="arabicPeriod"/>
            </a:pPr>
            <a:r>
              <a:rPr lang="zh-CN" altLang="en-US" sz="2000" dirty="0"/>
              <a:t>选择“视图”按钮；</a:t>
            </a:r>
            <a:endParaRPr lang="en-US" altLang="zh-CN" sz="2000" dirty="0"/>
          </a:p>
          <a:p>
            <a:pPr marL="720725" lvl="1" indent="-457200">
              <a:buFont typeface="+mj-lt"/>
              <a:buAutoNum type="arabicPeriod"/>
            </a:pPr>
            <a:r>
              <a:rPr lang="zh-CN" altLang="en-US" sz="2000" dirty="0"/>
              <a:t>将生成的</a:t>
            </a:r>
            <a:r>
              <a:rPr lang="en-US" altLang="zh-CN" sz="2000" dirty="0"/>
              <a:t>Excel</a:t>
            </a:r>
            <a:r>
              <a:rPr lang="zh-CN" altLang="en-US" sz="2000" dirty="0"/>
              <a:t>文件保存为项目预算文件；</a:t>
            </a:r>
            <a:endParaRPr lang="en-US" altLang="zh-CN" sz="2000" dirty="0"/>
          </a:p>
          <a:p>
            <a:pPr marL="720725" lvl="1" indent="-457200">
              <a:buFont typeface="+mj-lt"/>
              <a:buAutoNum type="arabicPeriod"/>
            </a:pPr>
            <a:r>
              <a:rPr lang="zh-CN" altLang="en-US" sz="2000" dirty="0"/>
              <a:t>菜单“项目</a:t>
            </a:r>
            <a:r>
              <a:rPr lang="en-US" altLang="zh-CN" sz="2000" dirty="0"/>
              <a:t>—</a:t>
            </a:r>
            <a:r>
              <a:rPr lang="zh-CN" altLang="en-US" sz="2000" dirty="0"/>
              <a:t>设置比较基准”</a:t>
            </a:r>
            <a:r>
              <a:rPr lang="en-US" altLang="zh-CN" sz="2000" dirty="0"/>
              <a:t>(</a:t>
            </a:r>
            <a:r>
              <a:rPr lang="zh-CN" altLang="en-US" sz="2000" dirty="0"/>
              <a:t>通过“项目信息</a:t>
            </a:r>
            <a:r>
              <a:rPr lang="en-US" altLang="zh-CN" sz="2000" dirty="0"/>
              <a:t>—</a:t>
            </a:r>
            <a:r>
              <a:rPr lang="zh-CN" altLang="en-US" sz="2000" dirty="0"/>
              <a:t>统计信息”查看变化</a:t>
            </a:r>
            <a:r>
              <a:rPr lang="en-US" altLang="zh-CN" sz="2000" dirty="0"/>
              <a:t>)</a:t>
            </a:r>
            <a:endParaRPr lang="zh-CN" altLang="en-US" sz="2000" dirty="0"/>
          </a:p>
          <a:p>
            <a:r>
              <a:rPr lang="zh-CN" altLang="en-US" sz="2400" dirty="0"/>
              <a:t>成果：项目成本预算（</a:t>
            </a:r>
            <a:r>
              <a:rPr lang="en-US" altLang="zh-CN" sz="2400" dirty="0"/>
              <a:t>《</a:t>
            </a:r>
            <a:r>
              <a:rPr lang="zh-CN" altLang="en-US" sz="2400" dirty="0"/>
              <a:t>成本绩效基准</a:t>
            </a:r>
            <a:r>
              <a:rPr lang="en-US" altLang="zh-CN" sz="2400" dirty="0"/>
              <a:t>》</a:t>
            </a:r>
            <a:r>
              <a:rPr lang="zh-CN" altLang="en-US" sz="2400" dirty="0"/>
              <a:t>）。经过</a:t>
            </a:r>
            <a:r>
              <a:rPr lang="zh-CN" altLang="en-US" sz="2400" dirty="0">
                <a:solidFill>
                  <a:srgbClr val="FF0000"/>
                </a:solidFill>
              </a:rPr>
              <a:t>批准</a:t>
            </a:r>
            <a:r>
              <a:rPr lang="zh-CN" altLang="en-US" sz="2400" dirty="0"/>
              <a:t>且按时间段分配资金的完成预算（</a:t>
            </a:r>
            <a:r>
              <a:rPr lang="en-US" altLang="zh-CN" sz="2400" dirty="0"/>
              <a:t>BAC</a:t>
            </a:r>
            <a:r>
              <a:rPr lang="zh-CN" altLang="en-US" sz="2400" dirty="0"/>
              <a:t>），用于测量、监督和控制项目的总体成本绩效</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 </a:t>
            </a:r>
            <a:r>
              <a:rPr lang="zh-CN" altLang="en-US" dirty="0"/>
              <a:t>管理层批准项目成本预算</a:t>
            </a:r>
          </a:p>
        </p:txBody>
      </p:sp>
      <p:sp>
        <p:nvSpPr>
          <p:cNvPr id="3" name="内容占位符 2"/>
          <p:cNvSpPr>
            <a:spLocks noGrp="1"/>
          </p:cNvSpPr>
          <p:nvPr>
            <p:ph idx="1"/>
          </p:nvPr>
        </p:nvSpPr>
        <p:spPr>
          <a:xfrm>
            <a:off x="295275" y="1489074"/>
            <a:ext cx="8524875" cy="4683125"/>
          </a:xfrm>
        </p:spPr>
        <p:txBody>
          <a:bodyPr/>
          <a:lstStyle/>
          <a:p>
            <a:pPr>
              <a:lnSpc>
                <a:spcPct val="120000"/>
              </a:lnSpc>
            </a:pPr>
            <a:r>
              <a:rPr lang="zh-CN" altLang="en-US" sz="2400" dirty="0"/>
              <a:t>管理层审查</a:t>
            </a:r>
            <a:r>
              <a:rPr lang="en-US" altLang="zh-CN" sz="2400" dirty="0"/>
              <a:t>《</a:t>
            </a:r>
            <a:r>
              <a:rPr lang="zh-CN" altLang="en-US" sz="2400" dirty="0"/>
              <a:t>项目成本预算</a:t>
            </a:r>
            <a:r>
              <a:rPr lang="en-US" altLang="zh-CN" sz="2400" dirty="0"/>
              <a:t>》</a:t>
            </a:r>
            <a:r>
              <a:rPr lang="zh-CN" altLang="en-US" sz="2400" dirty="0"/>
              <a:t>文件，并决策是否批准；</a:t>
            </a:r>
            <a:endParaRPr lang="en-US" altLang="zh-CN" sz="2400" dirty="0"/>
          </a:p>
          <a:p>
            <a:pPr lvl="1">
              <a:lnSpc>
                <a:spcPct val="120000"/>
              </a:lnSpc>
            </a:pPr>
            <a:r>
              <a:rPr lang="zh-CN" altLang="en-US" sz="2200" dirty="0"/>
              <a:t>例如某项目预算结果是第</a:t>
            </a:r>
            <a:r>
              <a:rPr lang="en-US" altLang="zh-CN" sz="2200" dirty="0"/>
              <a:t>1</a:t>
            </a:r>
            <a:r>
              <a:rPr lang="zh-CN" altLang="en-US" sz="2200" dirty="0"/>
              <a:t>个月开支</a:t>
            </a:r>
            <a:r>
              <a:rPr lang="en-US" altLang="zh-CN" sz="2200" dirty="0"/>
              <a:t>10</a:t>
            </a:r>
            <a:r>
              <a:rPr lang="zh-CN" altLang="en-US" sz="2200" dirty="0"/>
              <a:t>万，第</a:t>
            </a:r>
            <a:r>
              <a:rPr lang="en-US" altLang="zh-CN" sz="2200" dirty="0"/>
              <a:t>2</a:t>
            </a:r>
            <a:r>
              <a:rPr lang="zh-CN" altLang="en-US" sz="2200" dirty="0"/>
              <a:t>个月开支</a:t>
            </a:r>
            <a:r>
              <a:rPr lang="en-US" altLang="zh-CN" sz="2200" dirty="0"/>
              <a:t>15</a:t>
            </a:r>
            <a:r>
              <a:rPr lang="zh-CN" altLang="en-US" sz="2200" dirty="0"/>
              <a:t>万，第</a:t>
            </a:r>
            <a:r>
              <a:rPr lang="en-US" altLang="zh-CN" sz="2200" dirty="0"/>
              <a:t>3</a:t>
            </a:r>
            <a:r>
              <a:rPr lang="zh-CN" altLang="en-US" sz="2200" dirty="0"/>
              <a:t>个月开支</a:t>
            </a:r>
            <a:r>
              <a:rPr lang="en-US" altLang="zh-CN" sz="2200" dirty="0"/>
              <a:t>18</a:t>
            </a:r>
            <a:r>
              <a:rPr lang="zh-CN" altLang="en-US" sz="2200" dirty="0"/>
              <a:t>万</a:t>
            </a:r>
            <a:r>
              <a:rPr lang="en-US" altLang="zh-CN" sz="2200" dirty="0"/>
              <a:t>……</a:t>
            </a:r>
            <a:r>
              <a:rPr lang="zh-CN" altLang="en-US" sz="2200" dirty="0"/>
              <a:t>，那么管理层要根据公司的现金流情况决策是否批准此预算，如果批准就必须按预算给予资金支持；</a:t>
            </a:r>
            <a:endParaRPr lang="en-US" altLang="zh-CN" sz="2200" dirty="0"/>
          </a:p>
        </p:txBody>
      </p:sp>
    </p:spTree>
    <p:extLst>
      <p:ext uri="{BB962C8B-B14F-4D97-AF65-F5344CB8AC3E}">
        <p14:creationId xmlns:p14="http://schemas.microsoft.com/office/powerpoint/2010/main" val="290460876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2"/>
          <p:cNvSpPr txBox="1">
            <a:spLocks/>
          </p:cNvSpPr>
          <p:nvPr/>
        </p:nvSpPr>
        <p:spPr bwMode="auto">
          <a:xfrm>
            <a:off x="4686299" y="1285273"/>
            <a:ext cx="4220633" cy="53604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180975" marR="0" lvl="0" indent="-180975" algn="l" defTabSz="914400" rtl="0" eaLnBrk="0" fontAlgn="base" latinLnBrk="0" hangingPunct="0">
              <a:lnSpc>
                <a:spcPct val="100000"/>
              </a:lnSpc>
              <a:spcBef>
                <a:spcPct val="0"/>
              </a:spcBef>
              <a:spcAft>
                <a:spcPct val="40000"/>
              </a:spcAft>
              <a:buClrTx/>
              <a:buSzTx/>
              <a:buFont typeface="Wingdings" pitchFamily="2" charset="2"/>
              <a:buChar char="§"/>
              <a:tabLst/>
              <a:defRPr/>
            </a:pPr>
            <a:endParaRPr kumimoji="0" lang="en-US" altLang="zh-CN" sz="2000" b="0" i="0" u="none" strike="noStrike" kern="0" cap="none" spc="0" normalizeH="0" baseline="0" noProof="0" dirty="0">
              <a:ln>
                <a:noFill/>
              </a:ln>
              <a:solidFill>
                <a:schemeClr val="tx1"/>
              </a:solidFill>
              <a:effectLst/>
              <a:uLnTx/>
              <a:uFillTx/>
              <a:latin typeface="微软雅黑" pitchFamily="34" charset="-122"/>
              <a:ea typeface="微软雅黑" pitchFamily="34" charset="-122"/>
              <a:cs typeface="+mn-cs"/>
            </a:endParaRPr>
          </a:p>
          <a:p>
            <a:pPr marL="180975" marR="0" lvl="0" indent="-180975" algn="l" defTabSz="914400" rtl="0" eaLnBrk="0" fontAlgn="base" latinLnBrk="0" hangingPunct="0">
              <a:lnSpc>
                <a:spcPct val="100000"/>
              </a:lnSpc>
              <a:spcBef>
                <a:spcPct val="0"/>
              </a:spcBef>
              <a:spcAft>
                <a:spcPct val="40000"/>
              </a:spcAft>
              <a:buClrTx/>
              <a:buSzTx/>
              <a:buFont typeface="Wingdings" pitchFamily="2" charset="2"/>
              <a:buChar char="§"/>
              <a:tabLst/>
              <a:defRPr/>
            </a:pPr>
            <a:r>
              <a:rPr kumimoji="0" lang="zh-CN" altLang="en-US" sz="2000" b="0" i="0" u="none" strike="noStrike" kern="0" cap="none" spc="0" normalizeH="0" baseline="0" noProof="0" dirty="0">
                <a:ln>
                  <a:noFill/>
                </a:ln>
                <a:solidFill>
                  <a:schemeClr val="tx1"/>
                </a:solidFill>
                <a:effectLst/>
                <a:uLnTx/>
                <a:uFillTx/>
                <a:latin typeface="微软雅黑" pitchFamily="34" charset="-122"/>
                <a:ea typeface="微软雅黑" pitchFamily="34" charset="-122"/>
                <a:cs typeface="+mn-cs"/>
              </a:rPr>
              <a:t>灭他倒是不费事，咱们需要花点儿钱。给我几天时间，我算算。</a:t>
            </a:r>
            <a:endParaRPr kumimoji="0" lang="en-US" altLang="zh-CN" sz="2000" b="0" i="0" u="none" strike="noStrike" kern="0" cap="none" spc="0" normalizeH="0" baseline="0" noProof="0" dirty="0">
              <a:ln>
                <a:noFill/>
              </a:ln>
              <a:solidFill>
                <a:schemeClr val="tx1"/>
              </a:solidFill>
              <a:effectLst/>
              <a:uLnTx/>
              <a:uFillTx/>
              <a:latin typeface="微软雅黑" pitchFamily="34" charset="-122"/>
              <a:ea typeface="微软雅黑" pitchFamily="34" charset="-122"/>
              <a:cs typeface="+mn-cs"/>
            </a:endParaRPr>
          </a:p>
          <a:p>
            <a:pPr marL="180975" indent="-180975" eaLnBrk="0" hangingPunct="0">
              <a:spcAft>
                <a:spcPct val="40000"/>
              </a:spcAft>
              <a:buFont typeface="Wingdings" pitchFamily="2" charset="2"/>
              <a:buChar char="§"/>
              <a:defRPr/>
            </a:pPr>
            <a:r>
              <a:rPr lang="zh-CN" altLang="en-US" kern="0" dirty="0">
                <a:latin typeface="微软雅黑" pitchFamily="34" charset="-122"/>
                <a:ea typeface="微软雅黑" pitchFamily="34" charset="-122"/>
                <a:cs typeface="+mn-cs"/>
              </a:rPr>
              <a:t>（</a:t>
            </a:r>
            <a:r>
              <a:rPr lang="en-US" altLang="zh-CN" kern="0" dirty="0">
                <a:latin typeface="微软雅黑" pitchFamily="34" charset="-122"/>
                <a:ea typeface="微软雅黑" pitchFamily="34" charset="-122"/>
                <a:cs typeface="+mn-cs"/>
              </a:rPr>
              <a:t>N</a:t>
            </a:r>
            <a:r>
              <a:rPr lang="zh-CN" altLang="en-US" kern="0" dirty="0">
                <a:latin typeface="微软雅黑" pitchFamily="34" charset="-122"/>
                <a:ea typeface="微软雅黑" pitchFamily="34" charset="-122"/>
                <a:cs typeface="+mn-cs"/>
              </a:rPr>
              <a:t>天后</a:t>
            </a:r>
            <a:r>
              <a:rPr lang="en-US" altLang="zh-CN" kern="0" dirty="0">
                <a:latin typeface="微软雅黑" pitchFamily="34" charset="-122"/>
                <a:ea typeface="微软雅黑" pitchFamily="34" charset="-122"/>
                <a:cs typeface="+mn-cs"/>
              </a:rPr>
              <a:t>…</a:t>
            </a:r>
            <a:r>
              <a:rPr lang="zh-CN" altLang="en-US" kern="0" dirty="0">
                <a:latin typeface="微软雅黑" pitchFamily="34" charset="-122"/>
                <a:ea typeface="微软雅黑" pitchFamily="34" charset="-122"/>
                <a:cs typeface="+mn-cs"/>
              </a:rPr>
              <a:t>估算了各项可能的支出）</a:t>
            </a:r>
            <a:endParaRPr kumimoji="0" lang="en-US" altLang="zh-CN" sz="2000" b="0" i="0" u="none" strike="noStrike" kern="0" cap="none" spc="0" normalizeH="0" baseline="0" noProof="0" dirty="0">
              <a:ln>
                <a:noFill/>
              </a:ln>
              <a:solidFill>
                <a:schemeClr val="tx1"/>
              </a:solidFill>
              <a:effectLst/>
              <a:uLnTx/>
              <a:uFillTx/>
              <a:latin typeface="微软雅黑" pitchFamily="34" charset="-122"/>
              <a:ea typeface="微软雅黑" pitchFamily="34" charset="-122"/>
              <a:cs typeface="+mn-cs"/>
            </a:endParaRPr>
          </a:p>
          <a:p>
            <a:pPr marL="180975" marR="0" lvl="0" indent="-180975" algn="l" defTabSz="914400" rtl="0" eaLnBrk="0" fontAlgn="base" latinLnBrk="0" hangingPunct="0">
              <a:lnSpc>
                <a:spcPct val="100000"/>
              </a:lnSpc>
              <a:spcBef>
                <a:spcPct val="0"/>
              </a:spcBef>
              <a:spcAft>
                <a:spcPct val="40000"/>
              </a:spcAft>
              <a:buClrTx/>
              <a:buSzTx/>
              <a:buFont typeface="Wingdings" pitchFamily="2" charset="2"/>
              <a:buChar char="§"/>
              <a:tabLst/>
              <a:defRPr/>
            </a:pPr>
            <a:r>
              <a:rPr kumimoji="0" lang="zh-CN" altLang="en-US" sz="2000" b="0" i="0" u="none" strike="noStrike" kern="0" cap="none" spc="0" normalizeH="0" baseline="0" noProof="0" dirty="0">
                <a:ln>
                  <a:noFill/>
                </a:ln>
                <a:solidFill>
                  <a:schemeClr val="tx1"/>
                </a:solidFill>
                <a:effectLst/>
                <a:uLnTx/>
                <a:uFillTx/>
                <a:latin typeface="微软雅黑" pitchFamily="34" charset="-122"/>
                <a:ea typeface="微软雅黑" pitchFamily="34" charset="-122"/>
                <a:cs typeface="+mn-cs"/>
              </a:rPr>
              <a:t>我算了一下，总开销约</a:t>
            </a:r>
            <a:r>
              <a:rPr lang="en-US" altLang="zh-CN" kern="0" dirty="0">
                <a:latin typeface="微软雅黑" pitchFamily="34" charset="-122"/>
                <a:ea typeface="微软雅黑" pitchFamily="34" charset="-122"/>
                <a:cs typeface="+mn-cs"/>
              </a:rPr>
              <a:t>3</a:t>
            </a:r>
            <a:r>
              <a:rPr lang="zh-CN" altLang="en-US" kern="0" dirty="0">
                <a:latin typeface="微软雅黑" pitchFamily="34" charset="-122"/>
                <a:ea typeface="微软雅黑" pitchFamily="34" charset="-122"/>
                <a:cs typeface="+mn-cs"/>
              </a:rPr>
              <a:t>个亿。</a:t>
            </a:r>
            <a:endParaRPr lang="en-US" altLang="zh-CN" kern="0" dirty="0">
              <a:latin typeface="微软雅黑" pitchFamily="34" charset="-122"/>
              <a:ea typeface="微软雅黑" pitchFamily="34" charset="-122"/>
              <a:cs typeface="+mn-cs"/>
            </a:endParaRPr>
          </a:p>
          <a:p>
            <a:pPr marL="180975" marR="0" lvl="0" indent="-180975" algn="l" defTabSz="914400" rtl="0" eaLnBrk="0" fontAlgn="base" latinLnBrk="0" hangingPunct="0">
              <a:lnSpc>
                <a:spcPct val="100000"/>
              </a:lnSpc>
              <a:spcBef>
                <a:spcPct val="0"/>
              </a:spcBef>
              <a:spcAft>
                <a:spcPct val="40000"/>
              </a:spcAft>
              <a:buClrTx/>
              <a:buSzTx/>
              <a:buFont typeface="Wingdings" pitchFamily="2" charset="2"/>
              <a:buChar char="§"/>
              <a:tabLst/>
              <a:defRPr/>
            </a:pPr>
            <a:endParaRPr lang="en-US" altLang="zh-CN" kern="0" dirty="0">
              <a:latin typeface="微软雅黑" pitchFamily="34" charset="-122"/>
              <a:ea typeface="微软雅黑" pitchFamily="34" charset="-122"/>
              <a:cs typeface="+mn-cs"/>
            </a:endParaRPr>
          </a:p>
          <a:p>
            <a:pPr marL="180975" marR="0" lvl="0" indent="-180975" algn="l" defTabSz="914400" rtl="0" eaLnBrk="0" fontAlgn="base" latinLnBrk="0" hangingPunct="0">
              <a:lnSpc>
                <a:spcPct val="100000"/>
              </a:lnSpc>
              <a:spcBef>
                <a:spcPct val="0"/>
              </a:spcBef>
              <a:spcAft>
                <a:spcPct val="40000"/>
              </a:spcAft>
              <a:buClrTx/>
              <a:buSzTx/>
              <a:buFont typeface="Wingdings" pitchFamily="2" charset="2"/>
              <a:buChar char="§"/>
              <a:tabLst/>
              <a:defRPr/>
            </a:pPr>
            <a:r>
              <a:rPr lang="zh-CN" altLang="en-US" kern="0" dirty="0">
                <a:latin typeface="微软雅黑" pitchFamily="34" charset="-122"/>
                <a:ea typeface="微软雅黑" pitchFamily="34" charset="-122"/>
                <a:cs typeface="+mn-cs"/>
              </a:rPr>
              <a:t>咱们分五次支出，</a:t>
            </a:r>
            <a:r>
              <a:rPr lang="en-US" altLang="zh-CN" kern="0" dirty="0">
                <a:latin typeface="微软雅黑" pitchFamily="34" charset="-122"/>
                <a:ea typeface="微软雅黑" pitchFamily="34" charset="-122"/>
                <a:cs typeface="+mn-cs"/>
              </a:rPr>
              <a:t>0.6</a:t>
            </a:r>
            <a:r>
              <a:rPr lang="zh-CN" altLang="en-US" kern="0" dirty="0">
                <a:latin typeface="微软雅黑" pitchFamily="34" charset="-122"/>
                <a:ea typeface="微软雅黑" pitchFamily="34" charset="-122"/>
                <a:cs typeface="+mn-cs"/>
              </a:rPr>
              <a:t>亿</a:t>
            </a:r>
            <a:r>
              <a:rPr lang="en-US" altLang="zh-CN" kern="0" dirty="0">
                <a:latin typeface="微软雅黑" pitchFamily="34" charset="-122"/>
                <a:ea typeface="微软雅黑" pitchFamily="34" charset="-122"/>
                <a:cs typeface="+mn-cs"/>
              </a:rPr>
              <a:t>/</a:t>
            </a:r>
            <a:r>
              <a:rPr lang="zh-CN" altLang="en-US" kern="0" dirty="0">
                <a:latin typeface="微软雅黑" pitchFamily="34" charset="-122"/>
                <a:ea typeface="微软雅黑" pitchFamily="34" charset="-122"/>
                <a:cs typeface="+mn-cs"/>
              </a:rPr>
              <a:t>月。详细的数据在这个预算文件里。</a:t>
            </a:r>
            <a:endParaRPr kumimoji="0" lang="zh-CN" altLang="en-US" sz="2000" b="0" i="0" u="none" strike="noStrike" kern="0" cap="none" spc="0" normalizeH="0" baseline="0" noProof="0" dirty="0">
              <a:ln>
                <a:noFill/>
              </a:ln>
              <a:solidFill>
                <a:schemeClr val="tx1"/>
              </a:solidFill>
              <a:effectLst/>
              <a:uLnTx/>
              <a:uFillTx/>
              <a:latin typeface="微软雅黑" pitchFamily="34" charset="-122"/>
              <a:ea typeface="微软雅黑" pitchFamily="34" charset="-122"/>
              <a:cs typeface="+mn-cs"/>
            </a:endParaRPr>
          </a:p>
        </p:txBody>
      </p:sp>
      <p:sp>
        <p:nvSpPr>
          <p:cNvPr id="8" name="爆炸形 1 7"/>
          <p:cNvSpPr/>
          <p:nvPr/>
        </p:nvSpPr>
        <p:spPr bwMode="auto">
          <a:xfrm>
            <a:off x="7552267" y="2850269"/>
            <a:ext cx="1591733" cy="863600"/>
          </a:xfrm>
          <a:prstGeom prst="irregularSeal1">
            <a:avLst/>
          </a:prstGeom>
          <a:solidFill>
            <a:schemeClr val="bg1">
              <a:lumMod val="65000"/>
            </a:schemeClr>
          </a:solidFill>
          <a:ln w="9525" cap="flat" cmpd="sng" algn="ctr">
            <a:solidFill>
              <a:schemeClr val="tx1"/>
            </a:solid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dirty="0">
                <a:ln>
                  <a:noFill/>
                </a:ln>
                <a:solidFill>
                  <a:srgbClr val="FF0000"/>
                </a:solidFill>
                <a:effectLst/>
                <a:latin typeface="微软雅黑" pitchFamily="34" charset="-122"/>
                <a:ea typeface="微软雅黑" pitchFamily="34" charset="-122"/>
              </a:rPr>
              <a:t>估算</a:t>
            </a:r>
          </a:p>
        </p:txBody>
      </p:sp>
      <p:sp>
        <p:nvSpPr>
          <p:cNvPr id="2" name="标题 1"/>
          <p:cNvSpPr>
            <a:spLocks noGrp="1"/>
          </p:cNvSpPr>
          <p:nvPr>
            <p:ph type="title"/>
          </p:nvPr>
        </p:nvSpPr>
        <p:spPr/>
        <p:txBody>
          <a:bodyPr/>
          <a:lstStyle/>
          <a:p>
            <a:r>
              <a:rPr lang="zh-CN" altLang="en-US" dirty="0"/>
              <a:t>美国大片</a:t>
            </a:r>
            <a:r>
              <a:rPr lang="en-US" altLang="zh-CN" dirty="0"/>
              <a:t>《</a:t>
            </a:r>
            <a:r>
              <a:rPr lang="zh-CN" altLang="en-US" dirty="0"/>
              <a:t>戏说反恐</a:t>
            </a:r>
            <a:r>
              <a:rPr lang="en-US" altLang="zh-CN" dirty="0"/>
              <a:t>》</a:t>
            </a:r>
            <a:r>
              <a:rPr lang="zh-CN" altLang="en-US" dirty="0"/>
              <a:t>（纯属虚构）</a:t>
            </a:r>
          </a:p>
        </p:txBody>
      </p:sp>
      <p:sp>
        <p:nvSpPr>
          <p:cNvPr id="3" name="内容占位符 2"/>
          <p:cNvSpPr>
            <a:spLocks noGrp="1"/>
          </p:cNvSpPr>
          <p:nvPr>
            <p:ph idx="1"/>
          </p:nvPr>
        </p:nvSpPr>
        <p:spPr>
          <a:xfrm>
            <a:off x="261257" y="1250802"/>
            <a:ext cx="4327071" cy="5378597"/>
          </a:xfrm>
        </p:spPr>
        <p:txBody>
          <a:bodyPr/>
          <a:lstStyle/>
          <a:p>
            <a:r>
              <a:rPr lang="zh-CN" altLang="en-US" dirty="0"/>
              <a:t>最近萨达姆这家伙很嚣张，</a:t>
            </a:r>
            <a:r>
              <a:rPr lang="en-US" altLang="zh-CN" dirty="0"/>
              <a:t>9.11</a:t>
            </a:r>
            <a:r>
              <a:rPr lang="zh-CN" altLang="en-US" dirty="0"/>
              <a:t>的事我还没找他算账呢，我想尽快灭了他，你看怎么样？</a:t>
            </a:r>
            <a:endParaRPr lang="en-US" altLang="zh-CN" dirty="0"/>
          </a:p>
          <a:p>
            <a:endParaRPr lang="en-US" altLang="zh-CN" dirty="0"/>
          </a:p>
          <a:p>
            <a:endParaRPr lang="en-US" altLang="zh-CN" dirty="0"/>
          </a:p>
          <a:p>
            <a:r>
              <a:rPr lang="en-US" altLang="zh-CN" dirty="0"/>
              <a:t>3</a:t>
            </a:r>
            <a:r>
              <a:rPr lang="zh-CN" altLang="en-US" dirty="0"/>
              <a:t>个亿？能出我这口气，也值！再说，我们还能占有伊拉克的石油发财呢。具体的费用投入计划呢？</a:t>
            </a:r>
            <a:endParaRPr lang="en-US" altLang="zh-CN" dirty="0"/>
          </a:p>
          <a:p>
            <a:endParaRPr lang="en-US" altLang="zh-CN" sz="1400" dirty="0"/>
          </a:p>
          <a:p>
            <a:r>
              <a:rPr lang="zh-CN" altLang="en-US" dirty="0"/>
              <a:t>拿我的总统大印来，我给你盖上，就这么办了。老萨和石油，我来啦！！</a:t>
            </a:r>
          </a:p>
        </p:txBody>
      </p:sp>
      <p:sp>
        <p:nvSpPr>
          <p:cNvPr id="6" name="内容占位符 2"/>
          <p:cNvSpPr txBox="1">
            <a:spLocks/>
          </p:cNvSpPr>
          <p:nvPr/>
        </p:nvSpPr>
        <p:spPr bwMode="auto">
          <a:xfrm>
            <a:off x="4702628" y="1538060"/>
            <a:ext cx="2400300" cy="431323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180975" marR="0" lvl="0" indent="-180975" algn="l" defTabSz="914400" rtl="0" eaLnBrk="0" fontAlgn="base" latinLnBrk="0" hangingPunct="0">
              <a:lnSpc>
                <a:spcPct val="100000"/>
              </a:lnSpc>
              <a:spcBef>
                <a:spcPct val="0"/>
              </a:spcBef>
              <a:spcAft>
                <a:spcPct val="40000"/>
              </a:spcAft>
              <a:buClrTx/>
              <a:buSzTx/>
              <a:buFont typeface="Wingdings" pitchFamily="2" charset="2"/>
              <a:buChar char="§"/>
              <a:tabLst/>
              <a:defRPr/>
            </a:pPr>
            <a:endParaRPr kumimoji="0" lang="zh-CN" altLang="en-US" sz="2000" b="0" i="0" u="none" strike="noStrike" kern="0" cap="none" spc="0" normalizeH="0" baseline="0" noProof="0" dirty="0">
              <a:ln>
                <a:noFill/>
              </a:ln>
              <a:solidFill>
                <a:schemeClr val="tx1"/>
              </a:solidFill>
              <a:effectLst/>
              <a:uLnTx/>
              <a:uFillTx/>
              <a:latin typeface="微软雅黑" pitchFamily="34" charset="-122"/>
              <a:ea typeface="微软雅黑" pitchFamily="34" charset="-122"/>
              <a:cs typeface="+mn-cs"/>
            </a:endParaRPr>
          </a:p>
        </p:txBody>
      </p:sp>
      <p:sp>
        <p:nvSpPr>
          <p:cNvPr id="9" name="爆炸形 1 8"/>
          <p:cNvSpPr/>
          <p:nvPr/>
        </p:nvSpPr>
        <p:spPr bwMode="auto">
          <a:xfrm>
            <a:off x="2977645" y="3621337"/>
            <a:ext cx="1591733" cy="863600"/>
          </a:xfrm>
          <a:prstGeom prst="irregularSeal1">
            <a:avLst/>
          </a:prstGeom>
          <a:solidFill>
            <a:schemeClr val="bg1">
              <a:lumMod val="65000"/>
            </a:schemeClr>
          </a:solidFill>
          <a:ln w="9525" cap="flat" cmpd="sng" algn="ctr">
            <a:solidFill>
              <a:schemeClr val="tx1"/>
            </a:solid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zh-CN" altLang="en-US" sz="2400" dirty="0">
                <a:solidFill>
                  <a:srgbClr val="FF0000"/>
                </a:solidFill>
                <a:latin typeface="微软雅黑" pitchFamily="34" charset="-122"/>
                <a:ea typeface="微软雅黑" pitchFamily="34" charset="-122"/>
              </a:rPr>
              <a:t>决策</a:t>
            </a:r>
            <a:endParaRPr kumimoji="0" lang="zh-CN" altLang="en-US" sz="2400" b="0" i="0" u="none" strike="noStrike" cap="none" normalizeH="0" baseline="0" dirty="0">
              <a:ln>
                <a:noFill/>
              </a:ln>
              <a:solidFill>
                <a:srgbClr val="FF0000"/>
              </a:solidFill>
              <a:effectLst/>
              <a:latin typeface="微软雅黑" pitchFamily="34" charset="-122"/>
              <a:ea typeface="微软雅黑" pitchFamily="34" charset="-122"/>
            </a:endParaRPr>
          </a:p>
        </p:txBody>
      </p:sp>
      <p:sp>
        <p:nvSpPr>
          <p:cNvPr id="10" name="爆炸形 1 9"/>
          <p:cNvSpPr/>
          <p:nvPr/>
        </p:nvSpPr>
        <p:spPr bwMode="auto">
          <a:xfrm>
            <a:off x="7183557" y="4025152"/>
            <a:ext cx="1591733" cy="863600"/>
          </a:xfrm>
          <a:prstGeom prst="irregularSeal1">
            <a:avLst/>
          </a:prstGeom>
          <a:solidFill>
            <a:schemeClr val="bg1">
              <a:lumMod val="65000"/>
            </a:schemeClr>
          </a:solidFill>
          <a:ln w="9525" cap="flat" cmpd="sng" algn="ctr">
            <a:solidFill>
              <a:schemeClr val="tx1"/>
            </a:solid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dirty="0">
                <a:ln>
                  <a:noFill/>
                </a:ln>
                <a:solidFill>
                  <a:srgbClr val="FF0000"/>
                </a:solidFill>
                <a:effectLst/>
                <a:latin typeface="微软雅黑" pitchFamily="34" charset="-122"/>
                <a:ea typeface="微软雅黑" pitchFamily="34" charset="-122"/>
              </a:rPr>
              <a:t>预算</a:t>
            </a:r>
          </a:p>
        </p:txBody>
      </p:sp>
      <p:sp>
        <p:nvSpPr>
          <p:cNvPr id="11" name="爆炸形 1 10"/>
          <p:cNvSpPr/>
          <p:nvPr/>
        </p:nvSpPr>
        <p:spPr bwMode="auto">
          <a:xfrm>
            <a:off x="3170903" y="4884997"/>
            <a:ext cx="1591733" cy="863600"/>
          </a:xfrm>
          <a:prstGeom prst="irregularSeal1">
            <a:avLst/>
          </a:prstGeom>
          <a:solidFill>
            <a:schemeClr val="bg1">
              <a:lumMod val="65000"/>
            </a:schemeClr>
          </a:solidFill>
          <a:ln w="9525" cap="flat" cmpd="sng" algn="ctr">
            <a:solidFill>
              <a:schemeClr val="tx1"/>
            </a:solid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zh-CN" altLang="en-US" sz="2400" dirty="0">
                <a:solidFill>
                  <a:srgbClr val="FF0000"/>
                </a:solidFill>
                <a:latin typeface="微软雅黑" pitchFamily="34" charset="-122"/>
                <a:ea typeface="微软雅黑" pitchFamily="34" charset="-122"/>
              </a:rPr>
              <a:t>批准</a:t>
            </a:r>
            <a:endParaRPr kumimoji="0" lang="zh-CN" altLang="en-US" sz="2400" b="0" i="0" u="none" strike="noStrike" cap="none" normalizeH="0" baseline="0" dirty="0">
              <a:ln>
                <a:noFill/>
              </a:ln>
              <a:solidFill>
                <a:srgbClr val="FF0000"/>
              </a:solidFill>
              <a:effectLst/>
              <a:latin typeface="微软雅黑" pitchFamily="34" charset="-122"/>
              <a:ea typeface="微软雅黑" pitchFamily="34" charset="-122"/>
            </a:endParaRPr>
          </a:p>
        </p:txBody>
      </p:sp>
      <p:grpSp>
        <p:nvGrpSpPr>
          <p:cNvPr id="13" name="组合 12"/>
          <p:cNvGrpSpPr/>
          <p:nvPr/>
        </p:nvGrpSpPr>
        <p:grpSpPr>
          <a:xfrm>
            <a:off x="913423" y="5184788"/>
            <a:ext cx="2083777" cy="1673212"/>
            <a:chOff x="913423" y="5184788"/>
            <a:chExt cx="2083777" cy="1673212"/>
          </a:xfrm>
        </p:grpSpPr>
        <p:pic>
          <p:nvPicPr>
            <p:cNvPr id="135170" name="Picture 2" descr="http://cme.ce.cn/shou/cmdt/200705/30/W020070530498165742763.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63329" y="5184788"/>
              <a:ext cx="1433871" cy="1673212"/>
            </a:xfrm>
            <a:prstGeom prst="rect">
              <a:avLst/>
            </a:prstGeom>
            <a:noFill/>
          </p:spPr>
        </p:pic>
        <p:sp>
          <p:nvSpPr>
            <p:cNvPr id="12" name="TextBox 11"/>
            <p:cNvSpPr txBox="1"/>
            <p:nvPr/>
          </p:nvSpPr>
          <p:spPr>
            <a:xfrm>
              <a:off x="913423" y="5996226"/>
              <a:ext cx="492443" cy="852156"/>
            </a:xfrm>
            <a:prstGeom prst="rect">
              <a:avLst/>
            </a:prstGeom>
            <a:noFill/>
          </p:spPr>
          <p:txBody>
            <a:bodyPr vert="eaVert" wrap="none" rtlCol="0">
              <a:spAutoFit/>
            </a:bodyPr>
            <a:lstStyle/>
            <a:p>
              <a:r>
                <a:rPr lang="zh-CN" altLang="en-US" b="1" dirty="0">
                  <a:solidFill>
                    <a:srgbClr val="FF0000"/>
                  </a:solidFill>
                </a:rPr>
                <a:t>男主角</a:t>
              </a:r>
            </a:p>
          </p:txBody>
        </p:sp>
      </p:grpSp>
      <p:grpSp>
        <p:nvGrpSpPr>
          <p:cNvPr id="15" name="组合 14"/>
          <p:cNvGrpSpPr/>
          <p:nvPr/>
        </p:nvGrpSpPr>
        <p:grpSpPr>
          <a:xfrm>
            <a:off x="5752128" y="5206181"/>
            <a:ext cx="1747523" cy="1651819"/>
            <a:chOff x="5245943" y="5206181"/>
            <a:chExt cx="1747523" cy="1651819"/>
          </a:xfrm>
        </p:grpSpPr>
        <p:pic>
          <p:nvPicPr>
            <p:cNvPr id="135172" name="Picture 4" descr="http://news.yntv.cn/category/10301/2009/05/12/images/self_20090512_608.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09873" y="5206181"/>
              <a:ext cx="1083593" cy="1651819"/>
            </a:xfrm>
            <a:prstGeom prst="rect">
              <a:avLst/>
            </a:prstGeom>
            <a:noFill/>
          </p:spPr>
        </p:pic>
        <p:sp>
          <p:nvSpPr>
            <p:cNvPr id="14" name="TextBox 13"/>
            <p:cNvSpPr txBox="1"/>
            <p:nvPr/>
          </p:nvSpPr>
          <p:spPr>
            <a:xfrm>
              <a:off x="5245943" y="6005844"/>
              <a:ext cx="492443" cy="852156"/>
            </a:xfrm>
            <a:prstGeom prst="rect">
              <a:avLst/>
            </a:prstGeom>
            <a:noFill/>
          </p:spPr>
          <p:txBody>
            <a:bodyPr vert="eaVert" wrap="none" rtlCol="0">
              <a:spAutoFit/>
            </a:bodyPr>
            <a:lstStyle/>
            <a:p>
              <a:r>
                <a:rPr lang="zh-CN" altLang="en-US" b="1" dirty="0">
                  <a:solidFill>
                    <a:srgbClr val="FF0000"/>
                  </a:solidFill>
                </a:rPr>
                <a:t>女主角</a:t>
              </a:r>
            </a:p>
          </p:txBody>
        </p:sp>
      </p:grpSp>
    </p:spTree>
    <p:extLst>
      <p:ext uri="{BB962C8B-B14F-4D97-AF65-F5344CB8AC3E}">
        <p14:creationId xmlns:p14="http://schemas.microsoft.com/office/powerpoint/2010/main" val="95183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2000"/>
                                        <p:tgtEl>
                                          <p:spTgt spid="13"/>
                                        </p:tgtEl>
                                      </p:cBhvr>
                                    </p:animEffect>
                                  </p:childTnLst>
                                </p:cTn>
                              </p:par>
                            </p:childTnLst>
                          </p:cTn>
                        </p:par>
                        <p:par>
                          <p:cTn id="8" fill="hold">
                            <p:stCondLst>
                              <p:cond delay="2000"/>
                            </p:stCondLst>
                            <p:childTnLst>
                              <p:par>
                                <p:cTn id="9" presetID="10" presetClass="entr" presetSubtype="0" fill="hold"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fade">
                                      <p:cBhvr>
                                        <p:cTn id="11" dur="2000"/>
                                        <p:tgtEl>
                                          <p:spTgt spid="15"/>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nodeType="clickEffect">
                                  <p:stCondLst>
                                    <p:cond delay="0"/>
                                  </p:stCondLst>
                                  <p:childTnLst>
                                    <p:set>
                                      <p:cBhvr>
                                        <p:cTn id="15" dur="1" fill="hold">
                                          <p:stCondLst>
                                            <p:cond delay="0"/>
                                          </p:stCondLst>
                                        </p:cTn>
                                        <p:tgtEl>
                                          <p:spTgt spid="3">
                                            <p:txEl>
                                              <p:pRg st="0" end="0"/>
                                            </p:txEl>
                                          </p:spTgt>
                                        </p:tgtEl>
                                        <p:attrNameLst>
                                          <p:attrName>style.visibility</p:attrName>
                                        </p:attrNameLst>
                                      </p:cBhvr>
                                      <p:to>
                                        <p:strVal val="visible"/>
                                      </p:to>
                                    </p:set>
                                    <p:anim calcmode="lin" valueType="num">
                                      <p:cBhvr additive="base">
                                        <p:cTn id="16"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7">
                                            <p:txEl>
                                              <p:pRg st="1" end="1"/>
                                            </p:txEl>
                                          </p:spTgt>
                                        </p:tgtEl>
                                        <p:attrNameLst>
                                          <p:attrName>style.visibility</p:attrName>
                                        </p:attrNameLst>
                                      </p:cBhvr>
                                      <p:to>
                                        <p:strVal val="visible"/>
                                      </p:to>
                                    </p:set>
                                    <p:anim calcmode="lin" valueType="num">
                                      <p:cBhvr additive="base">
                                        <p:cTn id="22"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par>
                          <p:cTn id="24" fill="hold">
                            <p:stCondLst>
                              <p:cond delay="500"/>
                            </p:stCondLst>
                            <p:childTnLst>
                              <p:par>
                                <p:cTn id="25" presetID="2" presetClass="entr" presetSubtype="4" fill="hold" nodeType="afterEffect">
                                  <p:stCondLst>
                                    <p:cond delay="0"/>
                                  </p:stCondLst>
                                  <p:childTnLst>
                                    <p:set>
                                      <p:cBhvr>
                                        <p:cTn id="26" dur="1" fill="hold">
                                          <p:stCondLst>
                                            <p:cond delay="0"/>
                                          </p:stCondLst>
                                        </p:cTn>
                                        <p:tgtEl>
                                          <p:spTgt spid="7">
                                            <p:txEl>
                                              <p:pRg st="2" end="2"/>
                                            </p:txEl>
                                          </p:spTgt>
                                        </p:tgtEl>
                                        <p:attrNameLst>
                                          <p:attrName>style.visibility</p:attrName>
                                        </p:attrNameLst>
                                      </p:cBhvr>
                                      <p:to>
                                        <p:strVal val="visible"/>
                                      </p:to>
                                    </p:set>
                                    <p:anim calcmode="lin" valueType="num">
                                      <p:cBhvr additive="base">
                                        <p:cTn id="27"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par>
                          <p:cTn id="29" fill="hold">
                            <p:stCondLst>
                              <p:cond delay="1000"/>
                            </p:stCondLst>
                            <p:childTnLst>
                              <p:par>
                                <p:cTn id="30" presetID="2" presetClass="entr" presetSubtype="4" fill="hold" nodeType="afterEffect">
                                  <p:stCondLst>
                                    <p:cond delay="0"/>
                                  </p:stCondLst>
                                  <p:childTnLst>
                                    <p:set>
                                      <p:cBhvr>
                                        <p:cTn id="31" dur="1" fill="hold">
                                          <p:stCondLst>
                                            <p:cond delay="0"/>
                                          </p:stCondLst>
                                        </p:cTn>
                                        <p:tgtEl>
                                          <p:spTgt spid="7">
                                            <p:txEl>
                                              <p:pRg st="3" end="3"/>
                                            </p:txEl>
                                          </p:spTgt>
                                        </p:tgtEl>
                                        <p:attrNameLst>
                                          <p:attrName>style.visibility</p:attrName>
                                        </p:attrNameLst>
                                      </p:cBhvr>
                                      <p:to>
                                        <p:strVal val="visible"/>
                                      </p:to>
                                    </p:set>
                                    <p:anim calcmode="lin" valueType="num">
                                      <p:cBhvr additive="base">
                                        <p:cTn id="32"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33" dur="1000" fill="hold"/>
                                        <p:tgtEl>
                                          <p:spTgt spid="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nodeType="clickEffect">
                                  <p:stCondLst>
                                    <p:cond delay="0"/>
                                  </p:stCondLst>
                                  <p:childTnLst>
                                    <p:set>
                                      <p:cBhvr>
                                        <p:cTn id="37" dur="1" fill="hold">
                                          <p:stCondLst>
                                            <p:cond delay="0"/>
                                          </p:stCondLst>
                                        </p:cTn>
                                        <p:tgtEl>
                                          <p:spTgt spid="3">
                                            <p:txEl>
                                              <p:pRg st="3" end="3"/>
                                            </p:txEl>
                                          </p:spTgt>
                                        </p:tgtEl>
                                        <p:attrNameLst>
                                          <p:attrName>style.visibility</p:attrName>
                                        </p:attrNameLst>
                                      </p:cBhvr>
                                      <p:to>
                                        <p:strVal val="visible"/>
                                      </p:to>
                                    </p:set>
                                    <p:anim calcmode="lin" valueType="num">
                                      <p:cBhvr additive="base">
                                        <p:cTn id="38"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nodeType="clickEffect">
                                  <p:stCondLst>
                                    <p:cond delay="0"/>
                                  </p:stCondLst>
                                  <p:childTnLst>
                                    <p:set>
                                      <p:cBhvr>
                                        <p:cTn id="43" dur="1" fill="hold">
                                          <p:stCondLst>
                                            <p:cond delay="0"/>
                                          </p:stCondLst>
                                        </p:cTn>
                                        <p:tgtEl>
                                          <p:spTgt spid="7">
                                            <p:txEl>
                                              <p:pRg st="5" end="5"/>
                                            </p:txEl>
                                          </p:spTgt>
                                        </p:tgtEl>
                                        <p:attrNameLst>
                                          <p:attrName>style.visibility</p:attrName>
                                        </p:attrNameLst>
                                      </p:cBhvr>
                                      <p:to>
                                        <p:strVal val="visible"/>
                                      </p:to>
                                    </p:set>
                                    <p:anim calcmode="lin" valueType="num">
                                      <p:cBhvr additive="base">
                                        <p:cTn id="44" dur="1000" fill="hold"/>
                                        <p:tgtEl>
                                          <p:spTgt spid="7">
                                            <p:txEl>
                                              <p:pRg st="5" end="5"/>
                                            </p:txEl>
                                          </p:spTgt>
                                        </p:tgtEl>
                                        <p:attrNameLst>
                                          <p:attrName>ppt_x</p:attrName>
                                        </p:attrNameLst>
                                      </p:cBhvr>
                                      <p:tavLst>
                                        <p:tav tm="0">
                                          <p:val>
                                            <p:strVal val="#ppt_x"/>
                                          </p:val>
                                        </p:tav>
                                        <p:tav tm="100000">
                                          <p:val>
                                            <p:strVal val="#ppt_x"/>
                                          </p:val>
                                        </p:tav>
                                      </p:tavLst>
                                    </p:anim>
                                    <p:anim calcmode="lin" valueType="num">
                                      <p:cBhvr additive="base">
                                        <p:cTn id="45" dur="1000" fill="hold"/>
                                        <p:tgtEl>
                                          <p:spTgt spid="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2" presetClass="entr" presetSubtype="4" fill="hold" nodeType="clickEffect">
                                  <p:stCondLst>
                                    <p:cond delay="0"/>
                                  </p:stCondLst>
                                  <p:childTnLst>
                                    <p:set>
                                      <p:cBhvr>
                                        <p:cTn id="49" dur="1" fill="hold">
                                          <p:stCondLst>
                                            <p:cond delay="0"/>
                                          </p:stCondLst>
                                        </p:cTn>
                                        <p:tgtEl>
                                          <p:spTgt spid="3">
                                            <p:txEl>
                                              <p:pRg st="5" end="5"/>
                                            </p:txEl>
                                          </p:spTgt>
                                        </p:tgtEl>
                                        <p:attrNameLst>
                                          <p:attrName>style.visibility</p:attrName>
                                        </p:attrNameLst>
                                      </p:cBhvr>
                                      <p:to>
                                        <p:strVal val="visible"/>
                                      </p:to>
                                    </p:set>
                                    <p:anim calcmode="lin" valueType="num">
                                      <p:cBhvr additive="base">
                                        <p:cTn id="50"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51"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3" presetClass="entr" presetSubtype="10" fill="hold" grpId="0" nodeType="clickEffect">
                                  <p:stCondLst>
                                    <p:cond delay="0"/>
                                  </p:stCondLst>
                                  <p:childTnLst>
                                    <p:set>
                                      <p:cBhvr>
                                        <p:cTn id="55" dur="1" fill="hold">
                                          <p:stCondLst>
                                            <p:cond delay="0"/>
                                          </p:stCondLst>
                                        </p:cTn>
                                        <p:tgtEl>
                                          <p:spTgt spid="8"/>
                                        </p:tgtEl>
                                        <p:attrNameLst>
                                          <p:attrName>style.visibility</p:attrName>
                                        </p:attrNameLst>
                                      </p:cBhvr>
                                      <p:to>
                                        <p:strVal val="visible"/>
                                      </p:to>
                                    </p:set>
                                    <p:animEffect transition="in" filter="blinds(horizontal)">
                                      <p:cBhvr>
                                        <p:cTn id="56" dur="500"/>
                                        <p:tgtEl>
                                          <p:spTgt spid="8"/>
                                        </p:tgtEl>
                                      </p:cBhvr>
                                    </p:animEffect>
                                  </p:childTnLst>
                                </p:cTn>
                              </p:par>
                            </p:childTnLst>
                          </p:cTn>
                        </p:par>
                      </p:childTnLst>
                    </p:cTn>
                  </p:par>
                  <p:par>
                    <p:cTn id="57" fill="hold">
                      <p:stCondLst>
                        <p:cond delay="indefinite"/>
                      </p:stCondLst>
                      <p:childTnLst>
                        <p:par>
                          <p:cTn id="58" fill="hold">
                            <p:stCondLst>
                              <p:cond delay="0"/>
                            </p:stCondLst>
                            <p:childTnLst>
                              <p:par>
                                <p:cTn id="59" presetID="3" presetClass="entr" presetSubtype="10" fill="hold" grpId="0" nodeType="clickEffect">
                                  <p:stCondLst>
                                    <p:cond delay="0"/>
                                  </p:stCondLst>
                                  <p:childTnLst>
                                    <p:set>
                                      <p:cBhvr>
                                        <p:cTn id="60" dur="1" fill="hold">
                                          <p:stCondLst>
                                            <p:cond delay="0"/>
                                          </p:stCondLst>
                                        </p:cTn>
                                        <p:tgtEl>
                                          <p:spTgt spid="9"/>
                                        </p:tgtEl>
                                        <p:attrNameLst>
                                          <p:attrName>style.visibility</p:attrName>
                                        </p:attrNameLst>
                                      </p:cBhvr>
                                      <p:to>
                                        <p:strVal val="visible"/>
                                      </p:to>
                                    </p:set>
                                    <p:animEffect transition="in" filter="blinds(horizontal)">
                                      <p:cBhvr>
                                        <p:cTn id="61" dur="500"/>
                                        <p:tgtEl>
                                          <p:spTgt spid="9"/>
                                        </p:tgtEl>
                                      </p:cBhvr>
                                    </p:animEffect>
                                  </p:childTnLst>
                                </p:cTn>
                              </p:par>
                            </p:childTnLst>
                          </p:cTn>
                        </p:par>
                      </p:childTnLst>
                    </p:cTn>
                  </p:par>
                  <p:par>
                    <p:cTn id="62" fill="hold">
                      <p:stCondLst>
                        <p:cond delay="indefinite"/>
                      </p:stCondLst>
                      <p:childTnLst>
                        <p:par>
                          <p:cTn id="63" fill="hold">
                            <p:stCondLst>
                              <p:cond delay="0"/>
                            </p:stCondLst>
                            <p:childTnLst>
                              <p:par>
                                <p:cTn id="64" presetID="3" presetClass="entr" presetSubtype="10" fill="hold" grpId="0" nodeType="clickEffect">
                                  <p:stCondLst>
                                    <p:cond delay="0"/>
                                  </p:stCondLst>
                                  <p:childTnLst>
                                    <p:set>
                                      <p:cBhvr>
                                        <p:cTn id="65" dur="1" fill="hold">
                                          <p:stCondLst>
                                            <p:cond delay="0"/>
                                          </p:stCondLst>
                                        </p:cTn>
                                        <p:tgtEl>
                                          <p:spTgt spid="10"/>
                                        </p:tgtEl>
                                        <p:attrNameLst>
                                          <p:attrName>style.visibility</p:attrName>
                                        </p:attrNameLst>
                                      </p:cBhvr>
                                      <p:to>
                                        <p:strVal val="visible"/>
                                      </p:to>
                                    </p:set>
                                    <p:animEffect transition="in" filter="blinds(horizontal)">
                                      <p:cBhvr>
                                        <p:cTn id="66" dur="500"/>
                                        <p:tgtEl>
                                          <p:spTgt spid="10"/>
                                        </p:tgtEl>
                                      </p:cBhvr>
                                    </p:animEffect>
                                  </p:childTnLst>
                                </p:cTn>
                              </p:par>
                            </p:childTnLst>
                          </p:cTn>
                        </p:par>
                      </p:childTnLst>
                    </p:cTn>
                  </p:par>
                  <p:par>
                    <p:cTn id="67" fill="hold">
                      <p:stCondLst>
                        <p:cond delay="indefinite"/>
                      </p:stCondLst>
                      <p:childTnLst>
                        <p:par>
                          <p:cTn id="68" fill="hold">
                            <p:stCondLst>
                              <p:cond delay="0"/>
                            </p:stCondLst>
                            <p:childTnLst>
                              <p:par>
                                <p:cTn id="69" presetID="3" presetClass="entr" presetSubtype="10" fill="hold" grpId="0" nodeType="clickEffect">
                                  <p:stCondLst>
                                    <p:cond delay="0"/>
                                  </p:stCondLst>
                                  <p:childTnLst>
                                    <p:set>
                                      <p:cBhvr>
                                        <p:cTn id="70" dur="1" fill="hold">
                                          <p:stCondLst>
                                            <p:cond delay="0"/>
                                          </p:stCondLst>
                                        </p:cTn>
                                        <p:tgtEl>
                                          <p:spTgt spid="11"/>
                                        </p:tgtEl>
                                        <p:attrNameLst>
                                          <p:attrName>style.visibility</p:attrName>
                                        </p:attrNameLst>
                                      </p:cBhvr>
                                      <p:to>
                                        <p:strVal val="visible"/>
                                      </p:to>
                                    </p:set>
                                    <p:animEffect transition="in" filter="blinds(horizontal)">
                                      <p:cBhvr>
                                        <p:cTn id="7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小结</a:t>
            </a:r>
          </a:p>
        </p:txBody>
      </p:sp>
      <p:sp>
        <p:nvSpPr>
          <p:cNvPr id="3" name="内容占位符 2"/>
          <p:cNvSpPr>
            <a:spLocks noGrp="1"/>
          </p:cNvSpPr>
          <p:nvPr>
            <p:ph idx="1"/>
          </p:nvPr>
        </p:nvSpPr>
        <p:spPr/>
        <p:txBody>
          <a:bodyPr/>
          <a:lstStyle/>
          <a:p>
            <a:r>
              <a:rPr lang="zh-CN" altLang="en-US" sz="2400" b="1" dirty="0">
                <a:solidFill>
                  <a:srgbClr val="FF0000"/>
                </a:solidFill>
              </a:rPr>
              <a:t>估算是决策的依据，预算是花钱的计划</a:t>
            </a:r>
            <a:r>
              <a:rPr lang="zh-CN" altLang="en-US" sz="2400" dirty="0"/>
              <a:t>；</a:t>
            </a:r>
            <a:endParaRPr lang="en-US" altLang="zh-CN" sz="2400" dirty="0"/>
          </a:p>
          <a:p>
            <a:r>
              <a:rPr lang="zh-CN" altLang="en-US" sz="2400" dirty="0"/>
              <a:t>成本主要组成包括：直接成本、间接成本、储备；</a:t>
            </a:r>
            <a:endParaRPr lang="en-US" altLang="zh-CN" sz="2400"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726618"/>
            <a:ext cx="9144000" cy="4131382"/>
          </a:xfrm>
          <a:prstGeom prst="rect">
            <a:avLst/>
          </a:prstGeom>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试练、作业</a:t>
            </a:r>
          </a:p>
        </p:txBody>
      </p:sp>
      <p:sp>
        <p:nvSpPr>
          <p:cNvPr id="3" name="内容占位符 2"/>
          <p:cNvSpPr>
            <a:spLocks noGrp="1"/>
          </p:cNvSpPr>
          <p:nvPr>
            <p:ph idx="1"/>
          </p:nvPr>
        </p:nvSpPr>
        <p:spPr/>
        <p:txBody>
          <a:bodyPr/>
          <a:lstStyle/>
          <a:p>
            <a:r>
              <a:rPr lang="zh-CN" altLang="en-US" sz="2600" dirty="0"/>
              <a:t>小组讨论完成：</a:t>
            </a:r>
            <a:endParaRPr lang="en-US" altLang="zh-CN" sz="2600" dirty="0"/>
          </a:p>
          <a:p>
            <a:pPr lvl="2"/>
            <a:r>
              <a:rPr lang="zh-CN" altLang="en-US" sz="2200" dirty="0">
                <a:solidFill>
                  <a:srgbClr val="FF0000"/>
                </a:solidFill>
              </a:rPr>
              <a:t>在大学生电子商务网站进度计划的成果基础上，完成直接成本、间接成本和储备估算，生成项目成本估算和预算，课上选几个小组分享</a:t>
            </a:r>
            <a:endParaRPr lang="en-US" altLang="zh-CN" sz="2200" dirty="0">
              <a:solidFill>
                <a:srgbClr val="FF0000"/>
              </a:solidFill>
            </a:endParaRPr>
          </a:p>
          <a:p>
            <a:pPr lvl="2"/>
            <a:r>
              <a:rPr lang="zh-CN" altLang="en-US" sz="2400" b="1" dirty="0">
                <a:solidFill>
                  <a:srgbClr val="FF0000"/>
                </a:solidFill>
              </a:rPr>
              <a:t>课后小组共同</a:t>
            </a:r>
            <a:r>
              <a:rPr lang="zh-CN" altLang="en-US" sz="2400" b="1" dirty="0">
                <a:solidFill>
                  <a:srgbClr val="FF0000"/>
                </a:solidFill>
                <a:sym typeface="Wingdings" pitchFamily="2" charset="2"/>
              </a:rPr>
              <a:t>参考教材附件中</a:t>
            </a:r>
            <a:r>
              <a:rPr lang="en-US" altLang="zh-CN" sz="2400" b="1" dirty="0">
                <a:solidFill>
                  <a:srgbClr val="FF0000"/>
                </a:solidFill>
                <a:sym typeface="Wingdings" pitchFamily="2" charset="2"/>
              </a:rPr>
              <a:t>MS Project</a:t>
            </a:r>
            <a:r>
              <a:rPr lang="zh-CN" altLang="en-US" sz="2400" b="1" dirty="0">
                <a:solidFill>
                  <a:srgbClr val="FF0000"/>
                </a:solidFill>
                <a:sym typeface="Wingdings" pitchFamily="2" charset="2"/>
              </a:rPr>
              <a:t>关于成本部分的实验，完成大学生电子商务项目的规划成本工作，形成成本预算。</a:t>
            </a:r>
            <a:r>
              <a:rPr lang="zh-CN" altLang="en-US" sz="2400" b="1" dirty="0">
                <a:solidFill>
                  <a:srgbClr val="FF0000"/>
                </a:solidFill>
              </a:rPr>
              <a:t>成果保留，后续的所有练习依此扩展</a:t>
            </a:r>
          </a:p>
          <a:p>
            <a:endParaRPr lang="zh-CN" altLang="en-US" sz="2200" dirty="0"/>
          </a:p>
        </p:txBody>
      </p:sp>
    </p:spTree>
    <p:extLst>
      <p:ext uri="{BB962C8B-B14F-4D97-AF65-F5344CB8AC3E}">
        <p14:creationId xmlns:p14="http://schemas.microsoft.com/office/powerpoint/2010/main" val="23403107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规划质量</a:t>
            </a:r>
          </a:p>
        </p:txBody>
      </p:sp>
      <p:sp>
        <p:nvSpPr>
          <p:cNvPr id="3" name="内容占位符 2"/>
          <p:cNvSpPr>
            <a:spLocks noGrp="1"/>
          </p:cNvSpPr>
          <p:nvPr>
            <p:ph idx="1"/>
          </p:nvPr>
        </p:nvSpPr>
        <p:spPr>
          <a:xfrm>
            <a:off x="295275" y="1489074"/>
            <a:ext cx="8524875" cy="4846411"/>
          </a:xfrm>
        </p:spPr>
        <p:txBody>
          <a:bodyPr/>
          <a:lstStyle/>
          <a:p>
            <a:r>
              <a:rPr lang="zh-CN" altLang="en-US" sz="2400" dirty="0"/>
              <a:t>规划质量回答“项目及项目的可交付成果做到什么程度”，由</a:t>
            </a:r>
            <a:r>
              <a:rPr lang="zh-CN" altLang="en-US" sz="2400" dirty="0">
                <a:solidFill>
                  <a:srgbClr val="FF0000"/>
                </a:solidFill>
              </a:rPr>
              <a:t>质量</a:t>
            </a:r>
            <a:r>
              <a:rPr lang="en-US" altLang="zh-CN" sz="2400" dirty="0">
                <a:solidFill>
                  <a:srgbClr val="FF0000"/>
                </a:solidFill>
              </a:rPr>
              <a:t>(</a:t>
            </a:r>
            <a:r>
              <a:rPr lang="zh-CN" altLang="en-US" sz="2400" dirty="0">
                <a:solidFill>
                  <a:srgbClr val="FF0000"/>
                </a:solidFill>
              </a:rPr>
              <a:t>测试</a:t>
            </a:r>
            <a:r>
              <a:rPr lang="en-US" altLang="zh-CN" sz="2400" dirty="0">
                <a:solidFill>
                  <a:srgbClr val="FF0000"/>
                </a:solidFill>
              </a:rPr>
              <a:t>)</a:t>
            </a:r>
            <a:r>
              <a:rPr lang="zh-CN" altLang="en-US" sz="2400" dirty="0">
                <a:solidFill>
                  <a:srgbClr val="FF0000"/>
                </a:solidFill>
              </a:rPr>
              <a:t>专家</a:t>
            </a:r>
            <a:r>
              <a:rPr lang="zh-CN" altLang="en-US" sz="2400" dirty="0"/>
              <a:t>主要负责，</a:t>
            </a:r>
            <a:r>
              <a:rPr lang="zh-CN" altLang="en-US" sz="2400" dirty="0">
                <a:solidFill>
                  <a:srgbClr val="FF0000"/>
                </a:solidFill>
              </a:rPr>
              <a:t>项目经理</a:t>
            </a:r>
            <a:r>
              <a:rPr lang="zh-CN" altLang="en-US" sz="2400" dirty="0"/>
              <a:t>承担组织协调工作；</a:t>
            </a:r>
            <a:endParaRPr lang="zh-CN" altLang="en-US" sz="2200"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项目质量管理的重要性</a:t>
            </a:r>
          </a:p>
        </p:txBody>
      </p:sp>
      <p:sp>
        <p:nvSpPr>
          <p:cNvPr id="3" name="内容占位符 2"/>
          <p:cNvSpPr>
            <a:spLocks noGrp="1"/>
          </p:cNvSpPr>
          <p:nvPr>
            <p:ph idx="1"/>
          </p:nvPr>
        </p:nvSpPr>
        <p:spPr/>
        <p:txBody>
          <a:bodyPr/>
          <a:lstStyle/>
          <a:p>
            <a:r>
              <a:rPr lang="zh-CN" altLang="en-US" sz="2400" dirty="0"/>
              <a:t>阅读教材</a:t>
            </a:r>
            <a:r>
              <a:rPr lang="en-US" altLang="zh-CN" sz="2400" dirty="0"/>
              <a:t>《</a:t>
            </a:r>
            <a:r>
              <a:rPr lang="zh-CN" altLang="en-US" sz="2400" dirty="0"/>
              <a:t>项目质量管理</a:t>
            </a:r>
            <a:r>
              <a:rPr lang="en-US" altLang="zh-CN" sz="2400" dirty="0"/>
              <a:t>》</a:t>
            </a:r>
            <a:r>
              <a:rPr lang="zh-CN" altLang="en-US" sz="2400" dirty="0"/>
              <a:t>章节的第一小节；</a:t>
            </a:r>
            <a:endParaRPr lang="en-US" altLang="zh-CN" sz="2400" dirty="0"/>
          </a:p>
          <a:p>
            <a:r>
              <a:rPr lang="zh-CN" altLang="en-US" sz="2400" dirty="0"/>
              <a:t>质量问题可能会：</a:t>
            </a:r>
            <a:endParaRPr lang="en-US" altLang="zh-CN" sz="2400" dirty="0"/>
          </a:p>
          <a:p>
            <a:pPr lvl="1"/>
            <a:r>
              <a:rPr lang="zh-CN" altLang="en-US" sz="2000" dirty="0"/>
              <a:t>有时候，带给我们的麻烦远超过带给我们的便利；</a:t>
            </a:r>
            <a:endParaRPr lang="en-US" altLang="zh-CN" sz="2000" dirty="0"/>
          </a:p>
          <a:p>
            <a:pPr lvl="1"/>
            <a:r>
              <a:rPr lang="zh-CN" altLang="en-US" sz="2000" dirty="0"/>
              <a:t>有时候，会让巨大的投入化为泡影；</a:t>
            </a:r>
            <a:endParaRPr lang="en-US" altLang="zh-CN" sz="2000" dirty="0"/>
          </a:p>
          <a:p>
            <a:pPr lvl="1"/>
            <a:r>
              <a:rPr lang="zh-CN" altLang="en-US" sz="2000" dirty="0"/>
              <a:t>有时候，会死人</a:t>
            </a:r>
            <a:r>
              <a:rPr lang="en-US" altLang="zh-CN" sz="2000" dirty="0"/>
              <a:t>……</a:t>
            </a:r>
            <a:r>
              <a:rPr lang="zh-CN" altLang="en-US" sz="2000" dirty="0"/>
              <a:t>；</a:t>
            </a:r>
            <a:endParaRPr lang="en-US" altLang="zh-CN" sz="2000" dirty="0"/>
          </a:p>
          <a:p>
            <a:pPr lvl="1">
              <a:buNone/>
            </a:pPr>
            <a:endParaRPr lang="en-US" altLang="zh-CN" sz="2200" b="1" dirty="0"/>
          </a:p>
          <a:p>
            <a:endParaRPr lang="zh-CN" altLang="en-US"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1000" y="71414"/>
            <a:ext cx="8305800" cy="619108"/>
          </a:xfrm>
        </p:spPr>
        <p:txBody>
          <a:bodyPr/>
          <a:lstStyle/>
          <a:p>
            <a:pPr algn="ctr"/>
            <a:r>
              <a:rPr lang="zh-CN" altLang="en-US" sz="4800" dirty="0">
                <a:latin typeface="微软雅黑" pitchFamily="34" charset="-122"/>
                <a:ea typeface="微软雅黑" pitchFamily="34" charset="-122"/>
              </a:rPr>
              <a:t>为什么不直接开始？</a:t>
            </a:r>
          </a:p>
        </p:txBody>
      </p:sp>
      <p:pic>
        <p:nvPicPr>
          <p:cNvPr id="1026" name="Picture 2" descr="http://pic1.nipic.com/2008-09-05/20089513439473_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9400" y="1704974"/>
            <a:ext cx="3371850" cy="4391026"/>
          </a:xfrm>
          <a:prstGeom prst="rect">
            <a:avLst/>
          </a:prstGeom>
          <a:noFill/>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什么是质量？</a:t>
            </a:r>
          </a:p>
        </p:txBody>
      </p:sp>
      <p:sp>
        <p:nvSpPr>
          <p:cNvPr id="3" name="内容占位符 2"/>
          <p:cNvSpPr>
            <a:spLocks noGrp="1"/>
          </p:cNvSpPr>
          <p:nvPr>
            <p:ph idx="1"/>
          </p:nvPr>
        </p:nvSpPr>
        <p:spPr/>
        <p:txBody>
          <a:bodyPr/>
          <a:lstStyle/>
          <a:p>
            <a:r>
              <a:rPr lang="zh-CN" altLang="en-US" sz="2400" dirty="0"/>
              <a:t>质量</a:t>
            </a:r>
            <a:r>
              <a:rPr lang="en-US" sz="2400" dirty="0"/>
              <a:t>[</a:t>
            </a:r>
            <a:r>
              <a:rPr lang="en-US" altLang="zh-CN" sz="2400" dirty="0"/>
              <a:t>Q</a:t>
            </a:r>
            <a:r>
              <a:rPr lang="en-US" sz="2400" dirty="0"/>
              <a:t>uality]</a:t>
            </a:r>
            <a:r>
              <a:rPr lang="zh-CN" altLang="en-US" sz="2400" dirty="0"/>
              <a:t>，没有统一的标准定义。</a:t>
            </a:r>
            <a:endParaRPr lang="en-US" altLang="zh-CN" sz="2400" dirty="0"/>
          </a:p>
          <a:p>
            <a:pPr lvl="1"/>
            <a:r>
              <a:rPr lang="en-US" altLang="zh-CN" sz="2000" dirty="0"/>
              <a:t>ISO 9000</a:t>
            </a:r>
            <a:r>
              <a:rPr lang="zh-CN" altLang="en-US" sz="2000" dirty="0"/>
              <a:t>：品质是一组固有特性（在产品或服务中本身具有的特性）符合需求的程度。 </a:t>
            </a:r>
          </a:p>
          <a:p>
            <a:pPr lvl="1"/>
            <a:r>
              <a:rPr lang="zh-CN" altLang="en-US" sz="2000" dirty="0"/>
              <a:t>菲利浦</a:t>
            </a:r>
            <a:r>
              <a:rPr lang="en-US" altLang="zh-CN" sz="2000" dirty="0"/>
              <a:t>·</a:t>
            </a:r>
            <a:r>
              <a:rPr lang="zh-CN" altLang="en-US" sz="2000" dirty="0"/>
              <a:t>克劳士比：品质就是“符合需求”。此处的需求并不一定完全反映了客户的期待。</a:t>
            </a:r>
          </a:p>
          <a:p>
            <a:pPr lvl="1"/>
            <a:r>
              <a:rPr lang="zh-CN" altLang="en-US" sz="2000" dirty="0"/>
              <a:t>约瑟夫</a:t>
            </a:r>
            <a:r>
              <a:rPr lang="en-US" altLang="zh-CN" sz="2000" dirty="0"/>
              <a:t>·</a:t>
            </a:r>
            <a:r>
              <a:rPr lang="zh-CN" altLang="en-US" sz="2000" dirty="0"/>
              <a:t>朱兰：品质就是“适合使用” 。而是否适合则交由客户来定义。 </a:t>
            </a:r>
          </a:p>
          <a:p>
            <a:pPr lvl="1"/>
            <a:r>
              <a:rPr lang="zh-CN" altLang="en-US" sz="2000" dirty="0"/>
              <a:t>狩野纪昭将品质视为一个二维的系统，二维的坐标分别为“当然的品质” 及“有魅力的品质”，可以简化为一句话：符合或超越客户期待的产品及服务。 </a:t>
            </a:r>
          </a:p>
          <a:p>
            <a:pPr lvl="1"/>
            <a:r>
              <a:rPr lang="zh-CN" altLang="en-US" sz="2000" dirty="0"/>
              <a:t>罗勃特</a:t>
            </a:r>
            <a:r>
              <a:rPr lang="en-US" altLang="zh-CN" sz="2000" dirty="0"/>
              <a:t>·M·</a:t>
            </a:r>
            <a:r>
              <a:rPr lang="zh-CN" altLang="en-US" sz="2000" dirty="0"/>
              <a:t>波西格：品质是“用心的结果”。</a:t>
            </a:r>
            <a:endParaRPr lang="en-US" altLang="zh-CN" sz="2000" dirty="0"/>
          </a:p>
          <a:p>
            <a:pPr lvl="1"/>
            <a:r>
              <a:rPr lang="en-US" altLang="zh-CN" sz="2000" dirty="0"/>
              <a:t>6</a:t>
            </a:r>
            <a:r>
              <a:rPr lang="el-GR" altLang="zh-CN" sz="2000" dirty="0"/>
              <a:t>σ</a:t>
            </a:r>
            <a:r>
              <a:rPr lang="zh-CN" altLang="el-GR" sz="2000" dirty="0"/>
              <a:t>：</a:t>
            </a:r>
            <a:r>
              <a:rPr lang="zh-CN" altLang="en-US" sz="2000" dirty="0"/>
              <a:t>百万次测试中的错误次数。 </a:t>
            </a:r>
          </a:p>
          <a:p>
            <a:endParaRPr lang="zh-CN" alt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Quality,</a:t>
            </a:r>
            <a:r>
              <a:rPr lang="zh-CN" altLang="en-US" dirty="0"/>
              <a:t>品质</a:t>
            </a:r>
          </a:p>
        </p:txBody>
      </p:sp>
      <p:sp>
        <p:nvSpPr>
          <p:cNvPr id="3" name="内容占位符 2"/>
          <p:cNvSpPr>
            <a:spLocks noGrp="1"/>
          </p:cNvSpPr>
          <p:nvPr>
            <p:ph idx="1"/>
          </p:nvPr>
        </p:nvSpPr>
        <p:spPr/>
        <p:txBody>
          <a:bodyPr/>
          <a:lstStyle/>
          <a:p>
            <a:r>
              <a:rPr lang="zh-CN" altLang="en-US" sz="2400" dirty="0"/>
              <a:t>现代质量观念中，不光是问题少，更注重的是品质；</a:t>
            </a:r>
            <a:endParaRPr lang="en-US" altLang="zh-CN" sz="2400" dirty="0"/>
          </a:p>
          <a:p>
            <a:r>
              <a:rPr lang="zh-CN" altLang="en-US" sz="2400" dirty="0"/>
              <a:t>用户对软件的要求由最初的“能用”提升至“好用”，甚至“贴心”，以技术为核心趋向以艺术为灵魂；</a:t>
            </a:r>
          </a:p>
        </p:txBody>
      </p:sp>
      <p:pic>
        <p:nvPicPr>
          <p:cNvPr id="1028" name="Picture 4" descr="http://img5.pcpop.com/ProductImages/Original/4/4205/004205151.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r="53659"/>
          <a:stretch/>
        </p:blipFill>
        <p:spPr bwMode="auto">
          <a:xfrm>
            <a:off x="1" y="3636396"/>
            <a:ext cx="2423782" cy="3174544"/>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7" descr="http://dlgz.nhedu.net/kzhome/dianjiao/yingjian/weicheng.jpg"/>
          <p:cNvPicPr>
            <a:picLocks noChangeAspect="1" noChangeArrowheads="1"/>
          </p:cNvPicPr>
          <p:nvPr/>
        </p:nvPicPr>
        <p:blipFill rotWithShape="1">
          <a:blip r:embed="rId3">
            <a:extLst>
              <a:ext uri="{28A0092B-C50C-407E-A947-70E740481C1C}">
                <a14:useLocalDpi xmlns:a14="http://schemas.microsoft.com/office/drawing/2010/main" val="0"/>
              </a:ext>
            </a:extLst>
          </a:blip>
          <a:srcRect r="4037"/>
          <a:stretch/>
        </p:blipFill>
        <p:spPr bwMode="auto">
          <a:xfrm>
            <a:off x="2381956" y="3636396"/>
            <a:ext cx="3032612" cy="3174544"/>
          </a:xfrm>
          <a:prstGeom prst="rect">
            <a:avLst/>
          </a:prstGeom>
          <a:noFill/>
          <a:extLst>
            <a:ext uri="{909E8E84-426E-40DD-AFC4-6F175D3DCCD1}">
              <a14:hiddenFill xmlns:a14="http://schemas.microsoft.com/office/drawing/2010/main">
                <a:solidFill>
                  <a:srgbClr val="FFFFFF"/>
                </a:solidFill>
              </a14:hiddenFill>
            </a:ext>
          </a:extLst>
        </p:spPr>
      </p:pic>
      <p:pic>
        <p:nvPicPr>
          <p:cNvPr id="1033" name="Picture 9" descr="http://img5.pcpop.com/ProductImages/500x375/5/5325/005325446.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9112" y="4002281"/>
            <a:ext cx="3744879" cy="280866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683542" y="3022093"/>
            <a:ext cx="1056700" cy="646331"/>
          </a:xfrm>
          <a:prstGeom prst="rect">
            <a:avLst/>
          </a:prstGeom>
          <a:noFill/>
        </p:spPr>
        <p:txBody>
          <a:bodyPr wrap="none" rtlCol="0">
            <a:spAutoFit/>
          </a:bodyPr>
          <a:lstStyle/>
          <a:p>
            <a:r>
              <a:rPr lang="en-US" altLang="zh-CN" sz="3600" dirty="0" err="1">
                <a:solidFill>
                  <a:srgbClr val="FF0000"/>
                </a:solidFill>
              </a:rPr>
              <a:t>ipad</a:t>
            </a:r>
            <a:endParaRPr lang="zh-CN" altLang="en-US" sz="3600" dirty="0">
              <a:solidFill>
                <a:srgbClr val="FF0000"/>
              </a:solidFill>
            </a:endParaRPr>
          </a:p>
        </p:txBody>
      </p:sp>
      <p:sp>
        <p:nvSpPr>
          <p:cNvPr id="12" name="TextBox 11"/>
          <p:cNvSpPr txBox="1"/>
          <p:nvPr/>
        </p:nvSpPr>
        <p:spPr>
          <a:xfrm>
            <a:off x="3369912" y="2986207"/>
            <a:ext cx="1928733" cy="646331"/>
          </a:xfrm>
          <a:prstGeom prst="rect">
            <a:avLst/>
          </a:prstGeom>
          <a:noFill/>
        </p:spPr>
        <p:txBody>
          <a:bodyPr wrap="none" rtlCol="0">
            <a:spAutoFit/>
          </a:bodyPr>
          <a:lstStyle/>
          <a:p>
            <a:r>
              <a:rPr lang="en-US" altLang="zh-CN" sz="3600" dirty="0">
                <a:solidFill>
                  <a:srgbClr val="FF0000"/>
                </a:solidFill>
              </a:rPr>
              <a:t>tablet pc</a:t>
            </a:r>
            <a:endParaRPr lang="zh-CN" altLang="en-US" sz="3600" dirty="0">
              <a:solidFill>
                <a:srgbClr val="FF0000"/>
              </a:solidFill>
            </a:endParaRPr>
          </a:p>
        </p:txBody>
      </p:sp>
      <p:sp>
        <p:nvSpPr>
          <p:cNvPr id="13" name="TextBox 12"/>
          <p:cNvSpPr txBox="1"/>
          <p:nvPr/>
        </p:nvSpPr>
        <p:spPr>
          <a:xfrm>
            <a:off x="6307184" y="3022093"/>
            <a:ext cx="1697901" cy="646331"/>
          </a:xfrm>
          <a:prstGeom prst="rect">
            <a:avLst/>
          </a:prstGeom>
          <a:noFill/>
        </p:spPr>
        <p:txBody>
          <a:bodyPr wrap="none" rtlCol="0">
            <a:spAutoFit/>
          </a:bodyPr>
          <a:lstStyle/>
          <a:p>
            <a:r>
              <a:rPr lang="en-US" altLang="zh-CN" sz="3600" dirty="0">
                <a:solidFill>
                  <a:srgbClr val="FF0000"/>
                </a:solidFill>
              </a:rPr>
              <a:t>surface</a:t>
            </a:r>
            <a:endParaRPr lang="zh-CN" altLang="en-US" sz="3600" dirty="0">
              <a:solidFill>
                <a:srgbClr val="FF0000"/>
              </a:solidFill>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IT</a:t>
            </a:r>
            <a:r>
              <a:rPr lang="zh-CN" altLang="en-US" dirty="0"/>
              <a:t>项目中的质量工作</a:t>
            </a:r>
          </a:p>
        </p:txBody>
      </p:sp>
      <p:sp>
        <p:nvSpPr>
          <p:cNvPr id="7" name="内容占位符 6"/>
          <p:cNvSpPr>
            <a:spLocks noGrp="1"/>
          </p:cNvSpPr>
          <p:nvPr>
            <p:ph idx="1"/>
          </p:nvPr>
        </p:nvSpPr>
        <p:spPr/>
        <p:txBody>
          <a:bodyPr/>
          <a:lstStyle/>
          <a:p>
            <a:endParaRPr lang="zh-CN" altLang="en-US"/>
          </a:p>
        </p:txBody>
      </p:sp>
      <p:pic>
        <p:nvPicPr>
          <p:cNvPr id="1026" name="Picture 2" descr="D:\软件学院\参考资料\7.0\10-11第二学期\IT项目管理\参考资料\测试过程.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 y="2081530"/>
            <a:ext cx="9186211" cy="2703830"/>
          </a:xfrm>
          <a:prstGeom prst="rect">
            <a:avLst/>
          </a:prstGeom>
          <a:noFill/>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规划质量的成果</a:t>
            </a:r>
          </a:p>
        </p:txBody>
      </p:sp>
      <p:sp>
        <p:nvSpPr>
          <p:cNvPr id="3" name="内容占位符 2"/>
          <p:cNvSpPr>
            <a:spLocks noGrp="1"/>
          </p:cNvSpPr>
          <p:nvPr>
            <p:ph idx="1"/>
          </p:nvPr>
        </p:nvSpPr>
        <p:spPr/>
        <p:txBody>
          <a:bodyPr/>
          <a:lstStyle/>
          <a:p>
            <a:r>
              <a:rPr lang="en-US" altLang="zh-CN" sz="2400" dirty="0"/>
              <a:t>IT</a:t>
            </a:r>
            <a:r>
              <a:rPr lang="zh-CN" altLang="en-US" sz="2400" dirty="0"/>
              <a:t>项目规划质量依据</a:t>
            </a:r>
            <a:r>
              <a:rPr lang="en-US" altLang="zh-CN" sz="2400" dirty="0"/>
              <a:t>《</a:t>
            </a:r>
            <a:r>
              <a:rPr lang="zh-CN" altLang="en-US" sz="2400" dirty="0"/>
              <a:t>需求说明书</a:t>
            </a:r>
            <a:r>
              <a:rPr lang="en-US" altLang="zh-CN" sz="2400" dirty="0"/>
              <a:t>》</a:t>
            </a:r>
            <a:r>
              <a:rPr lang="zh-CN" altLang="en-US" sz="2400"/>
              <a:t>，成果</a:t>
            </a:r>
            <a:r>
              <a:rPr lang="zh-CN" altLang="en-US" sz="2400" dirty="0"/>
              <a:t>通常为：</a:t>
            </a:r>
            <a:endParaRPr lang="en-US" altLang="zh-CN" sz="2400" dirty="0"/>
          </a:p>
          <a:p>
            <a:pPr lvl="1"/>
            <a:r>
              <a:rPr lang="en-US" altLang="zh-CN" sz="2000" dirty="0"/>
              <a:t>《</a:t>
            </a:r>
            <a:r>
              <a:rPr lang="zh-CN" altLang="en-US" sz="2000" dirty="0"/>
              <a:t>测试计划</a:t>
            </a:r>
            <a:r>
              <a:rPr lang="en-US" altLang="zh-CN" sz="2000" dirty="0"/>
              <a:t>》</a:t>
            </a:r>
            <a:r>
              <a:rPr lang="zh-CN" altLang="en-US" sz="2000" dirty="0"/>
              <a:t>，详细定义将如何实施测试过程；</a:t>
            </a:r>
            <a:endParaRPr lang="en-US" altLang="zh-CN" sz="2000" dirty="0"/>
          </a:p>
          <a:p>
            <a:pPr lvl="1"/>
            <a:r>
              <a:rPr lang="en-US" altLang="zh-CN" sz="2000" dirty="0"/>
              <a:t>《</a:t>
            </a:r>
            <a:r>
              <a:rPr lang="zh-CN" altLang="en-US" sz="2000" dirty="0"/>
              <a:t>测试用例</a:t>
            </a:r>
            <a:r>
              <a:rPr lang="en-US" altLang="zh-CN" sz="2000" dirty="0"/>
              <a:t>》</a:t>
            </a:r>
            <a:r>
              <a:rPr lang="zh-CN" altLang="en-US" sz="2000" dirty="0"/>
              <a:t>，详细描述对于功能性和非功能性需求的测试标准、方法、步骤、预期成果等；</a:t>
            </a:r>
            <a:endParaRPr lang="en-US" altLang="zh-CN" sz="2000" dirty="0"/>
          </a:p>
          <a:p>
            <a:pPr lvl="1"/>
            <a:endParaRPr lang="en-US" altLang="zh-CN" sz="2200" dirty="0"/>
          </a:p>
          <a:p>
            <a:endParaRPr lang="zh-CN" alt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质量相关的补充</a:t>
            </a:r>
          </a:p>
        </p:txBody>
      </p:sp>
      <p:sp>
        <p:nvSpPr>
          <p:cNvPr id="3" name="内容占位符 2"/>
          <p:cNvSpPr>
            <a:spLocks noGrp="1"/>
          </p:cNvSpPr>
          <p:nvPr>
            <p:ph idx="1"/>
          </p:nvPr>
        </p:nvSpPr>
        <p:spPr/>
        <p:txBody>
          <a:bodyPr/>
          <a:lstStyle/>
          <a:p>
            <a:r>
              <a:rPr lang="zh-CN" altLang="en-US" sz="2400" dirty="0"/>
              <a:t>教材</a:t>
            </a:r>
            <a:r>
              <a:rPr lang="en-US" altLang="zh-CN" sz="2400" dirty="0"/>
              <a:t>《</a:t>
            </a:r>
            <a:r>
              <a:rPr lang="zh-CN" altLang="en-US" sz="2400" dirty="0"/>
              <a:t>项目质量管理</a:t>
            </a:r>
            <a:r>
              <a:rPr lang="en-US" altLang="zh-CN" sz="2400" dirty="0"/>
              <a:t>》</a:t>
            </a:r>
            <a:r>
              <a:rPr lang="zh-CN" altLang="en-US" sz="2400" dirty="0"/>
              <a:t>章，第</a:t>
            </a:r>
            <a:r>
              <a:rPr lang="en-US" altLang="zh-CN" sz="2400" dirty="0"/>
              <a:t>7</a:t>
            </a:r>
            <a:r>
              <a:rPr lang="zh-CN" altLang="en-US" sz="2400" dirty="0"/>
              <a:t>节“现代质量管理”，第</a:t>
            </a:r>
            <a:r>
              <a:rPr lang="en-US" altLang="zh-CN" sz="2400" dirty="0"/>
              <a:t>8</a:t>
            </a:r>
            <a:r>
              <a:rPr lang="zh-CN" altLang="en-US" sz="2400" dirty="0"/>
              <a:t>节“提高信息技术项目的质量”；</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戴明与戴明环</a:t>
            </a:r>
            <a:r>
              <a:rPr lang="en-US" altLang="zh-CN" dirty="0"/>
              <a:t>(PDCA)</a:t>
            </a:r>
            <a:endParaRPr lang="zh-CN" altLang="en-US" dirty="0"/>
          </a:p>
        </p:txBody>
      </p:sp>
      <p:sp>
        <p:nvSpPr>
          <p:cNvPr id="3" name="内容占位符 2"/>
          <p:cNvSpPr>
            <a:spLocks noGrp="1"/>
          </p:cNvSpPr>
          <p:nvPr>
            <p:ph idx="1"/>
          </p:nvPr>
        </p:nvSpPr>
        <p:spPr>
          <a:xfrm>
            <a:off x="295275" y="1459579"/>
            <a:ext cx="8524875" cy="4313238"/>
          </a:xfrm>
        </p:spPr>
        <p:txBody>
          <a:bodyPr/>
          <a:lstStyle/>
          <a:p>
            <a:r>
              <a:rPr lang="en-US" altLang="zh-CN" sz="2400" dirty="0"/>
              <a:t>PDCA</a:t>
            </a:r>
            <a:r>
              <a:rPr lang="zh-CN" altLang="en-US" sz="2400" dirty="0"/>
              <a:t>。</a:t>
            </a:r>
            <a:r>
              <a:rPr lang="en-US" altLang="zh-CN" sz="2400" dirty="0"/>
              <a:t>P-</a:t>
            </a:r>
            <a:r>
              <a:rPr lang="zh-CN" altLang="en-US" sz="2400" dirty="0"/>
              <a:t>策划，</a:t>
            </a:r>
            <a:r>
              <a:rPr lang="en-US" altLang="zh-CN" sz="2400" dirty="0"/>
              <a:t>D-</a:t>
            </a:r>
            <a:r>
              <a:rPr lang="zh-CN" altLang="en-US" sz="2400" dirty="0"/>
              <a:t>实施，</a:t>
            </a:r>
            <a:r>
              <a:rPr lang="en-US" altLang="zh-CN" sz="2400" dirty="0"/>
              <a:t>C-</a:t>
            </a:r>
            <a:r>
              <a:rPr lang="zh-CN" altLang="en-US" sz="2400" dirty="0"/>
              <a:t>检查，</a:t>
            </a:r>
            <a:r>
              <a:rPr lang="en-US" altLang="zh-CN" sz="2400" dirty="0"/>
              <a:t>A-</a:t>
            </a:r>
            <a:r>
              <a:rPr lang="zh-CN" altLang="en-US" sz="2400" dirty="0"/>
              <a:t>处置。</a:t>
            </a:r>
          </a:p>
        </p:txBody>
      </p:sp>
      <p:pic>
        <p:nvPicPr>
          <p:cNvPr id="1026" name="Picture 2" descr="http://www.cnsaes.org/homepage/saesmag/shjyky/2007/7/jk070719a.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488" y="2513244"/>
            <a:ext cx="4413252" cy="4329983"/>
          </a:xfrm>
          <a:prstGeom prst="rect">
            <a:avLst/>
          </a:prstGeom>
          <a:noFill/>
        </p:spPr>
      </p:pic>
      <p:pic>
        <p:nvPicPr>
          <p:cNvPr id="1028" name="Picture 4" descr="http://www.cnsaes.org/homepage/saesmag/shjyky/2007/7/jk070719b.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8272" y="2504741"/>
            <a:ext cx="4571988" cy="4323735"/>
          </a:xfrm>
          <a:prstGeom prst="rect">
            <a:avLst/>
          </a:prstGeom>
          <a:noFill/>
        </p:spPr>
      </p:pic>
      <p:pic>
        <p:nvPicPr>
          <p:cNvPr id="1030" name="Picture 6" descr="http://t3.baidu.com/it/u=2529806779,637864888&amp;fm=15&amp;gp=0.jpg">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67717" y="0"/>
            <a:ext cx="1976284" cy="2448495"/>
          </a:xfrm>
          <a:prstGeom prst="rect">
            <a:avLst/>
          </a:prstGeom>
          <a:noFill/>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朱兰与现代质量管理</a:t>
            </a:r>
          </a:p>
        </p:txBody>
      </p:sp>
      <p:sp>
        <p:nvSpPr>
          <p:cNvPr id="3" name="内容占位符 2"/>
          <p:cNvSpPr>
            <a:spLocks noGrp="1"/>
          </p:cNvSpPr>
          <p:nvPr>
            <p:ph idx="1"/>
          </p:nvPr>
        </p:nvSpPr>
        <p:spPr/>
        <p:txBody>
          <a:bodyPr/>
          <a:lstStyle/>
          <a:p>
            <a:r>
              <a:rPr lang="zh-CN" altLang="en-US" sz="2400" dirty="0"/>
              <a:t>现代质量管理理念</a:t>
            </a:r>
            <a:endParaRPr lang="en-US" altLang="zh-CN" sz="2400" dirty="0"/>
          </a:p>
          <a:p>
            <a:pPr lvl="1"/>
            <a:r>
              <a:rPr lang="zh-CN" altLang="en-US" sz="2000" dirty="0"/>
              <a:t>客户满意。朱兰认为：品质就是“适合使用” 。</a:t>
            </a:r>
            <a:r>
              <a:rPr lang="en-US" altLang="zh-CN" sz="2000" dirty="0"/>
              <a:t/>
            </a:r>
            <a:br>
              <a:rPr lang="en-US" altLang="zh-CN" sz="2000" dirty="0"/>
            </a:br>
            <a:r>
              <a:rPr lang="zh-CN" altLang="en-US" sz="2000" dirty="0"/>
              <a:t>而是否适合则交由客户来定义；</a:t>
            </a:r>
            <a:endParaRPr lang="en-US" altLang="zh-CN" sz="2000" dirty="0"/>
          </a:p>
          <a:p>
            <a:pPr lvl="1"/>
            <a:r>
              <a:rPr lang="zh-CN" altLang="en-US" sz="2000" dirty="0"/>
              <a:t>持续改进。质量三元论。质量计划、质量控制、质量改进。</a:t>
            </a:r>
            <a:r>
              <a:rPr lang="en-US" altLang="zh-CN" sz="2000" dirty="0"/>
              <a:t>80%</a:t>
            </a:r>
            <a:r>
              <a:rPr lang="zh-CN" altLang="en-US" sz="2000" dirty="0"/>
              <a:t>的质量问题是在</a:t>
            </a:r>
            <a:r>
              <a:rPr lang="en-US" altLang="zh-CN" sz="2000" dirty="0"/>
              <a:t>20%</a:t>
            </a:r>
            <a:r>
              <a:rPr lang="zh-CN" altLang="en-US" sz="2000" dirty="0"/>
              <a:t>的环节中产生的。；</a:t>
            </a:r>
            <a:endParaRPr lang="en-US" altLang="zh-CN" sz="2000" dirty="0"/>
          </a:p>
          <a:p>
            <a:pPr lvl="1"/>
            <a:r>
              <a:rPr lang="zh-CN" altLang="en-US" sz="2000" dirty="0"/>
              <a:t>管理层责任。在所发生的所有质量问题中，仅有</a:t>
            </a:r>
            <a:r>
              <a:rPr lang="en-US" altLang="zh-CN" sz="2000" dirty="0"/>
              <a:t>20%</a:t>
            </a:r>
            <a:r>
              <a:rPr lang="zh-CN" altLang="en-US" sz="2000" dirty="0"/>
              <a:t>是由基层操作人员造成的，而其中</a:t>
            </a:r>
            <a:r>
              <a:rPr lang="en-US" altLang="zh-CN" sz="2000" dirty="0"/>
              <a:t>80%</a:t>
            </a:r>
            <a:r>
              <a:rPr lang="zh-CN" altLang="en-US" sz="2000" dirty="0"/>
              <a:t>的质量问题是领导者造成的；</a:t>
            </a:r>
            <a:endParaRPr lang="en-US" altLang="zh-CN" sz="2000" dirty="0"/>
          </a:p>
          <a:p>
            <a:pPr lvl="1"/>
            <a:r>
              <a:rPr lang="zh-CN" altLang="en-US" sz="2000" dirty="0"/>
              <a:t>预防胜于检查。</a:t>
            </a:r>
            <a:endParaRPr lang="en-US" altLang="zh-CN" sz="2000" dirty="0"/>
          </a:p>
          <a:p>
            <a:pPr lvl="1"/>
            <a:endParaRPr lang="en-US" altLang="zh-CN" sz="3200" dirty="0"/>
          </a:p>
          <a:p>
            <a:pPr lvl="1"/>
            <a:endParaRPr lang="zh-CN" altLang="en-US" sz="3000" dirty="0"/>
          </a:p>
          <a:p>
            <a:endParaRPr lang="zh-CN" altLang="en-US" sz="2400" dirty="0"/>
          </a:p>
        </p:txBody>
      </p:sp>
      <p:pic>
        <p:nvPicPr>
          <p:cNvPr id="166914" name="Picture 2" descr="http://misc.home.news.cn/public/images/original/00/0A/FE/3D/3D.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00452" y="0"/>
            <a:ext cx="1843548" cy="2353817"/>
          </a:xfrm>
          <a:prstGeom prst="rect">
            <a:avLst/>
          </a:prstGeom>
          <a:noFill/>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小结</a:t>
            </a:r>
          </a:p>
        </p:txBody>
      </p:sp>
      <p:sp>
        <p:nvSpPr>
          <p:cNvPr id="3" name="内容占位符 2"/>
          <p:cNvSpPr>
            <a:spLocks noGrp="1"/>
          </p:cNvSpPr>
          <p:nvPr>
            <p:ph idx="1"/>
          </p:nvPr>
        </p:nvSpPr>
        <p:spPr>
          <a:xfrm>
            <a:off x="295275" y="1489075"/>
            <a:ext cx="8494764" cy="4313238"/>
          </a:xfrm>
        </p:spPr>
        <p:txBody>
          <a:bodyPr/>
          <a:lstStyle/>
          <a:p>
            <a:r>
              <a:rPr lang="zh-CN" altLang="en-US" sz="2400" dirty="0"/>
              <a:t>当今社会，质量</a:t>
            </a:r>
            <a:r>
              <a:rPr lang="en-US" altLang="zh-CN" sz="2400" dirty="0"/>
              <a:t>(</a:t>
            </a:r>
            <a:r>
              <a:rPr lang="zh-CN" altLang="en-US" sz="2400" dirty="0">
                <a:solidFill>
                  <a:srgbClr val="FF0000"/>
                </a:solidFill>
              </a:rPr>
              <a:t>品质</a:t>
            </a:r>
            <a:r>
              <a:rPr lang="en-US" altLang="zh-CN" sz="2400" dirty="0"/>
              <a:t>)</a:t>
            </a:r>
            <a:r>
              <a:rPr lang="zh-CN" altLang="en-US" sz="2400" dirty="0"/>
              <a:t>的重要性越来越高，企业的竞争能力中，质量是关键的一环；</a:t>
            </a:r>
            <a:endParaRPr lang="en-US" altLang="zh-CN" sz="2400" dirty="0"/>
          </a:p>
          <a:p>
            <a:r>
              <a:rPr lang="zh-CN" altLang="en-US" sz="2400" dirty="0"/>
              <a:t>质量管理是一个非常专业和庞大的领域，通常项目中都有这方面的专家来负责；</a:t>
            </a:r>
            <a:endParaRPr lang="en-US" altLang="zh-CN" sz="2400" dirty="0"/>
          </a:p>
          <a:p>
            <a:r>
              <a:rPr lang="zh-CN" altLang="en-US" sz="2400" dirty="0"/>
              <a:t>思考：</a:t>
            </a:r>
            <a:r>
              <a:rPr lang="zh-CN" altLang="en-US" sz="2400" dirty="0">
                <a:solidFill>
                  <a:srgbClr val="FF0000"/>
                </a:solidFill>
              </a:rPr>
              <a:t>测试计划中的新增任务如何体现到前面的进度计划、成本计划中？</a:t>
            </a:r>
            <a:endParaRPr lang="en-US" altLang="zh-CN" sz="2400"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20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r>
              <a:rPr lang="zh-CN" altLang="en-US" sz="2400" dirty="0"/>
              <a:t>有人问比尔盖茨：“如果让你离开现在的公司，你还能创办第二个微软吗？“</a:t>
            </a:r>
            <a:endParaRPr lang="en-US" altLang="zh-CN" sz="2400" dirty="0"/>
          </a:p>
          <a:p>
            <a:r>
              <a:rPr lang="zh-CN" altLang="en-US" sz="2400" dirty="0"/>
              <a:t>比尔盖茨坚定地回答：”能。“，但他接着补充了一句话，”只要允许我带走</a:t>
            </a:r>
            <a:r>
              <a:rPr lang="en-US" altLang="zh-CN" sz="2400" dirty="0"/>
              <a:t>100</a:t>
            </a:r>
            <a:r>
              <a:rPr lang="zh-CN" altLang="en-US" sz="2400" dirty="0"/>
              <a:t>人。。。。。。“</a:t>
            </a:r>
          </a:p>
        </p:txBody>
      </p:sp>
      <p:pic>
        <p:nvPicPr>
          <p:cNvPr id="167938" name="Picture 2" descr="http://www.toocall.com/uploadeditor/2(4).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92474" y="3261646"/>
            <a:ext cx="3596354" cy="3596354"/>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规划人力资源</a:t>
            </a:r>
          </a:p>
        </p:txBody>
      </p:sp>
      <p:sp>
        <p:nvSpPr>
          <p:cNvPr id="3" name="内容占位符 2"/>
          <p:cNvSpPr>
            <a:spLocks noGrp="1"/>
          </p:cNvSpPr>
          <p:nvPr>
            <p:ph idx="1"/>
          </p:nvPr>
        </p:nvSpPr>
        <p:spPr/>
        <p:txBody>
          <a:bodyPr/>
          <a:lstStyle/>
          <a:p>
            <a:r>
              <a:rPr lang="zh-CN" altLang="en-US" sz="2400" dirty="0"/>
              <a:t>规划人力资源回答“</a:t>
            </a:r>
            <a:r>
              <a:rPr lang="zh-CN" altLang="en-US" sz="2400" dirty="0">
                <a:solidFill>
                  <a:srgbClr val="FF0000"/>
                </a:solidFill>
              </a:rPr>
              <a:t>需要什么样的人，如何招募、管理、激励他们分工协作</a:t>
            </a:r>
            <a:r>
              <a:rPr lang="zh-CN" altLang="en-US" sz="2400" dirty="0"/>
              <a:t>”的问题，由</a:t>
            </a:r>
            <a:r>
              <a:rPr lang="zh-CN" altLang="en-US" sz="2400" dirty="0">
                <a:solidFill>
                  <a:srgbClr val="FF0000"/>
                </a:solidFill>
              </a:rPr>
              <a:t>项目经理</a:t>
            </a:r>
            <a:r>
              <a:rPr lang="zh-CN" altLang="en-US" sz="2400" dirty="0"/>
              <a:t>负责，其它成员配合。成果是：</a:t>
            </a:r>
            <a:endParaRPr lang="en-US" altLang="zh-CN" sz="2400" dirty="0"/>
          </a:p>
          <a:p>
            <a:pPr lvl="1"/>
            <a:r>
              <a:rPr lang="en-US" altLang="zh-CN" sz="2000" dirty="0"/>
              <a:t>《</a:t>
            </a:r>
            <a:r>
              <a:rPr lang="zh-CN" altLang="en-US" sz="2000" dirty="0"/>
              <a:t>人力资源计划</a:t>
            </a:r>
            <a:r>
              <a:rPr lang="en-US" altLang="zh-CN" sz="2000" dirty="0"/>
              <a:t>》,</a:t>
            </a:r>
            <a:r>
              <a:rPr lang="zh-CN" altLang="en-US" sz="2000" dirty="0"/>
              <a:t>团队的结构、角色、职责、所需技能</a:t>
            </a:r>
            <a:r>
              <a:rPr lang="en-US" altLang="zh-CN" sz="2000" dirty="0"/>
              <a:t>; </a:t>
            </a:r>
          </a:p>
          <a:p>
            <a:pPr lvl="1"/>
            <a:r>
              <a:rPr lang="en-US" altLang="zh-CN" sz="2000" dirty="0"/>
              <a:t>《</a:t>
            </a:r>
            <a:r>
              <a:rPr lang="zh-CN" altLang="en-US" sz="2000" dirty="0"/>
              <a:t>人员配备管理计划</a:t>
            </a:r>
            <a:r>
              <a:rPr lang="en-US" altLang="zh-CN" sz="2000" dirty="0"/>
              <a:t>》,</a:t>
            </a:r>
            <a:r>
              <a:rPr lang="zh-CN" altLang="en-US" sz="2000" dirty="0"/>
              <a:t>团队成员的进入、培养、奖惩、离开</a:t>
            </a:r>
            <a:r>
              <a:rPr lang="en-US" altLang="zh-CN" sz="2000" dirty="0"/>
              <a:t>;</a:t>
            </a:r>
            <a:endParaRPr lang="zh-CN" altLang="en-US"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微软公司的研究成果：无规划时</a:t>
            </a:r>
          </a:p>
        </p:txBody>
      </p:sp>
      <p:grpSp>
        <p:nvGrpSpPr>
          <p:cNvPr id="3" name="组合 5"/>
          <p:cNvGrpSpPr/>
          <p:nvPr/>
        </p:nvGrpSpPr>
        <p:grpSpPr>
          <a:xfrm>
            <a:off x="361894" y="2267424"/>
            <a:ext cx="8171180" cy="3859887"/>
            <a:chOff x="134620" y="2209800"/>
            <a:chExt cx="8171180" cy="3859887"/>
          </a:xfrm>
        </p:grpSpPr>
        <p:sp>
          <p:nvSpPr>
            <p:cNvPr id="7" name="矩形 6"/>
            <p:cNvSpPr/>
            <p:nvPr/>
          </p:nvSpPr>
          <p:spPr>
            <a:xfrm>
              <a:off x="972820" y="2286000"/>
              <a:ext cx="7315200" cy="32766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TextBox 7"/>
            <p:cNvSpPr txBox="1"/>
            <p:nvPr/>
          </p:nvSpPr>
          <p:spPr>
            <a:xfrm>
              <a:off x="972820" y="5638800"/>
              <a:ext cx="1313180" cy="430887"/>
            </a:xfrm>
            <a:prstGeom prst="rect">
              <a:avLst/>
            </a:prstGeom>
            <a:noFill/>
          </p:spPr>
          <p:txBody>
            <a:bodyPr wrap="none" rtlCol="0">
              <a:spAutoFit/>
            </a:bodyPr>
            <a:lstStyle/>
            <a:p>
              <a:r>
                <a:rPr lang="zh-CN" altLang="en-US" dirty="0"/>
                <a:t>项目开始</a:t>
              </a:r>
            </a:p>
          </p:txBody>
        </p:sp>
        <p:sp>
          <p:nvSpPr>
            <p:cNvPr id="9" name="TextBox 8"/>
            <p:cNvSpPr txBox="1"/>
            <p:nvPr/>
          </p:nvSpPr>
          <p:spPr>
            <a:xfrm>
              <a:off x="6992620" y="5638800"/>
              <a:ext cx="1313180" cy="430887"/>
            </a:xfrm>
            <a:prstGeom prst="rect">
              <a:avLst/>
            </a:prstGeom>
            <a:noFill/>
          </p:spPr>
          <p:txBody>
            <a:bodyPr wrap="none" rtlCol="0">
              <a:spAutoFit/>
            </a:bodyPr>
            <a:lstStyle/>
            <a:p>
              <a:r>
                <a:rPr lang="zh-CN" altLang="en-US" dirty="0"/>
                <a:t>项目结束</a:t>
              </a:r>
            </a:p>
          </p:txBody>
        </p:sp>
        <p:sp>
          <p:nvSpPr>
            <p:cNvPr id="10" name="TextBox 9"/>
            <p:cNvSpPr txBox="1"/>
            <p:nvPr/>
          </p:nvSpPr>
          <p:spPr>
            <a:xfrm>
              <a:off x="4173220" y="5638800"/>
              <a:ext cx="748923" cy="430887"/>
            </a:xfrm>
            <a:prstGeom prst="rect">
              <a:avLst/>
            </a:prstGeom>
            <a:noFill/>
          </p:spPr>
          <p:txBody>
            <a:bodyPr wrap="none" rtlCol="0">
              <a:spAutoFit/>
            </a:bodyPr>
            <a:lstStyle/>
            <a:p>
              <a:r>
                <a:rPr lang="zh-CN" altLang="en-US" dirty="0"/>
                <a:t>时间</a:t>
              </a:r>
            </a:p>
          </p:txBody>
        </p:sp>
        <p:sp>
          <p:nvSpPr>
            <p:cNvPr id="11" name="TextBox 10"/>
            <p:cNvSpPr txBox="1"/>
            <p:nvPr/>
          </p:nvSpPr>
          <p:spPr>
            <a:xfrm>
              <a:off x="363220" y="5181600"/>
              <a:ext cx="591829" cy="430887"/>
            </a:xfrm>
            <a:prstGeom prst="rect">
              <a:avLst/>
            </a:prstGeom>
            <a:noFill/>
          </p:spPr>
          <p:txBody>
            <a:bodyPr wrap="none" rtlCol="0">
              <a:spAutoFit/>
            </a:bodyPr>
            <a:lstStyle/>
            <a:p>
              <a:r>
                <a:rPr lang="en-US" altLang="zh-CN" dirty="0"/>
                <a:t>0%</a:t>
              </a:r>
              <a:endParaRPr lang="zh-CN" altLang="en-US" dirty="0"/>
            </a:p>
          </p:txBody>
        </p:sp>
        <p:sp>
          <p:nvSpPr>
            <p:cNvPr id="12" name="TextBox 11"/>
            <p:cNvSpPr txBox="1"/>
            <p:nvPr/>
          </p:nvSpPr>
          <p:spPr>
            <a:xfrm>
              <a:off x="134620" y="2209800"/>
              <a:ext cx="906017" cy="430887"/>
            </a:xfrm>
            <a:prstGeom prst="rect">
              <a:avLst/>
            </a:prstGeom>
            <a:noFill/>
          </p:spPr>
          <p:txBody>
            <a:bodyPr wrap="none" rtlCol="0">
              <a:spAutoFit/>
            </a:bodyPr>
            <a:lstStyle/>
            <a:p>
              <a:r>
                <a:rPr lang="en-US" altLang="zh-CN" dirty="0"/>
                <a:t>100%</a:t>
              </a:r>
              <a:endParaRPr lang="zh-CN" altLang="en-US" dirty="0"/>
            </a:p>
          </p:txBody>
        </p:sp>
        <p:sp>
          <p:nvSpPr>
            <p:cNvPr id="13" name="TextBox 12"/>
            <p:cNvSpPr txBox="1"/>
            <p:nvPr/>
          </p:nvSpPr>
          <p:spPr>
            <a:xfrm>
              <a:off x="457200" y="3352800"/>
              <a:ext cx="523220" cy="1220847"/>
            </a:xfrm>
            <a:prstGeom prst="rect">
              <a:avLst/>
            </a:prstGeom>
            <a:noFill/>
          </p:spPr>
          <p:txBody>
            <a:bodyPr vert="eaVert" wrap="none" rtlCol="0">
              <a:spAutoFit/>
            </a:bodyPr>
            <a:lstStyle/>
            <a:p>
              <a:r>
                <a:rPr lang="zh-CN" altLang="en-US" dirty="0"/>
                <a:t>资源投入</a:t>
              </a:r>
            </a:p>
          </p:txBody>
        </p:sp>
      </p:grpSp>
      <p:sp>
        <p:nvSpPr>
          <p:cNvPr id="14" name="TextBox 13"/>
          <p:cNvSpPr txBox="1"/>
          <p:nvPr/>
        </p:nvSpPr>
        <p:spPr>
          <a:xfrm>
            <a:off x="3732474" y="3867624"/>
            <a:ext cx="1595309" cy="430887"/>
          </a:xfrm>
          <a:prstGeom prst="rect">
            <a:avLst/>
          </a:prstGeom>
          <a:noFill/>
        </p:spPr>
        <p:txBody>
          <a:bodyPr wrap="none" rtlCol="0">
            <a:spAutoFit/>
          </a:bodyPr>
          <a:lstStyle/>
          <a:p>
            <a:r>
              <a:rPr lang="zh-CN" altLang="en-US" dirty="0"/>
              <a:t>生产性工作</a:t>
            </a:r>
          </a:p>
        </p:txBody>
      </p:sp>
      <p:sp>
        <p:nvSpPr>
          <p:cNvPr id="16" name="任意多边形 15"/>
          <p:cNvSpPr/>
          <p:nvPr/>
        </p:nvSpPr>
        <p:spPr>
          <a:xfrm>
            <a:off x="1198824" y="2343624"/>
            <a:ext cx="7272338" cy="3286125"/>
          </a:xfrm>
          <a:custGeom>
            <a:avLst/>
            <a:gdLst>
              <a:gd name="connsiteX0" fmla="*/ 0 w 7272338"/>
              <a:gd name="connsiteY0" fmla="*/ 0 h 3286125"/>
              <a:gd name="connsiteX1" fmla="*/ 7272338 w 7272338"/>
              <a:gd name="connsiteY1" fmla="*/ 1714500 h 3286125"/>
              <a:gd name="connsiteX2" fmla="*/ 0 w 7272338"/>
              <a:gd name="connsiteY2" fmla="*/ 3286125 h 3286125"/>
            </a:gdLst>
            <a:ahLst/>
            <a:cxnLst>
              <a:cxn ang="0">
                <a:pos x="connsiteX0" y="connsiteY0"/>
              </a:cxn>
              <a:cxn ang="0">
                <a:pos x="connsiteX1" y="connsiteY1"/>
              </a:cxn>
              <a:cxn ang="0">
                <a:pos x="connsiteX2" y="connsiteY2"/>
              </a:cxn>
            </a:cxnLst>
            <a:rect l="l" t="t" r="r" b="b"/>
            <a:pathLst>
              <a:path w="7272338" h="3286125">
                <a:moveTo>
                  <a:pt x="0" y="0"/>
                </a:moveTo>
                <a:cubicBezTo>
                  <a:pt x="3636169" y="583406"/>
                  <a:pt x="7272338" y="1166813"/>
                  <a:pt x="7272338" y="1714500"/>
                </a:cubicBezTo>
                <a:cubicBezTo>
                  <a:pt x="7272338" y="2262187"/>
                  <a:pt x="1250156" y="2986088"/>
                  <a:pt x="0" y="3286125"/>
                </a:cubicBezTo>
              </a:path>
            </a:pathLst>
          </a:cu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7" name="TextBox 16"/>
          <p:cNvSpPr txBox="1"/>
          <p:nvPr/>
        </p:nvSpPr>
        <p:spPr>
          <a:xfrm>
            <a:off x="6099565" y="2496024"/>
            <a:ext cx="1595309" cy="430887"/>
          </a:xfrm>
          <a:prstGeom prst="rect">
            <a:avLst/>
          </a:prstGeom>
          <a:noFill/>
        </p:spPr>
        <p:txBody>
          <a:bodyPr wrap="none" rtlCol="0">
            <a:spAutoFit/>
          </a:bodyPr>
          <a:lstStyle/>
          <a:p>
            <a:r>
              <a:rPr lang="zh-CN" altLang="en-US" dirty="0"/>
              <a:t>协调性工作</a:t>
            </a:r>
          </a:p>
        </p:txBody>
      </p:sp>
      <p:sp>
        <p:nvSpPr>
          <p:cNvPr id="18" name="TextBox 17"/>
          <p:cNvSpPr txBox="1"/>
          <p:nvPr/>
        </p:nvSpPr>
        <p:spPr>
          <a:xfrm>
            <a:off x="6247074" y="5010624"/>
            <a:ext cx="1467068" cy="400110"/>
          </a:xfrm>
          <a:prstGeom prst="rect">
            <a:avLst/>
          </a:prstGeom>
          <a:noFill/>
        </p:spPr>
        <p:txBody>
          <a:bodyPr wrap="none" rtlCol="0">
            <a:spAutoFit/>
          </a:bodyPr>
          <a:lstStyle/>
          <a:p>
            <a:r>
              <a:rPr lang="zh-CN" altLang="en-US" dirty="0"/>
              <a:t>规划性工作</a:t>
            </a:r>
          </a:p>
        </p:txBody>
      </p:sp>
      <p:sp>
        <p:nvSpPr>
          <p:cNvPr id="19" name="线形标注 3(无边框) 18"/>
          <p:cNvSpPr/>
          <p:nvPr/>
        </p:nvSpPr>
        <p:spPr>
          <a:xfrm>
            <a:off x="5780326" y="1483841"/>
            <a:ext cx="2357454" cy="762000"/>
          </a:xfrm>
          <a:prstGeom prst="callout3">
            <a:avLst>
              <a:gd name="adj1" fmla="val 48750"/>
              <a:gd name="adj2" fmla="val 83074"/>
              <a:gd name="adj3" fmla="val 90000"/>
              <a:gd name="adj4" fmla="val 107552"/>
              <a:gd name="adj5" fmla="val 373750"/>
              <a:gd name="adj6" fmla="val 105989"/>
              <a:gd name="adj7" fmla="val 482338"/>
              <a:gd name="adj8" fmla="val 29948"/>
            </a:avLst>
          </a:prstGeom>
          <a:noFill/>
          <a:ln w="28575">
            <a:solidFill>
              <a:srgbClr val="FF0000"/>
            </a:solidFill>
            <a:headEnd type="arrow"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b="1" dirty="0">
                <a:solidFill>
                  <a:srgbClr val="FF0000"/>
                </a:solidFill>
              </a:rPr>
              <a:t>补救规划，无意义</a:t>
            </a:r>
          </a:p>
        </p:txBody>
      </p:sp>
    </p:spTree>
    <p:extLst>
      <p:ext uri="{BB962C8B-B14F-4D97-AF65-F5344CB8AC3E}">
        <p14:creationId xmlns:p14="http://schemas.microsoft.com/office/powerpoint/2010/main" val="32413851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blinds(horizontal)">
                                      <p:cBhvr>
                                        <p:cTn id="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团队的组织机构</a:t>
            </a:r>
          </a:p>
        </p:txBody>
      </p:sp>
      <p:sp>
        <p:nvSpPr>
          <p:cNvPr id="3" name="内容占位符 2"/>
          <p:cNvSpPr>
            <a:spLocks noGrp="1"/>
          </p:cNvSpPr>
          <p:nvPr>
            <p:ph sz="quarter" idx="1"/>
          </p:nvPr>
        </p:nvSpPr>
        <p:spPr/>
        <p:txBody>
          <a:bodyPr/>
          <a:lstStyle/>
          <a:p>
            <a:r>
              <a:rPr lang="zh-CN" altLang="en-US" sz="2400" dirty="0"/>
              <a:t>传统组织机构图</a:t>
            </a:r>
            <a:endParaRPr lang="en-US" altLang="zh-CN" sz="2400" dirty="0"/>
          </a:p>
          <a:p>
            <a:endParaRPr lang="en-US" altLang="zh-CN" sz="2400" dirty="0"/>
          </a:p>
          <a:p>
            <a:endParaRPr lang="en-US" altLang="zh-CN" sz="2400" dirty="0"/>
          </a:p>
          <a:p>
            <a:endParaRPr lang="en-US" altLang="zh-CN" sz="2400" dirty="0"/>
          </a:p>
          <a:p>
            <a:endParaRPr lang="en-US" altLang="zh-CN" sz="2400" dirty="0"/>
          </a:p>
        </p:txBody>
      </p:sp>
      <p:graphicFrame>
        <p:nvGraphicFramePr>
          <p:cNvPr id="4" name="图示 3"/>
          <p:cNvGraphicFramePr/>
          <p:nvPr>
            <p:extLst>
              <p:ext uri="{D42A27DB-BD31-4B8C-83A1-F6EECF244321}">
                <p14:modId xmlns:p14="http://schemas.microsoft.com/office/powerpoint/2010/main" val="2436066222"/>
              </p:ext>
            </p:extLst>
          </p:nvPr>
        </p:nvGraphicFramePr>
        <p:xfrm>
          <a:off x="678426" y="929159"/>
          <a:ext cx="8318090" cy="54273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更多团队组织结构</a:t>
            </a:r>
          </a:p>
        </p:txBody>
      </p:sp>
      <p:pic>
        <p:nvPicPr>
          <p:cNvPr id="3074" name="Picture 2" descr="http://www.uml.org.cn/xmgl/images/figure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45"/>
            <a:ext cx="4655372" cy="372755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059380" y="3727408"/>
            <a:ext cx="2153154" cy="400110"/>
          </a:xfrm>
          <a:prstGeom prst="rect">
            <a:avLst/>
          </a:prstGeom>
          <a:noFill/>
        </p:spPr>
        <p:txBody>
          <a:bodyPr wrap="none" rtlCol="0">
            <a:spAutoFit/>
          </a:bodyPr>
          <a:lstStyle/>
          <a:p>
            <a:r>
              <a:rPr lang="en-US" altLang="zh-CN" b="1" dirty="0">
                <a:solidFill>
                  <a:srgbClr val="FF0000"/>
                </a:solidFill>
              </a:rPr>
              <a:t>SCRUM</a:t>
            </a:r>
            <a:r>
              <a:rPr lang="zh-CN" altLang="en-US" b="1" dirty="0">
                <a:solidFill>
                  <a:srgbClr val="FF0000"/>
                </a:solidFill>
              </a:rPr>
              <a:t>团队结构</a:t>
            </a:r>
          </a:p>
        </p:txBody>
      </p:sp>
      <p:sp>
        <p:nvSpPr>
          <p:cNvPr id="8" name="TextBox 7"/>
          <p:cNvSpPr txBox="1"/>
          <p:nvPr/>
        </p:nvSpPr>
        <p:spPr>
          <a:xfrm>
            <a:off x="5695290" y="3338637"/>
            <a:ext cx="1758815" cy="400110"/>
          </a:xfrm>
          <a:prstGeom prst="rect">
            <a:avLst/>
          </a:prstGeom>
          <a:noFill/>
        </p:spPr>
        <p:txBody>
          <a:bodyPr wrap="none" rtlCol="0">
            <a:spAutoFit/>
          </a:bodyPr>
          <a:lstStyle/>
          <a:p>
            <a:r>
              <a:rPr lang="en-US" altLang="zh-CN" b="1" dirty="0">
                <a:solidFill>
                  <a:srgbClr val="FF0000"/>
                </a:solidFill>
              </a:rPr>
              <a:t>MSF</a:t>
            </a:r>
            <a:r>
              <a:rPr lang="zh-CN" altLang="en-US" b="1" dirty="0">
                <a:solidFill>
                  <a:srgbClr val="FF0000"/>
                </a:solidFill>
              </a:rPr>
              <a:t>团队结构</a:t>
            </a: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40300" y="3727408"/>
            <a:ext cx="4079850" cy="3129849"/>
          </a:xfrm>
          <a:prstGeom prst="rect">
            <a:avLst/>
          </a:prstGeom>
        </p:spPr>
      </p:pic>
    </p:spTree>
    <p:extLst>
      <p:ext uri="{BB962C8B-B14F-4D97-AF65-F5344CB8AC3E}">
        <p14:creationId xmlns:p14="http://schemas.microsoft.com/office/powerpoint/2010/main" val="1181005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人力资源计划中的角色和职责</a:t>
            </a:r>
          </a:p>
        </p:txBody>
      </p:sp>
      <p:sp>
        <p:nvSpPr>
          <p:cNvPr id="3" name="内容占位符 2"/>
          <p:cNvSpPr>
            <a:spLocks noGrp="1"/>
          </p:cNvSpPr>
          <p:nvPr>
            <p:ph sz="quarter" idx="1"/>
          </p:nvPr>
        </p:nvSpPr>
        <p:spPr/>
        <p:txBody>
          <a:bodyPr/>
          <a:lstStyle/>
          <a:p>
            <a:r>
              <a:rPr lang="zh-CN" altLang="en-US" sz="2400" dirty="0"/>
              <a:t>角色。说明某人负责项目某部分工作的一个名词。例如架构师、开发人员、测试人员</a:t>
            </a:r>
            <a:endParaRPr lang="en-US" altLang="zh-CN" sz="2400" dirty="0"/>
          </a:p>
          <a:p>
            <a:r>
              <a:rPr lang="zh-CN" altLang="en-US" sz="2400" dirty="0"/>
              <a:t>职权。使用项目资源、做出决策及签字批准的权力。例如架构师可对项目采用的架构方案决策</a:t>
            </a:r>
            <a:endParaRPr lang="en-US" altLang="zh-CN" sz="2400" dirty="0"/>
          </a:p>
          <a:p>
            <a:r>
              <a:rPr lang="zh-CN" altLang="en-US" sz="2400" dirty="0"/>
              <a:t>职责。为完成项目活动，项目团队成员应该履行的工作。例如测试人员负责所有的测试工作</a:t>
            </a:r>
            <a:endParaRPr lang="en-US" altLang="zh-CN" sz="2400" dirty="0"/>
          </a:p>
          <a:p>
            <a:pPr lvl="1"/>
            <a:r>
              <a:rPr lang="zh-CN" altLang="en-US" sz="2000" dirty="0"/>
              <a:t>当个人职权水平与职责相匹配时，就能最好地开展工作</a:t>
            </a:r>
            <a:endParaRPr lang="en-US" altLang="zh-CN" sz="2000" dirty="0"/>
          </a:p>
          <a:p>
            <a:r>
              <a:rPr lang="zh-CN" altLang="en-US" sz="2400" dirty="0"/>
              <a:t>能力。为完成项目活动，成员所需具备的技能和才干。例如嵌入开发项目要求程序员必须熟练运用</a:t>
            </a:r>
            <a:r>
              <a:rPr lang="en-US" altLang="zh-CN" sz="2400" dirty="0"/>
              <a:t>C</a:t>
            </a:r>
            <a:r>
              <a:rPr lang="zh-CN" altLang="en-US" sz="2400" dirty="0"/>
              <a:t>和</a:t>
            </a:r>
            <a:r>
              <a:rPr lang="en-US" altLang="zh-CN" sz="2400" dirty="0"/>
              <a:t>C++</a:t>
            </a:r>
            <a:r>
              <a:rPr lang="zh-CN" altLang="en-US" sz="2400" dirty="0"/>
              <a:t>编程</a:t>
            </a:r>
            <a:endParaRPr lang="en-US" altLang="zh-CN" sz="2400" dirty="0"/>
          </a:p>
          <a:p>
            <a:pPr lvl="1"/>
            <a:r>
              <a:rPr lang="zh-CN" altLang="en-US" sz="2000" dirty="0"/>
              <a:t>当发现成员能力与职责不匹配，必须主动采取措施，如安排培训、招募新成员、调整进度计划或工作范围</a:t>
            </a:r>
            <a:endParaRPr lang="en-US" altLang="zh-CN" sz="2000"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人员配备管理计划</a:t>
            </a:r>
          </a:p>
        </p:txBody>
      </p:sp>
      <p:sp>
        <p:nvSpPr>
          <p:cNvPr id="3" name="内容占位符 2"/>
          <p:cNvSpPr>
            <a:spLocks noGrp="1"/>
          </p:cNvSpPr>
          <p:nvPr>
            <p:ph sz="quarter" idx="1"/>
          </p:nvPr>
        </p:nvSpPr>
        <p:spPr/>
        <p:txBody>
          <a:bodyPr/>
          <a:lstStyle/>
          <a:p>
            <a:r>
              <a:rPr lang="zh-CN" altLang="en-US" sz="2400" dirty="0"/>
              <a:t>人员招募。内部还是外部？集中办公还是分散？</a:t>
            </a:r>
            <a:endParaRPr lang="en-US" altLang="zh-CN" sz="2400" dirty="0"/>
          </a:p>
          <a:p>
            <a:r>
              <a:rPr lang="zh-CN" altLang="en-US" sz="2400" dirty="0"/>
              <a:t>资源日历。资源直方图等</a:t>
            </a:r>
            <a:endParaRPr lang="en-US" altLang="zh-CN" sz="2400" dirty="0"/>
          </a:p>
          <a:p>
            <a:r>
              <a:rPr lang="zh-CN" altLang="en-US" sz="2400" dirty="0"/>
              <a:t>人员遣散计划。节约成本、提高士气</a:t>
            </a:r>
            <a:endParaRPr lang="en-US" altLang="zh-CN" sz="2400" dirty="0"/>
          </a:p>
          <a:p>
            <a:r>
              <a:rPr lang="zh-CN" altLang="en-US" sz="2400" dirty="0"/>
              <a:t>培训需要</a:t>
            </a:r>
            <a:endParaRPr lang="en-US" altLang="zh-CN" sz="2400" dirty="0"/>
          </a:p>
          <a:p>
            <a:r>
              <a:rPr lang="zh-CN" altLang="en-US" sz="2400" dirty="0"/>
              <a:t>认可与奖励。明确奖励标准和奖励制度</a:t>
            </a:r>
            <a:endParaRPr lang="en-US" altLang="zh-CN" sz="2400" dirty="0"/>
          </a:p>
          <a:p>
            <a:r>
              <a:rPr lang="zh-CN" altLang="en-US" sz="2400" dirty="0"/>
              <a:t>合规性。遵循劳动法，例如加班费等</a:t>
            </a:r>
            <a:endParaRPr lang="en-US" altLang="zh-CN" sz="2400" dirty="0"/>
          </a:p>
          <a:p>
            <a:r>
              <a:rPr lang="zh-CN" altLang="en-US" sz="2400" dirty="0"/>
              <a:t>安全。</a:t>
            </a:r>
            <a:r>
              <a:rPr lang="zh-CN" altLang="en-US" sz="2400"/>
              <a:t>保护成员远离</a:t>
            </a:r>
            <a:r>
              <a:rPr lang="zh-CN" altLang="en-US" sz="2400" dirty="0"/>
              <a:t>安全隐患</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规划人力资源的成果</a:t>
            </a:r>
          </a:p>
        </p:txBody>
      </p:sp>
      <p:sp>
        <p:nvSpPr>
          <p:cNvPr id="3" name="内容占位符 2"/>
          <p:cNvSpPr>
            <a:spLocks noGrp="1"/>
          </p:cNvSpPr>
          <p:nvPr>
            <p:ph idx="1"/>
          </p:nvPr>
        </p:nvSpPr>
        <p:spPr/>
        <p:txBody>
          <a:bodyPr/>
          <a:lstStyle/>
          <a:p>
            <a:r>
              <a:rPr lang="en-US" altLang="zh-CN" sz="2400" dirty="0"/>
              <a:t>《</a:t>
            </a:r>
            <a:r>
              <a:rPr lang="zh-CN" altLang="en-US" sz="2400" dirty="0"/>
              <a:t>人力资源计划</a:t>
            </a:r>
            <a:r>
              <a:rPr lang="en-US" altLang="zh-CN" sz="2400" dirty="0"/>
              <a:t>》</a:t>
            </a:r>
            <a:r>
              <a:rPr lang="zh-CN" altLang="en-US" sz="2400" dirty="0"/>
              <a:t>：团队的结构、角色、职责、所需技能</a:t>
            </a:r>
            <a:r>
              <a:rPr lang="en-US" altLang="zh-CN" sz="2400" dirty="0"/>
              <a:t>;</a:t>
            </a:r>
          </a:p>
          <a:p>
            <a:r>
              <a:rPr lang="en-US" altLang="zh-CN" sz="2400" dirty="0"/>
              <a:t>《</a:t>
            </a:r>
            <a:r>
              <a:rPr lang="zh-CN" altLang="en-US" sz="2400" dirty="0"/>
              <a:t>人员配备管理计划</a:t>
            </a:r>
            <a:r>
              <a:rPr lang="en-US" altLang="zh-CN" sz="2400" dirty="0"/>
              <a:t>》</a:t>
            </a:r>
            <a:r>
              <a:rPr lang="zh-CN" altLang="en-US" sz="2400" dirty="0"/>
              <a:t>：团队成员的进入、培养、奖惩、离开</a:t>
            </a:r>
            <a:r>
              <a:rPr lang="en-US" altLang="zh-CN" sz="2400" dirty="0"/>
              <a:t>;</a:t>
            </a:r>
            <a:endParaRPr lang="zh-CN" altLang="en-US" sz="2400"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DEMO</a:t>
            </a:r>
            <a:r>
              <a:rPr lang="zh-CN" altLang="en-US" dirty="0"/>
              <a:t>：在</a:t>
            </a:r>
            <a:r>
              <a:rPr lang="en-US" altLang="zh-CN" dirty="0"/>
              <a:t>MS Project</a:t>
            </a:r>
            <a:r>
              <a:rPr lang="zh-CN" altLang="en-US" dirty="0"/>
              <a:t>中调整人员分配</a:t>
            </a:r>
          </a:p>
        </p:txBody>
      </p:sp>
      <p:sp>
        <p:nvSpPr>
          <p:cNvPr id="3" name="内容占位符 2"/>
          <p:cNvSpPr>
            <a:spLocks noGrp="1"/>
          </p:cNvSpPr>
          <p:nvPr>
            <p:ph idx="1"/>
          </p:nvPr>
        </p:nvSpPr>
        <p:spPr/>
        <p:txBody>
          <a:bodyPr/>
          <a:lstStyle/>
          <a:p>
            <a:pPr>
              <a:lnSpc>
                <a:spcPct val="150000"/>
              </a:lnSpc>
            </a:pPr>
            <a:r>
              <a:rPr lang="zh-CN" altLang="en-US" sz="2400" dirty="0"/>
              <a:t>此阶段已明确执行阶段的具体人员，可将之前进度计划文件中的代号更新为具体的人员；具体人员与当初设想可能有差别，会带来进度、成本的变化；</a:t>
            </a:r>
            <a:endParaRPr lang="en-US" altLang="zh-CN" sz="2400" dirty="0"/>
          </a:p>
          <a:p>
            <a:pPr>
              <a:lnSpc>
                <a:spcPct val="150000"/>
              </a:lnSpc>
            </a:pPr>
            <a:r>
              <a:rPr lang="zh-CN" altLang="en-US" sz="2400" dirty="0"/>
              <a:t>部分人员可能缺少，需要外部招聘，暂时保留代号的方式；</a:t>
            </a:r>
            <a:endParaRPr lang="en-US" altLang="zh-CN" sz="2400" dirty="0"/>
          </a:p>
          <a:p>
            <a:pPr>
              <a:lnSpc>
                <a:spcPct val="150000"/>
              </a:lnSpc>
            </a:pPr>
            <a:r>
              <a:rPr lang="zh-CN" altLang="en-US" sz="2400" dirty="0"/>
              <a:t>角色名可作为“组”的标识</a:t>
            </a:r>
          </a:p>
          <a:p>
            <a:pPr>
              <a:lnSpc>
                <a:spcPct val="150000"/>
              </a:lnSpc>
            </a:pPr>
            <a:endParaRPr lang="zh-CN" altLang="en-US" sz="2400" dirty="0"/>
          </a:p>
        </p:txBody>
      </p:sp>
    </p:spTree>
    <p:extLst>
      <p:ext uri="{BB962C8B-B14F-4D97-AF65-F5344CB8AC3E}">
        <p14:creationId xmlns:p14="http://schemas.microsoft.com/office/powerpoint/2010/main" val="209762759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激励理论</a:t>
            </a:r>
          </a:p>
        </p:txBody>
      </p:sp>
      <p:sp>
        <p:nvSpPr>
          <p:cNvPr id="3" name="内容占位符 2"/>
          <p:cNvSpPr>
            <a:spLocks noGrp="1"/>
          </p:cNvSpPr>
          <p:nvPr>
            <p:ph sz="quarter" idx="1"/>
          </p:nvPr>
        </p:nvSpPr>
        <p:spPr/>
        <p:txBody>
          <a:bodyPr/>
          <a:lstStyle/>
          <a:p>
            <a:r>
              <a:rPr lang="zh-CN" altLang="en-US" sz="2400" dirty="0"/>
              <a:t>马斯洛的“需求层次理论”</a:t>
            </a:r>
            <a:endParaRPr lang="en-US" altLang="zh-CN" sz="2400" dirty="0"/>
          </a:p>
          <a:p>
            <a:r>
              <a:rPr lang="zh-CN" altLang="en-US" sz="2400" dirty="0"/>
              <a:t>赫茨伯格的“激励</a:t>
            </a:r>
            <a:r>
              <a:rPr lang="en-US" altLang="zh-CN" sz="2400" dirty="0"/>
              <a:t>-</a:t>
            </a:r>
            <a:r>
              <a:rPr lang="zh-CN" altLang="en-US" sz="2400" dirty="0"/>
              <a:t>保健因素理论”</a:t>
            </a:r>
            <a:endParaRPr lang="en-US" altLang="zh-CN" sz="2400" dirty="0"/>
          </a:p>
          <a:p>
            <a:r>
              <a:rPr lang="zh-CN" altLang="en-US" sz="2400" dirty="0"/>
              <a:t>麦格雷戈的“</a:t>
            </a:r>
            <a:r>
              <a:rPr lang="en-US" altLang="zh-CN" sz="2400" dirty="0"/>
              <a:t>X</a:t>
            </a:r>
            <a:r>
              <a:rPr lang="zh-CN" altLang="en-US" sz="2400" dirty="0"/>
              <a:t>理论和</a:t>
            </a:r>
            <a:r>
              <a:rPr lang="en-US" altLang="zh-CN" sz="2400" dirty="0"/>
              <a:t>Y</a:t>
            </a:r>
            <a:r>
              <a:rPr lang="zh-CN" altLang="en-US" sz="2400" dirty="0"/>
              <a:t>理论”</a:t>
            </a:r>
          </a:p>
        </p:txBody>
      </p:sp>
      <p:sp>
        <p:nvSpPr>
          <p:cNvPr id="4" name="页脚占位符 3"/>
          <p:cNvSpPr>
            <a:spLocks noGrp="1"/>
          </p:cNvSpPr>
          <p:nvPr>
            <p:ph type="ftr" sz="quarter" idx="10"/>
          </p:nvPr>
        </p:nvSpPr>
        <p:spPr/>
        <p:txBody>
          <a:bodyPr/>
          <a:lstStyle/>
          <a:p>
            <a:pPr>
              <a:defRPr/>
            </a:pPr>
            <a:r>
              <a:rPr lang="en-US"/>
              <a:t>Information Technology Project Management, Fifth Edition, Copyright 2007</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马斯洛的“需求层次理论”</a:t>
            </a:r>
          </a:p>
        </p:txBody>
      </p:sp>
      <p:sp>
        <p:nvSpPr>
          <p:cNvPr id="4" name="页脚占位符 3"/>
          <p:cNvSpPr>
            <a:spLocks noGrp="1"/>
          </p:cNvSpPr>
          <p:nvPr>
            <p:ph type="ftr" sz="quarter" idx="10"/>
          </p:nvPr>
        </p:nvSpPr>
        <p:spPr/>
        <p:txBody>
          <a:bodyPr/>
          <a:lstStyle/>
          <a:p>
            <a:pPr>
              <a:defRPr/>
            </a:pPr>
            <a:r>
              <a:rPr lang="en-US"/>
              <a:t>Information Technology Project Management, Fifth Edition, Copyright 2007</a:t>
            </a:r>
            <a:endParaRPr lang="en-US" dirty="0"/>
          </a:p>
        </p:txBody>
      </p:sp>
      <p:pic>
        <p:nvPicPr>
          <p:cNvPr id="1026" name="Picture 2" descr="http://www.tobaccochina.com/uploadfiles/pic/20090121012725292A.jpg"/>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152400" y="1600200"/>
            <a:ext cx="5445102" cy="4495800"/>
          </a:xfrm>
          <a:prstGeom prst="rect">
            <a:avLst/>
          </a:prstGeom>
          <a:noFill/>
        </p:spPr>
      </p:pic>
      <p:sp>
        <p:nvSpPr>
          <p:cNvPr id="7" name="TextBox 6"/>
          <p:cNvSpPr txBox="1"/>
          <p:nvPr/>
        </p:nvSpPr>
        <p:spPr>
          <a:xfrm>
            <a:off x="5573792" y="4945559"/>
            <a:ext cx="3262432" cy="707886"/>
          </a:xfrm>
          <a:prstGeom prst="rect">
            <a:avLst/>
          </a:prstGeom>
          <a:noFill/>
        </p:spPr>
        <p:txBody>
          <a:bodyPr wrap="none" rtlCol="0">
            <a:spAutoFit/>
          </a:bodyPr>
          <a:lstStyle/>
          <a:p>
            <a:r>
              <a:rPr lang="zh-CN" altLang="en-US" dirty="0">
                <a:latin typeface="微软雅黑" pitchFamily="34" charset="-122"/>
                <a:ea typeface="微软雅黑" pitchFamily="34" charset="-122"/>
              </a:rPr>
              <a:t>最基本的衣、食、住、行等</a:t>
            </a:r>
            <a:r>
              <a:rPr lang="en-US" altLang="zh-CN" dirty="0">
                <a:latin typeface="微软雅黑" pitchFamily="34" charset="-122"/>
                <a:ea typeface="微软雅黑" pitchFamily="34" charset="-122"/>
              </a:rPr>
              <a:t/>
            </a:r>
            <a:br>
              <a:rPr lang="en-US" altLang="zh-CN" dirty="0">
                <a:latin typeface="微软雅黑" pitchFamily="34" charset="-122"/>
                <a:ea typeface="微软雅黑" pitchFamily="34" charset="-122"/>
              </a:rPr>
            </a:br>
            <a:r>
              <a:rPr lang="zh-CN" altLang="en-US" dirty="0">
                <a:latin typeface="微软雅黑" pitchFamily="34" charset="-122"/>
                <a:ea typeface="微软雅黑" pitchFamily="34" charset="-122"/>
              </a:rPr>
              <a:t>生存条件</a:t>
            </a:r>
          </a:p>
        </p:txBody>
      </p:sp>
      <p:sp>
        <p:nvSpPr>
          <p:cNvPr id="8" name="TextBox 7"/>
          <p:cNvSpPr txBox="1"/>
          <p:nvPr/>
        </p:nvSpPr>
        <p:spPr>
          <a:xfrm>
            <a:off x="5486400" y="3886200"/>
            <a:ext cx="3262432" cy="707886"/>
          </a:xfrm>
          <a:prstGeom prst="rect">
            <a:avLst/>
          </a:prstGeom>
          <a:noFill/>
        </p:spPr>
        <p:txBody>
          <a:bodyPr wrap="none" rtlCol="0">
            <a:spAutoFit/>
          </a:bodyPr>
          <a:lstStyle/>
          <a:p>
            <a:r>
              <a:rPr lang="zh-CN" altLang="en-US" dirty="0">
                <a:latin typeface="微软雅黑" pitchFamily="34" charset="-122"/>
                <a:ea typeface="微软雅黑" pitchFamily="34" charset="-122"/>
              </a:rPr>
              <a:t>稳定的职业、经济、健康等</a:t>
            </a:r>
            <a:r>
              <a:rPr lang="en-US" altLang="zh-CN" dirty="0">
                <a:latin typeface="微软雅黑" pitchFamily="34" charset="-122"/>
                <a:ea typeface="微软雅黑" pitchFamily="34" charset="-122"/>
              </a:rPr>
              <a:t/>
            </a:r>
            <a:br>
              <a:rPr lang="en-US" altLang="zh-CN" dirty="0">
                <a:latin typeface="微软雅黑" pitchFamily="34" charset="-122"/>
                <a:ea typeface="微软雅黑" pitchFamily="34" charset="-122"/>
              </a:rPr>
            </a:br>
            <a:r>
              <a:rPr lang="zh-CN" altLang="en-US" dirty="0">
                <a:latin typeface="微软雅黑" pitchFamily="34" charset="-122"/>
                <a:ea typeface="微软雅黑" pitchFamily="34" charset="-122"/>
              </a:rPr>
              <a:t>保障条件</a:t>
            </a:r>
          </a:p>
        </p:txBody>
      </p:sp>
      <p:sp>
        <p:nvSpPr>
          <p:cNvPr id="9" name="TextBox 8"/>
          <p:cNvSpPr txBox="1"/>
          <p:nvPr/>
        </p:nvSpPr>
        <p:spPr>
          <a:xfrm>
            <a:off x="5497592" y="3276600"/>
            <a:ext cx="3262432" cy="400110"/>
          </a:xfrm>
          <a:prstGeom prst="rect">
            <a:avLst/>
          </a:prstGeom>
          <a:noFill/>
        </p:spPr>
        <p:txBody>
          <a:bodyPr wrap="none" rtlCol="0">
            <a:spAutoFit/>
          </a:bodyPr>
          <a:lstStyle/>
          <a:p>
            <a:r>
              <a:rPr lang="zh-CN" altLang="en-US" dirty="0">
                <a:latin typeface="微软雅黑" pitchFamily="34" charset="-122"/>
                <a:ea typeface="微软雅黑" pitchFamily="34" charset="-122"/>
              </a:rPr>
              <a:t>人际关系、基本社会活动等</a:t>
            </a:r>
          </a:p>
        </p:txBody>
      </p:sp>
      <p:sp>
        <p:nvSpPr>
          <p:cNvPr id="10" name="TextBox 9"/>
          <p:cNvSpPr txBox="1"/>
          <p:nvPr/>
        </p:nvSpPr>
        <p:spPr>
          <a:xfrm>
            <a:off x="5486400" y="2540913"/>
            <a:ext cx="1980029" cy="400110"/>
          </a:xfrm>
          <a:prstGeom prst="rect">
            <a:avLst/>
          </a:prstGeom>
          <a:noFill/>
        </p:spPr>
        <p:txBody>
          <a:bodyPr wrap="none" rtlCol="0">
            <a:spAutoFit/>
          </a:bodyPr>
          <a:lstStyle/>
          <a:p>
            <a:r>
              <a:rPr lang="zh-CN" altLang="en-US" dirty="0">
                <a:latin typeface="微软雅黑" pitchFamily="34" charset="-122"/>
                <a:ea typeface="微软雅黑" pitchFamily="34" charset="-122"/>
              </a:rPr>
              <a:t>信心、被尊重等</a:t>
            </a:r>
          </a:p>
        </p:txBody>
      </p:sp>
      <p:sp>
        <p:nvSpPr>
          <p:cNvPr id="11" name="TextBox 10"/>
          <p:cNvSpPr txBox="1"/>
          <p:nvPr/>
        </p:nvSpPr>
        <p:spPr>
          <a:xfrm>
            <a:off x="5334000" y="1905000"/>
            <a:ext cx="3518912" cy="400110"/>
          </a:xfrm>
          <a:prstGeom prst="rect">
            <a:avLst/>
          </a:prstGeom>
          <a:noFill/>
        </p:spPr>
        <p:txBody>
          <a:bodyPr wrap="none" rtlCol="0">
            <a:spAutoFit/>
          </a:bodyPr>
          <a:lstStyle/>
          <a:p>
            <a:r>
              <a:rPr lang="zh-CN" altLang="en-US" dirty="0">
                <a:latin typeface="微软雅黑" pitchFamily="34" charset="-122"/>
                <a:ea typeface="微软雅黑" pitchFamily="34" charset="-122"/>
              </a:rPr>
              <a:t>创造力、自觉性、公众价值等</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ppt_x"/>
                                          </p:val>
                                        </p:tav>
                                        <p:tav tm="100000">
                                          <p:val>
                                            <p:strVal val="#ppt_x"/>
                                          </p:val>
                                        </p:tav>
                                      </p:tavLst>
                                    </p:anim>
                                    <p:anim calcmode="lin" valueType="num">
                                      <p:cBhvr additive="base">
                                        <p:cTn id="2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fill="hold"/>
                                        <p:tgtEl>
                                          <p:spTgt spid="11"/>
                                        </p:tgtEl>
                                        <p:attrNameLst>
                                          <p:attrName>ppt_x</p:attrName>
                                        </p:attrNameLst>
                                      </p:cBhvr>
                                      <p:tavLst>
                                        <p:tav tm="0">
                                          <p:val>
                                            <p:strVal val="#ppt_x"/>
                                          </p:val>
                                        </p:tav>
                                        <p:tav tm="100000">
                                          <p:val>
                                            <p:strVal val="#ppt_x"/>
                                          </p:val>
                                        </p:tav>
                                      </p:tavLst>
                                    </p:anim>
                                    <p:anim calcmode="lin" valueType="num">
                                      <p:cBhvr additive="base">
                                        <p:cTn id="3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p:bldP spid="11"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赫茨伯格的“激励</a:t>
            </a:r>
            <a:r>
              <a:rPr lang="en-US" altLang="zh-CN" dirty="0"/>
              <a:t>-</a:t>
            </a:r>
            <a:r>
              <a:rPr lang="zh-CN" altLang="en-US" dirty="0"/>
              <a:t>保健因素理论”</a:t>
            </a:r>
          </a:p>
        </p:txBody>
      </p:sp>
      <p:sp>
        <p:nvSpPr>
          <p:cNvPr id="3" name="内容占位符 2"/>
          <p:cNvSpPr>
            <a:spLocks noGrp="1"/>
          </p:cNvSpPr>
          <p:nvPr>
            <p:ph sz="quarter" idx="1"/>
          </p:nvPr>
        </p:nvSpPr>
        <p:spPr>
          <a:xfrm>
            <a:off x="381000" y="1371600"/>
            <a:ext cx="8305800" cy="1219200"/>
          </a:xfrm>
        </p:spPr>
        <p:txBody>
          <a:bodyPr/>
          <a:lstStyle/>
          <a:p>
            <a:r>
              <a:rPr lang="zh-CN" altLang="en-US" sz="2400" dirty="0"/>
              <a:t>保健因素：导致不满的因素</a:t>
            </a:r>
            <a:endParaRPr lang="en-US" altLang="zh-CN" sz="2400" dirty="0"/>
          </a:p>
          <a:p>
            <a:r>
              <a:rPr lang="zh-CN" altLang="en-US" sz="2400" dirty="0"/>
              <a:t>激励因素：影响工作满意度的因素</a:t>
            </a:r>
          </a:p>
        </p:txBody>
      </p:sp>
      <p:sp>
        <p:nvSpPr>
          <p:cNvPr id="4" name="页脚占位符 3"/>
          <p:cNvSpPr>
            <a:spLocks noGrp="1"/>
          </p:cNvSpPr>
          <p:nvPr>
            <p:ph type="ftr" sz="quarter" idx="10"/>
          </p:nvPr>
        </p:nvSpPr>
        <p:spPr/>
        <p:txBody>
          <a:bodyPr/>
          <a:lstStyle/>
          <a:p>
            <a:pPr>
              <a:defRPr/>
            </a:pPr>
            <a:r>
              <a:rPr lang="en-US"/>
              <a:t>Information Technology Project Management, Fifth Edition, Copyright 2007</a:t>
            </a:r>
            <a:endParaRPr lang="en-US" dirty="0"/>
          </a:p>
        </p:txBody>
      </p:sp>
      <p:graphicFrame>
        <p:nvGraphicFramePr>
          <p:cNvPr id="6" name="表格 5"/>
          <p:cNvGraphicFramePr>
            <a:graphicFrameLocks noGrp="1"/>
          </p:cNvGraphicFramePr>
          <p:nvPr/>
        </p:nvGraphicFramePr>
        <p:xfrm>
          <a:off x="838200" y="2514600"/>
          <a:ext cx="7467600" cy="3230880"/>
        </p:xfrm>
        <a:graphic>
          <a:graphicData uri="http://schemas.openxmlformats.org/drawingml/2006/table">
            <a:tbl>
              <a:tblPr firstRow="1" bandRow="1">
                <a:tableStyleId>{5940675A-B579-460E-94D1-54222C63F5DA}</a:tableStyleId>
              </a:tblPr>
              <a:tblGrid>
                <a:gridCol w="3733800">
                  <a:extLst>
                    <a:ext uri="{9D8B030D-6E8A-4147-A177-3AD203B41FA5}">
                      <a16:colId xmlns:a16="http://schemas.microsoft.com/office/drawing/2014/main" xmlns="" val="20000"/>
                    </a:ext>
                  </a:extLst>
                </a:gridCol>
                <a:gridCol w="3733800">
                  <a:extLst>
                    <a:ext uri="{9D8B030D-6E8A-4147-A177-3AD203B41FA5}">
                      <a16:colId xmlns:a16="http://schemas.microsoft.com/office/drawing/2014/main" xmlns="" val="20001"/>
                    </a:ext>
                  </a:extLst>
                </a:gridCol>
              </a:tblGrid>
              <a:tr h="370840">
                <a:tc>
                  <a:txBody>
                    <a:bodyPr/>
                    <a:lstStyle/>
                    <a:p>
                      <a:pPr algn="ctr"/>
                      <a:r>
                        <a:rPr lang="zh-CN" altLang="en-US" sz="2000" b="1" dirty="0"/>
                        <a:t>保健因素</a:t>
                      </a:r>
                    </a:p>
                  </a:txBody>
                  <a:tcPr/>
                </a:tc>
                <a:tc>
                  <a:txBody>
                    <a:bodyPr/>
                    <a:lstStyle/>
                    <a:p>
                      <a:pPr algn="ctr"/>
                      <a:r>
                        <a:rPr lang="zh-CN" altLang="en-US" sz="2000" b="1" dirty="0"/>
                        <a:t>激励因素</a:t>
                      </a:r>
                    </a:p>
                  </a:txBody>
                  <a:tcPr/>
                </a:tc>
                <a:extLst>
                  <a:ext uri="{0D108BD9-81ED-4DB2-BD59-A6C34878D82A}">
                    <a16:rowId xmlns:a16="http://schemas.microsoft.com/office/drawing/2014/main" xmlns="" val="10000"/>
                  </a:ext>
                </a:extLst>
              </a:tr>
              <a:tr h="370840">
                <a:tc>
                  <a:txBody>
                    <a:bodyPr/>
                    <a:lstStyle/>
                    <a:p>
                      <a:pPr>
                        <a:lnSpc>
                          <a:spcPct val="150000"/>
                        </a:lnSpc>
                        <a:buFont typeface="Arial" pitchFamily="34" charset="0"/>
                        <a:buChar char="•"/>
                      </a:pPr>
                      <a:r>
                        <a:rPr lang="zh-CN" altLang="en-US" sz="2000" dirty="0"/>
                        <a:t>更高的薪水</a:t>
                      </a:r>
                      <a:endParaRPr lang="en-US" altLang="zh-CN" sz="2000" dirty="0"/>
                    </a:p>
                    <a:p>
                      <a:pPr>
                        <a:lnSpc>
                          <a:spcPct val="150000"/>
                        </a:lnSpc>
                        <a:buFont typeface="Arial" pitchFamily="34" charset="0"/>
                        <a:buChar char="•"/>
                      </a:pPr>
                      <a:r>
                        <a:rPr lang="zh-CN" altLang="en-US" sz="2000" dirty="0"/>
                        <a:t>更严格的监管</a:t>
                      </a:r>
                      <a:endParaRPr lang="en-US" altLang="zh-CN" sz="2000" dirty="0"/>
                    </a:p>
                    <a:p>
                      <a:pPr>
                        <a:lnSpc>
                          <a:spcPct val="150000"/>
                        </a:lnSpc>
                        <a:buFont typeface="Arial" pitchFamily="34" charset="0"/>
                        <a:buChar char="•"/>
                      </a:pPr>
                      <a:r>
                        <a:rPr lang="zh-CN" altLang="en-US" sz="2000" dirty="0"/>
                        <a:t>更活跃的工作环境</a:t>
                      </a:r>
                      <a:endParaRPr lang="en-US" altLang="zh-CN" sz="2000" dirty="0"/>
                    </a:p>
                    <a:p>
                      <a:pPr>
                        <a:lnSpc>
                          <a:spcPct val="150000"/>
                        </a:lnSpc>
                        <a:buFont typeface="Arial" pitchFamily="34" charset="0"/>
                        <a:buChar char="•"/>
                      </a:pPr>
                      <a:r>
                        <a:rPr lang="zh-CN" altLang="en-US" sz="2000" dirty="0"/>
                        <a:t>电脑或其它设备</a:t>
                      </a:r>
                      <a:endParaRPr lang="en-US" altLang="zh-CN" sz="2000" dirty="0"/>
                    </a:p>
                    <a:p>
                      <a:pPr>
                        <a:lnSpc>
                          <a:spcPct val="150000"/>
                        </a:lnSpc>
                        <a:buFont typeface="Arial" pitchFamily="34" charset="0"/>
                        <a:buChar char="•"/>
                      </a:pPr>
                      <a:r>
                        <a:rPr lang="zh-CN" altLang="en-US" sz="2000" dirty="0"/>
                        <a:t>健康福利</a:t>
                      </a:r>
                      <a:endParaRPr lang="en-US" altLang="zh-CN" sz="2000" dirty="0"/>
                    </a:p>
                    <a:p>
                      <a:pPr>
                        <a:lnSpc>
                          <a:spcPct val="150000"/>
                        </a:lnSpc>
                        <a:buFont typeface="Arial" pitchFamily="34" charset="0"/>
                        <a:buChar char="•"/>
                      </a:pPr>
                      <a:r>
                        <a:rPr lang="zh-CN" altLang="en-US" sz="2000" dirty="0"/>
                        <a:t>工作培训</a:t>
                      </a:r>
                    </a:p>
                  </a:txBody>
                  <a:tcPr/>
                </a:tc>
                <a:tc>
                  <a:txBody>
                    <a:bodyPr/>
                    <a:lstStyle/>
                    <a:p>
                      <a:pPr>
                        <a:lnSpc>
                          <a:spcPct val="150000"/>
                        </a:lnSpc>
                        <a:buFont typeface="Arial" pitchFamily="34" charset="0"/>
                        <a:buChar char="•"/>
                      </a:pPr>
                      <a:r>
                        <a:rPr lang="zh-CN" altLang="en-US" sz="2000" dirty="0"/>
                        <a:t>工作成就感</a:t>
                      </a:r>
                      <a:endParaRPr lang="en-US" altLang="zh-CN" sz="2000" dirty="0"/>
                    </a:p>
                    <a:p>
                      <a:pPr>
                        <a:lnSpc>
                          <a:spcPct val="150000"/>
                        </a:lnSpc>
                        <a:buFont typeface="Arial" pitchFamily="34" charset="0"/>
                        <a:buChar char="•"/>
                      </a:pPr>
                      <a:r>
                        <a:rPr lang="zh-CN" altLang="en-US" sz="2000" dirty="0"/>
                        <a:t>工作得到的认可和赞赏</a:t>
                      </a:r>
                      <a:endParaRPr lang="en-US" altLang="zh-CN" sz="2000" dirty="0"/>
                    </a:p>
                    <a:p>
                      <a:pPr>
                        <a:lnSpc>
                          <a:spcPct val="150000"/>
                        </a:lnSpc>
                        <a:buFont typeface="Arial" pitchFamily="34" charset="0"/>
                        <a:buChar char="•"/>
                      </a:pPr>
                      <a:r>
                        <a:rPr lang="zh-CN" altLang="en-US" sz="2000" dirty="0"/>
                        <a:t>工作本身的内容</a:t>
                      </a:r>
                      <a:endParaRPr lang="en-US" altLang="zh-CN" sz="2000" dirty="0"/>
                    </a:p>
                    <a:p>
                      <a:pPr>
                        <a:lnSpc>
                          <a:spcPct val="150000"/>
                        </a:lnSpc>
                        <a:buFont typeface="Arial" pitchFamily="34" charset="0"/>
                        <a:buChar char="•"/>
                      </a:pPr>
                      <a:r>
                        <a:rPr lang="zh-CN" altLang="en-US" sz="2000" dirty="0"/>
                        <a:t>工作责任感</a:t>
                      </a:r>
                      <a:endParaRPr lang="en-US" altLang="zh-CN" sz="2000" dirty="0"/>
                    </a:p>
                    <a:p>
                      <a:pPr>
                        <a:lnSpc>
                          <a:spcPct val="150000"/>
                        </a:lnSpc>
                        <a:buFont typeface="Arial" pitchFamily="34" charset="0"/>
                        <a:buChar char="•"/>
                      </a:pPr>
                      <a:r>
                        <a:rPr lang="zh-CN" altLang="en-US" sz="2000" dirty="0"/>
                        <a:t>工作的晋升机会</a:t>
                      </a:r>
                      <a:endParaRPr lang="en-US" altLang="zh-CN" sz="2000" dirty="0"/>
                    </a:p>
                    <a:p>
                      <a:pPr>
                        <a:lnSpc>
                          <a:spcPct val="150000"/>
                        </a:lnSpc>
                        <a:buFont typeface="Arial" pitchFamily="34" charset="0"/>
                        <a:buChar char="•"/>
                      </a:pPr>
                      <a:r>
                        <a:rPr lang="zh-CN" altLang="en-US" sz="2000" dirty="0"/>
                        <a:t>工作的成长发展</a:t>
                      </a:r>
                    </a:p>
                  </a:txBody>
                  <a:tcPr/>
                </a:tc>
                <a:extLst>
                  <a:ext uri="{0D108BD9-81ED-4DB2-BD59-A6C34878D82A}">
                    <a16:rowId xmlns:a16="http://schemas.microsoft.com/office/drawing/2014/main" xmlns="" val="10001"/>
                  </a:ext>
                </a:extLst>
              </a:tr>
            </a:tbl>
          </a:graphicData>
        </a:graphic>
      </p:graphicFrame>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麦格雷戈的“</a:t>
            </a:r>
            <a:r>
              <a:rPr lang="en-US" altLang="zh-CN" dirty="0"/>
              <a:t>X</a:t>
            </a:r>
            <a:r>
              <a:rPr lang="zh-CN" altLang="en-US" dirty="0"/>
              <a:t>理论和</a:t>
            </a:r>
            <a:r>
              <a:rPr lang="en-US" altLang="zh-CN" dirty="0"/>
              <a:t>Y</a:t>
            </a:r>
            <a:r>
              <a:rPr lang="zh-CN" altLang="en-US" dirty="0"/>
              <a:t>理论”</a:t>
            </a:r>
          </a:p>
        </p:txBody>
      </p:sp>
      <p:graphicFrame>
        <p:nvGraphicFramePr>
          <p:cNvPr id="6" name="内容占位符 5"/>
          <p:cNvGraphicFramePr>
            <a:graphicFrameLocks noGrp="1"/>
          </p:cNvGraphicFramePr>
          <p:nvPr>
            <p:ph sz="quarter" idx="1"/>
          </p:nvPr>
        </p:nvGraphicFramePr>
        <p:xfrm>
          <a:off x="381000" y="1371600"/>
          <a:ext cx="8305800" cy="3840480"/>
        </p:xfrm>
        <a:graphic>
          <a:graphicData uri="http://schemas.openxmlformats.org/drawingml/2006/table">
            <a:tbl>
              <a:tblPr firstRow="1" bandRow="1">
                <a:tableStyleId>{5940675A-B579-460E-94D1-54222C63F5DA}</a:tableStyleId>
              </a:tblPr>
              <a:tblGrid>
                <a:gridCol w="4152900">
                  <a:extLst>
                    <a:ext uri="{9D8B030D-6E8A-4147-A177-3AD203B41FA5}">
                      <a16:colId xmlns:a16="http://schemas.microsoft.com/office/drawing/2014/main" xmlns="" val="20000"/>
                    </a:ext>
                  </a:extLst>
                </a:gridCol>
                <a:gridCol w="4152900">
                  <a:extLst>
                    <a:ext uri="{9D8B030D-6E8A-4147-A177-3AD203B41FA5}">
                      <a16:colId xmlns:a16="http://schemas.microsoft.com/office/drawing/2014/main" xmlns="" val="20001"/>
                    </a:ext>
                  </a:extLst>
                </a:gridCol>
              </a:tblGrid>
              <a:tr h="370840">
                <a:tc>
                  <a:txBody>
                    <a:bodyPr/>
                    <a:lstStyle/>
                    <a:p>
                      <a:pPr algn="ctr">
                        <a:lnSpc>
                          <a:spcPct val="150000"/>
                        </a:lnSpc>
                      </a:pPr>
                      <a:r>
                        <a:rPr lang="en-US" altLang="zh-CN" sz="2000" b="1" dirty="0"/>
                        <a:t>X</a:t>
                      </a:r>
                      <a:r>
                        <a:rPr lang="zh-CN" altLang="en-US" sz="2000" b="1" dirty="0"/>
                        <a:t>理论</a:t>
                      </a:r>
                    </a:p>
                  </a:txBody>
                  <a:tcPr/>
                </a:tc>
                <a:tc>
                  <a:txBody>
                    <a:bodyPr/>
                    <a:lstStyle/>
                    <a:p>
                      <a:pPr algn="ctr">
                        <a:lnSpc>
                          <a:spcPct val="150000"/>
                        </a:lnSpc>
                      </a:pPr>
                      <a:r>
                        <a:rPr lang="en-US" altLang="zh-CN" sz="2000" b="1" dirty="0"/>
                        <a:t>Y</a:t>
                      </a:r>
                      <a:r>
                        <a:rPr lang="zh-CN" altLang="en-US" sz="2000" b="1" dirty="0"/>
                        <a:t>理论</a:t>
                      </a:r>
                    </a:p>
                  </a:txBody>
                  <a:tcPr/>
                </a:tc>
                <a:extLst>
                  <a:ext uri="{0D108BD9-81ED-4DB2-BD59-A6C34878D82A}">
                    <a16:rowId xmlns:a16="http://schemas.microsoft.com/office/drawing/2014/main" xmlns="" val="10000"/>
                  </a:ext>
                </a:extLst>
              </a:tr>
              <a:tr h="370840">
                <a:tc>
                  <a:txBody>
                    <a:bodyPr/>
                    <a:lstStyle/>
                    <a:p>
                      <a:pPr>
                        <a:lnSpc>
                          <a:spcPct val="150000"/>
                        </a:lnSpc>
                        <a:buFont typeface="Arial" pitchFamily="34" charset="0"/>
                        <a:buChar char="•"/>
                      </a:pPr>
                      <a:r>
                        <a:rPr lang="zh-CN" altLang="en-US" sz="2000" dirty="0"/>
                        <a:t>员工本质上是以自我为中心的，好逸恶劳的，缺乏进取心的</a:t>
                      </a:r>
                      <a:endParaRPr lang="en-US" altLang="zh-CN" sz="2000" dirty="0"/>
                    </a:p>
                    <a:p>
                      <a:pPr>
                        <a:lnSpc>
                          <a:spcPct val="150000"/>
                        </a:lnSpc>
                        <a:buFont typeface="Arial" pitchFamily="34" charset="0"/>
                        <a:buChar char="•"/>
                      </a:pPr>
                      <a:r>
                        <a:rPr lang="zh-CN" altLang="en-US" sz="2000" dirty="0"/>
                        <a:t>传统管理工人的方法</a:t>
                      </a:r>
                      <a:endParaRPr lang="en-US" altLang="zh-CN" sz="2000" dirty="0"/>
                    </a:p>
                    <a:p>
                      <a:pPr>
                        <a:lnSpc>
                          <a:spcPct val="150000"/>
                        </a:lnSpc>
                        <a:buFont typeface="Arial" pitchFamily="34" charset="0"/>
                        <a:buChar char="•"/>
                      </a:pPr>
                      <a:r>
                        <a:rPr lang="zh-CN" altLang="en-US" sz="2000" dirty="0"/>
                        <a:t>一种自顶向下看待应如何管理人的观点</a:t>
                      </a:r>
                    </a:p>
                  </a:txBody>
                  <a:tcPr/>
                </a:tc>
                <a:tc>
                  <a:txBody>
                    <a:bodyPr/>
                    <a:lstStyle/>
                    <a:p>
                      <a:pPr>
                        <a:lnSpc>
                          <a:spcPct val="150000"/>
                        </a:lnSpc>
                        <a:buFont typeface="Arial" pitchFamily="34" charset="0"/>
                        <a:buChar char="•"/>
                      </a:pPr>
                      <a:r>
                        <a:rPr lang="zh-CN" altLang="en-US" sz="2000" dirty="0"/>
                        <a:t>员工对组织的需要采取消极和抵制的态度不是天生的</a:t>
                      </a:r>
                      <a:endParaRPr lang="en-US" altLang="zh-CN" sz="2000" dirty="0"/>
                    </a:p>
                    <a:p>
                      <a:pPr>
                        <a:lnSpc>
                          <a:spcPct val="150000"/>
                        </a:lnSpc>
                        <a:buFont typeface="Arial" pitchFamily="34" charset="0"/>
                        <a:buChar char="•"/>
                      </a:pPr>
                      <a:r>
                        <a:rPr lang="zh-CN" altLang="en-US" sz="2000" dirty="0"/>
                        <a:t>员工是乐于承担责任，关心自我发展及自我实现</a:t>
                      </a:r>
                      <a:endParaRPr lang="en-US" altLang="zh-CN" sz="2000" dirty="0"/>
                    </a:p>
                    <a:p>
                      <a:pPr>
                        <a:lnSpc>
                          <a:spcPct val="150000"/>
                        </a:lnSpc>
                        <a:buFont typeface="Arial" pitchFamily="34" charset="0"/>
                        <a:buChar char="•"/>
                      </a:pPr>
                      <a:r>
                        <a:rPr lang="zh-CN" altLang="en-US" sz="2000" dirty="0"/>
                        <a:t>管理者应尽力创造一种环境，以使员工在向组织目标努力过程中实现自身目标</a:t>
                      </a:r>
                    </a:p>
                  </a:txBody>
                  <a:tcPr/>
                </a:tc>
                <a:extLst>
                  <a:ext uri="{0D108BD9-81ED-4DB2-BD59-A6C34878D82A}">
                    <a16:rowId xmlns:a16="http://schemas.microsoft.com/office/drawing/2014/main" xmlns="" val="10001"/>
                  </a:ext>
                </a:extLst>
              </a:tr>
            </a:tbl>
          </a:graphicData>
        </a:graphic>
      </p:graphicFrame>
      <p:sp>
        <p:nvSpPr>
          <p:cNvPr id="4" name="页脚占位符 3"/>
          <p:cNvSpPr>
            <a:spLocks noGrp="1"/>
          </p:cNvSpPr>
          <p:nvPr>
            <p:ph type="ftr" sz="quarter" idx="10"/>
          </p:nvPr>
        </p:nvSpPr>
        <p:spPr/>
        <p:txBody>
          <a:bodyPr/>
          <a:lstStyle/>
          <a:p>
            <a:pPr>
              <a:defRPr/>
            </a:pPr>
            <a:r>
              <a:rPr lang="en-US"/>
              <a:t>Information Technology Project Management, Fifth Edition, Copyright 2007</a:t>
            </a:r>
            <a:endParaRPr lang="en-US" dirty="0"/>
          </a:p>
        </p:txBody>
      </p:sp>
      <p:sp>
        <p:nvSpPr>
          <p:cNvPr id="7" name="椭圆形标注 6"/>
          <p:cNvSpPr/>
          <p:nvPr/>
        </p:nvSpPr>
        <p:spPr bwMode="auto">
          <a:xfrm>
            <a:off x="2612571" y="5535386"/>
            <a:ext cx="4065814" cy="1028700"/>
          </a:xfrm>
          <a:prstGeom prst="wedgeEllipseCallout">
            <a:avLst>
              <a:gd name="adj1" fmla="val 36529"/>
              <a:gd name="adj2" fmla="val -112456"/>
            </a:avLst>
          </a:prstGeom>
          <a:noFill/>
          <a:ln w="9525" cap="flat" cmpd="sng" algn="ctr">
            <a:solidFill>
              <a:schemeClr val="tx1"/>
            </a:solid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dirty="0">
                <a:ln>
                  <a:noFill/>
                </a:ln>
                <a:solidFill>
                  <a:srgbClr val="FF0000"/>
                </a:solidFill>
                <a:effectLst/>
                <a:latin typeface="微软雅黑" pitchFamily="34" charset="-122"/>
                <a:ea typeface="微软雅黑" pitchFamily="34" charset="-122"/>
              </a:rPr>
              <a:t>适用于智慧型团队管理</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微软公司的研究成果：有规划时</a:t>
            </a:r>
          </a:p>
        </p:txBody>
      </p:sp>
      <p:grpSp>
        <p:nvGrpSpPr>
          <p:cNvPr id="3" name="组合 5"/>
          <p:cNvGrpSpPr/>
          <p:nvPr/>
        </p:nvGrpSpPr>
        <p:grpSpPr>
          <a:xfrm>
            <a:off x="334709" y="1875534"/>
            <a:ext cx="8171180" cy="3859887"/>
            <a:chOff x="134620" y="2209800"/>
            <a:chExt cx="8171180" cy="3859887"/>
          </a:xfrm>
        </p:grpSpPr>
        <p:sp>
          <p:nvSpPr>
            <p:cNvPr id="7" name="矩形 6"/>
            <p:cNvSpPr/>
            <p:nvPr/>
          </p:nvSpPr>
          <p:spPr>
            <a:xfrm>
              <a:off x="972820" y="2286000"/>
              <a:ext cx="7315200" cy="32766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TextBox 7"/>
            <p:cNvSpPr txBox="1"/>
            <p:nvPr/>
          </p:nvSpPr>
          <p:spPr>
            <a:xfrm>
              <a:off x="972820" y="5638800"/>
              <a:ext cx="1313180" cy="430887"/>
            </a:xfrm>
            <a:prstGeom prst="rect">
              <a:avLst/>
            </a:prstGeom>
            <a:noFill/>
          </p:spPr>
          <p:txBody>
            <a:bodyPr wrap="none" rtlCol="0">
              <a:spAutoFit/>
            </a:bodyPr>
            <a:lstStyle/>
            <a:p>
              <a:r>
                <a:rPr lang="zh-CN" altLang="en-US" dirty="0"/>
                <a:t>项目开始</a:t>
              </a:r>
            </a:p>
          </p:txBody>
        </p:sp>
        <p:sp>
          <p:nvSpPr>
            <p:cNvPr id="9" name="TextBox 8"/>
            <p:cNvSpPr txBox="1"/>
            <p:nvPr/>
          </p:nvSpPr>
          <p:spPr>
            <a:xfrm>
              <a:off x="6992620" y="5638800"/>
              <a:ext cx="1313180" cy="430887"/>
            </a:xfrm>
            <a:prstGeom prst="rect">
              <a:avLst/>
            </a:prstGeom>
            <a:noFill/>
          </p:spPr>
          <p:txBody>
            <a:bodyPr wrap="none" rtlCol="0">
              <a:spAutoFit/>
            </a:bodyPr>
            <a:lstStyle/>
            <a:p>
              <a:r>
                <a:rPr lang="zh-CN" altLang="en-US" dirty="0"/>
                <a:t>项目结束</a:t>
              </a:r>
            </a:p>
          </p:txBody>
        </p:sp>
        <p:sp>
          <p:nvSpPr>
            <p:cNvPr id="10" name="TextBox 9"/>
            <p:cNvSpPr txBox="1"/>
            <p:nvPr/>
          </p:nvSpPr>
          <p:spPr>
            <a:xfrm>
              <a:off x="4173220" y="5638800"/>
              <a:ext cx="748923" cy="430887"/>
            </a:xfrm>
            <a:prstGeom prst="rect">
              <a:avLst/>
            </a:prstGeom>
            <a:noFill/>
          </p:spPr>
          <p:txBody>
            <a:bodyPr wrap="none" rtlCol="0">
              <a:spAutoFit/>
            </a:bodyPr>
            <a:lstStyle/>
            <a:p>
              <a:r>
                <a:rPr lang="zh-CN" altLang="en-US" dirty="0"/>
                <a:t>时间</a:t>
              </a:r>
            </a:p>
          </p:txBody>
        </p:sp>
        <p:sp>
          <p:nvSpPr>
            <p:cNvPr id="11" name="TextBox 10"/>
            <p:cNvSpPr txBox="1"/>
            <p:nvPr/>
          </p:nvSpPr>
          <p:spPr>
            <a:xfrm>
              <a:off x="363220" y="5181600"/>
              <a:ext cx="591829" cy="430887"/>
            </a:xfrm>
            <a:prstGeom prst="rect">
              <a:avLst/>
            </a:prstGeom>
            <a:noFill/>
          </p:spPr>
          <p:txBody>
            <a:bodyPr wrap="none" rtlCol="0">
              <a:spAutoFit/>
            </a:bodyPr>
            <a:lstStyle/>
            <a:p>
              <a:r>
                <a:rPr lang="en-US" altLang="zh-CN" dirty="0"/>
                <a:t>0%</a:t>
              </a:r>
              <a:endParaRPr lang="zh-CN" altLang="en-US" dirty="0"/>
            </a:p>
          </p:txBody>
        </p:sp>
        <p:sp>
          <p:nvSpPr>
            <p:cNvPr id="12" name="TextBox 11"/>
            <p:cNvSpPr txBox="1"/>
            <p:nvPr/>
          </p:nvSpPr>
          <p:spPr>
            <a:xfrm>
              <a:off x="134620" y="2209800"/>
              <a:ext cx="906017" cy="430887"/>
            </a:xfrm>
            <a:prstGeom prst="rect">
              <a:avLst/>
            </a:prstGeom>
            <a:noFill/>
          </p:spPr>
          <p:txBody>
            <a:bodyPr wrap="none" rtlCol="0">
              <a:spAutoFit/>
            </a:bodyPr>
            <a:lstStyle/>
            <a:p>
              <a:r>
                <a:rPr lang="en-US" altLang="zh-CN" dirty="0"/>
                <a:t>100%</a:t>
              </a:r>
              <a:endParaRPr lang="zh-CN" altLang="en-US" dirty="0"/>
            </a:p>
          </p:txBody>
        </p:sp>
        <p:sp>
          <p:nvSpPr>
            <p:cNvPr id="13" name="TextBox 12"/>
            <p:cNvSpPr txBox="1"/>
            <p:nvPr/>
          </p:nvSpPr>
          <p:spPr>
            <a:xfrm>
              <a:off x="457200" y="3352800"/>
              <a:ext cx="523220" cy="1220847"/>
            </a:xfrm>
            <a:prstGeom prst="rect">
              <a:avLst/>
            </a:prstGeom>
            <a:noFill/>
          </p:spPr>
          <p:txBody>
            <a:bodyPr vert="eaVert" wrap="none" rtlCol="0">
              <a:spAutoFit/>
            </a:bodyPr>
            <a:lstStyle/>
            <a:p>
              <a:r>
                <a:rPr lang="zh-CN" altLang="en-US" dirty="0"/>
                <a:t>资源投入</a:t>
              </a:r>
            </a:p>
          </p:txBody>
        </p:sp>
      </p:grpSp>
      <p:sp>
        <p:nvSpPr>
          <p:cNvPr id="15" name="任意多边形 14"/>
          <p:cNvSpPr/>
          <p:nvPr/>
        </p:nvSpPr>
        <p:spPr>
          <a:xfrm>
            <a:off x="1185927" y="4051997"/>
            <a:ext cx="7286625" cy="904306"/>
          </a:xfrm>
          <a:custGeom>
            <a:avLst/>
            <a:gdLst>
              <a:gd name="connsiteX0" fmla="*/ 0 w 7286625"/>
              <a:gd name="connsiteY0" fmla="*/ 42862 h 904306"/>
              <a:gd name="connsiteX1" fmla="*/ 114300 w 7286625"/>
              <a:gd name="connsiteY1" fmla="*/ 28575 h 904306"/>
              <a:gd name="connsiteX2" fmla="*/ 200025 w 7286625"/>
              <a:gd name="connsiteY2" fmla="*/ 14287 h 904306"/>
              <a:gd name="connsiteX3" fmla="*/ 314325 w 7286625"/>
              <a:gd name="connsiteY3" fmla="*/ 0 h 904306"/>
              <a:gd name="connsiteX4" fmla="*/ 614362 w 7286625"/>
              <a:gd name="connsiteY4" fmla="*/ 14287 h 904306"/>
              <a:gd name="connsiteX5" fmla="*/ 685800 w 7286625"/>
              <a:gd name="connsiteY5" fmla="*/ 28575 h 904306"/>
              <a:gd name="connsiteX6" fmla="*/ 771525 w 7286625"/>
              <a:gd name="connsiteY6" fmla="*/ 42862 h 904306"/>
              <a:gd name="connsiteX7" fmla="*/ 814387 w 7286625"/>
              <a:gd name="connsiteY7" fmla="*/ 57150 h 904306"/>
              <a:gd name="connsiteX8" fmla="*/ 985837 w 7286625"/>
              <a:gd name="connsiteY8" fmla="*/ 85725 h 904306"/>
              <a:gd name="connsiteX9" fmla="*/ 1071562 w 7286625"/>
              <a:gd name="connsiteY9" fmla="*/ 114300 h 904306"/>
              <a:gd name="connsiteX10" fmla="*/ 1171575 w 7286625"/>
              <a:gd name="connsiteY10" fmla="*/ 142875 h 904306"/>
              <a:gd name="connsiteX11" fmla="*/ 1228725 w 7286625"/>
              <a:gd name="connsiteY11" fmla="*/ 171450 h 904306"/>
              <a:gd name="connsiteX12" fmla="*/ 1271587 w 7286625"/>
              <a:gd name="connsiteY12" fmla="*/ 200025 h 904306"/>
              <a:gd name="connsiteX13" fmla="*/ 1357312 w 7286625"/>
              <a:gd name="connsiteY13" fmla="*/ 228600 h 904306"/>
              <a:gd name="connsiteX14" fmla="*/ 1428750 w 7286625"/>
              <a:gd name="connsiteY14" fmla="*/ 271462 h 904306"/>
              <a:gd name="connsiteX15" fmla="*/ 1485900 w 7286625"/>
              <a:gd name="connsiteY15" fmla="*/ 285750 h 904306"/>
              <a:gd name="connsiteX16" fmla="*/ 1628775 w 7286625"/>
              <a:gd name="connsiteY16" fmla="*/ 314325 h 904306"/>
              <a:gd name="connsiteX17" fmla="*/ 1728787 w 7286625"/>
              <a:gd name="connsiteY17" fmla="*/ 342900 h 904306"/>
              <a:gd name="connsiteX18" fmla="*/ 1843087 w 7286625"/>
              <a:gd name="connsiteY18" fmla="*/ 357187 h 904306"/>
              <a:gd name="connsiteX19" fmla="*/ 1971675 w 7286625"/>
              <a:gd name="connsiteY19" fmla="*/ 400050 h 904306"/>
              <a:gd name="connsiteX20" fmla="*/ 2014537 w 7286625"/>
              <a:gd name="connsiteY20" fmla="*/ 414337 h 904306"/>
              <a:gd name="connsiteX21" fmla="*/ 2057400 w 7286625"/>
              <a:gd name="connsiteY21" fmla="*/ 442912 h 904306"/>
              <a:gd name="connsiteX22" fmla="*/ 2100262 w 7286625"/>
              <a:gd name="connsiteY22" fmla="*/ 457200 h 904306"/>
              <a:gd name="connsiteX23" fmla="*/ 2228850 w 7286625"/>
              <a:gd name="connsiteY23" fmla="*/ 528637 h 904306"/>
              <a:gd name="connsiteX24" fmla="*/ 2271712 w 7286625"/>
              <a:gd name="connsiteY24" fmla="*/ 571500 h 904306"/>
              <a:gd name="connsiteX25" fmla="*/ 2328862 w 7286625"/>
              <a:gd name="connsiteY25" fmla="*/ 585787 h 904306"/>
              <a:gd name="connsiteX26" fmla="*/ 2457450 w 7286625"/>
              <a:gd name="connsiteY26" fmla="*/ 628650 h 904306"/>
              <a:gd name="connsiteX27" fmla="*/ 2557462 w 7286625"/>
              <a:gd name="connsiteY27" fmla="*/ 657225 h 904306"/>
              <a:gd name="connsiteX28" fmla="*/ 2600325 w 7286625"/>
              <a:gd name="connsiteY28" fmla="*/ 671512 h 904306"/>
              <a:gd name="connsiteX29" fmla="*/ 2657475 w 7286625"/>
              <a:gd name="connsiteY29" fmla="*/ 685800 h 904306"/>
              <a:gd name="connsiteX30" fmla="*/ 2700337 w 7286625"/>
              <a:gd name="connsiteY30" fmla="*/ 700087 h 904306"/>
              <a:gd name="connsiteX31" fmla="*/ 2928937 w 7286625"/>
              <a:gd name="connsiteY31" fmla="*/ 714375 h 904306"/>
              <a:gd name="connsiteX32" fmla="*/ 3157537 w 7286625"/>
              <a:gd name="connsiteY32" fmla="*/ 742950 h 904306"/>
              <a:gd name="connsiteX33" fmla="*/ 3200400 w 7286625"/>
              <a:gd name="connsiteY33" fmla="*/ 728662 h 904306"/>
              <a:gd name="connsiteX34" fmla="*/ 3300412 w 7286625"/>
              <a:gd name="connsiteY34" fmla="*/ 742950 h 904306"/>
              <a:gd name="connsiteX35" fmla="*/ 3357562 w 7286625"/>
              <a:gd name="connsiteY35" fmla="*/ 771525 h 904306"/>
              <a:gd name="connsiteX36" fmla="*/ 3400425 w 7286625"/>
              <a:gd name="connsiteY36" fmla="*/ 785812 h 904306"/>
              <a:gd name="connsiteX37" fmla="*/ 3443287 w 7286625"/>
              <a:gd name="connsiteY37" fmla="*/ 828675 h 904306"/>
              <a:gd name="connsiteX38" fmla="*/ 3529012 w 7286625"/>
              <a:gd name="connsiteY38" fmla="*/ 857250 h 904306"/>
              <a:gd name="connsiteX39" fmla="*/ 3586162 w 7286625"/>
              <a:gd name="connsiteY39" fmla="*/ 871537 h 904306"/>
              <a:gd name="connsiteX40" fmla="*/ 3629025 w 7286625"/>
              <a:gd name="connsiteY40" fmla="*/ 885825 h 904306"/>
              <a:gd name="connsiteX41" fmla="*/ 4129087 w 7286625"/>
              <a:gd name="connsiteY41" fmla="*/ 900112 h 904306"/>
              <a:gd name="connsiteX42" fmla="*/ 4429125 w 7286625"/>
              <a:gd name="connsiteY42" fmla="*/ 885825 h 904306"/>
              <a:gd name="connsiteX43" fmla="*/ 4600575 w 7286625"/>
              <a:gd name="connsiteY43" fmla="*/ 871537 h 904306"/>
              <a:gd name="connsiteX44" fmla="*/ 5757862 w 7286625"/>
              <a:gd name="connsiteY44" fmla="*/ 857250 h 904306"/>
              <a:gd name="connsiteX45" fmla="*/ 6343650 w 7286625"/>
              <a:gd name="connsiteY45" fmla="*/ 842962 h 904306"/>
              <a:gd name="connsiteX46" fmla="*/ 6500812 w 7286625"/>
              <a:gd name="connsiteY46" fmla="*/ 857250 h 904306"/>
              <a:gd name="connsiteX47" fmla="*/ 6543675 w 7286625"/>
              <a:gd name="connsiteY47" fmla="*/ 871537 h 904306"/>
              <a:gd name="connsiteX48" fmla="*/ 6686550 w 7286625"/>
              <a:gd name="connsiteY48" fmla="*/ 885825 h 904306"/>
              <a:gd name="connsiteX49" fmla="*/ 6757987 w 7286625"/>
              <a:gd name="connsiteY49" fmla="*/ 900112 h 904306"/>
              <a:gd name="connsiteX50" fmla="*/ 7286625 w 7286625"/>
              <a:gd name="connsiteY50" fmla="*/ 900112 h 904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7286625" h="904306">
                <a:moveTo>
                  <a:pt x="0" y="42862"/>
                </a:moveTo>
                <a:lnTo>
                  <a:pt x="114300" y="28575"/>
                </a:lnTo>
                <a:cubicBezTo>
                  <a:pt x="142978" y="24478"/>
                  <a:pt x="171347" y="18384"/>
                  <a:pt x="200025" y="14287"/>
                </a:cubicBezTo>
                <a:cubicBezTo>
                  <a:pt x="238036" y="8857"/>
                  <a:pt x="276225" y="4762"/>
                  <a:pt x="314325" y="0"/>
                </a:cubicBezTo>
                <a:cubicBezTo>
                  <a:pt x="414337" y="4762"/>
                  <a:pt x="514531" y="6608"/>
                  <a:pt x="614362" y="14287"/>
                </a:cubicBezTo>
                <a:cubicBezTo>
                  <a:pt x="638575" y="16150"/>
                  <a:pt x="661907" y="24231"/>
                  <a:pt x="685800" y="28575"/>
                </a:cubicBezTo>
                <a:cubicBezTo>
                  <a:pt x="714302" y="33757"/>
                  <a:pt x="742950" y="38100"/>
                  <a:pt x="771525" y="42862"/>
                </a:cubicBezTo>
                <a:cubicBezTo>
                  <a:pt x="785812" y="47625"/>
                  <a:pt x="799776" y="53497"/>
                  <a:pt x="814387" y="57150"/>
                </a:cubicBezTo>
                <a:cubicBezTo>
                  <a:pt x="870088" y="71075"/>
                  <a:pt x="929400" y="77662"/>
                  <a:pt x="985837" y="85725"/>
                </a:cubicBezTo>
                <a:cubicBezTo>
                  <a:pt x="1014412" y="95250"/>
                  <a:pt x="1042341" y="106995"/>
                  <a:pt x="1071562" y="114300"/>
                </a:cubicBezTo>
                <a:cubicBezTo>
                  <a:pt x="1100569" y="121551"/>
                  <a:pt x="1142875" y="130575"/>
                  <a:pt x="1171575" y="142875"/>
                </a:cubicBezTo>
                <a:cubicBezTo>
                  <a:pt x="1191151" y="151265"/>
                  <a:pt x="1210233" y="160883"/>
                  <a:pt x="1228725" y="171450"/>
                </a:cubicBezTo>
                <a:cubicBezTo>
                  <a:pt x="1243634" y="179969"/>
                  <a:pt x="1255896" y="193051"/>
                  <a:pt x="1271587" y="200025"/>
                </a:cubicBezTo>
                <a:cubicBezTo>
                  <a:pt x="1299112" y="212258"/>
                  <a:pt x="1331484" y="213103"/>
                  <a:pt x="1357312" y="228600"/>
                </a:cubicBezTo>
                <a:cubicBezTo>
                  <a:pt x="1381125" y="242887"/>
                  <a:pt x="1403373" y="260184"/>
                  <a:pt x="1428750" y="271462"/>
                </a:cubicBezTo>
                <a:cubicBezTo>
                  <a:pt x="1446694" y="279437"/>
                  <a:pt x="1466700" y="281636"/>
                  <a:pt x="1485900" y="285750"/>
                </a:cubicBezTo>
                <a:cubicBezTo>
                  <a:pt x="1533390" y="295927"/>
                  <a:pt x="1582699" y="298967"/>
                  <a:pt x="1628775" y="314325"/>
                </a:cubicBezTo>
                <a:cubicBezTo>
                  <a:pt x="1662743" y="325647"/>
                  <a:pt x="1692912" y="336921"/>
                  <a:pt x="1728787" y="342900"/>
                </a:cubicBezTo>
                <a:cubicBezTo>
                  <a:pt x="1766661" y="349212"/>
                  <a:pt x="1804987" y="352425"/>
                  <a:pt x="1843087" y="357187"/>
                </a:cubicBezTo>
                <a:lnTo>
                  <a:pt x="1971675" y="400050"/>
                </a:lnTo>
                <a:lnTo>
                  <a:pt x="2014537" y="414337"/>
                </a:lnTo>
                <a:cubicBezTo>
                  <a:pt x="2028825" y="423862"/>
                  <a:pt x="2042041" y="435233"/>
                  <a:pt x="2057400" y="442912"/>
                </a:cubicBezTo>
                <a:cubicBezTo>
                  <a:pt x="2070870" y="449647"/>
                  <a:pt x="2087097" y="449886"/>
                  <a:pt x="2100262" y="457200"/>
                </a:cubicBezTo>
                <a:cubicBezTo>
                  <a:pt x="2247639" y="539077"/>
                  <a:pt x="2131865" y="496310"/>
                  <a:pt x="2228850" y="528637"/>
                </a:cubicBezTo>
                <a:cubicBezTo>
                  <a:pt x="2243137" y="542925"/>
                  <a:pt x="2254169" y="561475"/>
                  <a:pt x="2271712" y="571500"/>
                </a:cubicBezTo>
                <a:cubicBezTo>
                  <a:pt x="2288761" y="581242"/>
                  <a:pt x="2310094" y="580012"/>
                  <a:pt x="2328862" y="585787"/>
                </a:cubicBezTo>
                <a:cubicBezTo>
                  <a:pt x="2372045" y="599074"/>
                  <a:pt x="2414587" y="614362"/>
                  <a:pt x="2457450" y="628650"/>
                </a:cubicBezTo>
                <a:cubicBezTo>
                  <a:pt x="2560195" y="662898"/>
                  <a:pt x="2431911" y="621354"/>
                  <a:pt x="2557462" y="657225"/>
                </a:cubicBezTo>
                <a:cubicBezTo>
                  <a:pt x="2571943" y="661362"/>
                  <a:pt x="2585844" y="667375"/>
                  <a:pt x="2600325" y="671512"/>
                </a:cubicBezTo>
                <a:cubicBezTo>
                  <a:pt x="2619206" y="676906"/>
                  <a:pt x="2638594" y="680405"/>
                  <a:pt x="2657475" y="685800"/>
                </a:cubicBezTo>
                <a:cubicBezTo>
                  <a:pt x="2671956" y="689937"/>
                  <a:pt x="2685360" y="698510"/>
                  <a:pt x="2700337" y="700087"/>
                </a:cubicBezTo>
                <a:cubicBezTo>
                  <a:pt x="2776266" y="708080"/>
                  <a:pt x="2852737" y="709612"/>
                  <a:pt x="2928937" y="714375"/>
                </a:cubicBezTo>
                <a:cubicBezTo>
                  <a:pt x="2999515" y="726138"/>
                  <a:pt x="3088864" y="742950"/>
                  <a:pt x="3157537" y="742950"/>
                </a:cubicBezTo>
                <a:cubicBezTo>
                  <a:pt x="3172598" y="742950"/>
                  <a:pt x="3186112" y="733425"/>
                  <a:pt x="3200400" y="728662"/>
                </a:cubicBezTo>
                <a:cubicBezTo>
                  <a:pt x="3233737" y="733425"/>
                  <a:pt x="3267923" y="734089"/>
                  <a:pt x="3300412" y="742950"/>
                </a:cubicBezTo>
                <a:cubicBezTo>
                  <a:pt x="3320960" y="748554"/>
                  <a:pt x="3337985" y="763135"/>
                  <a:pt x="3357562" y="771525"/>
                </a:cubicBezTo>
                <a:cubicBezTo>
                  <a:pt x="3371405" y="777458"/>
                  <a:pt x="3386137" y="781050"/>
                  <a:pt x="3400425" y="785812"/>
                </a:cubicBezTo>
                <a:cubicBezTo>
                  <a:pt x="3414712" y="800100"/>
                  <a:pt x="3425624" y="818862"/>
                  <a:pt x="3443287" y="828675"/>
                </a:cubicBezTo>
                <a:cubicBezTo>
                  <a:pt x="3469617" y="843303"/>
                  <a:pt x="3499791" y="849945"/>
                  <a:pt x="3529012" y="857250"/>
                </a:cubicBezTo>
                <a:cubicBezTo>
                  <a:pt x="3548062" y="862012"/>
                  <a:pt x="3567281" y="866143"/>
                  <a:pt x="3586162" y="871537"/>
                </a:cubicBezTo>
                <a:cubicBezTo>
                  <a:pt x="3600643" y="875674"/>
                  <a:pt x="3613985" y="885033"/>
                  <a:pt x="3629025" y="885825"/>
                </a:cubicBezTo>
                <a:cubicBezTo>
                  <a:pt x="3795550" y="894589"/>
                  <a:pt x="3962400" y="895350"/>
                  <a:pt x="4129087" y="900112"/>
                </a:cubicBezTo>
                <a:lnTo>
                  <a:pt x="4429125" y="885825"/>
                </a:lnTo>
                <a:cubicBezTo>
                  <a:pt x="4486368" y="882356"/>
                  <a:pt x="4543240" y="872770"/>
                  <a:pt x="4600575" y="871537"/>
                </a:cubicBezTo>
                <a:lnTo>
                  <a:pt x="5757862" y="857250"/>
                </a:lnTo>
                <a:lnTo>
                  <a:pt x="6343650" y="842962"/>
                </a:lnTo>
                <a:cubicBezTo>
                  <a:pt x="6396037" y="847725"/>
                  <a:pt x="6448737" y="849811"/>
                  <a:pt x="6500812" y="857250"/>
                </a:cubicBezTo>
                <a:cubicBezTo>
                  <a:pt x="6515721" y="859380"/>
                  <a:pt x="6528790" y="869247"/>
                  <a:pt x="6543675" y="871537"/>
                </a:cubicBezTo>
                <a:cubicBezTo>
                  <a:pt x="6590981" y="878815"/>
                  <a:pt x="6639107" y="879499"/>
                  <a:pt x="6686550" y="885825"/>
                </a:cubicBezTo>
                <a:cubicBezTo>
                  <a:pt x="6710621" y="889034"/>
                  <a:pt x="6733710" y="899534"/>
                  <a:pt x="6757987" y="900112"/>
                </a:cubicBezTo>
                <a:cubicBezTo>
                  <a:pt x="6934150" y="904306"/>
                  <a:pt x="7110412" y="900112"/>
                  <a:pt x="7286625" y="900112"/>
                </a:cubicBezTo>
              </a:path>
            </a:pathLst>
          </a:cu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7" name="任意多边形 16"/>
          <p:cNvSpPr/>
          <p:nvPr/>
        </p:nvSpPr>
        <p:spPr>
          <a:xfrm>
            <a:off x="1146601" y="2144584"/>
            <a:ext cx="7325951" cy="435800"/>
          </a:xfrm>
          <a:custGeom>
            <a:avLst/>
            <a:gdLst>
              <a:gd name="connsiteX0" fmla="*/ 10751 w 7325951"/>
              <a:gd name="connsiteY0" fmla="*/ 350075 h 435800"/>
              <a:gd name="connsiteX1" fmla="*/ 510813 w 7325951"/>
              <a:gd name="connsiteY1" fmla="*/ 378650 h 435800"/>
              <a:gd name="connsiteX2" fmla="*/ 582251 w 7325951"/>
              <a:gd name="connsiteY2" fmla="*/ 392938 h 435800"/>
              <a:gd name="connsiteX3" fmla="*/ 1268051 w 7325951"/>
              <a:gd name="connsiteY3" fmla="*/ 421513 h 435800"/>
              <a:gd name="connsiteX4" fmla="*/ 1353776 w 7325951"/>
              <a:gd name="connsiteY4" fmla="*/ 435800 h 435800"/>
              <a:gd name="connsiteX5" fmla="*/ 1653813 w 7325951"/>
              <a:gd name="connsiteY5" fmla="*/ 407225 h 435800"/>
              <a:gd name="connsiteX6" fmla="*/ 1710963 w 7325951"/>
              <a:gd name="connsiteY6" fmla="*/ 392938 h 435800"/>
              <a:gd name="connsiteX7" fmla="*/ 1925276 w 7325951"/>
              <a:gd name="connsiteY7" fmla="*/ 364363 h 435800"/>
              <a:gd name="connsiteX8" fmla="*/ 2068151 w 7325951"/>
              <a:gd name="connsiteY8" fmla="*/ 321500 h 435800"/>
              <a:gd name="connsiteX9" fmla="*/ 2182451 w 7325951"/>
              <a:gd name="connsiteY9" fmla="*/ 250063 h 435800"/>
              <a:gd name="connsiteX10" fmla="*/ 2225313 w 7325951"/>
              <a:gd name="connsiteY10" fmla="*/ 221488 h 435800"/>
              <a:gd name="connsiteX11" fmla="*/ 2282463 w 7325951"/>
              <a:gd name="connsiteY11" fmla="*/ 192913 h 435800"/>
              <a:gd name="connsiteX12" fmla="*/ 2425338 w 7325951"/>
              <a:gd name="connsiteY12" fmla="*/ 150050 h 435800"/>
              <a:gd name="connsiteX13" fmla="*/ 2939688 w 7325951"/>
              <a:gd name="connsiteY13" fmla="*/ 135763 h 435800"/>
              <a:gd name="connsiteX14" fmla="*/ 3139713 w 7325951"/>
              <a:gd name="connsiteY14" fmla="*/ 107188 h 435800"/>
              <a:gd name="connsiteX15" fmla="*/ 3182576 w 7325951"/>
              <a:gd name="connsiteY15" fmla="*/ 92900 h 435800"/>
              <a:gd name="connsiteX16" fmla="*/ 3282588 w 7325951"/>
              <a:gd name="connsiteY16" fmla="*/ 78613 h 435800"/>
              <a:gd name="connsiteX17" fmla="*/ 3454038 w 7325951"/>
              <a:gd name="connsiteY17" fmla="*/ 50038 h 435800"/>
              <a:gd name="connsiteX18" fmla="*/ 3496901 w 7325951"/>
              <a:gd name="connsiteY18" fmla="*/ 35750 h 435800"/>
              <a:gd name="connsiteX19" fmla="*/ 3539763 w 7325951"/>
              <a:gd name="connsiteY19" fmla="*/ 7175 h 435800"/>
              <a:gd name="connsiteX20" fmla="*/ 4397013 w 7325951"/>
              <a:gd name="connsiteY20" fmla="*/ 35750 h 435800"/>
              <a:gd name="connsiteX21" fmla="*/ 4468451 w 7325951"/>
              <a:gd name="connsiteY21" fmla="*/ 50038 h 435800"/>
              <a:gd name="connsiteX22" fmla="*/ 5697176 w 7325951"/>
              <a:gd name="connsiteY22" fmla="*/ 35750 h 435800"/>
              <a:gd name="connsiteX23" fmla="*/ 5754326 w 7325951"/>
              <a:gd name="connsiteY23" fmla="*/ 21463 h 435800"/>
              <a:gd name="connsiteX24" fmla="*/ 5997213 w 7325951"/>
              <a:gd name="connsiteY24" fmla="*/ 35750 h 435800"/>
              <a:gd name="connsiteX25" fmla="*/ 6225813 w 7325951"/>
              <a:gd name="connsiteY25" fmla="*/ 21463 h 435800"/>
              <a:gd name="connsiteX26" fmla="*/ 6397263 w 7325951"/>
              <a:gd name="connsiteY26" fmla="*/ 7175 h 435800"/>
              <a:gd name="connsiteX27" fmla="*/ 6611576 w 7325951"/>
              <a:gd name="connsiteY27" fmla="*/ 21463 h 435800"/>
              <a:gd name="connsiteX28" fmla="*/ 6897326 w 7325951"/>
              <a:gd name="connsiteY28" fmla="*/ 35750 h 435800"/>
              <a:gd name="connsiteX29" fmla="*/ 7025913 w 7325951"/>
              <a:gd name="connsiteY29" fmla="*/ 50038 h 435800"/>
              <a:gd name="connsiteX30" fmla="*/ 7325951 w 7325951"/>
              <a:gd name="connsiteY30" fmla="*/ 35750 h 43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7325951" h="435800">
                <a:moveTo>
                  <a:pt x="10751" y="350075"/>
                </a:moveTo>
                <a:cubicBezTo>
                  <a:pt x="202071" y="413851"/>
                  <a:pt x="0" y="351038"/>
                  <a:pt x="510813" y="378650"/>
                </a:cubicBezTo>
                <a:cubicBezTo>
                  <a:pt x="535062" y="379961"/>
                  <a:pt x="558038" y="391075"/>
                  <a:pt x="582251" y="392938"/>
                </a:cubicBezTo>
                <a:cubicBezTo>
                  <a:pt x="695926" y="401682"/>
                  <a:pt x="1186913" y="418508"/>
                  <a:pt x="1268051" y="421513"/>
                </a:cubicBezTo>
                <a:cubicBezTo>
                  <a:pt x="1296626" y="426275"/>
                  <a:pt x="1324807" y="435800"/>
                  <a:pt x="1353776" y="435800"/>
                </a:cubicBezTo>
                <a:cubicBezTo>
                  <a:pt x="1403290" y="435800"/>
                  <a:pt x="1585803" y="418560"/>
                  <a:pt x="1653813" y="407225"/>
                </a:cubicBezTo>
                <a:cubicBezTo>
                  <a:pt x="1673182" y="403997"/>
                  <a:pt x="1691643" y="396451"/>
                  <a:pt x="1710963" y="392938"/>
                </a:cubicBezTo>
                <a:cubicBezTo>
                  <a:pt x="1754360" y="385048"/>
                  <a:pt x="1885450" y="369341"/>
                  <a:pt x="1925276" y="364363"/>
                </a:cubicBezTo>
                <a:cubicBezTo>
                  <a:pt x="2029630" y="329578"/>
                  <a:pt x="1981780" y="343094"/>
                  <a:pt x="2068151" y="321500"/>
                </a:cubicBezTo>
                <a:cubicBezTo>
                  <a:pt x="2174896" y="214755"/>
                  <a:pt x="2073137" y="296912"/>
                  <a:pt x="2182451" y="250063"/>
                </a:cubicBezTo>
                <a:cubicBezTo>
                  <a:pt x="2198234" y="243299"/>
                  <a:pt x="2210404" y="230007"/>
                  <a:pt x="2225313" y="221488"/>
                </a:cubicBezTo>
                <a:cubicBezTo>
                  <a:pt x="2243805" y="210921"/>
                  <a:pt x="2262688" y="200823"/>
                  <a:pt x="2282463" y="192913"/>
                </a:cubicBezTo>
                <a:cubicBezTo>
                  <a:pt x="2291229" y="189406"/>
                  <a:pt x="2401282" y="151253"/>
                  <a:pt x="2425338" y="150050"/>
                </a:cubicBezTo>
                <a:cubicBezTo>
                  <a:pt x="2596640" y="141485"/>
                  <a:pt x="2768238" y="140525"/>
                  <a:pt x="2939688" y="135763"/>
                </a:cubicBezTo>
                <a:cubicBezTo>
                  <a:pt x="3045898" y="100359"/>
                  <a:pt x="2920599" y="138490"/>
                  <a:pt x="3139713" y="107188"/>
                </a:cubicBezTo>
                <a:cubicBezTo>
                  <a:pt x="3154622" y="105058"/>
                  <a:pt x="3167808" y="95854"/>
                  <a:pt x="3182576" y="92900"/>
                </a:cubicBezTo>
                <a:cubicBezTo>
                  <a:pt x="3215598" y="86296"/>
                  <a:pt x="3249208" y="83064"/>
                  <a:pt x="3282588" y="78613"/>
                </a:cubicBezTo>
                <a:cubicBezTo>
                  <a:pt x="3380413" y="65570"/>
                  <a:pt x="3378028" y="71755"/>
                  <a:pt x="3454038" y="50038"/>
                </a:cubicBezTo>
                <a:cubicBezTo>
                  <a:pt x="3468519" y="45901"/>
                  <a:pt x="3483430" y="42485"/>
                  <a:pt x="3496901" y="35750"/>
                </a:cubicBezTo>
                <a:cubicBezTo>
                  <a:pt x="3512259" y="28071"/>
                  <a:pt x="3525476" y="16700"/>
                  <a:pt x="3539763" y="7175"/>
                </a:cubicBezTo>
                <a:cubicBezTo>
                  <a:pt x="3745968" y="11299"/>
                  <a:pt x="4128884" y="0"/>
                  <a:pt x="4397013" y="35750"/>
                </a:cubicBezTo>
                <a:cubicBezTo>
                  <a:pt x="4421084" y="38959"/>
                  <a:pt x="4444638" y="45275"/>
                  <a:pt x="4468451" y="50038"/>
                </a:cubicBezTo>
                <a:lnTo>
                  <a:pt x="5697176" y="35750"/>
                </a:lnTo>
                <a:cubicBezTo>
                  <a:pt x="5716807" y="35314"/>
                  <a:pt x="5734690" y="21463"/>
                  <a:pt x="5754326" y="21463"/>
                </a:cubicBezTo>
                <a:cubicBezTo>
                  <a:pt x="5835428" y="21463"/>
                  <a:pt x="5916251" y="30988"/>
                  <a:pt x="5997213" y="35750"/>
                </a:cubicBezTo>
                <a:lnTo>
                  <a:pt x="6225813" y="21463"/>
                </a:lnTo>
                <a:cubicBezTo>
                  <a:pt x="6283015" y="17377"/>
                  <a:pt x="6339915" y="7175"/>
                  <a:pt x="6397263" y="7175"/>
                </a:cubicBezTo>
                <a:cubicBezTo>
                  <a:pt x="6468859" y="7175"/>
                  <a:pt x="6540096" y="17378"/>
                  <a:pt x="6611576" y="21463"/>
                </a:cubicBezTo>
                <a:lnTo>
                  <a:pt x="6897326" y="35750"/>
                </a:lnTo>
                <a:cubicBezTo>
                  <a:pt x="6940188" y="40513"/>
                  <a:pt x="6982787" y="50038"/>
                  <a:pt x="7025913" y="50038"/>
                </a:cubicBezTo>
                <a:cubicBezTo>
                  <a:pt x="7126039" y="50038"/>
                  <a:pt x="7225825" y="35750"/>
                  <a:pt x="7325951" y="35750"/>
                </a:cubicBezTo>
              </a:path>
            </a:pathLst>
          </a:cu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8" name="TextBox 17"/>
          <p:cNvSpPr txBox="1"/>
          <p:nvPr/>
        </p:nvSpPr>
        <p:spPr>
          <a:xfrm>
            <a:off x="1266889" y="2027934"/>
            <a:ext cx="1595309" cy="430887"/>
          </a:xfrm>
          <a:prstGeom prst="rect">
            <a:avLst/>
          </a:prstGeom>
          <a:noFill/>
        </p:spPr>
        <p:txBody>
          <a:bodyPr wrap="none" rtlCol="0">
            <a:spAutoFit/>
          </a:bodyPr>
          <a:lstStyle/>
          <a:p>
            <a:r>
              <a:rPr lang="zh-CN" altLang="en-US" dirty="0"/>
              <a:t>协调性工作</a:t>
            </a:r>
          </a:p>
        </p:txBody>
      </p:sp>
      <p:sp>
        <p:nvSpPr>
          <p:cNvPr id="19" name="TextBox 18"/>
          <p:cNvSpPr txBox="1"/>
          <p:nvPr/>
        </p:nvSpPr>
        <p:spPr>
          <a:xfrm>
            <a:off x="1419289" y="4542534"/>
            <a:ext cx="1467068" cy="400110"/>
          </a:xfrm>
          <a:prstGeom prst="rect">
            <a:avLst/>
          </a:prstGeom>
          <a:noFill/>
        </p:spPr>
        <p:txBody>
          <a:bodyPr wrap="none" rtlCol="0">
            <a:spAutoFit/>
          </a:bodyPr>
          <a:lstStyle/>
          <a:p>
            <a:r>
              <a:rPr lang="zh-CN" altLang="en-US" dirty="0"/>
              <a:t>规划性工作</a:t>
            </a:r>
          </a:p>
        </p:txBody>
      </p:sp>
      <p:sp>
        <p:nvSpPr>
          <p:cNvPr id="20" name="TextBox 19"/>
          <p:cNvSpPr txBox="1"/>
          <p:nvPr/>
        </p:nvSpPr>
        <p:spPr>
          <a:xfrm>
            <a:off x="3705289" y="3475734"/>
            <a:ext cx="1595309" cy="430887"/>
          </a:xfrm>
          <a:prstGeom prst="rect">
            <a:avLst/>
          </a:prstGeom>
          <a:noFill/>
        </p:spPr>
        <p:txBody>
          <a:bodyPr wrap="none" rtlCol="0">
            <a:spAutoFit/>
          </a:bodyPr>
          <a:lstStyle/>
          <a:p>
            <a:r>
              <a:rPr lang="zh-CN" altLang="en-US" dirty="0"/>
              <a:t>生产性工作</a:t>
            </a:r>
          </a:p>
        </p:txBody>
      </p:sp>
      <p:grpSp>
        <p:nvGrpSpPr>
          <p:cNvPr id="4" name="组合 23"/>
          <p:cNvGrpSpPr/>
          <p:nvPr/>
        </p:nvGrpSpPr>
        <p:grpSpPr>
          <a:xfrm>
            <a:off x="4049485" y="2877901"/>
            <a:ext cx="3638223" cy="3048000"/>
            <a:chOff x="4572000" y="3200400"/>
            <a:chExt cx="3638223" cy="3048000"/>
          </a:xfrm>
        </p:grpSpPr>
        <p:sp>
          <p:nvSpPr>
            <p:cNvPr id="22" name="任意多边形 21"/>
            <p:cNvSpPr/>
            <p:nvPr/>
          </p:nvSpPr>
          <p:spPr>
            <a:xfrm>
              <a:off x="4572000" y="4114800"/>
              <a:ext cx="2971800" cy="2133600"/>
            </a:xfrm>
            <a:custGeom>
              <a:avLst/>
              <a:gdLst>
                <a:gd name="connsiteX0" fmla="*/ 0 w 2971800"/>
                <a:gd name="connsiteY0" fmla="*/ 1314450 h 2133600"/>
                <a:gd name="connsiteX1" fmla="*/ 1214437 w 2971800"/>
                <a:gd name="connsiteY1" fmla="*/ 1914525 h 2133600"/>
                <a:gd name="connsiteX2" fmla="*/ 2971800 w 2971800"/>
                <a:gd name="connsiteY2" fmla="*/ 0 h 2133600"/>
              </a:gdLst>
              <a:ahLst/>
              <a:cxnLst>
                <a:cxn ang="0">
                  <a:pos x="connsiteX0" y="connsiteY0"/>
                </a:cxn>
                <a:cxn ang="0">
                  <a:pos x="connsiteX1" y="connsiteY1"/>
                </a:cxn>
                <a:cxn ang="0">
                  <a:pos x="connsiteX2" y="connsiteY2"/>
                </a:cxn>
              </a:cxnLst>
              <a:rect l="l" t="t" r="r" b="b"/>
              <a:pathLst>
                <a:path w="2971800" h="2133600">
                  <a:moveTo>
                    <a:pt x="0" y="1314450"/>
                  </a:moveTo>
                  <a:cubicBezTo>
                    <a:pt x="359568" y="1724025"/>
                    <a:pt x="719137" y="2133600"/>
                    <a:pt x="1214437" y="1914525"/>
                  </a:cubicBezTo>
                  <a:cubicBezTo>
                    <a:pt x="1709737" y="1695450"/>
                    <a:pt x="2695575" y="345281"/>
                    <a:pt x="2971800" y="0"/>
                  </a:cubicBezTo>
                </a:path>
              </a:pathLst>
            </a:custGeom>
            <a:ln w="57150">
              <a:solidFill>
                <a:srgbClr val="FF0000"/>
              </a:solidFill>
            </a:ln>
            <a:scene3d>
              <a:camera prst="isometricRightUp"/>
              <a:lightRig rig="threePt" dir="t"/>
            </a:scene3d>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solidFill>
                  <a:srgbClr val="FF0000"/>
                </a:solidFill>
              </a:endParaRPr>
            </a:p>
          </p:txBody>
        </p:sp>
        <p:sp>
          <p:nvSpPr>
            <p:cNvPr id="23" name="TextBox 22"/>
            <p:cNvSpPr txBox="1"/>
            <p:nvPr/>
          </p:nvSpPr>
          <p:spPr>
            <a:xfrm>
              <a:off x="5486400" y="3200400"/>
              <a:ext cx="2723823" cy="430887"/>
            </a:xfrm>
            <a:prstGeom prst="rect">
              <a:avLst/>
            </a:prstGeom>
            <a:noFill/>
          </p:spPr>
          <p:txBody>
            <a:bodyPr wrap="none" rtlCol="0">
              <a:spAutoFit/>
            </a:bodyPr>
            <a:lstStyle/>
            <a:p>
              <a:r>
                <a:rPr lang="zh-CN" altLang="en-US" b="1" dirty="0">
                  <a:solidFill>
                    <a:srgbClr val="FF0000"/>
                  </a:solidFill>
                  <a:latin typeface="微软雅黑" pitchFamily="34" charset="-122"/>
                  <a:ea typeface="微软雅黑" pitchFamily="34" charset="-122"/>
                </a:rPr>
                <a:t>微软公司的研究成果</a:t>
              </a:r>
            </a:p>
          </p:txBody>
        </p:sp>
      </p:grpSp>
    </p:spTree>
    <p:extLst>
      <p:ext uri="{BB962C8B-B14F-4D97-AF65-F5344CB8AC3E}">
        <p14:creationId xmlns:p14="http://schemas.microsoft.com/office/powerpoint/2010/main" val="249609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小结</a:t>
            </a:r>
          </a:p>
        </p:txBody>
      </p:sp>
      <p:sp>
        <p:nvSpPr>
          <p:cNvPr id="3" name="内容占位符 2"/>
          <p:cNvSpPr>
            <a:spLocks noGrp="1"/>
          </p:cNvSpPr>
          <p:nvPr>
            <p:ph idx="1"/>
          </p:nvPr>
        </p:nvSpPr>
        <p:spPr>
          <a:xfrm>
            <a:off x="295276" y="1489075"/>
            <a:ext cx="4505324" cy="4313238"/>
          </a:xfrm>
        </p:spPr>
        <p:txBody>
          <a:bodyPr/>
          <a:lstStyle/>
          <a:p>
            <a:r>
              <a:rPr lang="en-US" altLang="zh-CN" sz="2400" dirty="0"/>
              <a:t>IT</a:t>
            </a:r>
            <a:r>
              <a:rPr lang="zh-CN" altLang="en-US" sz="2400" dirty="0"/>
              <a:t>项目的智慧密集型特征决定了应</a:t>
            </a:r>
            <a:r>
              <a:rPr lang="zh-CN" altLang="en-US" sz="2400" dirty="0">
                <a:solidFill>
                  <a:srgbClr val="FF0000"/>
                </a:solidFill>
              </a:rPr>
              <a:t>特别关注稀缺或有限人力资源的可得性，或者各方面对这些资源的竞争</a:t>
            </a:r>
            <a:r>
              <a:rPr lang="zh-CN" altLang="en-US" sz="2400" dirty="0"/>
              <a:t>；</a:t>
            </a:r>
            <a:endParaRPr lang="en-US" altLang="zh-CN" sz="2400" dirty="0"/>
          </a:p>
          <a:p>
            <a:r>
              <a:rPr lang="en-US" altLang="zh-CN" sz="2400" dirty="0"/>
              <a:t>IT</a:t>
            </a:r>
            <a:r>
              <a:rPr lang="zh-CN" altLang="en-US" sz="2400" dirty="0"/>
              <a:t>项目需要各种专家，必须提前规划好团队组织结构、人员具体要求才能有目标地网罗人才；</a:t>
            </a:r>
            <a:endParaRPr lang="en-US" altLang="zh-CN" sz="2400" dirty="0"/>
          </a:p>
          <a:p>
            <a:r>
              <a:rPr lang="zh-CN" altLang="en-US" sz="2400" dirty="0"/>
              <a:t>项目经理必须做好人才的招募、培养、使用、团结、激励等工作才能确保项目其它指标的实现；</a:t>
            </a:r>
            <a:endParaRPr lang="en-US" altLang="zh-CN" sz="2400" dirty="0"/>
          </a:p>
        </p:txBody>
      </p:sp>
      <p:sp>
        <p:nvSpPr>
          <p:cNvPr id="4" name="矩形 3"/>
          <p:cNvSpPr/>
          <p:nvPr/>
        </p:nvSpPr>
        <p:spPr>
          <a:xfrm>
            <a:off x="4970577" y="4927117"/>
            <a:ext cx="4078361" cy="584775"/>
          </a:xfrm>
          <a:prstGeom prst="rect">
            <a:avLst/>
          </a:prstGeom>
        </p:spPr>
        <p:txBody>
          <a:bodyPr wrap="none">
            <a:spAutoFit/>
          </a:bodyPr>
          <a:lstStyle/>
          <a:p>
            <a:r>
              <a:rPr lang="zh-CN" altLang="en-US" b="1" dirty="0">
                <a:solidFill>
                  <a:srgbClr val="FF0000"/>
                </a:solidFill>
              </a:rPr>
              <a:t>二十一世纪什么最贵？     </a:t>
            </a:r>
            <a:r>
              <a:rPr lang="zh-CN" altLang="en-US" sz="3200" b="1" dirty="0">
                <a:solidFill>
                  <a:srgbClr val="FF0000"/>
                </a:solidFill>
              </a:rPr>
              <a:t>人才</a:t>
            </a:r>
            <a:r>
              <a:rPr lang="en-US" altLang="zh-CN" sz="3200" b="1" dirty="0">
                <a:solidFill>
                  <a:srgbClr val="FF0000"/>
                </a:solidFill>
              </a:rPr>
              <a:t>!</a:t>
            </a:r>
            <a:endParaRPr lang="zh-CN" altLang="en-US" b="1" dirty="0">
              <a:solidFill>
                <a:srgbClr val="FF0000"/>
              </a:solidFill>
            </a:endParaRPr>
          </a:p>
        </p:txBody>
      </p:sp>
      <p:pic>
        <p:nvPicPr>
          <p:cNvPr id="148482" name="Picture 2" descr="http://homea.people.com.cn/mediafile/200501/21/F200501210859040000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2893" y="2079171"/>
            <a:ext cx="3810000" cy="2695575"/>
          </a:xfrm>
          <a:prstGeom prst="rect">
            <a:avLst/>
          </a:prstGeom>
          <a:noFill/>
        </p:spPr>
      </p:pic>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试练、作业</a:t>
            </a:r>
          </a:p>
        </p:txBody>
      </p:sp>
      <p:sp>
        <p:nvSpPr>
          <p:cNvPr id="3" name="内容占位符 2"/>
          <p:cNvSpPr>
            <a:spLocks noGrp="1"/>
          </p:cNvSpPr>
          <p:nvPr>
            <p:ph idx="1"/>
          </p:nvPr>
        </p:nvSpPr>
        <p:spPr/>
        <p:txBody>
          <a:bodyPr/>
          <a:lstStyle/>
          <a:p>
            <a:r>
              <a:rPr lang="zh-CN" altLang="en-US" sz="2600" dirty="0"/>
              <a:t>小组讨论完成：</a:t>
            </a:r>
            <a:endParaRPr lang="en-US" altLang="zh-CN" sz="2600" dirty="0"/>
          </a:p>
          <a:p>
            <a:pPr lvl="2"/>
            <a:r>
              <a:rPr lang="zh-CN" altLang="en-US" sz="2200" dirty="0">
                <a:solidFill>
                  <a:srgbClr val="FF0000"/>
                </a:solidFill>
              </a:rPr>
              <a:t>完成大学生电子商务网站项目人力资源计划和人员配备管理计划，并在</a:t>
            </a:r>
            <a:r>
              <a:rPr lang="en-US" altLang="zh-CN" sz="2200" dirty="0">
                <a:solidFill>
                  <a:srgbClr val="FF0000"/>
                </a:solidFill>
              </a:rPr>
              <a:t>Project</a:t>
            </a:r>
            <a:r>
              <a:rPr lang="zh-CN" altLang="en-US" sz="2200" dirty="0">
                <a:solidFill>
                  <a:srgbClr val="FF0000"/>
                </a:solidFill>
              </a:rPr>
              <a:t>文件中进行相应调整，课上选几个小组分享</a:t>
            </a:r>
            <a:endParaRPr lang="en-US" altLang="zh-CN" sz="2200" dirty="0">
              <a:solidFill>
                <a:srgbClr val="FF0000"/>
              </a:solidFill>
            </a:endParaRPr>
          </a:p>
          <a:p>
            <a:pPr lvl="2"/>
            <a:r>
              <a:rPr lang="zh-CN" altLang="en-US" sz="2400" b="1" dirty="0">
                <a:solidFill>
                  <a:srgbClr val="FF0000"/>
                </a:solidFill>
              </a:rPr>
              <a:t>课后小组共同完成人力资源计划和人员配备管理计划</a:t>
            </a:r>
            <a:r>
              <a:rPr lang="zh-CN" altLang="en-US" sz="2400" b="1" dirty="0">
                <a:solidFill>
                  <a:srgbClr val="FF0000"/>
                </a:solidFill>
                <a:sym typeface="Wingdings" pitchFamily="2" charset="2"/>
              </a:rPr>
              <a:t>。</a:t>
            </a:r>
            <a:r>
              <a:rPr lang="zh-CN" altLang="en-US" sz="2400" b="1" dirty="0">
                <a:solidFill>
                  <a:srgbClr val="FF0000"/>
                </a:solidFill>
              </a:rPr>
              <a:t>成果保留，后续的所有练习依此扩展</a:t>
            </a:r>
          </a:p>
          <a:p>
            <a:endParaRPr lang="zh-CN" altLang="en-US" sz="2200" dirty="0"/>
          </a:p>
        </p:txBody>
      </p:sp>
    </p:spTree>
    <p:extLst>
      <p:ext uri="{BB962C8B-B14F-4D97-AF65-F5344CB8AC3E}">
        <p14:creationId xmlns:p14="http://schemas.microsoft.com/office/powerpoint/2010/main" val="324690947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8" name="内容占位符 7"/>
          <p:cNvSpPr>
            <a:spLocks noGrp="1"/>
          </p:cNvSpPr>
          <p:nvPr>
            <p:ph idx="1"/>
          </p:nvPr>
        </p:nvSpPr>
        <p:spPr/>
        <p:txBody>
          <a:bodyPr/>
          <a:lstStyle/>
          <a:p>
            <a:r>
              <a:rPr lang="zh-CN" altLang="en-US" sz="2400" dirty="0"/>
              <a:t>思考：无论何种紧密人际关系（团队、朋友、家庭），造成矛盾、不睦的主要因素是？</a:t>
            </a:r>
            <a:endParaRPr lang="en-US" altLang="zh-CN" sz="2400" dirty="0"/>
          </a:p>
          <a:p>
            <a:pPr lvl="1"/>
            <a:r>
              <a:rPr lang="zh-CN" altLang="en-US" sz="2200" dirty="0"/>
              <a:t>利益冲突</a:t>
            </a:r>
            <a:endParaRPr lang="en-US" altLang="zh-CN" sz="2200" dirty="0"/>
          </a:p>
          <a:p>
            <a:pPr lvl="1"/>
            <a:r>
              <a:rPr lang="zh-CN" altLang="en-US" sz="2200" dirty="0"/>
              <a:t>目标和追求不同</a:t>
            </a:r>
            <a:endParaRPr lang="en-US" altLang="zh-CN" sz="2200" dirty="0"/>
          </a:p>
          <a:p>
            <a:pPr lvl="1"/>
            <a:r>
              <a:rPr lang="zh-CN" altLang="en-US" sz="2200" dirty="0"/>
              <a:t>身份、特长、见识有差别</a:t>
            </a:r>
            <a:endParaRPr lang="en-US" altLang="zh-CN" sz="2200" dirty="0"/>
          </a:p>
          <a:p>
            <a:pPr lvl="1"/>
            <a:r>
              <a:rPr lang="zh-CN" altLang="en-US" sz="2200" dirty="0"/>
              <a:t>沟通交流不充分</a:t>
            </a:r>
            <a:endParaRPr lang="en-US" altLang="zh-CN" sz="2200" dirty="0"/>
          </a:p>
          <a:p>
            <a:pPr lvl="1"/>
            <a:r>
              <a:rPr lang="en-US" altLang="zh-CN" sz="2200" dirty="0"/>
              <a:t>……</a:t>
            </a:r>
          </a:p>
          <a:p>
            <a:pPr lvl="1"/>
            <a:endParaRPr lang="zh-CN" altLang="en-US" sz="2200"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规划沟通</a:t>
            </a:r>
          </a:p>
        </p:txBody>
      </p:sp>
      <p:sp>
        <p:nvSpPr>
          <p:cNvPr id="3" name="内容占位符 2"/>
          <p:cNvSpPr>
            <a:spLocks noGrp="1"/>
          </p:cNvSpPr>
          <p:nvPr>
            <p:ph idx="1"/>
          </p:nvPr>
        </p:nvSpPr>
        <p:spPr>
          <a:xfrm>
            <a:off x="295276" y="1489075"/>
            <a:ext cx="4320970" cy="4313238"/>
          </a:xfrm>
        </p:spPr>
        <p:txBody>
          <a:bodyPr/>
          <a:lstStyle/>
          <a:p>
            <a:r>
              <a:rPr lang="zh-CN" altLang="en-US" sz="2400" dirty="0"/>
              <a:t>规划沟通回答的是“</a:t>
            </a:r>
            <a:r>
              <a:rPr lang="zh-CN" altLang="en-US" sz="2400" dirty="0">
                <a:solidFill>
                  <a:srgbClr val="FF0000"/>
                </a:solidFill>
              </a:rPr>
              <a:t>如何与不同的干系人交流，以达到紧密有效合作的目的</a:t>
            </a:r>
            <a:r>
              <a:rPr lang="zh-CN" altLang="en-US" sz="2400" dirty="0"/>
              <a:t>”，由</a:t>
            </a:r>
            <a:r>
              <a:rPr lang="zh-CN" altLang="en-US" sz="2400" dirty="0">
                <a:solidFill>
                  <a:srgbClr val="FF0000"/>
                </a:solidFill>
              </a:rPr>
              <a:t>项目经理</a:t>
            </a:r>
            <a:r>
              <a:rPr lang="zh-CN" altLang="en-US" sz="2400" dirty="0"/>
              <a:t>负责。</a:t>
            </a:r>
            <a:endParaRPr lang="zh-CN" altLang="en-US" sz="2000" dirty="0"/>
          </a:p>
        </p:txBody>
      </p:sp>
      <p:graphicFrame>
        <p:nvGraphicFramePr>
          <p:cNvPr id="4" name="图示 3"/>
          <p:cNvGraphicFramePr/>
          <p:nvPr>
            <p:extLst>
              <p:ext uri="{D42A27DB-BD31-4B8C-83A1-F6EECF244321}">
                <p14:modId xmlns:p14="http://schemas.microsoft.com/office/powerpoint/2010/main" val="1445009197"/>
              </p:ext>
            </p:extLst>
          </p:nvPr>
        </p:nvGraphicFramePr>
        <p:xfrm>
          <a:off x="4680152" y="1297860"/>
          <a:ext cx="4253679" cy="283578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椭圆形标注 4"/>
          <p:cNvSpPr/>
          <p:nvPr/>
        </p:nvSpPr>
        <p:spPr bwMode="auto">
          <a:xfrm>
            <a:off x="5486400" y="4925961"/>
            <a:ext cx="3052916" cy="1268362"/>
          </a:xfrm>
          <a:prstGeom prst="wedgeEllipseCallout">
            <a:avLst>
              <a:gd name="adj1" fmla="val 26993"/>
              <a:gd name="adj2" fmla="val -130523"/>
            </a:avLst>
          </a:prstGeom>
          <a:noFill/>
          <a:ln w="9525" cap="flat" cmpd="sng" algn="ctr">
            <a:solidFill>
              <a:schemeClr val="tx1"/>
            </a:solid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r>
              <a:rPr kumimoji="0" lang="zh-CN" altLang="en-US" sz="2000" b="1" i="0" u="none" strike="noStrike" cap="none" normalizeH="0" baseline="0" dirty="0">
                <a:ln>
                  <a:noFill/>
                </a:ln>
                <a:solidFill>
                  <a:srgbClr val="FF0000"/>
                </a:solidFill>
                <a:effectLst/>
              </a:rPr>
              <a:t>项目经理应该花</a:t>
            </a:r>
            <a:endParaRPr kumimoji="0" lang="en-US" altLang="zh-CN" sz="2000" b="1" i="0" u="none" strike="noStrike" cap="none" normalizeH="0" baseline="0" dirty="0">
              <a:ln>
                <a:noFill/>
              </a:ln>
              <a:solidFill>
                <a:srgbClr val="FF0000"/>
              </a:solidFill>
              <a:effectLst/>
            </a:endParaRPr>
          </a:p>
          <a:p>
            <a:r>
              <a:rPr lang="en-US" altLang="zh-CN" b="1" dirty="0">
                <a:solidFill>
                  <a:srgbClr val="FF0000"/>
                </a:solidFill>
              </a:rPr>
              <a:t>75%</a:t>
            </a:r>
            <a:r>
              <a:rPr lang="zh-CN" altLang="en-US" b="1" dirty="0">
                <a:solidFill>
                  <a:srgbClr val="FF0000"/>
                </a:solidFill>
              </a:rPr>
              <a:t>以上的精力</a:t>
            </a:r>
            <a:endParaRPr lang="en-US" altLang="zh-CN" b="1" dirty="0">
              <a:solidFill>
                <a:srgbClr val="FF0000"/>
              </a:solidFill>
            </a:endParaRPr>
          </a:p>
          <a:p>
            <a:r>
              <a:rPr lang="zh-CN" altLang="en-US" b="1" dirty="0">
                <a:solidFill>
                  <a:srgbClr val="FF0000"/>
                </a:solidFill>
              </a:rPr>
              <a:t>在沟通工作上</a:t>
            </a:r>
            <a:endParaRPr kumimoji="0" lang="zh-CN" altLang="en-US" sz="2000" b="1" i="0" u="none" strike="noStrike" cap="none" normalizeH="0" baseline="0" dirty="0">
              <a:ln>
                <a:noFill/>
              </a:ln>
              <a:solidFill>
                <a:srgbClr val="FF0000"/>
              </a:solidFill>
              <a:effectLst/>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规划沟通的方法和成果</a:t>
            </a:r>
          </a:p>
        </p:txBody>
      </p:sp>
      <p:sp>
        <p:nvSpPr>
          <p:cNvPr id="3" name="内容占位符 2"/>
          <p:cNvSpPr>
            <a:spLocks noGrp="1"/>
          </p:cNvSpPr>
          <p:nvPr>
            <p:ph idx="1"/>
          </p:nvPr>
        </p:nvSpPr>
        <p:spPr/>
        <p:txBody>
          <a:bodyPr/>
          <a:lstStyle/>
          <a:p>
            <a:r>
              <a:rPr lang="zh-CN" altLang="en-US" sz="2400" dirty="0"/>
              <a:t>项目经理依据</a:t>
            </a:r>
            <a:r>
              <a:rPr lang="en-US" altLang="zh-CN" sz="2400" dirty="0"/>
              <a:t>《</a:t>
            </a:r>
            <a:r>
              <a:rPr lang="zh-CN" altLang="en-US" sz="2400" dirty="0"/>
              <a:t>干系人登记册</a:t>
            </a:r>
            <a:r>
              <a:rPr lang="en-US" altLang="zh-CN" sz="2400" dirty="0"/>
              <a:t>》 </a:t>
            </a:r>
            <a:r>
              <a:rPr lang="zh-CN" altLang="en-US" sz="2400" dirty="0"/>
              <a:t>中不同干系人的重要性、特点、与项目的关联性等，制定出不同的沟通计划，形成</a:t>
            </a:r>
            <a:r>
              <a:rPr lang="en-US" altLang="zh-CN" sz="2400" dirty="0"/>
              <a:t>《</a:t>
            </a:r>
            <a:r>
              <a:rPr lang="zh-CN" altLang="en-US" sz="2400" dirty="0"/>
              <a:t>沟通管理计划</a:t>
            </a:r>
            <a:r>
              <a:rPr lang="en-US" altLang="zh-CN" sz="2400" dirty="0"/>
              <a:t>》</a:t>
            </a:r>
            <a:r>
              <a:rPr lang="zh-CN" altLang="en-US" sz="2400" dirty="0"/>
              <a:t>，主要内容包括：</a:t>
            </a:r>
            <a:endParaRPr lang="en-US" altLang="zh-CN" sz="2400" dirty="0"/>
          </a:p>
          <a:p>
            <a:pPr lvl="1"/>
            <a:r>
              <a:rPr lang="zh-CN" altLang="en-US" sz="2000" dirty="0"/>
              <a:t>需要沟通的干系人。例如发起人</a:t>
            </a:r>
            <a:endParaRPr lang="en-US" altLang="zh-CN" sz="2000" dirty="0"/>
          </a:p>
          <a:p>
            <a:pPr lvl="1"/>
            <a:r>
              <a:rPr lang="zh-CN" altLang="en-US" sz="2000" dirty="0"/>
              <a:t>干系人对于沟通的需求。例如项目进度</a:t>
            </a:r>
            <a:endParaRPr lang="en-US" altLang="zh-CN" sz="2000" dirty="0"/>
          </a:p>
          <a:p>
            <a:pPr lvl="1"/>
            <a:r>
              <a:rPr lang="zh-CN" altLang="en-US" sz="2000" dirty="0"/>
              <a:t>沟通信息的要求。例如进度报告</a:t>
            </a:r>
            <a:endParaRPr lang="en-US" altLang="zh-CN" sz="2000" dirty="0"/>
          </a:p>
          <a:p>
            <a:pPr lvl="1"/>
            <a:r>
              <a:rPr lang="zh-CN" altLang="en-US" sz="2000" dirty="0"/>
              <a:t>沟通的时限和频率。例如每周一次</a:t>
            </a:r>
            <a:endParaRPr lang="en-US" altLang="zh-CN" sz="2000" dirty="0"/>
          </a:p>
          <a:p>
            <a:pPr lvl="1"/>
            <a:r>
              <a:rPr lang="zh-CN" altLang="en-US" sz="2000" dirty="0"/>
              <a:t>沟通的负责人。例如项目经理</a:t>
            </a:r>
            <a:endParaRPr lang="en-US" altLang="zh-CN" sz="2000" dirty="0"/>
          </a:p>
          <a:p>
            <a:pPr lvl="1"/>
            <a:r>
              <a:rPr lang="zh-CN" altLang="en-US" sz="2000" dirty="0"/>
              <a:t>信息传递的方式。例如电子邮件</a:t>
            </a:r>
            <a:endParaRPr lang="en-US" altLang="zh-CN" sz="2000" dirty="0"/>
          </a:p>
          <a:p>
            <a:pPr lvl="1"/>
            <a:r>
              <a:rPr lang="zh-CN" altLang="en-US" sz="2000" dirty="0"/>
              <a:t>沟通所需要的资源。例如占用时间</a:t>
            </a:r>
            <a:r>
              <a:rPr lang="en-US" altLang="zh-CN" sz="2000" dirty="0"/>
              <a:t>2</a:t>
            </a:r>
            <a:r>
              <a:rPr lang="zh-CN" altLang="en-US" sz="2000" dirty="0"/>
              <a:t>小时</a:t>
            </a:r>
          </a:p>
          <a:p>
            <a:endParaRPr lang="en-US" altLang="zh-CN" sz="2400"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pPr>
              <a:lnSpc>
                <a:spcPct val="150000"/>
              </a:lnSpc>
            </a:pPr>
            <a:r>
              <a:rPr lang="zh-CN" altLang="en-US" sz="2400" dirty="0"/>
              <a:t>思考：通常</a:t>
            </a:r>
            <a:r>
              <a:rPr lang="en-US" altLang="zh-CN" sz="2400" dirty="0"/>
              <a:t>IT</a:t>
            </a:r>
            <a:r>
              <a:rPr lang="zh-CN" altLang="en-US" sz="2400" dirty="0"/>
              <a:t>项目的团队规模控制在</a:t>
            </a:r>
            <a:r>
              <a:rPr lang="en-US" altLang="zh-CN" sz="2400" dirty="0"/>
              <a:t>10</a:t>
            </a:r>
            <a:r>
              <a:rPr lang="zh-CN" altLang="en-US" sz="2400" dirty="0"/>
              <a:t>人以内，为什么？</a:t>
            </a:r>
            <a:endParaRPr lang="en-US" altLang="zh-CN" sz="2400" dirty="0"/>
          </a:p>
          <a:p>
            <a:pPr lvl="1">
              <a:lnSpc>
                <a:spcPct val="150000"/>
              </a:lnSpc>
            </a:pPr>
            <a:r>
              <a:rPr lang="zh-CN" altLang="en-US" sz="2000" dirty="0"/>
              <a:t>潜在沟通路径的数量，反映项目沟通的复杂程序。潜在沟通路径总量为</a:t>
            </a:r>
            <a:r>
              <a:rPr lang="en-US" altLang="zh-CN" sz="2000" dirty="0"/>
              <a:t>n(n-1)/2</a:t>
            </a:r>
            <a:r>
              <a:rPr lang="zh-CN" altLang="en-US" sz="2000" dirty="0"/>
              <a:t>，</a:t>
            </a:r>
            <a:r>
              <a:rPr lang="en-US" altLang="zh-CN" sz="2000" dirty="0"/>
              <a:t>n</a:t>
            </a:r>
            <a:r>
              <a:rPr lang="zh-CN" altLang="en-US" sz="2000" dirty="0"/>
              <a:t>代表干系人数量，</a:t>
            </a:r>
            <a:r>
              <a:rPr lang="en-US" altLang="zh-CN" sz="2000" dirty="0"/>
              <a:t>10</a:t>
            </a:r>
            <a:r>
              <a:rPr lang="zh-CN" altLang="en-US" sz="2000" dirty="0"/>
              <a:t>个干系人的潜在沟通路径是？</a:t>
            </a:r>
            <a:endParaRPr lang="en-US" altLang="zh-CN" sz="2000" dirty="0"/>
          </a:p>
          <a:p>
            <a:pPr>
              <a:lnSpc>
                <a:spcPct val="150000"/>
              </a:lnSpc>
            </a:pPr>
            <a:r>
              <a:rPr lang="zh-CN" altLang="en-US" sz="2200" dirty="0"/>
              <a:t>如果项目规模较大，参与人员远超过</a:t>
            </a:r>
            <a:r>
              <a:rPr lang="en-US" altLang="zh-CN" sz="2200" dirty="0"/>
              <a:t>10</a:t>
            </a:r>
            <a:r>
              <a:rPr lang="zh-CN" altLang="en-US" sz="2200" dirty="0"/>
              <a:t>人（例如</a:t>
            </a:r>
            <a:r>
              <a:rPr lang="en-US" altLang="zh-CN" sz="2200" dirty="0"/>
              <a:t>Windows</a:t>
            </a:r>
            <a:r>
              <a:rPr lang="zh-CN" altLang="en-US" sz="2200" dirty="0"/>
              <a:t>的项目团队达到上千人），如何有效解决沟通的问题？</a:t>
            </a:r>
          </a:p>
        </p:txBody>
      </p:sp>
    </p:spTree>
    <p:extLst>
      <p:ext uri="{BB962C8B-B14F-4D97-AF65-F5344CB8AC3E}">
        <p14:creationId xmlns:p14="http://schemas.microsoft.com/office/powerpoint/2010/main" val="4148383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小结</a:t>
            </a:r>
          </a:p>
        </p:txBody>
      </p:sp>
      <p:sp>
        <p:nvSpPr>
          <p:cNvPr id="3" name="内容占位符 2"/>
          <p:cNvSpPr>
            <a:spLocks noGrp="1"/>
          </p:cNvSpPr>
          <p:nvPr>
            <p:ph idx="1"/>
          </p:nvPr>
        </p:nvSpPr>
        <p:spPr/>
        <p:txBody>
          <a:bodyPr/>
          <a:lstStyle/>
          <a:p>
            <a:r>
              <a:rPr lang="zh-CN" altLang="en-US" sz="2400" dirty="0"/>
              <a:t>项目经理大多数时间（</a:t>
            </a:r>
            <a:r>
              <a:rPr lang="en-US" altLang="zh-CN" sz="2400" dirty="0">
                <a:solidFill>
                  <a:srgbClr val="FF0000"/>
                </a:solidFill>
              </a:rPr>
              <a:t>75%</a:t>
            </a:r>
            <a:r>
              <a:rPr lang="zh-CN" altLang="en-US" sz="2400" dirty="0">
                <a:solidFill>
                  <a:srgbClr val="FF0000"/>
                </a:solidFill>
              </a:rPr>
              <a:t>以上</a:t>
            </a:r>
            <a:r>
              <a:rPr lang="zh-CN" altLang="en-US" sz="2400" dirty="0"/>
              <a:t>）都用在与团队成员和其他干系人的沟通上，无论这些成员和干系人是来自组织内部还是组织外部</a:t>
            </a:r>
            <a:endParaRPr lang="en-US" altLang="zh-CN" sz="2400" dirty="0"/>
          </a:p>
          <a:p>
            <a:r>
              <a:rPr lang="zh-CN" altLang="en-US" sz="2400" dirty="0"/>
              <a:t>有效的沟通能把具有不同文化和组织背景、不同技能水平以及对项目执行或结果有不同观点的利益的干系人联系起来</a:t>
            </a:r>
            <a:endParaRPr lang="en-US" altLang="zh-CN" sz="2400" dirty="0"/>
          </a:p>
          <a:p>
            <a:r>
              <a:rPr lang="zh-CN" altLang="en-US" sz="2400" dirty="0"/>
              <a:t>沟通规划不当，将会导致信息传递延误、向错误的受众传递敏感信息或与某些干系人沟通不足等问题</a:t>
            </a:r>
            <a:endParaRPr lang="en-US" altLang="zh-CN" sz="2400" dirty="0"/>
          </a:p>
          <a:p>
            <a:endParaRPr lang="zh-CN" altLang="en-US" sz="2400"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试练、作业</a:t>
            </a:r>
          </a:p>
        </p:txBody>
      </p:sp>
      <p:sp>
        <p:nvSpPr>
          <p:cNvPr id="3" name="内容占位符 2"/>
          <p:cNvSpPr>
            <a:spLocks noGrp="1"/>
          </p:cNvSpPr>
          <p:nvPr>
            <p:ph idx="1"/>
          </p:nvPr>
        </p:nvSpPr>
        <p:spPr/>
        <p:txBody>
          <a:bodyPr/>
          <a:lstStyle/>
          <a:p>
            <a:r>
              <a:rPr lang="zh-CN" altLang="en-US" sz="2600" dirty="0"/>
              <a:t>小组讨论完成：</a:t>
            </a:r>
            <a:endParaRPr lang="en-US" altLang="zh-CN" sz="2600" dirty="0"/>
          </a:p>
          <a:p>
            <a:pPr lvl="2"/>
            <a:r>
              <a:rPr lang="zh-CN" altLang="en-US" sz="2200" dirty="0">
                <a:solidFill>
                  <a:srgbClr val="FF0000"/>
                </a:solidFill>
              </a:rPr>
              <a:t>分析出</a:t>
            </a:r>
            <a:r>
              <a:rPr lang="en-US" altLang="zh-CN" sz="2200" dirty="0">
                <a:solidFill>
                  <a:srgbClr val="FF0000"/>
                </a:solidFill>
              </a:rPr>
              <a:t>5</a:t>
            </a:r>
            <a:r>
              <a:rPr lang="zh-CN" altLang="en-US" sz="2200" dirty="0">
                <a:solidFill>
                  <a:srgbClr val="FF0000"/>
                </a:solidFill>
              </a:rPr>
              <a:t>名左右干系人，制定相应的沟通管理计划，课上选几个小组分享</a:t>
            </a:r>
            <a:endParaRPr lang="en-US" altLang="zh-CN" sz="2200" dirty="0">
              <a:solidFill>
                <a:srgbClr val="FF0000"/>
              </a:solidFill>
            </a:endParaRPr>
          </a:p>
          <a:p>
            <a:pPr lvl="2"/>
            <a:r>
              <a:rPr lang="zh-CN" altLang="en-US" sz="2400" b="1" dirty="0">
                <a:solidFill>
                  <a:srgbClr val="FF0000"/>
                </a:solidFill>
              </a:rPr>
              <a:t>课后小组共同</a:t>
            </a:r>
            <a:r>
              <a:rPr lang="zh-CN" altLang="en-US" sz="2400" b="1" dirty="0">
                <a:solidFill>
                  <a:srgbClr val="FF0000"/>
                </a:solidFill>
                <a:sym typeface="Wingdings" pitchFamily="2" charset="2"/>
              </a:rPr>
              <a:t>完成大学生电子商务项目的规划沟通工作，形成沟通管理计划。</a:t>
            </a:r>
            <a:r>
              <a:rPr lang="zh-CN" altLang="en-US" sz="2400" b="1" dirty="0">
                <a:solidFill>
                  <a:srgbClr val="FF0000"/>
                </a:solidFill>
              </a:rPr>
              <a:t>成果保留，后续的所有练习依此扩展</a:t>
            </a:r>
          </a:p>
          <a:p>
            <a:endParaRPr lang="zh-CN" altLang="en-US" sz="2200" dirty="0"/>
          </a:p>
        </p:txBody>
      </p:sp>
    </p:spTree>
    <p:extLst>
      <p:ext uri="{BB962C8B-B14F-4D97-AF65-F5344CB8AC3E}">
        <p14:creationId xmlns:p14="http://schemas.microsoft.com/office/powerpoint/2010/main" val="205338313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规划采购</a:t>
            </a:r>
          </a:p>
        </p:txBody>
      </p:sp>
      <p:sp>
        <p:nvSpPr>
          <p:cNvPr id="3" name="内容占位符 2"/>
          <p:cNvSpPr>
            <a:spLocks noGrp="1"/>
          </p:cNvSpPr>
          <p:nvPr>
            <p:ph idx="1"/>
          </p:nvPr>
        </p:nvSpPr>
        <p:spPr/>
        <p:txBody>
          <a:bodyPr/>
          <a:lstStyle/>
          <a:p>
            <a:r>
              <a:rPr lang="zh-CN" altLang="en-US" sz="2400" dirty="0"/>
              <a:t>雷军：小米手机有</a:t>
            </a:r>
            <a:r>
              <a:rPr lang="en-US" altLang="zh-CN" sz="2400" dirty="0"/>
              <a:t>800</a:t>
            </a:r>
            <a:r>
              <a:rPr lang="zh-CN" altLang="en-US" sz="2400" dirty="0"/>
              <a:t>多个元器件，涉及</a:t>
            </a:r>
            <a:r>
              <a:rPr lang="en-US" altLang="zh-CN" sz="2400" dirty="0"/>
              <a:t>100</a:t>
            </a:r>
            <a:r>
              <a:rPr lang="zh-CN" altLang="en-US" sz="2400" dirty="0"/>
              <a:t>多个供应商；</a:t>
            </a:r>
            <a:endParaRPr lang="en-US" altLang="zh-CN" sz="2400" dirty="0"/>
          </a:p>
        </p:txBody>
      </p:sp>
      <p:pic>
        <p:nvPicPr>
          <p:cNvPr id="1026" name="Picture 2" descr="http://imgsrc.baidu.com/baike/pic/item/6391e903edcf3d8308fa9395.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a:stretch/>
        </p:blipFill>
        <p:spPr bwMode="auto">
          <a:xfrm>
            <a:off x="3052914" y="2473997"/>
            <a:ext cx="2344992" cy="43840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797169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383458" y="1489075"/>
            <a:ext cx="3731342" cy="4313238"/>
          </a:xfrm>
        </p:spPr>
        <p:txBody>
          <a:bodyPr/>
          <a:lstStyle/>
          <a:p>
            <a:pPr>
              <a:lnSpc>
                <a:spcPct val="120000"/>
              </a:lnSpc>
            </a:pPr>
            <a:r>
              <a:rPr lang="zh-CN" altLang="en-US" sz="2400" dirty="0"/>
              <a:t>作为软件霸主的</a:t>
            </a:r>
            <a:r>
              <a:rPr lang="en-US" altLang="zh-CN" sz="2400" dirty="0"/>
              <a:t>Microsoft</a:t>
            </a:r>
            <a:r>
              <a:rPr lang="zh-CN" altLang="en-US" sz="2400" dirty="0"/>
              <a:t>有大量软件产品最初都是采购其它公司的，然后自己升级完善；</a:t>
            </a:r>
            <a:endParaRPr lang="en-US" altLang="zh-CN" sz="2400" dirty="0"/>
          </a:p>
          <a:p>
            <a:pPr>
              <a:lnSpc>
                <a:spcPct val="120000"/>
              </a:lnSpc>
            </a:pPr>
            <a:r>
              <a:rPr lang="zh-CN" altLang="en-US" sz="2400" dirty="0"/>
              <a:t>思考：在分工合作如此紧密的今天，谁还能完全不依赖别人而独立完成自己的产品？</a:t>
            </a:r>
            <a:endParaRPr lang="en-US" altLang="zh-CN" sz="2400" dirty="0"/>
          </a:p>
          <a:p>
            <a:pPr>
              <a:lnSpc>
                <a:spcPct val="120000"/>
              </a:lnSpc>
            </a:pPr>
            <a:r>
              <a:rPr lang="zh-CN" altLang="en-US" sz="2400" dirty="0">
                <a:solidFill>
                  <a:srgbClr val="FF0000"/>
                </a:solidFill>
              </a:rPr>
              <a:t>阅读教材 第一节；</a:t>
            </a:r>
            <a:endParaRPr lang="zh-CN" altLang="en-US" sz="2400"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5742" y="0"/>
            <a:ext cx="4498258" cy="37846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2" descr="http://t2.baidu.com/it/u=505011928,4224930295&amp;fm=52&amp;gp=0.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40450" y="5229224"/>
            <a:ext cx="2095500" cy="1628776"/>
          </a:xfrm>
          <a:prstGeom prst="rect">
            <a:avLst/>
          </a:prstGeom>
          <a:noFill/>
          <a:extLst>
            <a:ext uri="{909E8E84-426E-40DD-AFC4-6F175D3DCCD1}">
              <a14:hiddenFill xmlns:a14="http://schemas.microsoft.com/office/drawing/2010/main">
                <a:solidFill>
                  <a:srgbClr val="FFFFFF"/>
                </a:solidFill>
              </a14:hiddenFill>
            </a:ext>
          </a:extLst>
        </p:spPr>
      </p:pic>
      <p:grpSp>
        <p:nvGrpSpPr>
          <p:cNvPr id="10" name="组合 9"/>
          <p:cNvGrpSpPr/>
          <p:nvPr/>
        </p:nvGrpSpPr>
        <p:grpSpPr>
          <a:xfrm>
            <a:off x="6722730" y="3822369"/>
            <a:ext cx="2257353" cy="1282956"/>
            <a:chOff x="6722730" y="3822369"/>
            <a:chExt cx="2257353" cy="1282956"/>
          </a:xfrm>
        </p:grpSpPr>
        <p:grpSp>
          <p:nvGrpSpPr>
            <p:cNvPr id="5" name="组合 4"/>
            <p:cNvGrpSpPr/>
            <p:nvPr/>
          </p:nvGrpSpPr>
          <p:grpSpPr>
            <a:xfrm rot="5400000">
              <a:off x="6327058" y="4218041"/>
              <a:ext cx="1282956" cy="491612"/>
              <a:chOff x="6327058" y="4306529"/>
              <a:chExt cx="1282956" cy="491612"/>
            </a:xfrm>
            <a:solidFill>
              <a:srgbClr val="0070C0"/>
            </a:solidFill>
            <a:scene3d>
              <a:camera prst="orthographicFront">
                <a:rot lat="0" lon="0" rev="0"/>
              </a:camera>
              <a:lightRig rig="balanced" dir="t">
                <a:rot lat="0" lon="0" rev="8700000"/>
              </a:lightRig>
            </a:scene3d>
          </p:grpSpPr>
          <p:sp>
            <p:nvSpPr>
              <p:cNvPr id="4" name="燕尾形 3"/>
              <p:cNvSpPr/>
              <p:nvPr/>
            </p:nvSpPr>
            <p:spPr bwMode="auto">
              <a:xfrm>
                <a:off x="6327058" y="4306529"/>
                <a:ext cx="445217" cy="471948"/>
              </a:xfrm>
              <a:prstGeom prst="chevron">
                <a:avLst/>
              </a:prstGeom>
              <a:grpFill/>
              <a:ln w="9525" cap="flat" cmpd="sng" algn="ctr">
                <a:noFill/>
                <a:prstDash val="solid"/>
                <a:round/>
                <a:headEnd type="none" w="med" len="med"/>
                <a:tailEnd type="none" w="med" len="med"/>
              </a:ln>
              <a:effectLst>
                <a:outerShdw blurRad="44450" dist="27940" dir="5400000" algn="ctr">
                  <a:srgbClr val="000000">
                    <a:alpha val="32000"/>
                  </a:srgbClr>
                </a:outerShdw>
              </a:effectLst>
              <a:sp3d>
                <a:bevelT w="190500" h="38100"/>
              </a:sp3d>
            </p:spPr>
            <p:txBody>
              <a:bodyPr vert="horz" wrap="none" lIns="90000" tIns="46800" rIns="90000" bIns="468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000" b="0" i="0" u="none" strike="noStrike" cap="none" normalizeH="0" baseline="0">
                  <a:ln>
                    <a:noFill/>
                  </a:ln>
                  <a:solidFill>
                    <a:schemeClr val="tx1"/>
                  </a:solidFill>
                  <a:effectLst/>
                  <a:latin typeface="Arial" charset="0"/>
                </a:endParaRPr>
              </a:p>
            </p:txBody>
          </p:sp>
          <p:sp>
            <p:nvSpPr>
              <p:cNvPr id="7" name="燕尾形 6"/>
              <p:cNvSpPr/>
              <p:nvPr/>
            </p:nvSpPr>
            <p:spPr bwMode="auto">
              <a:xfrm>
                <a:off x="6734328" y="4306529"/>
                <a:ext cx="445217" cy="471948"/>
              </a:xfrm>
              <a:prstGeom prst="chevron">
                <a:avLst/>
              </a:prstGeom>
              <a:grpFill/>
              <a:ln w="9525" cap="flat" cmpd="sng" algn="ctr">
                <a:noFill/>
                <a:prstDash val="solid"/>
                <a:round/>
                <a:headEnd type="none" w="med" len="med"/>
                <a:tailEnd type="none" w="med" len="med"/>
              </a:ln>
              <a:effectLst>
                <a:outerShdw blurRad="44450" dist="27940" dir="5400000" algn="ctr">
                  <a:srgbClr val="000000">
                    <a:alpha val="32000"/>
                  </a:srgbClr>
                </a:outerShdw>
              </a:effectLst>
              <a:sp3d>
                <a:bevelT w="190500" h="38100"/>
              </a:sp3d>
            </p:spPr>
            <p:txBody>
              <a:bodyPr vert="horz" wrap="none" lIns="90000" tIns="46800" rIns="90000" bIns="468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000" b="0" i="0" u="none" strike="noStrike" cap="none" normalizeH="0" baseline="0">
                  <a:ln>
                    <a:noFill/>
                  </a:ln>
                  <a:solidFill>
                    <a:schemeClr val="tx1"/>
                  </a:solidFill>
                  <a:effectLst/>
                  <a:latin typeface="Arial" charset="0"/>
                </a:endParaRPr>
              </a:p>
            </p:txBody>
          </p:sp>
          <p:sp>
            <p:nvSpPr>
              <p:cNvPr id="8" name="燕尾形 7"/>
              <p:cNvSpPr/>
              <p:nvPr/>
            </p:nvSpPr>
            <p:spPr bwMode="auto">
              <a:xfrm>
                <a:off x="7164797" y="4326193"/>
                <a:ext cx="445217" cy="471948"/>
              </a:xfrm>
              <a:prstGeom prst="chevron">
                <a:avLst/>
              </a:prstGeom>
              <a:grpFill/>
              <a:ln w="9525" cap="flat" cmpd="sng" algn="ctr">
                <a:noFill/>
                <a:prstDash val="solid"/>
                <a:round/>
                <a:headEnd type="none" w="med" len="med"/>
                <a:tailEnd type="none" w="med" len="med"/>
              </a:ln>
              <a:effectLst>
                <a:outerShdw blurRad="44450" dist="27940" dir="5400000" algn="ctr">
                  <a:srgbClr val="000000">
                    <a:alpha val="32000"/>
                  </a:srgbClr>
                </a:outerShdw>
              </a:effectLst>
              <a:sp3d>
                <a:bevelT w="190500" h="38100"/>
              </a:sp3d>
            </p:spPr>
            <p:txBody>
              <a:bodyPr vert="horz" wrap="none" lIns="90000" tIns="46800" rIns="90000" bIns="468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000" b="0" i="0" u="none" strike="noStrike" cap="none" normalizeH="0" baseline="0">
                  <a:ln>
                    <a:noFill/>
                  </a:ln>
                  <a:solidFill>
                    <a:schemeClr val="tx1"/>
                  </a:solidFill>
                  <a:effectLst/>
                  <a:latin typeface="Arial" charset="0"/>
                </a:endParaRPr>
              </a:p>
            </p:txBody>
          </p:sp>
        </p:grpSp>
        <p:sp>
          <p:nvSpPr>
            <p:cNvPr id="9" name="TextBox 8"/>
            <p:cNvSpPr txBox="1"/>
            <p:nvPr/>
          </p:nvSpPr>
          <p:spPr>
            <a:xfrm>
              <a:off x="7270961" y="4142540"/>
              <a:ext cx="1709122" cy="707886"/>
            </a:xfrm>
            <a:prstGeom prst="rect">
              <a:avLst/>
            </a:prstGeom>
            <a:noFill/>
          </p:spPr>
          <p:txBody>
            <a:bodyPr wrap="none" rtlCol="0">
              <a:spAutoFit/>
            </a:bodyPr>
            <a:lstStyle/>
            <a:p>
              <a:r>
                <a:rPr lang="zh-CN" altLang="en-US" dirty="0">
                  <a:solidFill>
                    <a:srgbClr val="FF0000"/>
                  </a:solidFill>
                  <a:latin typeface="微软雅黑" pitchFamily="34" charset="-122"/>
                  <a:ea typeface="微软雅黑" pitchFamily="34" charset="-122"/>
                </a:rPr>
                <a:t>第一版</a:t>
              </a:r>
              <a:r>
                <a:rPr lang="en-US" altLang="zh-CN" dirty="0">
                  <a:solidFill>
                    <a:srgbClr val="FF0000"/>
                  </a:solidFill>
                  <a:latin typeface="微软雅黑" pitchFamily="34" charset="-122"/>
                  <a:ea typeface="微软雅黑" pitchFamily="34" charset="-122"/>
                </a:rPr>
                <a:t>IE</a:t>
              </a:r>
              <a:r>
                <a:rPr lang="zh-CN" altLang="en-US" dirty="0">
                  <a:solidFill>
                    <a:srgbClr val="FF0000"/>
                  </a:solidFill>
                  <a:latin typeface="微软雅黑" pitchFamily="34" charset="-122"/>
                  <a:ea typeface="微软雅黑" pitchFamily="34" charset="-122"/>
                </a:rPr>
                <a:t>基于</a:t>
              </a:r>
              <a:endParaRPr lang="en-US" altLang="zh-CN" dirty="0">
                <a:solidFill>
                  <a:srgbClr val="FF0000"/>
                </a:solidFill>
                <a:latin typeface="微软雅黑" pitchFamily="34" charset="-122"/>
                <a:ea typeface="微软雅黑" pitchFamily="34" charset="-122"/>
              </a:endParaRPr>
            </a:p>
            <a:p>
              <a:r>
                <a:rPr lang="en-US" altLang="zh-CN" dirty="0">
                  <a:solidFill>
                    <a:srgbClr val="FF0000"/>
                  </a:solidFill>
                  <a:latin typeface="微软雅黑" pitchFamily="34" charset="-122"/>
                  <a:ea typeface="微软雅黑" pitchFamily="34" charset="-122"/>
                </a:rPr>
                <a:t>Mosaic</a:t>
              </a:r>
              <a:r>
                <a:rPr lang="zh-CN" altLang="en-US" dirty="0">
                  <a:solidFill>
                    <a:srgbClr val="FF0000"/>
                  </a:solidFill>
                  <a:latin typeface="微软雅黑" pitchFamily="34" charset="-122"/>
                  <a:ea typeface="微软雅黑" pitchFamily="34" charset="-122"/>
                </a:rPr>
                <a:t>开发</a:t>
              </a:r>
            </a:p>
          </p:txBody>
        </p:sp>
      </p:grpSp>
    </p:spTree>
    <p:extLst>
      <p:ext uri="{BB962C8B-B14F-4D97-AF65-F5344CB8AC3E}">
        <p14:creationId xmlns:p14="http://schemas.microsoft.com/office/powerpoint/2010/main" val="33229211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additive="base">
                                        <p:cTn id="7" dur="500" fill="hold"/>
                                        <p:tgtEl>
                                          <p:spTgt spid="1026"/>
                                        </p:tgtEl>
                                        <p:attrNameLst>
                                          <p:attrName>ppt_x</p:attrName>
                                        </p:attrNameLst>
                                      </p:cBhvr>
                                      <p:tavLst>
                                        <p:tav tm="0">
                                          <p:val>
                                            <p:strVal val="#ppt_x"/>
                                          </p:val>
                                        </p:tav>
                                        <p:tav tm="100000">
                                          <p:val>
                                            <p:strVal val="#ppt_x"/>
                                          </p:val>
                                        </p:tav>
                                      </p:tavLst>
                                    </p:anim>
                                    <p:anim calcmode="lin" valueType="num">
                                      <p:cBhvr additive="base">
                                        <p:cTn id="8"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3">
                                            <p:txEl>
                                              <p:pRg st="0" end="0"/>
                                            </p:txEl>
                                          </p:spTgt>
                                        </p:tgtEl>
                                        <p:attrNameLst>
                                          <p:attrName>style.visibility</p:attrName>
                                        </p:attrNameLst>
                                      </p:cBhvr>
                                      <p:to>
                                        <p:strVal val="visible"/>
                                      </p:to>
                                    </p:set>
                                    <p:anim calcmode="lin" valueType="num">
                                      <p:cBhvr additive="base">
                                        <p:cTn id="18"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3">
                                            <p:txEl>
                                              <p:pRg st="1" end="1"/>
                                            </p:txEl>
                                          </p:spTgt>
                                        </p:tgtEl>
                                        <p:attrNameLst>
                                          <p:attrName>style.visibility</p:attrName>
                                        </p:attrNameLst>
                                      </p:cBhvr>
                                      <p:to>
                                        <p:strVal val="visible"/>
                                      </p:to>
                                    </p:set>
                                    <p:anim calcmode="lin" valueType="num">
                                      <p:cBhvr additive="base">
                                        <p:cTn id="24"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3">
                                            <p:txEl>
                                              <p:pRg st="2" end="2"/>
                                            </p:txEl>
                                          </p:spTgt>
                                        </p:tgtEl>
                                        <p:attrNameLst>
                                          <p:attrName>style.visibility</p:attrName>
                                        </p:attrNameLst>
                                      </p:cBhvr>
                                      <p:to>
                                        <p:strVal val="visible"/>
                                      </p:to>
                                    </p:set>
                                    <p:anim calcmode="lin" valueType="num">
                                      <p:cBhvr additive="base">
                                        <p:cTn id="30"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规划的价值</a:t>
            </a:r>
          </a:p>
        </p:txBody>
      </p:sp>
      <p:sp>
        <p:nvSpPr>
          <p:cNvPr id="3" name="内容占位符 2"/>
          <p:cNvSpPr>
            <a:spLocks noGrp="1"/>
          </p:cNvSpPr>
          <p:nvPr>
            <p:ph sz="quarter" idx="1"/>
          </p:nvPr>
        </p:nvSpPr>
        <p:spPr>
          <a:xfrm>
            <a:off x="530942" y="1230113"/>
            <a:ext cx="4542408" cy="4572000"/>
          </a:xfrm>
        </p:spPr>
        <p:txBody>
          <a:bodyPr/>
          <a:lstStyle/>
          <a:p>
            <a:r>
              <a:rPr lang="zh-CN" altLang="en-US" sz="2400" dirty="0"/>
              <a:t>为了使项目成功，必须有良好的</a:t>
            </a:r>
            <a:r>
              <a:rPr lang="zh-CN" altLang="en-US" sz="2400" dirty="0">
                <a:solidFill>
                  <a:srgbClr val="FF0000"/>
                </a:solidFill>
              </a:rPr>
              <a:t>规划</a:t>
            </a:r>
            <a:r>
              <a:rPr lang="zh-CN" altLang="en-US" sz="2400" dirty="0"/>
              <a:t>和</a:t>
            </a:r>
            <a:r>
              <a:rPr lang="zh-CN" altLang="en-US" sz="2400" dirty="0">
                <a:solidFill>
                  <a:srgbClr val="FF0000"/>
                </a:solidFill>
              </a:rPr>
              <a:t>监控</a:t>
            </a:r>
            <a:endParaRPr lang="en-US" altLang="zh-CN" sz="2400" dirty="0">
              <a:solidFill>
                <a:srgbClr val="FF0000"/>
              </a:solidFill>
            </a:endParaRPr>
          </a:p>
          <a:p>
            <a:r>
              <a:rPr lang="zh-CN" altLang="en-US" sz="2400" dirty="0"/>
              <a:t>规划是对即将进行的实际工作的一次</a:t>
            </a:r>
            <a:r>
              <a:rPr lang="zh-CN" altLang="en-US" sz="2400" dirty="0">
                <a:solidFill>
                  <a:srgbClr val="FF0000"/>
                </a:solidFill>
              </a:rPr>
              <a:t>纸面模拟</a:t>
            </a:r>
            <a:endParaRPr lang="en-US" altLang="zh-CN" sz="2400" dirty="0"/>
          </a:p>
          <a:p>
            <a:pPr lvl="1"/>
            <a:r>
              <a:rPr lang="zh-CN" altLang="en-US" sz="2000" dirty="0"/>
              <a:t>对各阶段做什么、怎么做、交付什么在纸面上写出来</a:t>
            </a:r>
            <a:endParaRPr lang="en-US" altLang="zh-CN" sz="2000" dirty="0"/>
          </a:p>
          <a:p>
            <a:r>
              <a:rPr lang="zh-CN" altLang="en-US" sz="2400" dirty="0"/>
              <a:t>规划和监控需要消耗资源，包括人力、成本和时间</a:t>
            </a:r>
            <a:endParaRPr lang="en-US" altLang="zh-CN" sz="2400" dirty="0"/>
          </a:p>
          <a:p>
            <a:pPr lvl="1"/>
            <a:r>
              <a:rPr lang="zh-CN" altLang="en-US" sz="2000" dirty="0"/>
              <a:t>应根据项目实际情况，对理论定义的规划和监控工作进行</a:t>
            </a:r>
            <a:r>
              <a:rPr lang="zh-CN" altLang="en-US" sz="2000" dirty="0">
                <a:solidFill>
                  <a:srgbClr val="FF0000"/>
                </a:solidFill>
              </a:rPr>
              <a:t>裁剪</a:t>
            </a:r>
            <a:endParaRPr lang="en-US" altLang="zh-CN" sz="2000" dirty="0">
              <a:solidFill>
                <a:srgbClr val="FF0000"/>
              </a:solidFill>
            </a:endParaRPr>
          </a:p>
          <a:p>
            <a:pPr lvl="1"/>
            <a:endParaRPr lang="en-US" altLang="zh-CN" sz="2000" dirty="0"/>
          </a:p>
        </p:txBody>
      </p:sp>
      <p:pic>
        <p:nvPicPr>
          <p:cNvPr id="1026" name="Picture 2" descr="http://www.rmloho.com/user2/14264/upload/2008587829.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69591" y="1533680"/>
            <a:ext cx="3774409" cy="3352800"/>
          </a:xfrm>
          <a:prstGeom prst="rect">
            <a:avLst/>
          </a:prstGeom>
          <a:noFill/>
        </p:spPr>
      </p:pic>
      <p:sp>
        <p:nvSpPr>
          <p:cNvPr id="4" name="云形 3"/>
          <p:cNvSpPr/>
          <p:nvPr/>
        </p:nvSpPr>
        <p:spPr bwMode="auto">
          <a:xfrm>
            <a:off x="2993916" y="5250427"/>
            <a:ext cx="3805083" cy="988142"/>
          </a:xfrm>
          <a:prstGeom prst="cloud">
            <a:avLst/>
          </a:prstGeom>
          <a:noFill/>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none" lIns="90000" tIns="46800" rIns="90000" bIns="468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dirty="0">
                <a:ln>
                  <a:noFill/>
                </a:ln>
                <a:solidFill>
                  <a:schemeClr val="tx1"/>
                </a:solidFill>
                <a:effectLst/>
                <a:latin typeface="微软雅黑" pitchFamily="34" charset="-122"/>
                <a:ea typeface="微软雅黑" pitchFamily="34" charset="-122"/>
              </a:rPr>
              <a:t>因地制宜，而非纸上谈兵</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1026"/>
                                        </p:tgtEl>
                                        <p:attrNameLst>
                                          <p:attrName>style.visibility</p:attrName>
                                        </p:attrNameLst>
                                      </p:cBhvr>
                                      <p:to>
                                        <p:strVal val="visible"/>
                                      </p:to>
                                    </p:set>
                                    <p:animEffect transition="in" filter="blinds(horizontal)">
                                      <p:cBhvr>
                                        <p:cTn id="18" dur="500"/>
                                        <p:tgtEl>
                                          <p:spTgt spid="1026"/>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blinds(horizontal)">
                                      <p:cBhvr>
                                        <p:cTn id="23" dur="500"/>
                                        <p:tgtEl>
                                          <p:spTgt spid="3">
                                            <p:txEl>
                                              <p:pRg st="3" end="3"/>
                                            </p:txEl>
                                          </p:spTgt>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blinds(horizontal)">
                                      <p:cBhvr>
                                        <p:cTn id="26" dur="500"/>
                                        <p:tgtEl>
                                          <p:spTgt spid="3">
                                            <p:txEl>
                                              <p:pRg st="4" end="4"/>
                                            </p:txEl>
                                          </p:spTgt>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4"/>
                                        </p:tgtEl>
                                        <p:attrNameLst>
                                          <p:attrName>style.visibility</p:attrName>
                                        </p:attrNameLst>
                                      </p:cBhvr>
                                      <p:to>
                                        <p:strVal val="visible"/>
                                      </p:to>
                                    </p:set>
                                    <p:animEffect transition="in" filter="blinds(horizontal)">
                                      <p:cBhvr>
                                        <p:cTn id="2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IT</a:t>
            </a:r>
            <a:r>
              <a:rPr lang="zh-CN" altLang="en-US" dirty="0"/>
              <a:t>项目典型采购过程</a:t>
            </a:r>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00" y="1814052"/>
            <a:ext cx="9162379" cy="3657599"/>
          </a:xfrm>
        </p:spPr>
      </p:pic>
      <p:grpSp>
        <p:nvGrpSpPr>
          <p:cNvPr id="7" name="组合 6"/>
          <p:cNvGrpSpPr/>
          <p:nvPr/>
        </p:nvGrpSpPr>
        <p:grpSpPr>
          <a:xfrm>
            <a:off x="0" y="2359742"/>
            <a:ext cx="6681019" cy="3526768"/>
            <a:chOff x="0" y="2359742"/>
            <a:chExt cx="6681019" cy="3526768"/>
          </a:xfrm>
        </p:grpSpPr>
        <p:sp>
          <p:nvSpPr>
            <p:cNvPr id="5" name="圆角矩形 4"/>
            <p:cNvSpPr/>
            <p:nvPr/>
          </p:nvSpPr>
          <p:spPr bwMode="auto">
            <a:xfrm>
              <a:off x="0" y="2359742"/>
              <a:ext cx="6681019" cy="3082413"/>
            </a:xfrm>
            <a:prstGeom prst="roundRect">
              <a:avLst/>
            </a:prstGeom>
            <a:noFill/>
            <a:ln w="28575" cap="flat" cmpd="sng" algn="ctr">
              <a:solidFill>
                <a:srgbClr val="FF0000"/>
              </a:solid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000" b="0" i="0" u="none" strike="noStrike" cap="none" normalizeH="0" baseline="0">
                <a:ln>
                  <a:noFill/>
                </a:ln>
                <a:solidFill>
                  <a:schemeClr val="tx1"/>
                </a:solidFill>
                <a:effectLst/>
                <a:latin typeface="Arial" charset="0"/>
              </a:endParaRPr>
            </a:p>
          </p:txBody>
        </p:sp>
        <p:sp>
          <p:nvSpPr>
            <p:cNvPr id="6" name="TextBox 5"/>
            <p:cNvSpPr txBox="1"/>
            <p:nvPr/>
          </p:nvSpPr>
          <p:spPr>
            <a:xfrm>
              <a:off x="2094014" y="5486400"/>
              <a:ext cx="2492990" cy="400110"/>
            </a:xfrm>
            <a:prstGeom prst="rect">
              <a:avLst/>
            </a:prstGeom>
            <a:noFill/>
          </p:spPr>
          <p:txBody>
            <a:bodyPr wrap="none" rtlCol="0">
              <a:spAutoFit/>
            </a:bodyPr>
            <a:lstStyle/>
            <a:p>
              <a:r>
                <a:rPr lang="zh-CN" altLang="en-US" b="1" dirty="0">
                  <a:solidFill>
                    <a:srgbClr val="FF0000"/>
                  </a:solidFill>
                  <a:latin typeface="微软雅黑" pitchFamily="34" charset="-122"/>
                  <a:ea typeface="微软雅黑" pitchFamily="34" charset="-122"/>
                </a:rPr>
                <a:t>规划采购阶段的工作</a:t>
              </a:r>
            </a:p>
          </p:txBody>
        </p:sp>
      </p:grpSp>
      <p:grpSp>
        <p:nvGrpSpPr>
          <p:cNvPr id="10" name="组合 9"/>
          <p:cNvGrpSpPr/>
          <p:nvPr/>
        </p:nvGrpSpPr>
        <p:grpSpPr>
          <a:xfrm>
            <a:off x="2979173" y="3111919"/>
            <a:ext cx="3628103" cy="2168004"/>
            <a:chOff x="2979173" y="3111919"/>
            <a:chExt cx="3628103" cy="2168004"/>
          </a:xfrm>
        </p:grpSpPr>
        <p:sp>
          <p:nvSpPr>
            <p:cNvPr id="8" name="圆角矩形 7"/>
            <p:cNvSpPr/>
            <p:nvPr/>
          </p:nvSpPr>
          <p:spPr bwMode="auto">
            <a:xfrm>
              <a:off x="2979173" y="3465871"/>
              <a:ext cx="3628103" cy="1814052"/>
            </a:xfrm>
            <a:prstGeom prst="roundRect">
              <a:avLst/>
            </a:prstGeom>
            <a:noFill/>
            <a:ln w="28575" cap="flat" cmpd="sng" algn="ctr">
              <a:solidFill>
                <a:srgbClr val="002060"/>
              </a:solid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000" b="0" i="0" u="none" strike="noStrike" cap="none" normalizeH="0" baseline="0">
                <a:ln>
                  <a:noFill/>
                </a:ln>
                <a:solidFill>
                  <a:schemeClr val="tx1"/>
                </a:solidFill>
                <a:effectLst/>
                <a:latin typeface="Arial" charset="0"/>
              </a:endParaRPr>
            </a:p>
          </p:txBody>
        </p:sp>
        <p:sp>
          <p:nvSpPr>
            <p:cNvPr id="9" name="TextBox 8"/>
            <p:cNvSpPr txBox="1"/>
            <p:nvPr/>
          </p:nvSpPr>
          <p:spPr>
            <a:xfrm>
              <a:off x="4070555" y="3111919"/>
              <a:ext cx="1467068" cy="400110"/>
            </a:xfrm>
            <a:prstGeom prst="rect">
              <a:avLst/>
            </a:prstGeom>
            <a:noFill/>
          </p:spPr>
          <p:txBody>
            <a:bodyPr wrap="none" rtlCol="0">
              <a:spAutoFit/>
            </a:bodyPr>
            <a:lstStyle/>
            <a:p>
              <a:r>
                <a:rPr lang="zh-CN" altLang="en-US" b="1" dirty="0">
                  <a:solidFill>
                    <a:srgbClr val="002060"/>
                  </a:solidFill>
                  <a:latin typeface="微软雅黑" pitchFamily="34" charset="-122"/>
                  <a:ea typeface="微软雅黑" pitchFamily="34" charset="-122"/>
                </a:rPr>
                <a:t>招投标过程</a:t>
              </a:r>
            </a:p>
          </p:txBody>
        </p:sp>
      </p:grpSp>
    </p:spTree>
    <p:extLst>
      <p:ext uri="{BB962C8B-B14F-4D97-AF65-F5344CB8AC3E}">
        <p14:creationId xmlns:p14="http://schemas.microsoft.com/office/powerpoint/2010/main" val="35173948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 </a:t>
            </a:r>
            <a:r>
              <a:rPr lang="zh-CN" altLang="en-US" dirty="0"/>
              <a:t>自制或外购分析</a:t>
            </a:r>
          </a:p>
        </p:txBody>
      </p:sp>
      <p:sp>
        <p:nvSpPr>
          <p:cNvPr id="3" name="内容占位符 2"/>
          <p:cNvSpPr>
            <a:spLocks noGrp="1"/>
          </p:cNvSpPr>
          <p:nvPr>
            <p:ph sz="quarter" idx="1"/>
          </p:nvPr>
        </p:nvSpPr>
        <p:spPr/>
        <p:txBody>
          <a:bodyPr/>
          <a:lstStyle/>
          <a:p>
            <a:r>
              <a:rPr lang="zh-CN" altLang="en-US" sz="2400" dirty="0"/>
              <a:t>确定哪些项目需求最好或必须从项目组织外部采购，而哪些可由项目团队自行完成</a:t>
            </a:r>
            <a:endParaRPr lang="en-US" altLang="zh-CN" sz="2400" dirty="0"/>
          </a:p>
          <a:p>
            <a:pPr lvl="1">
              <a:buNone/>
            </a:pPr>
            <a:endParaRPr lang="en-US" altLang="zh-CN" sz="2000" dirty="0"/>
          </a:p>
          <a:p>
            <a:pPr lvl="1">
              <a:buNone/>
            </a:pPr>
            <a:endParaRPr lang="en-US" altLang="zh-CN" sz="2000" dirty="0"/>
          </a:p>
          <a:p>
            <a:pPr lvl="1">
              <a:buNone/>
            </a:pPr>
            <a:endParaRPr lang="en-US" altLang="zh-CN" sz="2000" dirty="0"/>
          </a:p>
          <a:p>
            <a:pPr lvl="1">
              <a:buNone/>
            </a:pPr>
            <a:endParaRPr lang="en-US" altLang="zh-CN" sz="2000" dirty="0"/>
          </a:p>
          <a:p>
            <a:pPr lvl="1">
              <a:buNone/>
            </a:pPr>
            <a:endParaRPr lang="en-US" altLang="zh-CN" sz="2000" dirty="0"/>
          </a:p>
          <a:p>
            <a:pPr lvl="1">
              <a:buNone/>
            </a:pPr>
            <a:r>
              <a:rPr lang="zh-CN" altLang="en-US" sz="2400" dirty="0"/>
              <a:t>例：某设备购买价格为</a:t>
            </a:r>
            <a:r>
              <a:rPr lang="en-US" altLang="zh-CN" sz="2400" dirty="0"/>
              <a:t>12000</a:t>
            </a:r>
            <a:r>
              <a:rPr lang="zh-CN" altLang="en-US" sz="2400" dirty="0"/>
              <a:t>元，每天运营费</a:t>
            </a:r>
            <a:r>
              <a:rPr lang="en-US" altLang="zh-CN" sz="2400" dirty="0"/>
              <a:t>400</a:t>
            </a:r>
            <a:r>
              <a:rPr lang="zh-CN" altLang="en-US" sz="2400" dirty="0"/>
              <a:t>元，租赁价格为每天</a:t>
            </a:r>
            <a:r>
              <a:rPr lang="en-US" altLang="zh-CN" sz="2400" dirty="0"/>
              <a:t>800</a:t>
            </a:r>
            <a:r>
              <a:rPr lang="zh-CN" altLang="en-US" sz="2400" dirty="0"/>
              <a:t>元，如果项目需要使用该设备</a:t>
            </a:r>
            <a:r>
              <a:rPr lang="en-US" altLang="zh-CN" sz="2400" dirty="0"/>
              <a:t>20</a:t>
            </a:r>
            <a:r>
              <a:rPr lang="zh-CN" altLang="en-US" sz="2400" dirty="0"/>
              <a:t>天，那么应该购买还是租赁？</a:t>
            </a:r>
            <a:endParaRPr lang="en-US" altLang="zh-CN" sz="2400" dirty="0"/>
          </a:p>
        </p:txBody>
      </p:sp>
      <p:graphicFrame>
        <p:nvGraphicFramePr>
          <p:cNvPr id="6" name="表格 5"/>
          <p:cNvGraphicFramePr>
            <a:graphicFrameLocks noGrp="1"/>
          </p:cNvGraphicFramePr>
          <p:nvPr>
            <p:extLst>
              <p:ext uri="{D42A27DB-BD31-4B8C-83A1-F6EECF244321}">
                <p14:modId xmlns:p14="http://schemas.microsoft.com/office/powerpoint/2010/main" val="2828607273"/>
              </p:ext>
            </p:extLst>
          </p:nvPr>
        </p:nvGraphicFramePr>
        <p:xfrm>
          <a:off x="838200" y="2286000"/>
          <a:ext cx="7543800" cy="2011680"/>
        </p:xfrm>
        <a:graphic>
          <a:graphicData uri="http://schemas.openxmlformats.org/drawingml/2006/table">
            <a:tbl>
              <a:tblPr firstRow="1" bandRow="1">
                <a:tableStyleId>{5940675A-B579-460E-94D1-54222C63F5DA}</a:tableStyleId>
              </a:tblPr>
              <a:tblGrid>
                <a:gridCol w="3771900">
                  <a:extLst>
                    <a:ext uri="{9D8B030D-6E8A-4147-A177-3AD203B41FA5}">
                      <a16:colId xmlns:a16="http://schemas.microsoft.com/office/drawing/2014/main" xmlns="" val="20000"/>
                    </a:ext>
                  </a:extLst>
                </a:gridCol>
                <a:gridCol w="3771900">
                  <a:extLst>
                    <a:ext uri="{9D8B030D-6E8A-4147-A177-3AD203B41FA5}">
                      <a16:colId xmlns:a16="http://schemas.microsoft.com/office/drawing/2014/main" xmlns="" val="20001"/>
                    </a:ext>
                  </a:extLst>
                </a:gridCol>
              </a:tblGrid>
              <a:tr h="370840">
                <a:tc>
                  <a:txBody>
                    <a:bodyPr/>
                    <a:lstStyle/>
                    <a:p>
                      <a:pPr algn="ctr"/>
                      <a:r>
                        <a:rPr lang="zh-CN" altLang="en-US" sz="2000" b="1" dirty="0">
                          <a:latin typeface="微软雅黑" pitchFamily="34" charset="-122"/>
                          <a:ea typeface="微软雅黑" pitchFamily="34" charset="-122"/>
                        </a:rPr>
                        <a:t>自制的理由</a:t>
                      </a:r>
                    </a:p>
                  </a:txBody>
                  <a:tcPr/>
                </a:tc>
                <a:tc>
                  <a:txBody>
                    <a:bodyPr/>
                    <a:lstStyle/>
                    <a:p>
                      <a:pPr algn="ctr"/>
                      <a:r>
                        <a:rPr lang="zh-CN" altLang="en-US" sz="2000" b="1" dirty="0">
                          <a:latin typeface="微软雅黑" pitchFamily="34" charset="-122"/>
                          <a:ea typeface="微软雅黑" pitchFamily="34" charset="-122"/>
                        </a:rPr>
                        <a:t>外购的理由</a:t>
                      </a:r>
                    </a:p>
                  </a:txBody>
                  <a:tcPr/>
                </a:tc>
                <a:extLst>
                  <a:ext uri="{0D108BD9-81ED-4DB2-BD59-A6C34878D82A}">
                    <a16:rowId xmlns:a16="http://schemas.microsoft.com/office/drawing/2014/main" xmlns="" val="10000"/>
                  </a:ext>
                </a:extLst>
              </a:tr>
              <a:tr h="370840">
                <a:tc>
                  <a:txBody>
                    <a:bodyPr/>
                    <a:lstStyle/>
                    <a:p>
                      <a:pPr marL="342900" indent="-342900">
                        <a:buFont typeface="+mj-lt"/>
                        <a:buAutoNum type="arabicPeriod"/>
                      </a:pPr>
                      <a:r>
                        <a:rPr lang="zh-CN" altLang="en-US" sz="2000" dirty="0">
                          <a:latin typeface="微软雅黑" pitchFamily="34" charset="-122"/>
                          <a:ea typeface="微软雅黑" pitchFamily="34" charset="-122"/>
                        </a:rPr>
                        <a:t>生产成本低</a:t>
                      </a:r>
                      <a:endParaRPr lang="en-US" altLang="zh-CN" sz="2000" dirty="0">
                        <a:latin typeface="微软雅黑" pitchFamily="34" charset="-122"/>
                        <a:ea typeface="微软雅黑" pitchFamily="34" charset="-122"/>
                      </a:endParaRPr>
                    </a:p>
                    <a:p>
                      <a:pPr marL="342900" indent="-342900">
                        <a:buFont typeface="+mj-lt"/>
                        <a:buAutoNum type="arabicPeriod"/>
                      </a:pPr>
                      <a:r>
                        <a:rPr lang="zh-CN" altLang="en-US" sz="2000" dirty="0">
                          <a:latin typeface="微软雅黑" pitchFamily="34" charset="-122"/>
                          <a:ea typeface="微软雅黑" pitchFamily="34" charset="-122"/>
                        </a:rPr>
                        <a:t>无合适供应商</a:t>
                      </a:r>
                      <a:endParaRPr lang="en-US" altLang="zh-CN" sz="2000" dirty="0">
                        <a:latin typeface="微软雅黑" pitchFamily="34" charset="-122"/>
                        <a:ea typeface="微软雅黑" pitchFamily="34" charset="-122"/>
                      </a:endParaRPr>
                    </a:p>
                    <a:p>
                      <a:pPr marL="342900" indent="-342900">
                        <a:buFont typeface="+mj-lt"/>
                        <a:buAutoNum type="arabicPeriod"/>
                      </a:pPr>
                      <a:r>
                        <a:rPr lang="zh-CN" altLang="en-US" sz="2000" dirty="0">
                          <a:latin typeface="微软雅黑" pitchFamily="34" charset="-122"/>
                          <a:ea typeface="微软雅黑" pitchFamily="34" charset="-122"/>
                        </a:rPr>
                        <a:t>保证充足供应</a:t>
                      </a:r>
                      <a:endParaRPr lang="en-US" altLang="zh-CN" sz="2000" dirty="0">
                        <a:latin typeface="微软雅黑" pitchFamily="34" charset="-122"/>
                        <a:ea typeface="微软雅黑" pitchFamily="34" charset="-122"/>
                      </a:endParaRPr>
                    </a:p>
                    <a:p>
                      <a:pPr marL="342900" indent="-342900">
                        <a:buFont typeface="+mj-lt"/>
                        <a:buAutoNum type="arabicPeriod"/>
                      </a:pPr>
                      <a:r>
                        <a:rPr lang="zh-CN" altLang="en-US" sz="2000" dirty="0">
                          <a:latin typeface="微软雅黑" pitchFamily="34" charset="-122"/>
                          <a:ea typeface="微软雅黑" pitchFamily="34" charset="-122"/>
                        </a:rPr>
                        <a:t>利用过剩劳动力</a:t>
                      </a:r>
                      <a:endParaRPr lang="en-US" altLang="zh-CN" sz="2000" dirty="0">
                        <a:latin typeface="微软雅黑" pitchFamily="34" charset="-122"/>
                        <a:ea typeface="微软雅黑" pitchFamily="34" charset="-122"/>
                      </a:endParaRPr>
                    </a:p>
                    <a:p>
                      <a:pPr marL="342900" indent="-342900">
                        <a:buFont typeface="+mj-lt"/>
                        <a:buAutoNum type="arabicPeriod"/>
                      </a:pPr>
                      <a:r>
                        <a:rPr lang="en-US" altLang="zh-CN" sz="2000" dirty="0">
                          <a:latin typeface="微软雅黑" pitchFamily="34" charset="-122"/>
                          <a:ea typeface="微软雅黑" pitchFamily="34" charset="-122"/>
                        </a:rPr>
                        <a:t>…… </a:t>
                      </a:r>
                      <a:endParaRPr lang="zh-CN" altLang="en-US" sz="2000" dirty="0">
                        <a:latin typeface="微软雅黑" pitchFamily="34" charset="-122"/>
                        <a:ea typeface="微软雅黑" pitchFamily="34" charset="-122"/>
                      </a:endParaRPr>
                    </a:p>
                  </a:txBody>
                  <a:tcPr/>
                </a:tc>
                <a:tc>
                  <a:txBody>
                    <a:bodyPr/>
                    <a:lstStyle/>
                    <a:p>
                      <a:pPr marL="342900" indent="-342900">
                        <a:buFont typeface="+mj-lt"/>
                        <a:buAutoNum type="arabicPeriod"/>
                      </a:pPr>
                      <a:r>
                        <a:rPr lang="zh-CN" altLang="en-US" sz="2000" dirty="0">
                          <a:latin typeface="微软雅黑" pitchFamily="34" charset="-122"/>
                          <a:ea typeface="微软雅黑" pitchFamily="34" charset="-122"/>
                        </a:rPr>
                        <a:t>外购成本低</a:t>
                      </a:r>
                      <a:endParaRPr lang="en-US" altLang="zh-CN" sz="2000" dirty="0">
                        <a:latin typeface="微软雅黑" pitchFamily="34" charset="-122"/>
                        <a:ea typeface="微软雅黑" pitchFamily="34" charset="-122"/>
                      </a:endParaRPr>
                    </a:p>
                    <a:p>
                      <a:pPr marL="342900" indent="-342900">
                        <a:buFont typeface="+mj-lt"/>
                        <a:buAutoNum type="arabicPeriod"/>
                      </a:pPr>
                      <a:r>
                        <a:rPr lang="zh-CN" altLang="en-US" sz="2000" dirty="0">
                          <a:latin typeface="微软雅黑" pitchFamily="34" charset="-122"/>
                          <a:ea typeface="微软雅黑" pitchFamily="34" charset="-122"/>
                        </a:rPr>
                        <a:t>生产能力不足</a:t>
                      </a:r>
                      <a:endParaRPr lang="en-US" altLang="zh-CN" sz="2000" dirty="0">
                        <a:latin typeface="微软雅黑" pitchFamily="34" charset="-122"/>
                        <a:ea typeface="微软雅黑" pitchFamily="34" charset="-122"/>
                      </a:endParaRPr>
                    </a:p>
                    <a:p>
                      <a:pPr marL="342900" indent="-342900">
                        <a:buFont typeface="+mj-lt"/>
                        <a:buAutoNum type="arabicPeriod"/>
                      </a:pPr>
                      <a:r>
                        <a:rPr lang="zh-CN" altLang="en-US" sz="2000" dirty="0">
                          <a:latin typeface="微软雅黑" pitchFamily="34" charset="-122"/>
                          <a:ea typeface="微软雅黑" pitchFamily="34" charset="-122"/>
                        </a:rPr>
                        <a:t>产品受专利或商业秘密保护</a:t>
                      </a:r>
                      <a:endParaRPr lang="en-US" altLang="zh-CN" sz="2000" dirty="0">
                        <a:latin typeface="微软雅黑" pitchFamily="34" charset="-122"/>
                        <a:ea typeface="微软雅黑" pitchFamily="34" charset="-122"/>
                      </a:endParaRPr>
                    </a:p>
                    <a:p>
                      <a:pPr marL="342900" indent="-342900">
                        <a:buFont typeface="+mj-lt"/>
                        <a:buAutoNum type="arabicPeriod"/>
                      </a:pPr>
                      <a:r>
                        <a:rPr lang="zh-CN" altLang="en-US" sz="2000" dirty="0">
                          <a:latin typeface="微软雅黑" pitchFamily="34" charset="-122"/>
                          <a:ea typeface="微软雅黑" pitchFamily="34" charset="-122"/>
                        </a:rPr>
                        <a:t>互惠</a:t>
                      </a:r>
                      <a:endParaRPr lang="en-US" altLang="zh-CN" sz="2000" dirty="0">
                        <a:latin typeface="微软雅黑" pitchFamily="34" charset="-122"/>
                        <a:ea typeface="微软雅黑" pitchFamily="34" charset="-122"/>
                      </a:endParaRPr>
                    </a:p>
                    <a:p>
                      <a:pPr marL="342900" indent="-342900">
                        <a:buFont typeface="+mj-lt"/>
                        <a:buAutoNum type="arabicPeriod"/>
                      </a:pPr>
                      <a:r>
                        <a:rPr lang="en-US" altLang="zh-CN" sz="2000" dirty="0">
                          <a:latin typeface="微软雅黑" pitchFamily="34" charset="-122"/>
                          <a:ea typeface="微软雅黑" pitchFamily="34" charset="-122"/>
                        </a:rPr>
                        <a:t>……</a:t>
                      </a:r>
                      <a:endParaRPr lang="zh-CN" altLang="en-US" sz="2000" dirty="0">
                        <a:latin typeface="微软雅黑" pitchFamily="34" charset="-122"/>
                        <a:ea typeface="微软雅黑" pitchFamily="34" charset="-122"/>
                      </a:endParaRPr>
                    </a:p>
                  </a:txBody>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31158973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anim calcmode="lin" valueType="num">
                                      <p:cBhvr additive="base">
                                        <p:cTn id="1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 </a:t>
            </a:r>
            <a:r>
              <a:rPr lang="zh-CN" altLang="en-US" dirty="0"/>
              <a:t>制定采购文件</a:t>
            </a:r>
          </a:p>
        </p:txBody>
      </p:sp>
      <p:sp>
        <p:nvSpPr>
          <p:cNvPr id="3" name="内容占位符 2"/>
          <p:cNvSpPr>
            <a:spLocks noGrp="1"/>
          </p:cNvSpPr>
          <p:nvPr>
            <p:ph idx="1"/>
          </p:nvPr>
        </p:nvSpPr>
        <p:spPr/>
        <p:txBody>
          <a:bodyPr/>
          <a:lstStyle/>
          <a:p>
            <a:r>
              <a:rPr lang="en-US" altLang="zh-CN" sz="2400" dirty="0"/>
              <a:t>《</a:t>
            </a:r>
            <a:r>
              <a:rPr lang="zh-CN" altLang="en-US" sz="2400" dirty="0"/>
              <a:t>采购文件</a:t>
            </a:r>
            <a:r>
              <a:rPr lang="en-US" altLang="zh-CN" sz="2400" dirty="0"/>
              <a:t>》</a:t>
            </a:r>
            <a:r>
              <a:rPr lang="zh-CN" altLang="en-US" sz="2400" dirty="0"/>
              <a:t>，记录项目采购什么、如何采购、采购多少，以及何时采购等重要信息，通常以</a:t>
            </a:r>
            <a:r>
              <a:rPr lang="en-US" altLang="zh-CN" sz="2400" dirty="0"/>
              <a:t>《</a:t>
            </a:r>
            <a:r>
              <a:rPr lang="zh-CN" altLang="en-US" sz="2400" dirty="0"/>
              <a:t>招标文件</a:t>
            </a:r>
            <a:r>
              <a:rPr lang="en-US" altLang="zh-CN" sz="2400" dirty="0"/>
              <a:t>》</a:t>
            </a:r>
            <a:r>
              <a:rPr lang="zh-CN" altLang="en-US" sz="2400" dirty="0"/>
              <a:t>的形式公布；</a:t>
            </a:r>
            <a:endParaRPr lang="en-US" altLang="zh-CN" sz="2400" dirty="0"/>
          </a:p>
          <a:p>
            <a:pPr lvl="1"/>
            <a:r>
              <a:rPr lang="zh-CN" altLang="en-US" sz="2000" dirty="0"/>
              <a:t>采购文件中应该包括应答格式要求、相关的采购工作说明书以及所需的合同条款</a:t>
            </a:r>
            <a:endParaRPr lang="en-US" altLang="zh-CN" sz="2000" dirty="0"/>
          </a:p>
          <a:p>
            <a:pPr lvl="1"/>
            <a:r>
              <a:rPr lang="zh-CN" altLang="en-US" sz="2000" dirty="0"/>
              <a:t>采购文件既要足以保证卖方做出一致且适当的应答，又要具有足够的灵活性，允许卖方为满足既定要求而提出更好的建议</a:t>
            </a:r>
            <a:endParaRPr lang="en-US" altLang="zh-CN" sz="2000" dirty="0"/>
          </a:p>
          <a:p>
            <a:pPr lvl="1"/>
            <a:r>
              <a:rPr lang="zh-CN" altLang="en-US" sz="2000" dirty="0"/>
              <a:t>买方通常应该按照所在组织的相关政策，邀请潜在卖方提交建议书或投标书。可通过公开发行的报纸、商业期刊、公共登记机关或因特网来发布邀请</a:t>
            </a:r>
            <a:endParaRPr lang="en-US" altLang="zh-CN" sz="2400" dirty="0"/>
          </a:p>
          <a:p>
            <a:pPr lvl="1"/>
            <a:endParaRPr lang="zh-CN" altLang="en-US" sz="2000" dirty="0"/>
          </a:p>
        </p:txBody>
      </p:sp>
    </p:spTree>
    <p:extLst>
      <p:ext uri="{BB962C8B-B14F-4D97-AF65-F5344CB8AC3E}">
        <p14:creationId xmlns:p14="http://schemas.microsoft.com/office/powerpoint/2010/main" val="1576921299"/>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a:t>
            </a:r>
            <a:r>
              <a:rPr lang="zh-CN" altLang="en-US" dirty="0"/>
              <a:t>典型招标过程介绍</a:t>
            </a:r>
          </a:p>
        </p:txBody>
      </p:sp>
      <p:graphicFrame>
        <p:nvGraphicFramePr>
          <p:cNvPr id="4" name="表格 3"/>
          <p:cNvGraphicFramePr>
            <a:graphicFrameLocks noGrp="1"/>
          </p:cNvGraphicFramePr>
          <p:nvPr>
            <p:extLst>
              <p:ext uri="{D42A27DB-BD31-4B8C-83A1-F6EECF244321}">
                <p14:modId xmlns:p14="http://schemas.microsoft.com/office/powerpoint/2010/main" val="2036819336"/>
              </p:ext>
            </p:extLst>
          </p:nvPr>
        </p:nvGraphicFramePr>
        <p:xfrm>
          <a:off x="533400" y="1410081"/>
          <a:ext cx="8229600" cy="5102352"/>
        </p:xfrm>
        <a:graphic>
          <a:graphicData uri="http://schemas.openxmlformats.org/drawingml/2006/table">
            <a:tbl>
              <a:tblPr firstRow="1" bandRow="1">
                <a:tableStyleId>{5940675A-B579-460E-94D1-54222C63F5DA}</a:tableStyleId>
              </a:tblPr>
              <a:tblGrid>
                <a:gridCol w="1600200">
                  <a:extLst>
                    <a:ext uri="{9D8B030D-6E8A-4147-A177-3AD203B41FA5}">
                      <a16:colId xmlns:a16="http://schemas.microsoft.com/office/drawing/2014/main" xmlns="" val="20000"/>
                    </a:ext>
                  </a:extLst>
                </a:gridCol>
                <a:gridCol w="6629400">
                  <a:extLst>
                    <a:ext uri="{9D8B030D-6E8A-4147-A177-3AD203B41FA5}">
                      <a16:colId xmlns:a16="http://schemas.microsoft.com/office/drawing/2014/main" xmlns="" val="20001"/>
                    </a:ext>
                  </a:extLst>
                </a:gridCol>
              </a:tblGrid>
              <a:tr h="370840">
                <a:tc>
                  <a:txBody>
                    <a:bodyPr/>
                    <a:lstStyle/>
                    <a:p>
                      <a:pPr>
                        <a:lnSpc>
                          <a:spcPct val="120000"/>
                        </a:lnSpc>
                      </a:pPr>
                      <a:r>
                        <a:rPr lang="zh-CN" altLang="en-US" sz="2400" dirty="0">
                          <a:latin typeface="微软雅黑" pitchFamily="34" charset="-122"/>
                          <a:ea typeface="微软雅黑" pitchFamily="34" charset="-122"/>
                          <a:hlinkClick r:id="rId2" action="ppaction://hlinkfile"/>
                        </a:rPr>
                        <a:t>公开招标</a:t>
                      </a:r>
                      <a:endParaRPr lang="zh-CN" altLang="en-US" sz="2400" dirty="0">
                        <a:latin typeface="微软雅黑" pitchFamily="34" charset="-122"/>
                        <a:ea typeface="微软雅黑" pitchFamily="34" charset="-122"/>
                      </a:endParaRPr>
                    </a:p>
                  </a:txBody>
                  <a:tcPr/>
                </a:tc>
                <a:tc>
                  <a:txBody>
                    <a:bodyPr/>
                    <a:lstStyle/>
                    <a:p>
                      <a:pPr>
                        <a:lnSpc>
                          <a:spcPct val="120000"/>
                        </a:lnSpc>
                      </a:pPr>
                      <a:r>
                        <a:rPr lang="zh-CN" altLang="en-US" sz="2400" dirty="0">
                          <a:latin typeface="微软雅黑" pitchFamily="34" charset="-122"/>
                          <a:ea typeface="微软雅黑" pitchFamily="34" charset="-122"/>
                        </a:rPr>
                        <a:t>招标人通过公众媒体、报刊、电视或信息网络等公共传媒体介绍、发布招标公告或招标信息，邀请不特定的法人或者其他组织投标所进行的招标</a:t>
                      </a:r>
                    </a:p>
                  </a:txBody>
                  <a:tcPr/>
                </a:tc>
                <a:extLst>
                  <a:ext uri="{0D108BD9-81ED-4DB2-BD59-A6C34878D82A}">
                    <a16:rowId xmlns:a16="http://schemas.microsoft.com/office/drawing/2014/main" xmlns="" val="10000"/>
                  </a:ext>
                </a:extLst>
              </a:tr>
              <a:tr h="370840">
                <a:tc>
                  <a:txBody>
                    <a:bodyPr/>
                    <a:lstStyle/>
                    <a:p>
                      <a:pPr>
                        <a:lnSpc>
                          <a:spcPct val="120000"/>
                        </a:lnSpc>
                      </a:pPr>
                      <a:r>
                        <a:rPr lang="zh-CN" altLang="en-US" sz="2400" dirty="0">
                          <a:latin typeface="微软雅黑" pitchFamily="34" charset="-122"/>
                          <a:ea typeface="微软雅黑" pitchFamily="34" charset="-122"/>
                        </a:rPr>
                        <a:t>邀请招标</a:t>
                      </a:r>
                    </a:p>
                  </a:txBody>
                  <a:tcPr/>
                </a:tc>
                <a:tc>
                  <a:txBody>
                    <a:bodyPr/>
                    <a:lstStyle/>
                    <a:p>
                      <a:pPr>
                        <a:lnSpc>
                          <a:spcPct val="120000"/>
                        </a:lnSpc>
                      </a:pPr>
                      <a:r>
                        <a:rPr lang="zh-CN" altLang="en-US" sz="2400" dirty="0">
                          <a:latin typeface="微软雅黑" pitchFamily="34" charset="-122"/>
                          <a:ea typeface="微软雅黑" pitchFamily="34" charset="-122"/>
                        </a:rPr>
                        <a:t>由采购人根据供应商或承包商的资信和业绩，选择一定数目的法人或其他组织（</a:t>
                      </a:r>
                      <a:r>
                        <a:rPr lang="zh-CN" altLang="en-US" sz="2400" dirty="0">
                          <a:solidFill>
                            <a:srgbClr val="FF0000"/>
                          </a:solidFill>
                          <a:latin typeface="微软雅黑" pitchFamily="34" charset="-122"/>
                          <a:ea typeface="微软雅黑" pitchFamily="34" charset="-122"/>
                        </a:rPr>
                        <a:t>不能少于三家</a:t>
                      </a:r>
                      <a:r>
                        <a:rPr lang="zh-CN" altLang="en-US" sz="2400" dirty="0">
                          <a:latin typeface="微软雅黑" pitchFamily="34" charset="-122"/>
                          <a:ea typeface="微软雅黑" pitchFamily="34" charset="-122"/>
                        </a:rPr>
                        <a:t>），向其发出招标邀请书，邀请他们参加投标竞争，从中选定中标的供应商</a:t>
                      </a:r>
                    </a:p>
                  </a:txBody>
                  <a:tcPr/>
                </a:tc>
                <a:extLst>
                  <a:ext uri="{0D108BD9-81ED-4DB2-BD59-A6C34878D82A}">
                    <a16:rowId xmlns:a16="http://schemas.microsoft.com/office/drawing/2014/main" xmlns="" val="10001"/>
                  </a:ext>
                </a:extLst>
              </a:tr>
              <a:tr h="370840">
                <a:tc>
                  <a:txBody>
                    <a:bodyPr/>
                    <a:lstStyle/>
                    <a:p>
                      <a:pPr>
                        <a:lnSpc>
                          <a:spcPct val="120000"/>
                        </a:lnSpc>
                      </a:pPr>
                      <a:r>
                        <a:rPr lang="zh-CN" altLang="en-US" sz="2400" dirty="0">
                          <a:latin typeface="微软雅黑" pitchFamily="34" charset="-122"/>
                          <a:ea typeface="微软雅黑" pitchFamily="34" charset="-122"/>
                        </a:rPr>
                        <a:t>议标</a:t>
                      </a:r>
                    </a:p>
                  </a:txBody>
                  <a:tcPr/>
                </a:tc>
                <a:tc>
                  <a:txBody>
                    <a:bodyPr/>
                    <a:lstStyle/>
                    <a:p>
                      <a:pPr>
                        <a:lnSpc>
                          <a:spcPct val="120000"/>
                        </a:lnSpc>
                      </a:pPr>
                      <a:r>
                        <a:rPr lang="zh-CN" altLang="en-US" sz="2400" dirty="0">
                          <a:latin typeface="微软雅黑" pitchFamily="34" charset="-122"/>
                          <a:ea typeface="微软雅黑" pitchFamily="34" charset="-122"/>
                        </a:rPr>
                        <a:t>是采购人和被采购人之间通过一对一谈判而最终达到采购目的的一种采购方式，不具有公开性和竞争性，因而不属于招投标法所称的招标投标采购方式</a:t>
                      </a:r>
                    </a:p>
                  </a:txBody>
                  <a:tcPr/>
                </a:tc>
                <a:extLst>
                  <a:ext uri="{0D108BD9-81ED-4DB2-BD59-A6C34878D82A}">
                    <a16:rowId xmlns:a16="http://schemas.microsoft.com/office/drawing/2014/main" xmlns="" val="10002"/>
                  </a:ext>
                </a:extLst>
              </a:tr>
            </a:tbl>
          </a:graphicData>
        </a:graphic>
      </p:graphicFrame>
    </p:spTree>
    <p:extLst>
      <p:ext uri="{BB962C8B-B14F-4D97-AF65-F5344CB8AC3E}">
        <p14:creationId xmlns:p14="http://schemas.microsoft.com/office/powerpoint/2010/main" val="151802598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合同类型</a:t>
            </a:r>
          </a:p>
        </p:txBody>
      </p:sp>
      <p:sp>
        <p:nvSpPr>
          <p:cNvPr id="3" name="内容占位符 2"/>
          <p:cNvSpPr>
            <a:spLocks noGrp="1"/>
          </p:cNvSpPr>
          <p:nvPr>
            <p:ph sz="quarter" idx="1"/>
          </p:nvPr>
        </p:nvSpPr>
        <p:spPr/>
        <p:txBody>
          <a:bodyPr/>
          <a:lstStyle/>
          <a:p>
            <a:r>
              <a:rPr lang="zh-CN" altLang="en-US" sz="2400" dirty="0"/>
              <a:t>买卖方的风险分担由合同类型决定。通常，人们比较喜欢固定总价合同，但在有些情况下，其他某种合同类型可能对项目更加有利</a:t>
            </a:r>
            <a:endParaRPr lang="en-US" altLang="zh-CN" sz="2400" dirty="0"/>
          </a:p>
          <a:p>
            <a:r>
              <a:rPr lang="zh-CN" altLang="en-US" sz="2400" dirty="0"/>
              <a:t>选择的合同类型以及具体的合同条款和条件，决定着买卖双方各自承担的风险水平</a:t>
            </a:r>
            <a:endParaRPr lang="en-US" altLang="zh-CN" sz="2400" dirty="0"/>
          </a:p>
          <a:p>
            <a:r>
              <a:rPr lang="zh-CN" altLang="en-US" sz="2400" dirty="0"/>
              <a:t>通常可把合同分为两大类，即</a:t>
            </a:r>
            <a:r>
              <a:rPr lang="zh-CN" altLang="en-US" sz="2400" dirty="0">
                <a:solidFill>
                  <a:srgbClr val="FF0000"/>
                </a:solidFill>
              </a:rPr>
              <a:t>总价</a:t>
            </a:r>
            <a:r>
              <a:rPr lang="zh-CN" altLang="en-US" sz="2400" dirty="0"/>
              <a:t>和</a:t>
            </a:r>
            <a:r>
              <a:rPr lang="zh-CN" altLang="en-US" sz="2400" dirty="0">
                <a:solidFill>
                  <a:srgbClr val="FF0000"/>
                </a:solidFill>
              </a:rPr>
              <a:t>成本补偿</a:t>
            </a:r>
            <a:r>
              <a:rPr lang="zh-CN" altLang="en-US" sz="2400" dirty="0"/>
              <a:t>类</a:t>
            </a:r>
            <a:endParaRPr lang="en-US" altLang="zh-CN" sz="2400" dirty="0"/>
          </a:p>
          <a:p>
            <a:r>
              <a:rPr lang="zh-CN" altLang="en-US" sz="2400" dirty="0"/>
              <a:t>阅读教材第</a:t>
            </a:r>
            <a:r>
              <a:rPr lang="en-US" altLang="zh-CN" sz="2400" dirty="0"/>
              <a:t>2</a:t>
            </a:r>
            <a:r>
              <a:rPr lang="zh-CN" altLang="en-US" sz="2400" dirty="0"/>
              <a:t>节的第</a:t>
            </a:r>
            <a:r>
              <a:rPr lang="en-US" altLang="zh-CN" sz="2400" dirty="0"/>
              <a:t>3</a:t>
            </a:r>
            <a:r>
              <a:rPr lang="zh-CN" altLang="en-US" sz="2400" dirty="0"/>
              <a:t>小节“合同类型”；</a:t>
            </a:r>
          </a:p>
        </p:txBody>
      </p:sp>
    </p:spTree>
    <p:extLst>
      <p:ext uri="{BB962C8B-B14F-4D97-AF65-F5344CB8AC3E}">
        <p14:creationId xmlns:p14="http://schemas.microsoft.com/office/powerpoint/2010/main" val="256830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总价合同</a:t>
            </a:r>
          </a:p>
        </p:txBody>
      </p:sp>
      <p:sp>
        <p:nvSpPr>
          <p:cNvPr id="3" name="内容占位符 2"/>
          <p:cNvSpPr>
            <a:spLocks noGrp="1"/>
          </p:cNvSpPr>
          <p:nvPr>
            <p:ph sz="quarter" idx="1"/>
          </p:nvPr>
        </p:nvSpPr>
        <p:spPr/>
        <p:txBody>
          <a:bodyPr/>
          <a:lstStyle/>
          <a:p>
            <a:r>
              <a:rPr lang="zh-CN" altLang="en-US" sz="2400" dirty="0"/>
              <a:t>为既定产品或服务的采购设定一个总价</a:t>
            </a:r>
            <a:endParaRPr lang="en-US" altLang="zh-CN" sz="2400" dirty="0"/>
          </a:p>
          <a:p>
            <a:pPr lvl="1"/>
            <a:r>
              <a:rPr lang="zh-CN" altLang="en-US" sz="2000" dirty="0"/>
              <a:t>固定总价合同（</a:t>
            </a:r>
            <a:r>
              <a:rPr lang="en-US" altLang="zh-CN" sz="2000" dirty="0"/>
              <a:t>FFP</a:t>
            </a:r>
            <a:r>
              <a:rPr lang="zh-CN" altLang="en-US" sz="2000" dirty="0"/>
              <a:t>）</a:t>
            </a:r>
            <a:endParaRPr lang="en-US" altLang="zh-CN" sz="2000" dirty="0"/>
          </a:p>
          <a:p>
            <a:pPr lvl="1"/>
            <a:r>
              <a:rPr lang="zh-CN" altLang="en-US" sz="2000" dirty="0"/>
              <a:t>总价加激励费用合同（</a:t>
            </a:r>
            <a:r>
              <a:rPr lang="en-US" altLang="zh-CN" sz="2000" dirty="0"/>
              <a:t>FPIF</a:t>
            </a:r>
            <a:r>
              <a:rPr lang="zh-CN" altLang="en-US" sz="2000" dirty="0"/>
              <a:t>），例如提前</a:t>
            </a:r>
            <a:r>
              <a:rPr lang="en-US" altLang="zh-CN" sz="2000" dirty="0"/>
              <a:t>1</a:t>
            </a:r>
            <a:r>
              <a:rPr lang="zh-CN" altLang="en-US" sz="2000" dirty="0"/>
              <a:t>月完工给予项目总费用的</a:t>
            </a:r>
            <a:r>
              <a:rPr lang="en-US" altLang="zh-CN" sz="2000" dirty="0"/>
              <a:t>1%</a:t>
            </a:r>
            <a:r>
              <a:rPr lang="zh-CN" altLang="en-US" sz="2000" dirty="0"/>
              <a:t>作为奖励</a:t>
            </a:r>
            <a:endParaRPr lang="en-US" altLang="zh-CN" sz="2000" dirty="0"/>
          </a:p>
          <a:p>
            <a:pPr lvl="1"/>
            <a:r>
              <a:rPr lang="zh-CN" altLang="en-US" sz="2000" dirty="0"/>
              <a:t>总价加经济价格调整合同（</a:t>
            </a:r>
            <a:r>
              <a:rPr lang="en-US" altLang="zh-CN" sz="2000" dirty="0"/>
              <a:t>FP-EPA</a:t>
            </a:r>
            <a:r>
              <a:rPr lang="zh-CN" altLang="en-US" sz="2000" dirty="0"/>
              <a:t>），适用于持续周期较长的采购</a:t>
            </a:r>
            <a:endParaRPr lang="en-US" altLang="zh-CN" sz="2000" dirty="0"/>
          </a:p>
          <a:p>
            <a:r>
              <a:rPr lang="zh-CN" altLang="en-US" sz="2400" dirty="0">
                <a:solidFill>
                  <a:srgbClr val="FF0000"/>
                </a:solidFill>
              </a:rPr>
              <a:t>适用于范围明确的合同，如果出现范围变化，通常也伴随着合同价格的调整</a:t>
            </a:r>
            <a:endParaRPr lang="en-US" altLang="zh-CN" sz="2400" dirty="0">
              <a:solidFill>
                <a:srgbClr val="FF0000"/>
              </a:solidFill>
            </a:endParaRPr>
          </a:p>
        </p:txBody>
      </p:sp>
    </p:spTree>
    <p:extLst>
      <p:ext uri="{BB962C8B-B14F-4D97-AF65-F5344CB8AC3E}">
        <p14:creationId xmlns:p14="http://schemas.microsoft.com/office/powerpoint/2010/main" val="3664627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成本补偿合同</a:t>
            </a:r>
          </a:p>
        </p:txBody>
      </p:sp>
      <p:sp>
        <p:nvSpPr>
          <p:cNvPr id="3" name="内容占位符 2"/>
          <p:cNvSpPr>
            <a:spLocks noGrp="1"/>
          </p:cNvSpPr>
          <p:nvPr>
            <p:ph sz="quarter" idx="1"/>
          </p:nvPr>
        </p:nvSpPr>
        <p:spPr/>
        <p:txBody>
          <a:bodyPr/>
          <a:lstStyle/>
          <a:p>
            <a:r>
              <a:rPr lang="zh-CN" altLang="en-US" sz="2400" dirty="0"/>
              <a:t>向卖方支付为完成工作而发生的全部合法实际成本</a:t>
            </a:r>
            <a:r>
              <a:rPr lang="en-US" altLang="zh-CN" sz="2400" dirty="0"/>
              <a:t>(</a:t>
            </a:r>
            <a:r>
              <a:rPr lang="zh-CN" altLang="en-US" sz="2400" dirty="0"/>
              <a:t>可报销成本 </a:t>
            </a:r>
            <a:r>
              <a:rPr lang="en-US" altLang="zh-CN" sz="2400" dirty="0"/>
              <a:t>)</a:t>
            </a:r>
            <a:r>
              <a:rPr lang="zh-CN" altLang="en-US" sz="2400" dirty="0"/>
              <a:t>，外加一笔费用作为卖方的利润</a:t>
            </a:r>
            <a:endParaRPr lang="en-US" altLang="zh-CN" sz="2400" dirty="0"/>
          </a:p>
          <a:p>
            <a:pPr lvl="1"/>
            <a:r>
              <a:rPr lang="zh-CN" altLang="en-US" sz="2000" dirty="0"/>
              <a:t>成本加固定费用合同（</a:t>
            </a:r>
            <a:r>
              <a:rPr lang="en-US" altLang="zh-CN" sz="2000" dirty="0"/>
              <a:t>CPFF</a:t>
            </a:r>
            <a:r>
              <a:rPr lang="zh-CN" altLang="en-US" sz="2000" dirty="0"/>
              <a:t>）</a:t>
            </a:r>
            <a:endParaRPr lang="en-US" altLang="zh-CN" sz="2000" dirty="0"/>
          </a:p>
          <a:p>
            <a:pPr lvl="1"/>
            <a:r>
              <a:rPr lang="zh-CN" altLang="en-US" sz="2000" dirty="0"/>
              <a:t>成本加激励费用（</a:t>
            </a:r>
            <a:r>
              <a:rPr lang="en-US" altLang="zh-CN" sz="2000" dirty="0"/>
              <a:t>CPIF</a:t>
            </a:r>
            <a:r>
              <a:rPr lang="zh-CN" altLang="en-US" sz="2000" dirty="0"/>
              <a:t>）</a:t>
            </a:r>
            <a:endParaRPr lang="en-US" altLang="zh-CN" sz="2000" dirty="0"/>
          </a:p>
          <a:p>
            <a:pPr lvl="2"/>
            <a:r>
              <a:rPr lang="zh-CN" altLang="en-US" sz="2000" dirty="0"/>
              <a:t>例题：预计成本</a:t>
            </a:r>
            <a:r>
              <a:rPr lang="en-US" altLang="zh-CN" sz="2000" dirty="0"/>
              <a:t>10</a:t>
            </a:r>
            <a:r>
              <a:rPr lang="zh-CN" altLang="en-US" sz="2000" dirty="0"/>
              <a:t>亿，报酬</a:t>
            </a:r>
            <a:r>
              <a:rPr lang="en-US" altLang="zh-CN" sz="2000" dirty="0"/>
              <a:t>1</a:t>
            </a:r>
            <a:r>
              <a:rPr lang="zh-CN" altLang="en-US" sz="2000" dirty="0"/>
              <a:t>亿，奖励分配</a:t>
            </a:r>
            <a:r>
              <a:rPr lang="en-US" altLang="zh-CN" sz="2000" dirty="0"/>
              <a:t>80/20</a:t>
            </a:r>
          </a:p>
          <a:p>
            <a:pPr lvl="3"/>
            <a:r>
              <a:rPr lang="zh-CN" altLang="en-US" sz="2000" dirty="0"/>
              <a:t>情况</a:t>
            </a:r>
            <a:r>
              <a:rPr lang="en-US" altLang="zh-CN" sz="2000" dirty="0"/>
              <a:t>1</a:t>
            </a:r>
            <a:r>
              <a:rPr lang="zh-CN" altLang="en-US" sz="2000" dirty="0"/>
              <a:t>：实际 完成成本为</a:t>
            </a:r>
            <a:r>
              <a:rPr lang="en-US" altLang="zh-CN" sz="2000" dirty="0"/>
              <a:t>10</a:t>
            </a:r>
            <a:r>
              <a:rPr lang="zh-CN" altLang="en-US" sz="2000" dirty="0"/>
              <a:t>亿，则甲方支付 ？ 亿</a:t>
            </a:r>
            <a:endParaRPr lang="en-US" altLang="zh-CN" sz="2000" dirty="0"/>
          </a:p>
          <a:p>
            <a:pPr lvl="3"/>
            <a:r>
              <a:rPr lang="zh-CN" altLang="en-US" sz="2000" dirty="0"/>
              <a:t>情况</a:t>
            </a:r>
            <a:r>
              <a:rPr lang="en-US" altLang="zh-CN" sz="2000" dirty="0"/>
              <a:t>2</a:t>
            </a:r>
            <a:r>
              <a:rPr lang="zh-CN" altLang="en-US" sz="2000" dirty="0"/>
              <a:t>：实际完成成本为</a:t>
            </a:r>
            <a:r>
              <a:rPr lang="en-US" altLang="zh-CN" sz="2000" dirty="0"/>
              <a:t>8</a:t>
            </a:r>
            <a:r>
              <a:rPr lang="zh-CN" altLang="en-US" sz="2000" dirty="0"/>
              <a:t>亿，则甲方支付 ？ 亿</a:t>
            </a:r>
            <a:endParaRPr lang="en-US" altLang="zh-CN" sz="2000" dirty="0"/>
          </a:p>
          <a:p>
            <a:pPr lvl="3"/>
            <a:r>
              <a:rPr lang="zh-CN" altLang="en-US" sz="2000" dirty="0"/>
              <a:t>情况</a:t>
            </a:r>
            <a:r>
              <a:rPr lang="en-US" altLang="zh-CN" sz="2000" dirty="0"/>
              <a:t>3</a:t>
            </a:r>
            <a:r>
              <a:rPr lang="zh-CN" altLang="en-US" sz="2000" dirty="0"/>
              <a:t>：实际 完成成本为</a:t>
            </a:r>
            <a:r>
              <a:rPr lang="en-US" altLang="zh-CN" sz="2000" dirty="0"/>
              <a:t>12</a:t>
            </a:r>
            <a:r>
              <a:rPr lang="zh-CN" altLang="en-US" sz="2000" dirty="0"/>
              <a:t>亿，则甲方支付 ？ 亿</a:t>
            </a:r>
            <a:endParaRPr lang="en-US" altLang="zh-CN" sz="2000" dirty="0"/>
          </a:p>
          <a:p>
            <a:pPr lvl="1"/>
            <a:r>
              <a:rPr lang="zh-CN" altLang="en-US" sz="2000" dirty="0"/>
              <a:t>成本加奖励费用（</a:t>
            </a:r>
            <a:r>
              <a:rPr lang="en-US" altLang="zh-CN" sz="2000" dirty="0"/>
              <a:t>CPAF</a:t>
            </a:r>
            <a:r>
              <a:rPr lang="zh-CN" altLang="en-US" sz="2000" dirty="0"/>
              <a:t>）</a:t>
            </a:r>
            <a:endParaRPr lang="en-US" altLang="zh-CN" sz="2000" dirty="0"/>
          </a:p>
          <a:p>
            <a:r>
              <a:rPr lang="zh-CN" altLang="en-US" sz="2400" dirty="0">
                <a:solidFill>
                  <a:srgbClr val="FF0000"/>
                </a:solidFill>
              </a:rPr>
              <a:t>适用于工作范围在开始时无法准确定义，或项目工作存在较高的风险</a:t>
            </a:r>
          </a:p>
        </p:txBody>
      </p:sp>
      <p:sp>
        <p:nvSpPr>
          <p:cNvPr id="6" name="椭圆形标注 5"/>
          <p:cNvSpPr/>
          <p:nvPr/>
        </p:nvSpPr>
        <p:spPr>
          <a:xfrm>
            <a:off x="5029200" y="1752600"/>
            <a:ext cx="4114800" cy="1524000"/>
          </a:xfrm>
          <a:prstGeom prst="wedgeEllipseCallout">
            <a:avLst>
              <a:gd name="adj1" fmla="val -85121"/>
              <a:gd name="adj2" fmla="val 3274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FF0000"/>
                </a:solidFill>
                <a:latin typeface="微软雅黑" pitchFamily="34" charset="-122"/>
                <a:ea typeface="微软雅黑" pitchFamily="34" charset="-122"/>
              </a:rPr>
              <a:t>有时会增加封顶价，例如封顶价为</a:t>
            </a:r>
            <a:r>
              <a:rPr lang="en-US" altLang="zh-CN" dirty="0">
                <a:solidFill>
                  <a:srgbClr val="FF0000"/>
                </a:solidFill>
                <a:latin typeface="微软雅黑" pitchFamily="34" charset="-122"/>
                <a:ea typeface="微软雅黑" pitchFamily="34" charset="-122"/>
              </a:rPr>
              <a:t>13</a:t>
            </a:r>
            <a:r>
              <a:rPr lang="zh-CN" altLang="en-US" dirty="0">
                <a:solidFill>
                  <a:srgbClr val="FF0000"/>
                </a:solidFill>
                <a:latin typeface="微软雅黑" pitchFamily="34" charset="-122"/>
                <a:ea typeface="微软雅黑" pitchFamily="34" charset="-122"/>
              </a:rPr>
              <a:t>亿，实际成本为</a:t>
            </a:r>
            <a:r>
              <a:rPr lang="en-US" altLang="zh-CN" dirty="0">
                <a:solidFill>
                  <a:srgbClr val="FF0000"/>
                </a:solidFill>
                <a:latin typeface="微软雅黑" pitchFamily="34" charset="-122"/>
                <a:ea typeface="微软雅黑" pitchFamily="34" charset="-122"/>
              </a:rPr>
              <a:t>15</a:t>
            </a:r>
            <a:r>
              <a:rPr lang="zh-CN" altLang="en-US" dirty="0">
                <a:solidFill>
                  <a:srgbClr val="FF0000"/>
                </a:solidFill>
                <a:latin typeface="微软雅黑" pitchFamily="34" charset="-122"/>
                <a:ea typeface="微软雅黑" pitchFamily="34" charset="-122"/>
              </a:rPr>
              <a:t>亿，则甲方支付 </a:t>
            </a:r>
            <a:r>
              <a:rPr lang="en-US" altLang="zh-CN" dirty="0">
                <a:solidFill>
                  <a:srgbClr val="FF0000"/>
                </a:solidFill>
                <a:latin typeface="微软雅黑" pitchFamily="34" charset="-122"/>
                <a:ea typeface="微软雅黑" pitchFamily="34" charset="-122"/>
              </a:rPr>
              <a:t>13</a:t>
            </a:r>
            <a:r>
              <a:rPr lang="zh-CN" altLang="en-US" dirty="0">
                <a:solidFill>
                  <a:srgbClr val="FF0000"/>
                </a:solidFill>
                <a:latin typeface="微软雅黑" pitchFamily="34" charset="-122"/>
                <a:ea typeface="微软雅黑" pitchFamily="34" charset="-122"/>
              </a:rPr>
              <a:t>亿</a:t>
            </a:r>
          </a:p>
        </p:txBody>
      </p:sp>
    </p:spTree>
    <p:extLst>
      <p:ext uri="{BB962C8B-B14F-4D97-AF65-F5344CB8AC3E}">
        <p14:creationId xmlns:p14="http://schemas.microsoft.com/office/powerpoint/2010/main" val="1591203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6"/>
                                        </p:tgtEl>
                                        <p:attrNameLst>
                                          <p:attrName>style.visibility</p:attrName>
                                        </p:attrNameLst>
                                      </p:cBhvr>
                                      <p:to>
                                        <p:strVal val="visible"/>
                                      </p:to>
                                    </p:set>
                                    <p:anim calcmode="lin" valueType="num">
                                      <p:cBhvr additive="base">
                                        <p:cTn id="43" dur="500" fill="hold"/>
                                        <p:tgtEl>
                                          <p:spTgt spid="6"/>
                                        </p:tgtEl>
                                        <p:attrNameLst>
                                          <p:attrName>ppt_x</p:attrName>
                                        </p:attrNameLst>
                                      </p:cBhvr>
                                      <p:tavLst>
                                        <p:tav tm="0">
                                          <p:val>
                                            <p:strVal val="#ppt_x"/>
                                          </p:val>
                                        </p:tav>
                                        <p:tav tm="100000">
                                          <p:val>
                                            <p:strVal val="#ppt_x"/>
                                          </p:val>
                                        </p:tav>
                                      </p:tavLst>
                                    </p:anim>
                                    <p:anim calcmode="lin" valueType="num">
                                      <p:cBhvr additive="base">
                                        <p:cTn id="4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不同类型合同对应的风险</a:t>
            </a:r>
          </a:p>
        </p:txBody>
      </p:sp>
      <p:sp>
        <p:nvSpPr>
          <p:cNvPr id="6" name="圆角矩形 5"/>
          <p:cNvSpPr/>
          <p:nvPr/>
        </p:nvSpPr>
        <p:spPr>
          <a:xfrm>
            <a:off x="685800" y="2971800"/>
            <a:ext cx="1524000" cy="10668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微软雅黑" pitchFamily="34" charset="-122"/>
                <a:ea typeface="微软雅黑" pitchFamily="34" charset="-122"/>
              </a:rPr>
              <a:t>固定价格合同</a:t>
            </a:r>
          </a:p>
        </p:txBody>
      </p:sp>
      <p:sp>
        <p:nvSpPr>
          <p:cNvPr id="9" name="圆角矩形 8"/>
          <p:cNvSpPr/>
          <p:nvPr/>
        </p:nvSpPr>
        <p:spPr>
          <a:xfrm>
            <a:off x="2743200" y="2971800"/>
            <a:ext cx="1752600" cy="10668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微软雅黑" pitchFamily="34" charset="-122"/>
                <a:ea typeface="微软雅黑" pitchFamily="34" charset="-122"/>
              </a:rPr>
              <a:t>固定价格加激励合同</a:t>
            </a:r>
          </a:p>
        </p:txBody>
      </p:sp>
      <p:sp>
        <p:nvSpPr>
          <p:cNvPr id="10" name="圆角矩形 9"/>
          <p:cNvSpPr/>
          <p:nvPr/>
        </p:nvSpPr>
        <p:spPr>
          <a:xfrm>
            <a:off x="4953000" y="2971800"/>
            <a:ext cx="1524000" cy="10668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微软雅黑" pitchFamily="34" charset="-122"/>
                <a:ea typeface="微软雅黑" pitchFamily="34" charset="-122"/>
              </a:rPr>
              <a:t>成本加激励合同</a:t>
            </a:r>
          </a:p>
        </p:txBody>
      </p:sp>
      <p:sp>
        <p:nvSpPr>
          <p:cNvPr id="8" name="圆角矩形 7"/>
          <p:cNvSpPr/>
          <p:nvPr/>
        </p:nvSpPr>
        <p:spPr>
          <a:xfrm>
            <a:off x="6858000" y="2971800"/>
            <a:ext cx="1752600" cy="10668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微软雅黑" pitchFamily="34" charset="-122"/>
                <a:ea typeface="微软雅黑" pitchFamily="34" charset="-122"/>
              </a:rPr>
              <a:t>成本加固定费用合同</a:t>
            </a:r>
          </a:p>
        </p:txBody>
      </p:sp>
      <p:sp>
        <p:nvSpPr>
          <p:cNvPr id="13" name="TextBox 12"/>
          <p:cNvSpPr txBox="1"/>
          <p:nvPr/>
        </p:nvSpPr>
        <p:spPr>
          <a:xfrm>
            <a:off x="533400" y="1371600"/>
            <a:ext cx="1415772" cy="461665"/>
          </a:xfrm>
          <a:prstGeom prst="rect">
            <a:avLst/>
          </a:prstGeom>
          <a:noFill/>
        </p:spPr>
        <p:txBody>
          <a:bodyPr wrap="none" rtlCol="0">
            <a:spAutoFit/>
          </a:bodyPr>
          <a:lstStyle/>
          <a:p>
            <a:r>
              <a:rPr lang="zh-CN" altLang="en-US" sz="2400" dirty="0">
                <a:latin typeface="微软雅黑" pitchFamily="34" charset="-122"/>
                <a:ea typeface="微软雅黑" pitchFamily="34" charset="-122"/>
              </a:rPr>
              <a:t>买方风险</a:t>
            </a:r>
          </a:p>
        </p:txBody>
      </p:sp>
      <p:sp>
        <p:nvSpPr>
          <p:cNvPr id="14" name="TextBox 13"/>
          <p:cNvSpPr txBox="1"/>
          <p:nvPr/>
        </p:nvSpPr>
        <p:spPr>
          <a:xfrm>
            <a:off x="7391400" y="5257800"/>
            <a:ext cx="1415772" cy="461665"/>
          </a:xfrm>
          <a:prstGeom prst="rect">
            <a:avLst/>
          </a:prstGeom>
          <a:noFill/>
        </p:spPr>
        <p:txBody>
          <a:bodyPr wrap="none" rtlCol="0">
            <a:spAutoFit/>
          </a:bodyPr>
          <a:lstStyle/>
          <a:p>
            <a:r>
              <a:rPr lang="zh-CN" altLang="en-US" sz="2400" dirty="0">
                <a:latin typeface="微软雅黑" pitchFamily="34" charset="-122"/>
                <a:ea typeface="微软雅黑" pitchFamily="34" charset="-122"/>
              </a:rPr>
              <a:t>卖方风险</a:t>
            </a:r>
          </a:p>
        </p:txBody>
      </p:sp>
      <p:grpSp>
        <p:nvGrpSpPr>
          <p:cNvPr id="3" name="组合 18"/>
          <p:cNvGrpSpPr/>
          <p:nvPr/>
        </p:nvGrpSpPr>
        <p:grpSpPr>
          <a:xfrm>
            <a:off x="609600" y="1905000"/>
            <a:ext cx="7924800" cy="762000"/>
            <a:chOff x="609600" y="1905000"/>
            <a:chExt cx="7924800" cy="762000"/>
          </a:xfrm>
          <a:noFill/>
        </p:grpSpPr>
        <p:sp>
          <p:nvSpPr>
            <p:cNvPr id="11" name="下箭头 10"/>
            <p:cNvSpPr/>
            <p:nvPr/>
          </p:nvSpPr>
          <p:spPr>
            <a:xfrm rot="16200000">
              <a:off x="4343400" y="-1524000"/>
              <a:ext cx="457200" cy="7924800"/>
            </a:xfrm>
            <a:prstGeom prst="downArrow">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15" name="TextBox 14"/>
            <p:cNvSpPr txBox="1"/>
            <p:nvPr/>
          </p:nvSpPr>
          <p:spPr>
            <a:xfrm>
              <a:off x="609600" y="1905000"/>
              <a:ext cx="441146" cy="400110"/>
            </a:xfrm>
            <a:prstGeom prst="rect">
              <a:avLst/>
            </a:prstGeom>
            <a:grpFill/>
          </p:spPr>
          <p:txBody>
            <a:bodyPr wrap="none" rtlCol="0">
              <a:spAutoFit/>
            </a:bodyPr>
            <a:lstStyle/>
            <a:p>
              <a:r>
                <a:rPr lang="zh-CN" altLang="en-US" dirty="0"/>
                <a:t>低</a:t>
              </a:r>
            </a:p>
          </p:txBody>
        </p:sp>
        <p:sp>
          <p:nvSpPr>
            <p:cNvPr id="16" name="TextBox 15"/>
            <p:cNvSpPr txBox="1"/>
            <p:nvPr/>
          </p:nvSpPr>
          <p:spPr>
            <a:xfrm>
              <a:off x="7848600" y="1905000"/>
              <a:ext cx="441146" cy="400110"/>
            </a:xfrm>
            <a:prstGeom prst="rect">
              <a:avLst/>
            </a:prstGeom>
            <a:grpFill/>
          </p:spPr>
          <p:txBody>
            <a:bodyPr wrap="none" rtlCol="0">
              <a:spAutoFit/>
            </a:bodyPr>
            <a:lstStyle/>
            <a:p>
              <a:r>
                <a:rPr lang="zh-CN" altLang="en-US" dirty="0"/>
                <a:t>高</a:t>
              </a:r>
            </a:p>
          </p:txBody>
        </p:sp>
      </p:grpSp>
      <p:grpSp>
        <p:nvGrpSpPr>
          <p:cNvPr id="4" name="组合 19"/>
          <p:cNvGrpSpPr/>
          <p:nvPr/>
        </p:nvGrpSpPr>
        <p:grpSpPr>
          <a:xfrm>
            <a:off x="762000" y="4267200"/>
            <a:ext cx="7924800" cy="781110"/>
            <a:chOff x="762000" y="4267200"/>
            <a:chExt cx="7924800" cy="781110"/>
          </a:xfrm>
          <a:noFill/>
        </p:grpSpPr>
        <p:sp>
          <p:nvSpPr>
            <p:cNvPr id="12" name="下箭头 11"/>
            <p:cNvSpPr/>
            <p:nvPr/>
          </p:nvSpPr>
          <p:spPr>
            <a:xfrm rot="5400000">
              <a:off x="4495800" y="533400"/>
              <a:ext cx="457200" cy="7924800"/>
            </a:xfrm>
            <a:prstGeom prst="downArrow">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7" name="TextBox 16"/>
            <p:cNvSpPr txBox="1"/>
            <p:nvPr/>
          </p:nvSpPr>
          <p:spPr>
            <a:xfrm>
              <a:off x="990600" y="4648200"/>
              <a:ext cx="441146" cy="400110"/>
            </a:xfrm>
            <a:prstGeom prst="rect">
              <a:avLst/>
            </a:prstGeom>
            <a:grpFill/>
          </p:spPr>
          <p:txBody>
            <a:bodyPr wrap="none" rtlCol="0">
              <a:spAutoFit/>
            </a:bodyPr>
            <a:lstStyle/>
            <a:p>
              <a:r>
                <a:rPr lang="zh-CN" altLang="en-US" dirty="0"/>
                <a:t>高</a:t>
              </a:r>
            </a:p>
          </p:txBody>
        </p:sp>
        <p:sp>
          <p:nvSpPr>
            <p:cNvPr id="18" name="TextBox 17"/>
            <p:cNvSpPr txBox="1"/>
            <p:nvPr/>
          </p:nvSpPr>
          <p:spPr>
            <a:xfrm>
              <a:off x="8153400" y="4648200"/>
              <a:ext cx="441146" cy="400110"/>
            </a:xfrm>
            <a:prstGeom prst="rect">
              <a:avLst/>
            </a:prstGeom>
            <a:grpFill/>
          </p:spPr>
          <p:txBody>
            <a:bodyPr wrap="none" rtlCol="0">
              <a:spAutoFit/>
            </a:bodyPr>
            <a:lstStyle/>
            <a:p>
              <a:r>
                <a:rPr lang="zh-CN" altLang="en-US" dirty="0"/>
                <a:t>低</a:t>
              </a:r>
            </a:p>
          </p:txBody>
        </p:sp>
      </p:grpSp>
    </p:spTree>
    <p:extLst>
      <p:ext uri="{BB962C8B-B14F-4D97-AF65-F5344CB8AC3E}">
        <p14:creationId xmlns:p14="http://schemas.microsoft.com/office/powerpoint/2010/main" val="2791999976"/>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规划采购的成果</a:t>
            </a:r>
          </a:p>
        </p:txBody>
      </p:sp>
      <p:sp>
        <p:nvSpPr>
          <p:cNvPr id="3" name="内容占位符 2"/>
          <p:cNvSpPr>
            <a:spLocks noGrp="1"/>
          </p:cNvSpPr>
          <p:nvPr>
            <p:ph sz="quarter" idx="1"/>
          </p:nvPr>
        </p:nvSpPr>
        <p:spPr/>
        <p:txBody>
          <a:bodyPr/>
          <a:lstStyle/>
          <a:p>
            <a:r>
              <a:rPr lang="zh-CN" altLang="en-US" sz="2400" dirty="0">
                <a:solidFill>
                  <a:srgbClr val="FF0000"/>
                </a:solidFill>
              </a:rPr>
              <a:t>自制或外购决策</a:t>
            </a:r>
            <a:r>
              <a:rPr lang="zh-CN" altLang="en-US" sz="2400" dirty="0"/>
              <a:t>。记录了关于哪些产品、服务或成果需要从项目组织外部采购的决定，或者哪些应该由项目团队自行提供的决定。通常只包括一份清单和简要的决策理由</a:t>
            </a:r>
          </a:p>
          <a:p>
            <a:r>
              <a:rPr lang="zh-CN" altLang="en-US" sz="2400" dirty="0"/>
              <a:t>采购文件。用于征求潜在卖方的建议书。买方拟定的采购文件应便于潜在卖方做出准确、完整的应答，还要便于对卖方应答进行评价</a:t>
            </a:r>
            <a:endParaRPr lang="en-US" altLang="zh-CN" sz="2400" dirty="0"/>
          </a:p>
          <a:p>
            <a:r>
              <a:rPr lang="zh-CN" altLang="en-US" sz="2400" dirty="0"/>
              <a:t>合同。与选定的供应商签署正式的采购合同，依据合同来履行双方责权，确保采购顺利完成。</a:t>
            </a:r>
            <a:endParaRPr lang="en-US" altLang="zh-CN" sz="2400" dirty="0"/>
          </a:p>
          <a:p>
            <a:endParaRPr lang="en-US" altLang="zh-CN" sz="2400" dirty="0"/>
          </a:p>
        </p:txBody>
      </p:sp>
    </p:spTree>
    <p:extLst>
      <p:ext uri="{BB962C8B-B14F-4D97-AF65-F5344CB8AC3E}">
        <p14:creationId xmlns:p14="http://schemas.microsoft.com/office/powerpoint/2010/main" val="1474577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小结</a:t>
            </a:r>
          </a:p>
        </p:txBody>
      </p:sp>
      <p:sp>
        <p:nvSpPr>
          <p:cNvPr id="3" name="内容占位符 2"/>
          <p:cNvSpPr>
            <a:spLocks noGrp="1"/>
          </p:cNvSpPr>
          <p:nvPr>
            <p:ph idx="1"/>
          </p:nvPr>
        </p:nvSpPr>
        <p:spPr/>
        <p:txBody>
          <a:bodyPr/>
          <a:lstStyle/>
          <a:p>
            <a:endParaRPr lang="zh-CN" altLang="en-US"/>
          </a:p>
        </p:txBody>
      </p:sp>
      <p:pic>
        <p:nvPicPr>
          <p:cNvPr id="4" name="内容占位符 3"/>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1100" y="1814052"/>
            <a:ext cx="9162379" cy="3657599"/>
          </a:xfrm>
          <a:prstGeom prst="rect">
            <a:avLst/>
          </a:prstGeom>
          <a:noFill/>
          <a:ln w="9525">
            <a:noFill/>
            <a:miter lim="800000"/>
            <a:headEnd/>
            <a:tailEnd/>
          </a:ln>
        </p:spPr>
      </p:pic>
    </p:spTree>
    <p:extLst>
      <p:ext uri="{BB962C8B-B14F-4D97-AF65-F5344CB8AC3E}">
        <p14:creationId xmlns:p14="http://schemas.microsoft.com/office/powerpoint/2010/main" val="12885405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参考项目管理的九大知识领域完成规划</a:t>
            </a:r>
          </a:p>
        </p:txBody>
      </p:sp>
      <p:graphicFrame>
        <p:nvGraphicFramePr>
          <p:cNvPr id="4" name="图示 3"/>
          <p:cNvGraphicFramePr/>
          <p:nvPr>
            <p:extLst>
              <p:ext uri="{D42A27DB-BD31-4B8C-83A1-F6EECF244321}">
                <p14:modId xmlns:p14="http://schemas.microsoft.com/office/powerpoint/2010/main" val="690365762"/>
              </p:ext>
            </p:extLst>
          </p:nvPr>
        </p:nvGraphicFramePr>
        <p:xfrm>
          <a:off x="523527" y="1727850"/>
          <a:ext cx="8063984" cy="29644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右大括号 4"/>
          <p:cNvSpPr/>
          <p:nvPr/>
        </p:nvSpPr>
        <p:spPr>
          <a:xfrm rot="5400000">
            <a:off x="4257636" y="1216308"/>
            <a:ext cx="595766" cy="7046268"/>
          </a:xfrm>
          <a:prstGeom prst="rightBrace">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 name="圆角矩形 5"/>
          <p:cNvSpPr/>
          <p:nvPr/>
        </p:nvSpPr>
        <p:spPr bwMode="auto">
          <a:xfrm>
            <a:off x="3961535" y="5206204"/>
            <a:ext cx="1225849" cy="538316"/>
          </a:xfrm>
          <a:prstGeom prst="roundRect">
            <a:avLst/>
          </a:prstGeom>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non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dirty="0">
                <a:ln>
                  <a:noFill/>
                </a:ln>
                <a:solidFill>
                  <a:schemeClr val="tx1"/>
                </a:solidFill>
                <a:effectLst/>
                <a:latin typeface="微软雅黑" pitchFamily="34" charset="-122"/>
                <a:ea typeface="微软雅黑" pitchFamily="34" charset="-122"/>
              </a:rPr>
              <a:t>整合</a:t>
            </a:r>
          </a:p>
        </p:txBody>
      </p:sp>
    </p:spTree>
    <p:extLst>
      <p:ext uri="{BB962C8B-B14F-4D97-AF65-F5344CB8AC3E}">
        <p14:creationId xmlns:p14="http://schemas.microsoft.com/office/powerpoint/2010/main" val="2318252406"/>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试练、作业</a:t>
            </a:r>
          </a:p>
        </p:txBody>
      </p:sp>
      <p:sp>
        <p:nvSpPr>
          <p:cNvPr id="3" name="内容占位符 2"/>
          <p:cNvSpPr>
            <a:spLocks noGrp="1"/>
          </p:cNvSpPr>
          <p:nvPr>
            <p:ph idx="1"/>
          </p:nvPr>
        </p:nvSpPr>
        <p:spPr/>
        <p:txBody>
          <a:bodyPr/>
          <a:lstStyle/>
          <a:p>
            <a:r>
              <a:rPr lang="zh-CN" altLang="en-US" sz="2600" dirty="0"/>
              <a:t>小组讨论完成：</a:t>
            </a:r>
            <a:endParaRPr lang="en-US" altLang="zh-CN" sz="2600" dirty="0"/>
          </a:p>
          <a:p>
            <a:pPr lvl="2"/>
            <a:r>
              <a:rPr lang="zh-CN" altLang="en-US" sz="2200" dirty="0">
                <a:solidFill>
                  <a:srgbClr val="FF0000"/>
                </a:solidFill>
              </a:rPr>
              <a:t>编写大学生电子商务网站的自制外购分析和采购文件（注意说明采购什么、采购多少、如何采购、何时采购，以对供应商的要求等），课上选几个小组分享</a:t>
            </a:r>
            <a:endParaRPr lang="en-US" altLang="zh-CN" sz="2200" dirty="0">
              <a:solidFill>
                <a:srgbClr val="FF0000"/>
              </a:solidFill>
            </a:endParaRPr>
          </a:p>
          <a:p>
            <a:pPr lvl="2"/>
            <a:r>
              <a:rPr lang="zh-CN" altLang="en-US" sz="2400" b="1" dirty="0">
                <a:solidFill>
                  <a:srgbClr val="FF0000"/>
                </a:solidFill>
              </a:rPr>
              <a:t>课后小组</a:t>
            </a:r>
            <a:r>
              <a:rPr lang="zh-CN" altLang="en-US" sz="2400" b="1">
                <a:solidFill>
                  <a:srgbClr val="FF0000"/>
                </a:solidFill>
              </a:rPr>
              <a:t>共同</a:t>
            </a:r>
            <a:r>
              <a:rPr lang="zh-CN" altLang="en-US" sz="2400" b="1">
                <a:solidFill>
                  <a:srgbClr val="FF0000"/>
                </a:solidFill>
                <a:sym typeface="Wingdings" pitchFamily="2" charset="2"/>
              </a:rPr>
              <a:t>完成大学生</a:t>
            </a:r>
            <a:r>
              <a:rPr lang="zh-CN" altLang="en-US" sz="2400" b="1" dirty="0">
                <a:solidFill>
                  <a:srgbClr val="FF0000"/>
                </a:solidFill>
                <a:sym typeface="Wingdings" pitchFamily="2" charset="2"/>
              </a:rPr>
              <a:t>电子商务项目的规划采购工作，形成</a:t>
            </a:r>
            <a:r>
              <a:rPr lang="en-US" altLang="zh-CN" sz="2400" b="1" dirty="0">
                <a:solidFill>
                  <a:srgbClr val="FF0000"/>
                </a:solidFill>
                <a:sym typeface="Wingdings" pitchFamily="2" charset="2"/>
              </a:rPr>
              <a:t>《</a:t>
            </a:r>
            <a:r>
              <a:rPr lang="zh-CN" altLang="en-US" sz="2400" b="1" dirty="0">
                <a:solidFill>
                  <a:srgbClr val="FF0000"/>
                </a:solidFill>
                <a:sym typeface="Wingdings" pitchFamily="2" charset="2"/>
              </a:rPr>
              <a:t>自制</a:t>
            </a:r>
            <a:r>
              <a:rPr lang="en-US" altLang="zh-CN" sz="2400" b="1" dirty="0">
                <a:solidFill>
                  <a:srgbClr val="FF0000"/>
                </a:solidFill>
                <a:sym typeface="Wingdings" pitchFamily="2" charset="2"/>
              </a:rPr>
              <a:t>/</a:t>
            </a:r>
            <a:r>
              <a:rPr lang="zh-CN" altLang="en-US" sz="2400" b="1" dirty="0">
                <a:solidFill>
                  <a:srgbClr val="FF0000"/>
                </a:solidFill>
                <a:sym typeface="Wingdings" pitchFamily="2" charset="2"/>
              </a:rPr>
              <a:t>外购决策</a:t>
            </a:r>
            <a:r>
              <a:rPr lang="en-US" altLang="zh-CN" sz="2400" b="1" dirty="0">
                <a:solidFill>
                  <a:srgbClr val="FF0000"/>
                </a:solidFill>
                <a:sym typeface="Wingdings" pitchFamily="2" charset="2"/>
              </a:rPr>
              <a:t>》</a:t>
            </a:r>
            <a:r>
              <a:rPr lang="zh-CN" altLang="en-US" sz="2400" b="1" dirty="0">
                <a:solidFill>
                  <a:srgbClr val="FF0000"/>
                </a:solidFill>
                <a:sym typeface="Wingdings" pitchFamily="2" charset="2"/>
              </a:rPr>
              <a:t>、</a:t>
            </a:r>
            <a:r>
              <a:rPr lang="en-US" altLang="zh-CN" sz="2400" b="1" dirty="0">
                <a:solidFill>
                  <a:srgbClr val="FF0000"/>
                </a:solidFill>
                <a:sym typeface="Wingdings" pitchFamily="2" charset="2"/>
              </a:rPr>
              <a:t>《</a:t>
            </a:r>
            <a:r>
              <a:rPr lang="zh-CN" altLang="en-US" sz="2400" b="1" dirty="0">
                <a:solidFill>
                  <a:srgbClr val="FF0000"/>
                </a:solidFill>
                <a:sym typeface="Wingdings" pitchFamily="2" charset="2"/>
              </a:rPr>
              <a:t>采购文件</a:t>
            </a:r>
            <a:r>
              <a:rPr lang="en-US" altLang="zh-CN" sz="2400" b="1" dirty="0">
                <a:solidFill>
                  <a:srgbClr val="FF0000"/>
                </a:solidFill>
                <a:sym typeface="Wingdings" pitchFamily="2" charset="2"/>
              </a:rPr>
              <a:t>》</a:t>
            </a:r>
            <a:r>
              <a:rPr lang="zh-CN" altLang="en-US" sz="2400" b="1" dirty="0">
                <a:solidFill>
                  <a:srgbClr val="FF0000"/>
                </a:solidFill>
                <a:sym typeface="Wingdings" pitchFamily="2" charset="2"/>
              </a:rPr>
              <a:t>。</a:t>
            </a:r>
            <a:r>
              <a:rPr lang="zh-CN" altLang="en-US" sz="2400" b="1" dirty="0">
                <a:solidFill>
                  <a:srgbClr val="FF0000"/>
                </a:solidFill>
              </a:rPr>
              <a:t>成果保留，后续的所有练习依此扩展</a:t>
            </a:r>
          </a:p>
          <a:p>
            <a:endParaRPr lang="zh-CN" altLang="en-US" sz="2200" dirty="0"/>
          </a:p>
        </p:txBody>
      </p:sp>
    </p:spTree>
    <p:extLst>
      <p:ext uri="{BB962C8B-B14F-4D97-AF65-F5344CB8AC3E}">
        <p14:creationId xmlns:p14="http://schemas.microsoft.com/office/powerpoint/2010/main" val="2510996494"/>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项目管理成熟度调查</a:t>
            </a:r>
          </a:p>
        </p:txBody>
      </p:sp>
      <p:graphicFrame>
        <p:nvGraphicFramePr>
          <p:cNvPr id="6" name="Group 313"/>
          <p:cNvGraphicFramePr>
            <a:graphicFrameLocks noGrp="1"/>
          </p:cNvGraphicFramePr>
          <p:nvPr/>
        </p:nvGraphicFramePr>
        <p:xfrm>
          <a:off x="606507" y="2125253"/>
          <a:ext cx="8001056" cy="4117010"/>
        </p:xfrm>
        <a:graphic>
          <a:graphicData uri="http://schemas.openxmlformats.org/drawingml/2006/table">
            <a:tbl>
              <a:tblPr/>
              <a:tblGrid>
                <a:gridCol w="1600200">
                  <a:extLst>
                    <a:ext uri="{9D8B030D-6E8A-4147-A177-3AD203B41FA5}">
                      <a16:colId xmlns:a16="http://schemas.microsoft.com/office/drawing/2014/main" xmlns="" val="20000"/>
                    </a:ext>
                  </a:extLst>
                </a:gridCol>
                <a:gridCol w="1752600">
                  <a:extLst>
                    <a:ext uri="{9D8B030D-6E8A-4147-A177-3AD203B41FA5}">
                      <a16:colId xmlns:a16="http://schemas.microsoft.com/office/drawing/2014/main" xmlns="" val="20001"/>
                    </a:ext>
                  </a:extLst>
                </a:gridCol>
                <a:gridCol w="1147794">
                  <a:extLst>
                    <a:ext uri="{9D8B030D-6E8A-4147-A177-3AD203B41FA5}">
                      <a16:colId xmlns:a16="http://schemas.microsoft.com/office/drawing/2014/main" xmlns="" val="20002"/>
                    </a:ext>
                  </a:extLst>
                </a:gridCol>
                <a:gridCol w="1723994">
                  <a:extLst>
                    <a:ext uri="{9D8B030D-6E8A-4147-A177-3AD203B41FA5}">
                      <a16:colId xmlns:a16="http://schemas.microsoft.com/office/drawing/2014/main" xmlns="" val="20003"/>
                    </a:ext>
                  </a:extLst>
                </a:gridCol>
                <a:gridCol w="1776468">
                  <a:extLst>
                    <a:ext uri="{9D8B030D-6E8A-4147-A177-3AD203B41FA5}">
                      <a16:colId xmlns:a16="http://schemas.microsoft.com/office/drawing/2014/main" xmlns="" val="20004"/>
                    </a:ext>
                  </a:extLst>
                </a:gridCol>
              </a:tblGrid>
              <a:tr h="387956">
                <a:tc>
                  <a:txBody>
                    <a:bodyPr/>
                    <a:lstStyle/>
                    <a:p>
                      <a:pPr marL="0" marR="0" lvl="0" indent="0" algn="l" defTabSz="914400" rtl="0" eaLnBrk="0" fontAlgn="base" latinLnBrk="0" hangingPunct="0">
                        <a:lnSpc>
                          <a:spcPct val="100000"/>
                        </a:lnSpc>
                        <a:spcBef>
                          <a:spcPct val="0"/>
                        </a:spcBef>
                        <a:spcAft>
                          <a:spcPct val="0"/>
                        </a:spcAft>
                        <a:buClrTx/>
                        <a:buSzTx/>
                        <a:buFont typeface="Arial" charset="0"/>
                        <a:buNone/>
                        <a:tabLst/>
                      </a:pPr>
                      <a:r>
                        <a:rPr kumimoji="0" lang="zh-CN" altLang="en-US" sz="2400" b="0" i="0" u="none" strike="noStrike" cap="none" normalizeH="0" baseline="0" dirty="0">
                          <a:ln>
                            <a:noFill/>
                          </a:ln>
                          <a:solidFill>
                            <a:schemeClr val="tx1"/>
                          </a:solidFill>
                          <a:effectLst/>
                          <a:latin typeface="Times New Roman" pitchFamily="18" charset="0"/>
                          <a:ea typeface="宋体" charset="-122"/>
                        </a:rPr>
                        <a:t>知识领域</a:t>
                      </a:r>
                      <a:endParaRPr kumimoji="0" lang="en-US" altLang="zh-CN" sz="2400" b="0" i="0" u="none" strike="noStrike" cap="none" normalizeH="0" baseline="0" dirty="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zh-CN" altLang="en-US" sz="2400" b="0" i="0" u="none" strike="noStrike" cap="none" normalizeH="0" baseline="0" dirty="0">
                          <a:ln>
                            <a:noFill/>
                          </a:ln>
                          <a:solidFill>
                            <a:schemeClr val="tx1"/>
                          </a:solidFill>
                          <a:effectLst/>
                          <a:latin typeface="Times New Roman" pitchFamily="18" charset="0"/>
                          <a:ea typeface="宋体" charset="-122"/>
                        </a:rPr>
                        <a:t>工程与建筑</a:t>
                      </a:r>
                      <a:endParaRPr kumimoji="0" lang="en-US" altLang="zh-CN" sz="2400" b="0" i="0" u="none" strike="noStrike" cap="none" normalizeH="0" baseline="0" dirty="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zh-CN" altLang="en-US" sz="2400" b="0" i="0" u="none" strike="noStrike" cap="none" normalizeH="0" baseline="0" dirty="0">
                          <a:ln>
                            <a:noFill/>
                          </a:ln>
                          <a:solidFill>
                            <a:schemeClr val="tx1"/>
                          </a:solidFill>
                          <a:effectLst/>
                          <a:latin typeface="Times New Roman" pitchFamily="18" charset="0"/>
                          <a:ea typeface="宋体" charset="-122"/>
                        </a:rPr>
                        <a:t>电信</a:t>
                      </a:r>
                      <a:endParaRPr kumimoji="0" lang="en-US" altLang="zh-CN" sz="2400" b="0" i="0" u="none" strike="noStrike" cap="none" normalizeH="0" baseline="0" dirty="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zh-CN" altLang="en-US" sz="2400" b="0" i="0" u="none" strike="noStrike" cap="none" normalizeH="0" baseline="0" dirty="0">
                          <a:ln>
                            <a:noFill/>
                          </a:ln>
                          <a:solidFill>
                            <a:schemeClr val="tx1"/>
                          </a:solidFill>
                          <a:effectLst/>
                          <a:latin typeface="Times New Roman" pitchFamily="18" charset="0"/>
                          <a:ea typeface="宋体" charset="-122"/>
                        </a:rPr>
                        <a:t>信息系统</a:t>
                      </a:r>
                      <a:endParaRPr kumimoji="0" lang="en-US" altLang="zh-CN" sz="2400" b="0" i="0" u="none" strike="noStrike" cap="none" normalizeH="0" baseline="0" dirty="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zh-CN" altLang="en-US" sz="2400" b="0" i="0" u="none" strike="noStrike" cap="none" normalizeH="0" baseline="0" dirty="0">
                          <a:ln>
                            <a:noFill/>
                          </a:ln>
                          <a:solidFill>
                            <a:schemeClr val="tx1"/>
                          </a:solidFill>
                          <a:effectLst/>
                          <a:latin typeface="Times New Roman" pitchFamily="18" charset="0"/>
                          <a:ea typeface="宋体" charset="-122"/>
                        </a:rPr>
                        <a:t>高科技制造</a:t>
                      </a:r>
                      <a:endParaRPr kumimoji="0" lang="en-US" altLang="zh-CN" sz="2400" b="0" i="0" u="none" strike="noStrike" cap="none" normalizeH="0" baseline="0" dirty="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334963">
                <a:tc>
                  <a:txBody>
                    <a:bodyPr/>
                    <a:lstStyle/>
                    <a:p>
                      <a:pPr marL="0" marR="0" lvl="0" indent="0" algn="l" defTabSz="914400" rtl="0" eaLnBrk="0" fontAlgn="base" latinLnBrk="0" hangingPunct="0">
                        <a:lnSpc>
                          <a:spcPct val="100000"/>
                        </a:lnSpc>
                        <a:spcBef>
                          <a:spcPct val="0"/>
                        </a:spcBef>
                        <a:spcAft>
                          <a:spcPct val="0"/>
                        </a:spcAft>
                        <a:buClrTx/>
                        <a:buSzTx/>
                        <a:buFont typeface="Arial" charset="0"/>
                        <a:buNone/>
                        <a:tabLst/>
                      </a:pPr>
                      <a:r>
                        <a:rPr kumimoji="0" lang="zh-CN" altLang="en-US" sz="2400" b="0" i="0" u="none" strike="noStrike" kern="1200" cap="none" normalizeH="0" baseline="0" dirty="0">
                          <a:ln>
                            <a:noFill/>
                          </a:ln>
                          <a:solidFill>
                            <a:schemeClr val="tx1"/>
                          </a:solidFill>
                          <a:effectLst/>
                          <a:latin typeface="Times New Roman" pitchFamily="18" charset="0"/>
                          <a:ea typeface="宋体" charset="-122"/>
                          <a:cs typeface="+mn-cs"/>
                        </a:rPr>
                        <a:t>范围</a:t>
                      </a:r>
                      <a:endParaRPr kumimoji="0" lang="en-US" altLang="zh-CN" sz="2400" b="0" i="0" u="none" strike="noStrike" kern="1200" cap="none" normalizeH="0" baseline="0" dirty="0">
                        <a:ln>
                          <a:noFill/>
                        </a:ln>
                        <a:solidFill>
                          <a:schemeClr val="tx1"/>
                        </a:solidFill>
                        <a:effectLst/>
                        <a:latin typeface="Times New Roman" pitchFamily="18" charset="0"/>
                        <a:ea typeface="宋体" charset="-122"/>
                        <a:cs typeface="+mn-cs"/>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altLang="zh-CN" sz="2400" b="0" i="0" u="none" strike="noStrike" cap="none" normalizeH="0" baseline="0" dirty="0">
                          <a:ln>
                            <a:noFill/>
                          </a:ln>
                          <a:solidFill>
                            <a:schemeClr val="tx1"/>
                          </a:solidFill>
                          <a:effectLst/>
                          <a:latin typeface="Times New Roman" pitchFamily="18" charset="0"/>
                          <a:ea typeface="宋体" charset="-122"/>
                          <a:cs typeface="Times New Roman" pitchFamily="18" charset="0"/>
                        </a:rPr>
                        <a:t>3.52</a:t>
                      </a:r>
                      <a:endParaRPr kumimoji="0" lang="en-US" altLang="zh-CN" sz="4400" b="0" i="0" u="none" strike="noStrike" cap="none" normalizeH="0" baseline="0" dirty="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altLang="zh-CN" sz="2400" b="0" i="0" u="none" strike="noStrike" cap="none" normalizeH="0" baseline="0">
                          <a:ln>
                            <a:noFill/>
                          </a:ln>
                          <a:solidFill>
                            <a:schemeClr val="tx1"/>
                          </a:solidFill>
                          <a:effectLst/>
                          <a:latin typeface="Times New Roman" pitchFamily="18" charset="0"/>
                          <a:ea typeface="宋体" charset="-122"/>
                          <a:cs typeface="Times New Roman" pitchFamily="18" charset="0"/>
                        </a:rPr>
                        <a:t>3.45</a:t>
                      </a:r>
                      <a:endParaRPr kumimoji="0" lang="en-US" altLang="zh-CN" sz="4400" b="0"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altLang="zh-CN" sz="2400" b="0" i="0" u="none" strike="noStrike" cap="none" normalizeH="0" baseline="0">
                          <a:ln>
                            <a:noFill/>
                          </a:ln>
                          <a:solidFill>
                            <a:schemeClr val="tx1"/>
                          </a:solidFill>
                          <a:effectLst/>
                          <a:latin typeface="Times New Roman" pitchFamily="18" charset="0"/>
                          <a:ea typeface="宋体" charset="-122"/>
                          <a:cs typeface="Times New Roman" pitchFamily="18" charset="0"/>
                        </a:rPr>
                        <a:t>3.25</a:t>
                      </a:r>
                      <a:endParaRPr kumimoji="0" lang="en-US" altLang="zh-CN" sz="4400" b="0"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altLang="zh-CN" sz="2400" b="0" i="0" u="none" strike="noStrike" cap="none" normalizeH="0" baseline="0">
                          <a:ln>
                            <a:noFill/>
                          </a:ln>
                          <a:solidFill>
                            <a:schemeClr val="tx1"/>
                          </a:solidFill>
                          <a:effectLst/>
                          <a:latin typeface="Times New Roman" pitchFamily="18" charset="0"/>
                          <a:ea typeface="宋体" charset="-122"/>
                          <a:cs typeface="Times New Roman" pitchFamily="18" charset="0"/>
                        </a:rPr>
                        <a:t>3.37</a:t>
                      </a:r>
                      <a:endParaRPr kumimoji="0" lang="en-US" altLang="zh-CN" sz="4400" b="0"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334963">
                <a:tc>
                  <a:txBody>
                    <a:bodyPr/>
                    <a:lstStyle/>
                    <a:p>
                      <a:pPr marL="0" marR="0" lvl="0" indent="0" algn="l" defTabSz="914400" rtl="0" eaLnBrk="0" fontAlgn="base" latinLnBrk="0" hangingPunct="0">
                        <a:lnSpc>
                          <a:spcPct val="100000"/>
                        </a:lnSpc>
                        <a:spcBef>
                          <a:spcPct val="0"/>
                        </a:spcBef>
                        <a:spcAft>
                          <a:spcPct val="0"/>
                        </a:spcAft>
                        <a:buClrTx/>
                        <a:buSzTx/>
                        <a:buFont typeface="Arial" charset="0"/>
                        <a:buNone/>
                        <a:tabLst/>
                      </a:pPr>
                      <a:r>
                        <a:rPr kumimoji="0" lang="zh-CN" altLang="en-US" sz="2400" b="0" i="0" u="none" strike="noStrike" kern="1200" cap="none" normalizeH="0" baseline="0" dirty="0">
                          <a:ln>
                            <a:noFill/>
                          </a:ln>
                          <a:solidFill>
                            <a:schemeClr val="tx1"/>
                          </a:solidFill>
                          <a:effectLst/>
                          <a:latin typeface="Times New Roman" pitchFamily="18" charset="0"/>
                          <a:ea typeface="宋体" charset="-122"/>
                          <a:cs typeface="+mn-cs"/>
                        </a:rPr>
                        <a:t>时间</a:t>
                      </a:r>
                      <a:endParaRPr kumimoji="0" lang="en-US" altLang="zh-CN" sz="2400" b="0" i="0" u="none" strike="noStrike" kern="1200" cap="none" normalizeH="0" baseline="0" dirty="0">
                        <a:ln>
                          <a:noFill/>
                        </a:ln>
                        <a:solidFill>
                          <a:schemeClr val="tx1"/>
                        </a:solidFill>
                        <a:effectLst/>
                        <a:latin typeface="Times New Roman" pitchFamily="18" charset="0"/>
                        <a:ea typeface="宋体" charset="-122"/>
                        <a:cs typeface="+mn-cs"/>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altLang="zh-CN" sz="2400" b="0" i="0" u="none" strike="noStrike" cap="none" normalizeH="0" baseline="0" dirty="0">
                          <a:ln>
                            <a:noFill/>
                          </a:ln>
                          <a:solidFill>
                            <a:schemeClr val="tx1"/>
                          </a:solidFill>
                          <a:effectLst/>
                          <a:latin typeface="Times New Roman" pitchFamily="18" charset="0"/>
                          <a:ea typeface="宋体" charset="-122"/>
                          <a:cs typeface="Times New Roman" pitchFamily="18" charset="0"/>
                        </a:rPr>
                        <a:t>3.55</a:t>
                      </a:r>
                      <a:endParaRPr kumimoji="0" lang="en-US" altLang="zh-CN" sz="4400" b="0" i="0" u="none" strike="noStrike" cap="none" normalizeH="0" baseline="0" dirty="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altLang="zh-CN" sz="2400" b="0" i="0" u="none" strike="noStrike" cap="none" normalizeH="0" baseline="0" dirty="0">
                          <a:ln>
                            <a:noFill/>
                          </a:ln>
                          <a:solidFill>
                            <a:schemeClr val="tx1"/>
                          </a:solidFill>
                          <a:effectLst/>
                          <a:latin typeface="Times New Roman" pitchFamily="18" charset="0"/>
                          <a:ea typeface="宋体" charset="-122"/>
                          <a:cs typeface="Times New Roman" pitchFamily="18" charset="0"/>
                        </a:rPr>
                        <a:t>3.41</a:t>
                      </a:r>
                      <a:endParaRPr kumimoji="0" lang="en-US" altLang="zh-CN" sz="4400" b="0" i="0" u="none" strike="noStrike" cap="none" normalizeH="0" baseline="0" dirty="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altLang="zh-CN" sz="2400" b="0" i="0" u="none" strike="noStrike" cap="none" normalizeH="0" baseline="0">
                          <a:ln>
                            <a:noFill/>
                          </a:ln>
                          <a:solidFill>
                            <a:schemeClr val="tx1"/>
                          </a:solidFill>
                          <a:effectLst/>
                          <a:latin typeface="Times New Roman" pitchFamily="18" charset="0"/>
                          <a:ea typeface="宋体" charset="-122"/>
                          <a:cs typeface="Times New Roman" pitchFamily="18" charset="0"/>
                        </a:rPr>
                        <a:t>3.03</a:t>
                      </a:r>
                      <a:endParaRPr kumimoji="0" lang="en-US" altLang="zh-CN" sz="4400" b="0"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altLang="zh-CN" sz="2400" b="0" i="0" u="none" strike="noStrike" cap="none" normalizeH="0" baseline="0" dirty="0">
                          <a:ln>
                            <a:noFill/>
                          </a:ln>
                          <a:solidFill>
                            <a:schemeClr val="tx1"/>
                          </a:solidFill>
                          <a:effectLst/>
                          <a:latin typeface="Times New Roman" pitchFamily="18" charset="0"/>
                          <a:ea typeface="宋体" charset="-122"/>
                          <a:cs typeface="Times New Roman" pitchFamily="18" charset="0"/>
                        </a:rPr>
                        <a:t>3.50</a:t>
                      </a:r>
                      <a:endParaRPr kumimoji="0" lang="en-US" altLang="zh-CN" sz="4400" b="0" i="0" u="none" strike="noStrike" cap="none" normalizeH="0" baseline="0" dirty="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334963">
                <a:tc>
                  <a:txBody>
                    <a:bodyPr/>
                    <a:lstStyle/>
                    <a:p>
                      <a:pPr marL="0" marR="0" lvl="0" indent="0" algn="l" defTabSz="914400" rtl="0" eaLnBrk="0" fontAlgn="base" latinLnBrk="0" hangingPunct="0">
                        <a:lnSpc>
                          <a:spcPct val="100000"/>
                        </a:lnSpc>
                        <a:spcBef>
                          <a:spcPct val="0"/>
                        </a:spcBef>
                        <a:spcAft>
                          <a:spcPct val="0"/>
                        </a:spcAft>
                        <a:buClrTx/>
                        <a:buSzTx/>
                        <a:buFont typeface="Arial" charset="0"/>
                        <a:buNone/>
                        <a:tabLst/>
                      </a:pPr>
                      <a:r>
                        <a:rPr kumimoji="0" lang="zh-CN" altLang="en-US" sz="2400" b="0" i="0" u="none" strike="noStrike" kern="1200" cap="none" normalizeH="0" baseline="0" dirty="0">
                          <a:ln>
                            <a:noFill/>
                          </a:ln>
                          <a:solidFill>
                            <a:schemeClr val="tx1"/>
                          </a:solidFill>
                          <a:effectLst/>
                          <a:latin typeface="Times New Roman" pitchFamily="18" charset="0"/>
                          <a:ea typeface="宋体" charset="-122"/>
                          <a:cs typeface="+mn-cs"/>
                        </a:rPr>
                        <a:t>成本 </a:t>
                      </a:r>
                      <a:endParaRPr kumimoji="0" lang="en-US" altLang="zh-CN" sz="2400" b="0" i="0" u="none" strike="noStrike" kern="1200" cap="none" normalizeH="0" baseline="0" dirty="0">
                        <a:ln>
                          <a:noFill/>
                        </a:ln>
                        <a:solidFill>
                          <a:schemeClr val="tx1"/>
                        </a:solidFill>
                        <a:effectLst/>
                        <a:latin typeface="Times New Roman" pitchFamily="18" charset="0"/>
                        <a:ea typeface="宋体" charset="-122"/>
                        <a:cs typeface="+mn-cs"/>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altLang="zh-CN" sz="2400" b="0" i="0" u="none" strike="noStrike" cap="none" normalizeH="0" baseline="0">
                          <a:ln>
                            <a:noFill/>
                          </a:ln>
                          <a:solidFill>
                            <a:schemeClr val="tx1"/>
                          </a:solidFill>
                          <a:effectLst/>
                          <a:latin typeface="Times New Roman" pitchFamily="18" charset="0"/>
                          <a:ea typeface="宋体" charset="-122"/>
                          <a:cs typeface="Times New Roman" pitchFamily="18" charset="0"/>
                        </a:rPr>
                        <a:t>3.74</a:t>
                      </a:r>
                      <a:endParaRPr kumimoji="0" lang="en-US" altLang="zh-CN" sz="4400" b="0"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altLang="zh-CN" sz="2400" b="0" i="0" u="none" strike="noStrike" cap="none" normalizeH="0" baseline="0" dirty="0">
                          <a:ln>
                            <a:noFill/>
                          </a:ln>
                          <a:solidFill>
                            <a:schemeClr val="tx1"/>
                          </a:solidFill>
                          <a:effectLst/>
                          <a:latin typeface="Times New Roman" pitchFamily="18" charset="0"/>
                          <a:ea typeface="宋体" charset="-122"/>
                          <a:cs typeface="Times New Roman" pitchFamily="18" charset="0"/>
                        </a:rPr>
                        <a:t>3.22</a:t>
                      </a:r>
                      <a:endParaRPr kumimoji="0" lang="en-US" altLang="zh-CN" sz="4400" b="0" i="0" u="none" strike="noStrike" cap="none" normalizeH="0" baseline="0" dirty="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altLang="zh-CN" sz="2400" b="0" i="0" u="none" strike="noStrike" cap="none" normalizeH="0" baseline="0" dirty="0">
                          <a:ln>
                            <a:noFill/>
                          </a:ln>
                          <a:solidFill>
                            <a:schemeClr val="tx1"/>
                          </a:solidFill>
                          <a:effectLst/>
                          <a:latin typeface="Times New Roman" pitchFamily="18" charset="0"/>
                          <a:ea typeface="宋体" charset="-122"/>
                          <a:cs typeface="Times New Roman" pitchFamily="18" charset="0"/>
                        </a:rPr>
                        <a:t>3.20</a:t>
                      </a:r>
                      <a:endParaRPr kumimoji="0" lang="en-US" altLang="zh-CN" sz="4400" b="0" i="0" u="none" strike="noStrike" cap="none" normalizeH="0" baseline="0" dirty="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altLang="zh-CN" sz="2400" b="0" i="0" u="none" strike="noStrike" cap="none" normalizeH="0" baseline="0">
                          <a:ln>
                            <a:noFill/>
                          </a:ln>
                          <a:solidFill>
                            <a:schemeClr val="tx1"/>
                          </a:solidFill>
                          <a:effectLst/>
                          <a:latin typeface="Times New Roman" pitchFamily="18" charset="0"/>
                          <a:ea typeface="宋体" charset="-122"/>
                          <a:cs typeface="Times New Roman" pitchFamily="18" charset="0"/>
                        </a:rPr>
                        <a:t>3.97</a:t>
                      </a:r>
                      <a:endParaRPr kumimoji="0" lang="en-US" altLang="zh-CN" sz="4400" b="0"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r h="334963">
                <a:tc>
                  <a:txBody>
                    <a:bodyPr/>
                    <a:lstStyle/>
                    <a:p>
                      <a:pPr marL="0" marR="0" lvl="0" indent="0" algn="l" defTabSz="914400" rtl="0" eaLnBrk="0" fontAlgn="base" latinLnBrk="0" hangingPunct="0">
                        <a:lnSpc>
                          <a:spcPct val="100000"/>
                        </a:lnSpc>
                        <a:spcBef>
                          <a:spcPct val="0"/>
                        </a:spcBef>
                        <a:spcAft>
                          <a:spcPct val="0"/>
                        </a:spcAft>
                        <a:buClrTx/>
                        <a:buSzTx/>
                        <a:buFont typeface="Arial" charset="0"/>
                        <a:buNone/>
                        <a:tabLst/>
                      </a:pPr>
                      <a:r>
                        <a:rPr kumimoji="0" lang="zh-CN" altLang="en-US" sz="2400" b="0" i="0" u="none" strike="noStrike" kern="1200" cap="none" normalizeH="0" baseline="0" dirty="0">
                          <a:ln>
                            <a:noFill/>
                          </a:ln>
                          <a:solidFill>
                            <a:schemeClr val="tx1"/>
                          </a:solidFill>
                          <a:effectLst/>
                          <a:latin typeface="Times New Roman" pitchFamily="18" charset="0"/>
                          <a:ea typeface="宋体" charset="-122"/>
                          <a:cs typeface="+mn-cs"/>
                        </a:rPr>
                        <a:t>质量</a:t>
                      </a:r>
                      <a:endParaRPr kumimoji="0" lang="en-US" altLang="zh-CN" sz="2400" b="0" i="0" u="none" strike="noStrike" kern="1200" cap="none" normalizeH="0" baseline="0" dirty="0">
                        <a:ln>
                          <a:noFill/>
                        </a:ln>
                        <a:solidFill>
                          <a:schemeClr val="tx1"/>
                        </a:solidFill>
                        <a:effectLst/>
                        <a:latin typeface="Times New Roman" pitchFamily="18" charset="0"/>
                        <a:ea typeface="宋体" charset="-122"/>
                        <a:cs typeface="+mn-cs"/>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altLang="zh-CN" sz="2400" b="0" i="0" u="none" strike="noStrike" cap="none" normalizeH="0" baseline="0">
                          <a:ln>
                            <a:noFill/>
                          </a:ln>
                          <a:solidFill>
                            <a:schemeClr val="tx1"/>
                          </a:solidFill>
                          <a:effectLst/>
                          <a:latin typeface="Times New Roman" pitchFamily="18" charset="0"/>
                          <a:ea typeface="宋体" charset="-122"/>
                          <a:cs typeface="Times New Roman" pitchFamily="18" charset="0"/>
                        </a:rPr>
                        <a:t>2.91</a:t>
                      </a:r>
                      <a:endParaRPr kumimoji="0" lang="en-US" altLang="zh-CN" sz="4400" b="0"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altLang="zh-CN" sz="2400" b="0" i="0" u="none" strike="noStrike" cap="none" normalizeH="0" baseline="0">
                          <a:ln>
                            <a:noFill/>
                          </a:ln>
                          <a:solidFill>
                            <a:schemeClr val="tx1"/>
                          </a:solidFill>
                          <a:effectLst/>
                          <a:latin typeface="Times New Roman" pitchFamily="18" charset="0"/>
                          <a:ea typeface="宋体" charset="-122"/>
                          <a:cs typeface="Times New Roman" pitchFamily="18" charset="0"/>
                        </a:rPr>
                        <a:t>3.22</a:t>
                      </a:r>
                      <a:endParaRPr kumimoji="0" lang="en-US" altLang="zh-CN" sz="4400" b="0"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altLang="zh-CN" sz="2400" b="0" i="0" u="none" strike="noStrike" cap="none" normalizeH="0" baseline="0" dirty="0">
                          <a:ln>
                            <a:noFill/>
                          </a:ln>
                          <a:solidFill>
                            <a:schemeClr val="tx1"/>
                          </a:solidFill>
                          <a:effectLst/>
                          <a:latin typeface="Times New Roman" pitchFamily="18" charset="0"/>
                          <a:ea typeface="宋体" charset="-122"/>
                          <a:cs typeface="Times New Roman" pitchFamily="18" charset="0"/>
                        </a:rPr>
                        <a:t>2.88</a:t>
                      </a:r>
                      <a:endParaRPr kumimoji="0" lang="en-US" altLang="zh-CN" sz="4400" b="0" i="0" u="none" strike="noStrike" cap="none" normalizeH="0" baseline="0" dirty="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altLang="zh-CN" sz="2400" b="0" i="0" u="none" strike="noStrike" cap="none" normalizeH="0" baseline="0" dirty="0">
                          <a:ln>
                            <a:noFill/>
                          </a:ln>
                          <a:solidFill>
                            <a:schemeClr val="tx1"/>
                          </a:solidFill>
                          <a:effectLst/>
                          <a:latin typeface="Times New Roman" pitchFamily="18" charset="0"/>
                          <a:ea typeface="宋体" charset="-122"/>
                          <a:cs typeface="Times New Roman" pitchFamily="18" charset="0"/>
                        </a:rPr>
                        <a:t>3.26</a:t>
                      </a:r>
                      <a:endParaRPr kumimoji="0" lang="en-US" altLang="zh-CN" sz="4400" b="0" i="0" u="none" strike="noStrike" cap="none" normalizeH="0" baseline="0" dirty="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4"/>
                  </a:ext>
                </a:extLst>
              </a:tr>
              <a:tr h="459410">
                <a:tc>
                  <a:txBody>
                    <a:bodyPr/>
                    <a:lstStyle/>
                    <a:p>
                      <a:pPr marL="0" marR="0" lvl="0" indent="0" algn="l" defTabSz="914400" rtl="0" eaLnBrk="0" fontAlgn="base" latinLnBrk="0" hangingPunct="0">
                        <a:lnSpc>
                          <a:spcPct val="100000"/>
                        </a:lnSpc>
                        <a:spcBef>
                          <a:spcPct val="0"/>
                        </a:spcBef>
                        <a:spcAft>
                          <a:spcPct val="0"/>
                        </a:spcAft>
                        <a:buClrTx/>
                        <a:buSzTx/>
                        <a:buFont typeface="Arial" charset="0"/>
                        <a:buNone/>
                        <a:tabLst/>
                      </a:pPr>
                      <a:r>
                        <a:rPr kumimoji="0" lang="zh-CN" altLang="en-US" sz="2400" b="0" i="0" u="none" strike="noStrike" kern="1200" cap="none" normalizeH="0" baseline="0" dirty="0">
                          <a:ln>
                            <a:noFill/>
                          </a:ln>
                          <a:solidFill>
                            <a:schemeClr val="tx1"/>
                          </a:solidFill>
                          <a:effectLst/>
                          <a:latin typeface="Times New Roman" pitchFamily="18" charset="0"/>
                          <a:ea typeface="宋体" charset="-122"/>
                          <a:cs typeface="+mn-cs"/>
                        </a:rPr>
                        <a:t>人力资源</a:t>
                      </a:r>
                      <a:endParaRPr kumimoji="0" lang="en-US" altLang="zh-CN" sz="2400" b="0" i="0" u="none" strike="noStrike" kern="1200" cap="none" normalizeH="0" baseline="0" dirty="0">
                        <a:ln>
                          <a:noFill/>
                        </a:ln>
                        <a:solidFill>
                          <a:schemeClr val="tx1"/>
                        </a:solidFill>
                        <a:effectLst/>
                        <a:latin typeface="Times New Roman" pitchFamily="18" charset="0"/>
                        <a:ea typeface="宋体" charset="-122"/>
                        <a:cs typeface="+mn-cs"/>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altLang="zh-CN" sz="2400" b="0" i="0" u="none" strike="noStrike" cap="none" normalizeH="0" baseline="0" dirty="0">
                          <a:ln>
                            <a:noFill/>
                          </a:ln>
                          <a:solidFill>
                            <a:schemeClr val="tx1"/>
                          </a:solidFill>
                          <a:effectLst/>
                          <a:latin typeface="Times New Roman" pitchFamily="18" charset="0"/>
                          <a:ea typeface="宋体" charset="-122"/>
                          <a:cs typeface="Times New Roman" pitchFamily="18" charset="0"/>
                        </a:rPr>
                        <a:t>3.18</a:t>
                      </a:r>
                      <a:endParaRPr kumimoji="0" lang="en-US" altLang="zh-CN" sz="4400" b="0" i="0" u="none" strike="noStrike" cap="none" normalizeH="0" baseline="0" dirty="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altLang="zh-CN" sz="2400" b="0" i="0" u="none" strike="noStrike" cap="none" normalizeH="0" baseline="0">
                          <a:ln>
                            <a:noFill/>
                          </a:ln>
                          <a:solidFill>
                            <a:schemeClr val="tx1"/>
                          </a:solidFill>
                          <a:effectLst/>
                          <a:latin typeface="Times New Roman" pitchFamily="18" charset="0"/>
                          <a:ea typeface="宋体" charset="-122"/>
                          <a:cs typeface="Times New Roman" pitchFamily="18" charset="0"/>
                        </a:rPr>
                        <a:t>3.20</a:t>
                      </a:r>
                      <a:endParaRPr kumimoji="0" lang="en-US" altLang="zh-CN" sz="4400" b="0"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altLang="zh-CN" sz="2400" b="0" i="0" u="none" strike="noStrike" cap="none" normalizeH="0" baseline="0">
                          <a:ln>
                            <a:noFill/>
                          </a:ln>
                          <a:solidFill>
                            <a:schemeClr val="tx1"/>
                          </a:solidFill>
                          <a:effectLst/>
                          <a:latin typeface="Times New Roman" pitchFamily="18" charset="0"/>
                          <a:ea typeface="宋体" charset="-122"/>
                          <a:cs typeface="Times New Roman" pitchFamily="18" charset="0"/>
                        </a:rPr>
                        <a:t>2.93</a:t>
                      </a:r>
                      <a:endParaRPr kumimoji="0" lang="en-US" altLang="zh-CN" sz="4400" b="0"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altLang="zh-CN" sz="2400" b="0" i="0" u="none" strike="noStrike" cap="none" normalizeH="0" baseline="0" dirty="0">
                          <a:ln>
                            <a:noFill/>
                          </a:ln>
                          <a:solidFill>
                            <a:schemeClr val="tx1"/>
                          </a:solidFill>
                          <a:effectLst/>
                          <a:latin typeface="Times New Roman" pitchFamily="18" charset="0"/>
                          <a:ea typeface="宋体" charset="-122"/>
                          <a:cs typeface="Times New Roman" pitchFamily="18" charset="0"/>
                        </a:rPr>
                        <a:t>3.18</a:t>
                      </a:r>
                      <a:endParaRPr kumimoji="0" lang="en-US" altLang="zh-CN" sz="4400" b="0" i="0" u="none" strike="noStrike" cap="none" normalizeH="0" baseline="0" dirty="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5"/>
                  </a:ext>
                </a:extLst>
              </a:tr>
              <a:tr h="334963">
                <a:tc>
                  <a:txBody>
                    <a:bodyPr/>
                    <a:lstStyle/>
                    <a:p>
                      <a:pPr marL="0" marR="0" lvl="0" indent="0" algn="l" defTabSz="914400" rtl="0" eaLnBrk="0" fontAlgn="base" latinLnBrk="0" hangingPunct="0">
                        <a:lnSpc>
                          <a:spcPct val="100000"/>
                        </a:lnSpc>
                        <a:spcBef>
                          <a:spcPct val="0"/>
                        </a:spcBef>
                        <a:spcAft>
                          <a:spcPct val="0"/>
                        </a:spcAft>
                        <a:buClrTx/>
                        <a:buSzTx/>
                        <a:buFont typeface="Arial" charset="0"/>
                        <a:buNone/>
                        <a:tabLst/>
                      </a:pPr>
                      <a:r>
                        <a:rPr kumimoji="0" lang="zh-CN" altLang="en-US" sz="2400" b="0" i="0" u="none" strike="noStrike" kern="1200" cap="none" normalizeH="0" baseline="0" dirty="0">
                          <a:ln>
                            <a:noFill/>
                          </a:ln>
                          <a:solidFill>
                            <a:schemeClr val="tx1"/>
                          </a:solidFill>
                          <a:effectLst/>
                          <a:latin typeface="Times New Roman" pitchFamily="18" charset="0"/>
                          <a:ea typeface="宋体" charset="-122"/>
                          <a:cs typeface="+mn-cs"/>
                        </a:rPr>
                        <a:t>沟通</a:t>
                      </a:r>
                      <a:endParaRPr kumimoji="0" lang="en-US" altLang="zh-CN" sz="2400" b="0" i="0" u="none" strike="noStrike" kern="1200" cap="none" normalizeH="0" baseline="0" dirty="0">
                        <a:ln>
                          <a:noFill/>
                        </a:ln>
                        <a:solidFill>
                          <a:schemeClr val="tx1"/>
                        </a:solidFill>
                        <a:effectLst/>
                        <a:latin typeface="Times New Roman" pitchFamily="18" charset="0"/>
                        <a:ea typeface="宋体" charset="-122"/>
                        <a:cs typeface="+mn-cs"/>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altLang="zh-CN" sz="2400" b="0" i="0" u="none" strike="noStrike" cap="none" normalizeH="0" baseline="0">
                          <a:ln>
                            <a:noFill/>
                          </a:ln>
                          <a:solidFill>
                            <a:schemeClr val="tx1"/>
                          </a:solidFill>
                          <a:effectLst/>
                          <a:latin typeface="Times New Roman" pitchFamily="18" charset="0"/>
                          <a:ea typeface="宋体" charset="-122"/>
                          <a:cs typeface="Times New Roman" pitchFamily="18" charset="0"/>
                        </a:rPr>
                        <a:t>3.53</a:t>
                      </a:r>
                      <a:endParaRPr kumimoji="0" lang="en-US" altLang="zh-CN" sz="4400" b="0"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altLang="zh-CN" sz="2400" b="0" i="0" u="none" strike="noStrike" cap="none" normalizeH="0" baseline="0">
                          <a:ln>
                            <a:noFill/>
                          </a:ln>
                          <a:solidFill>
                            <a:schemeClr val="tx1"/>
                          </a:solidFill>
                          <a:effectLst/>
                          <a:latin typeface="Times New Roman" pitchFamily="18" charset="0"/>
                          <a:ea typeface="宋体" charset="-122"/>
                          <a:cs typeface="Times New Roman" pitchFamily="18" charset="0"/>
                        </a:rPr>
                        <a:t>3.53</a:t>
                      </a:r>
                      <a:endParaRPr kumimoji="0" lang="en-US" altLang="zh-CN" sz="4400" b="0"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altLang="zh-CN" sz="2400" b="0" i="0" u="none" strike="noStrike" cap="none" normalizeH="0" baseline="0">
                          <a:ln>
                            <a:noFill/>
                          </a:ln>
                          <a:solidFill>
                            <a:schemeClr val="tx1"/>
                          </a:solidFill>
                          <a:effectLst/>
                          <a:latin typeface="Times New Roman" pitchFamily="18" charset="0"/>
                          <a:ea typeface="宋体" charset="-122"/>
                          <a:cs typeface="Times New Roman" pitchFamily="18" charset="0"/>
                        </a:rPr>
                        <a:t>3.21</a:t>
                      </a:r>
                      <a:endParaRPr kumimoji="0" lang="en-US" altLang="zh-CN" sz="4400" b="0"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altLang="zh-CN" sz="2400" b="0" i="0" u="none" strike="noStrike" cap="none" normalizeH="0" baseline="0" dirty="0">
                          <a:ln>
                            <a:noFill/>
                          </a:ln>
                          <a:solidFill>
                            <a:schemeClr val="tx1"/>
                          </a:solidFill>
                          <a:effectLst/>
                          <a:latin typeface="Times New Roman" pitchFamily="18" charset="0"/>
                          <a:ea typeface="宋体" charset="-122"/>
                          <a:cs typeface="Times New Roman" pitchFamily="18" charset="0"/>
                        </a:rPr>
                        <a:t>3.48</a:t>
                      </a:r>
                      <a:endParaRPr kumimoji="0" lang="en-US" altLang="zh-CN" sz="4400" b="0" i="0" u="none" strike="noStrike" cap="none" normalizeH="0" baseline="0" dirty="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6"/>
                  </a:ext>
                </a:extLst>
              </a:tr>
              <a:tr h="334963">
                <a:tc>
                  <a:txBody>
                    <a:bodyPr/>
                    <a:lstStyle/>
                    <a:p>
                      <a:pPr marL="0" marR="0" lvl="0" indent="0" algn="l" defTabSz="914400" rtl="0" eaLnBrk="0" fontAlgn="base" latinLnBrk="0" hangingPunct="0">
                        <a:lnSpc>
                          <a:spcPct val="100000"/>
                        </a:lnSpc>
                        <a:spcBef>
                          <a:spcPct val="0"/>
                        </a:spcBef>
                        <a:spcAft>
                          <a:spcPct val="0"/>
                        </a:spcAft>
                        <a:buClrTx/>
                        <a:buSzTx/>
                        <a:buFont typeface="Arial" charset="0"/>
                        <a:buNone/>
                        <a:tabLst/>
                      </a:pPr>
                      <a:r>
                        <a:rPr kumimoji="0" lang="zh-CN" altLang="en-US" sz="2400" b="1" i="0" u="none" strike="noStrike" kern="1200" cap="none" normalizeH="0" baseline="0" dirty="0">
                          <a:ln>
                            <a:noFill/>
                          </a:ln>
                          <a:solidFill>
                            <a:srgbClr val="FF0000"/>
                          </a:solidFill>
                          <a:effectLst/>
                          <a:latin typeface="Times New Roman" pitchFamily="18" charset="0"/>
                          <a:ea typeface="宋体" charset="-122"/>
                          <a:cs typeface="+mn-cs"/>
                        </a:rPr>
                        <a:t>风险</a:t>
                      </a:r>
                      <a:endParaRPr kumimoji="0" lang="en-US" altLang="zh-CN" sz="2400" b="1" i="0" u="none" strike="noStrike" kern="1200" cap="none" normalizeH="0" baseline="0" dirty="0">
                        <a:ln>
                          <a:noFill/>
                        </a:ln>
                        <a:solidFill>
                          <a:srgbClr val="FF0000"/>
                        </a:solidFill>
                        <a:effectLst/>
                        <a:latin typeface="Times New Roman" pitchFamily="18" charset="0"/>
                        <a:ea typeface="宋体" charset="-122"/>
                        <a:cs typeface="+mn-cs"/>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altLang="zh-CN" sz="2400" b="1" i="0" u="none" strike="noStrike" cap="none" normalizeH="0" baseline="0">
                          <a:ln>
                            <a:noFill/>
                          </a:ln>
                          <a:solidFill>
                            <a:srgbClr val="FF0000"/>
                          </a:solidFill>
                          <a:effectLst/>
                          <a:latin typeface="Times New Roman" pitchFamily="18" charset="0"/>
                          <a:ea typeface="宋体" charset="-122"/>
                          <a:cs typeface="Times New Roman" pitchFamily="18" charset="0"/>
                        </a:rPr>
                        <a:t>2.93</a:t>
                      </a:r>
                      <a:endParaRPr kumimoji="0" lang="en-US" altLang="zh-CN" sz="4400" b="1" i="0" u="none" strike="noStrike" cap="none" normalizeH="0" baseline="0">
                        <a:ln>
                          <a:noFill/>
                        </a:ln>
                        <a:solidFill>
                          <a:srgbClr val="FF0000"/>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altLang="zh-CN" sz="2400" b="1" i="0" u="none" strike="noStrike" cap="none" normalizeH="0" baseline="0">
                          <a:ln>
                            <a:noFill/>
                          </a:ln>
                          <a:solidFill>
                            <a:srgbClr val="FF0000"/>
                          </a:solidFill>
                          <a:effectLst/>
                          <a:latin typeface="Times New Roman" pitchFamily="18" charset="0"/>
                          <a:ea typeface="宋体" charset="-122"/>
                          <a:cs typeface="Times New Roman" pitchFamily="18" charset="0"/>
                        </a:rPr>
                        <a:t>2.87</a:t>
                      </a:r>
                      <a:endParaRPr kumimoji="0" lang="en-US" altLang="zh-CN" sz="4400" b="1" i="0" u="none" strike="noStrike" cap="none" normalizeH="0" baseline="0">
                        <a:ln>
                          <a:noFill/>
                        </a:ln>
                        <a:solidFill>
                          <a:srgbClr val="FF0000"/>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altLang="zh-CN" sz="2400" b="1" i="0" u="none" strike="noStrike" cap="none" normalizeH="0" baseline="0">
                          <a:ln>
                            <a:noFill/>
                          </a:ln>
                          <a:solidFill>
                            <a:srgbClr val="FF0000"/>
                          </a:solidFill>
                          <a:effectLst/>
                          <a:latin typeface="Times New Roman" pitchFamily="18" charset="0"/>
                          <a:ea typeface="宋体" charset="-122"/>
                          <a:cs typeface="Times New Roman" pitchFamily="18" charset="0"/>
                        </a:rPr>
                        <a:t>2.75</a:t>
                      </a:r>
                      <a:endParaRPr kumimoji="0" lang="en-US" altLang="zh-CN" sz="4400" b="1" i="0" u="none" strike="noStrike" cap="none" normalizeH="0" baseline="0">
                        <a:ln>
                          <a:noFill/>
                        </a:ln>
                        <a:solidFill>
                          <a:srgbClr val="FF0000"/>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altLang="zh-CN" sz="2400" b="1" i="0" u="none" strike="noStrike" cap="none" normalizeH="0" baseline="0" dirty="0">
                          <a:ln>
                            <a:noFill/>
                          </a:ln>
                          <a:solidFill>
                            <a:srgbClr val="FF0000"/>
                          </a:solidFill>
                          <a:effectLst/>
                          <a:latin typeface="Times New Roman" pitchFamily="18" charset="0"/>
                          <a:ea typeface="宋体" charset="-122"/>
                          <a:cs typeface="Times New Roman" pitchFamily="18" charset="0"/>
                        </a:rPr>
                        <a:t>2.76</a:t>
                      </a:r>
                      <a:endParaRPr kumimoji="0" lang="en-US" altLang="zh-CN" sz="4400" b="1" i="0" u="none" strike="noStrike" cap="none" normalizeH="0" baseline="0" dirty="0">
                        <a:ln>
                          <a:noFill/>
                        </a:ln>
                        <a:solidFill>
                          <a:srgbClr val="FF0000"/>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7"/>
                  </a:ext>
                </a:extLst>
              </a:tr>
              <a:tr h="334963">
                <a:tc>
                  <a:txBody>
                    <a:bodyPr/>
                    <a:lstStyle/>
                    <a:p>
                      <a:pPr marL="0" marR="0" lvl="0" indent="0" algn="l" defTabSz="914400" rtl="0" eaLnBrk="0" fontAlgn="base" latinLnBrk="0" hangingPunct="0">
                        <a:lnSpc>
                          <a:spcPct val="100000"/>
                        </a:lnSpc>
                        <a:spcBef>
                          <a:spcPct val="0"/>
                        </a:spcBef>
                        <a:spcAft>
                          <a:spcPct val="0"/>
                        </a:spcAft>
                        <a:buClrTx/>
                        <a:buSzTx/>
                        <a:buFont typeface="Arial" charset="0"/>
                        <a:buNone/>
                        <a:tabLst/>
                      </a:pPr>
                      <a:r>
                        <a:rPr kumimoji="0" lang="zh-CN" altLang="en-US" sz="2400" b="0" i="0" u="none" strike="noStrike" kern="1200" cap="none" normalizeH="0" baseline="0" dirty="0">
                          <a:ln>
                            <a:noFill/>
                          </a:ln>
                          <a:solidFill>
                            <a:schemeClr val="tx1"/>
                          </a:solidFill>
                          <a:effectLst/>
                          <a:latin typeface="Times New Roman" pitchFamily="18" charset="0"/>
                          <a:ea typeface="宋体" charset="-122"/>
                          <a:cs typeface="+mn-cs"/>
                        </a:rPr>
                        <a:t>采购</a:t>
                      </a:r>
                      <a:endParaRPr kumimoji="0" lang="en-US" altLang="zh-CN" sz="2400" b="0" i="0" u="none" strike="noStrike" kern="1200" cap="none" normalizeH="0" baseline="0" dirty="0">
                        <a:ln>
                          <a:noFill/>
                        </a:ln>
                        <a:solidFill>
                          <a:schemeClr val="tx1"/>
                        </a:solidFill>
                        <a:effectLst/>
                        <a:latin typeface="Times New Roman" pitchFamily="18" charset="0"/>
                        <a:ea typeface="宋体" charset="-122"/>
                        <a:cs typeface="+mn-cs"/>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altLang="zh-CN" sz="2400" b="0" i="0" u="none" strike="noStrike" cap="none" normalizeH="0" baseline="0" dirty="0">
                          <a:ln>
                            <a:noFill/>
                          </a:ln>
                          <a:solidFill>
                            <a:schemeClr val="tx1"/>
                          </a:solidFill>
                          <a:effectLst/>
                          <a:latin typeface="Times New Roman" pitchFamily="18" charset="0"/>
                          <a:ea typeface="宋体" charset="-122"/>
                          <a:cs typeface="Times New Roman" pitchFamily="18" charset="0"/>
                        </a:rPr>
                        <a:t>3.33</a:t>
                      </a:r>
                      <a:endParaRPr kumimoji="0" lang="en-US" altLang="zh-CN" sz="4400" b="0" i="0" u="none" strike="noStrike" cap="none" normalizeH="0" baseline="0" dirty="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altLang="zh-CN" sz="2400" b="0" i="0" u="none" strike="noStrike" cap="none" normalizeH="0" baseline="0">
                          <a:ln>
                            <a:noFill/>
                          </a:ln>
                          <a:solidFill>
                            <a:schemeClr val="tx1"/>
                          </a:solidFill>
                          <a:effectLst/>
                          <a:latin typeface="Times New Roman" pitchFamily="18" charset="0"/>
                          <a:ea typeface="宋体" charset="-122"/>
                          <a:cs typeface="Times New Roman" pitchFamily="18" charset="0"/>
                        </a:rPr>
                        <a:t>3.01</a:t>
                      </a:r>
                      <a:endParaRPr kumimoji="0" lang="en-US" altLang="zh-CN" sz="4400" b="0"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altLang="zh-CN" sz="2400" b="0" i="0" u="none" strike="noStrike" cap="none" normalizeH="0" baseline="0">
                          <a:ln>
                            <a:noFill/>
                          </a:ln>
                          <a:solidFill>
                            <a:schemeClr val="tx1"/>
                          </a:solidFill>
                          <a:effectLst/>
                          <a:latin typeface="Times New Roman" pitchFamily="18" charset="0"/>
                          <a:ea typeface="宋体" charset="-122"/>
                          <a:cs typeface="Times New Roman" pitchFamily="18" charset="0"/>
                        </a:rPr>
                        <a:t>2.91</a:t>
                      </a:r>
                      <a:endParaRPr kumimoji="0" lang="en-US" altLang="zh-CN" sz="4400" b="0"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altLang="zh-CN" sz="2400" b="0" i="0" u="none" strike="noStrike" cap="none" normalizeH="0" baseline="0" dirty="0">
                          <a:ln>
                            <a:noFill/>
                          </a:ln>
                          <a:solidFill>
                            <a:schemeClr val="tx1"/>
                          </a:solidFill>
                          <a:effectLst/>
                          <a:latin typeface="Times New Roman" pitchFamily="18" charset="0"/>
                          <a:ea typeface="宋体" charset="-122"/>
                          <a:cs typeface="Times New Roman" pitchFamily="18" charset="0"/>
                        </a:rPr>
                        <a:t>3.33 </a:t>
                      </a:r>
                      <a:endParaRPr kumimoji="0" lang="en-US" altLang="zh-CN" sz="4400" b="0" i="0" u="none" strike="noStrike" cap="none" normalizeH="0" baseline="0" dirty="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8"/>
                  </a:ext>
                </a:extLst>
              </a:tr>
            </a:tbl>
          </a:graphicData>
        </a:graphic>
      </p:graphicFrame>
      <p:sp>
        <p:nvSpPr>
          <p:cNvPr id="7" name="内容占位符 2"/>
          <p:cNvSpPr>
            <a:spLocks noGrp="1"/>
          </p:cNvSpPr>
          <p:nvPr>
            <p:ph idx="1"/>
          </p:nvPr>
        </p:nvSpPr>
        <p:spPr>
          <a:xfrm>
            <a:off x="295275" y="1489075"/>
            <a:ext cx="8524875" cy="4313238"/>
          </a:xfrm>
        </p:spPr>
        <p:txBody>
          <a:bodyPr/>
          <a:lstStyle/>
          <a:p>
            <a:r>
              <a:rPr lang="zh-CN" altLang="en-US" sz="2400" dirty="0"/>
              <a:t>阅读教材第一节：项目风险管理的重要性；</a:t>
            </a:r>
            <a:endParaRPr lang="en-US" altLang="zh-CN" sz="2400"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规划风险</a:t>
            </a:r>
          </a:p>
        </p:txBody>
      </p:sp>
      <p:sp>
        <p:nvSpPr>
          <p:cNvPr id="3" name="内容占位符 2"/>
          <p:cNvSpPr>
            <a:spLocks noGrp="1"/>
          </p:cNvSpPr>
          <p:nvPr>
            <p:ph idx="1"/>
          </p:nvPr>
        </p:nvSpPr>
        <p:spPr/>
        <p:txBody>
          <a:bodyPr/>
          <a:lstStyle/>
          <a:p>
            <a:r>
              <a:rPr lang="zh-CN" altLang="en-US" sz="2400" dirty="0"/>
              <a:t>规划风险回答的是“怎么解决计划赶不上变化”的问题，由</a:t>
            </a:r>
            <a:r>
              <a:rPr lang="zh-CN" altLang="en-US" sz="2400" dirty="0">
                <a:solidFill>
                  <a:srgbClr val="FF0000"/>
                </a:solidFill>
              </a:rPr>
              <a:t>项目经理</a:t>
            </a:r>
            <a:r>
              <a:rPr lang="zh-CN" altLang="en-US" sz="2400" dirty="0"/>
              <a:t>负责，其它成员（</a:t>
            </a:r>
            <a:r>
              <a:rPr lang="zh-CN" altLang="en-US" sz="2400" dirty="0">
                <a:solidFill>
                  <a:srgbClr val="FF0000"/>
                </a:solidFill>
              </a:rPr>
              <a:t>包括客户和用户</a:t>
            </a:r>
            <a:r>
              <a:rPr lang="zh-CN" altLang="en-US" sz="2400" dirty="0"/>
              <a:t>）配合，进行风险分析，制定</a:t>
            </a:r>
            <a:r>
              <a:rPr lang="en-US" altLang="zh-CN" sz="2400" dirty="0"/>
              <a:t>《</a:t>
            </a:r>
            <a:r>
              <a:rPr lang="zh-CN" altLang="en-US" sz="2400" dirty="0"/>
              <a:t>风险登记册</a:t>
            </a:r>
            <a:r>
              <a:rPr lang="en-US" altLang="zh-CN" sz="2400" dirty="0"/>
              <a:t>》</a:t>
            </a:r>
            <a:r>
              <a:rPr lang="zh-CN" altLang="en-US" sz="2400" dirty="0"/>
              <a:t>。基本工作包括：</a:t>
            </a:r>
            <a:endParaRPr lang="en-US" altLang="zh-CN" sz="2400" dirty="0"/>
          </a:p>
        </p:txBody>
      </p:sp>
      <p:graphicFrame>
        <p:nvGraphicFramePr>
          <p:cNvPr id="4" name="图示 3"/>
          <p:cNvGraphicFramePr/>
          <p:nvPr>
            <p:extLst>
              <p:ext uri="{D42A27DB-BD31-4B8C-83A1-F6EECF244321}">
                <p14:modId xmlns:p14="http://schemas.microsoft.com/office/powerpoint/2010/main" val="2874282985"/>
              </p:ext>
            </p:extLst>
          </p:nvPr>
        </p:nvGraphicFramePr>
        <p:xfrm>
          <a:off x="781705" y="2712355"/>
          <a:ext cx="8001056"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风险相关的重要概念</a:t>
            </a:r>
          </a:p>
        </p:txBody>
      </p:sp>
      <p:sp>
        <p:nvSpPr>
          <p:cNvPr id="3" name="内容占位符 2"/>
          <p:cNvSpPr>
            <a:spLocks noGrp="1"/>
          </p:cNvSpPr>
          <p:nvPr>
            <p:ph sz="quarter" idx="1"/>
          </p:nvPr>
        </p:nvSpPr>
        <p:spPr/>
        <p:txBody>
          <a:bodyPr/>
          <a:lstStyle/>
          <a:p>
            <a:r>
              <a:rPr lang="zh-CN" altLang="en-US" sz="2400" dirty="0"/>
              <a:t>定义：可能对项目目标产生负面或者正面影响的不确定性</a:t>
            </a:r>
            <a:endParaRPr lang="en-US" altLang="zh-CN" sz="2400" dirty="0"/>
          </a:p>
          <a:p>
            <a:pPr lvl="1"/>
            <a:r>
              <a:rPr lang="zh-CN" altLang="en-US" sz="2200" dirty="0"/>
              <a:t>消极风险、积极风险</a:t>
            </a:r>
            <a:endParaRPr lang="en-US" altLang="zh-CN" sz="2200" dirty="0"/>
          </a:p>
          <a:p>
            <a:r>
              <a:rPr lang="zh-CN" altLang="en-US" sz="2400" dirty="0"/>
              <a:t>风险</a:t>
            </a:r>
            <a:r>
              <a:rPr lang="en-US" altLang="zh-CN" sz="2400" dirty="0"/>
              <a:t>4</a:t>
            </a:r>
            <a:r>
              <a:rPr lang="zh-CN" altLang="en-US" sz="2400" dirty="0"/>
              <a:t>要素：事件、原因、发生概率和后果</a:t>
            </a:r>
            <a:endParaRPr lang="en-US" altLang="zh-CN" sz="2400" dirty="0"/>
          </a:p>
          <a:p>
            <a:r>
              <a:rPr lang="zh-CN" altLang="en-US" sz="2400" dirty="0"/>
              <a:t>风险类别：如技术风险、管理风险、内部风险或外部风险等，通常用</a:t>
            </a:r>
            <a:r>
              <a:rPr lang="en-US" altLang="zh-CN" sz="2400" dirty="0"/>
              <a:t>RBS</a:t>
            </a:r>
            <a:r>
              <a:rPr lang="zh-CN" altLang="en-US" sz="2400" dirty="0"/>
              <a:t>定义，作为风险识别的起点</a:t>
            </a:r>
            <a:endParaRPr lang="en-US" altLang="zh-CN"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blinds(horizontal)">
                                      <p:cBhvr>
                                        <p:cTn id="20"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 </a:t>
            </a:r>
            <a:r>
              <a:rPr lang="zh-CN" altLang="en-US" dirty="0"/>
              <a:t>识别风险</a:t>
            </a:r>
          </a:p>
        </p:txBody>
      </p:sp>
      <p:sp>
        <p:nvSpPr>
          <p:cNvPr id="3" name="内容占位符 2"/>
          <p:cNvSpPr>
            <a:spLocks noGrp="1"/>
          </p:cNvSpPr>
          <p:nvPr>
            <p:ph idx="1"/>
          </p:nvPr>
        </p:nvSpPr>
        <p:spPr/>
        <p:txBody>
          <a:bodyPr/>
          <a:lstStyle/>
          <a:p>
            <a:r>
              <a:rPr lang="zh-CN" altLang="en-US" sz="2400" dirty="0"/>
              <a:t>判断哪些风险会影响项目并记录其特征（</a:t>
            </a:r>
            <a:r>
              <a:rPr lang="zh-CN" altLang="en-US" sz="2400" dirty="0">
                <a:solidFill>
                  <a:srgbClr val="FF0000"/>
                </a:solidFill>
              </a:rPr>
              <a:t>教材第</a:t>
            </a:r>
            <a:r>
              <a:rPr lang="en-US" altLang="zh-CN" sz="2400" dirty="0">
                <a:solidFill>
                  <a:srgbClr val="FF0000"/>
                </a:solidFill>
              </a:rPr>
              <a:t>3</a:t>
            </a:r>
            <a:r>
              <a:rPr lang="zh-CN" altLang="en-US" sz="2400" dirty="0">
                <a:solidFill>
                  <a:srgbClr val="FF0000"/>
                </a:solidFill>
              </a:rPr>
              <a:t>节“</a:t>
            </a:r>
            <a:r>
              <a:rPr lang="en-US" altLang="zh-CN" sz="2400" dirty="0">
                <a:solidFill>
                  <a:srgbClr val="FF0000"/>
                </a:solidFill>
              </a:rPr>
              <a:t>IT</a:t>
            </a:r>
            <a:r>
              <a:rPr lang="zh-CN" altLang="en-US" sz="2400" dirty="0">
                <a:solidFill>
                  <a:srgbClr val="FF0000"/>
                </a:solidFill>
              </a:rPr>
              <a:t>项目中常见的风险源”</a:t>
            </a:r>
            <a:r>
              <a:rPr lang="zh-CN" altLang="en-US" sz="2400" dirty="0"/>
              <a:t>）。主要的方法包括：</a:t>
            </a:r>
            <a:endParaRPr lang="en-US" altLang="zh-CN" sz="2400" dirty="0"/>
          </a:p>
          <a:p>
            <a:pPr lvl="1"/>
            <a:r>
              <a:rPr lang="zh-CN" altLang="en-US" sz="2000" dirty="0">
                <a:solidFill>
                  <a:srgbClr val="FF0000"/>
                </a:solidFill>
              </a:rPr>
              <a:t>文档审查</a:t>
            </a:r>
            <a:r>
              <a:rPr lang="zh-CN" altLang="en-US" sz="2000" dirty="0"/>
              <a:t>。对项目文档（包括各种计划、假设条件、以往的项目档案和其他信息）进行结构化审查</a:t>
            </a:r>
            <a:endParaRPr lang="en-US" altLang="zh-CN" sz="2000" dirty="0"/>
          </a:p>
          <a:p>
            <a:pPr lvl="1"/>
            <a:r>
              <a:rPr lang="zh-CN" altLang="en-US" sz="2000" dirty="0">
                <a:solidFill>
                  <a:srgbClr val="FF0000"/>
                </a:solidFill>
              </a:rPr>
              <a:t>头脑风暴（教材第</a:t>
            </a:r>
            <a:r>
              <a:rPr lang="en-US" altLang="zh-CN" sz="2000" dirty="0">
                <a:solidFill>
                  <a:srgbClr val="FF0000"/>
                </a:solidFill>
              </a:rPr>
              <a:t>4</a:t>
            </a:r>
            <a:r>
              <a:rPr lang="zh-CN" altLang="en-US" sz="2000" dirty="0">
                <a:solidFill>
                  <a:srgbClr val="FF0000"/>
                </a:solidFill>
              </a:rPr>
              <a:t>节“识别风险的几点建议”）</a:t>
            </a:r>
            <a:endParaRPr lang="en-US" altLang="zh-CN" sz="2000" dirty="0">
              <a:solidFill>
                <a:srgbClr val="FF0000"/>
              </a:solidFill>
            </a:endParaRPr>
          </a:p>
          <a:p>
            <a:pPr lvl="1"/>
            <a:r>
              <a:rPr lang="zh-CN" altLang="en-US" sz="2000" dirty="0">
                <a:solidFill>
                  <a:srgbClr val="FF0000"/>
                </a:solidFill>
              </a:rPr>
              <a:t>核对表分析</a:t>
            </a:r>
            <a:r>
              <a:rPr lang="zh-CN" altLang="en-US" sz="2000" dirty="0"/>
              <a:t>。根据以往类似项目、</a:t>
            </a:r>
            <a:r>
              <a:rPr lang="en-US" altLang="zh-CN" sz="2000" dirty="0"/>
              <a:t>RBS</a:t>
            </a:r>
            <a:r>
              <a:rPr lang="zh-CN" altLang="en-US" sz="2000" dirty="0"/>
              <a:t>底层或其他历史信息与知识编制风险识别核对表</a:t>
            </a:r>
            <a:endParaRPr lang="en-US" altLang="zh-CN" sz="2000" dirty="0"/>
          </a:p>
          <a:p>
            <a:endParaRPr lang="zh-CN" alt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风险分解结构（</a:t>
            </a:r>
            <a:r>
              <a:rPr lang="en-US" altLang="zh-CN" dirty="0"/>
              <a:t>RBS</a:t>
            </a:r>
            <a:r>
              <a:rPr lang="zh-CN" altLang="en-US" dirty="0"/>
              <a:t>）</a:t>
            </a:r>
          </a:p>
        </p:txBody>
      </p:sp>
      <p:sp>
        <p:nvSpPr>
          <p:cNvPr id="3" name="内容占位符 2"/>
          <p:cNvSpPr>
            <a:spLocks noGrp="1"/>
          </p:cNvSpPr>
          <p:nvPr>
            <p:ph sz="quarter" idx="1"/>
          </p:nvPr>
        </p:nvSpPr>
        <p:spPr/>
        <p:txBody>
          <a:bodyPr/>
          <a:lstStyle/>
          <a:p>
            <a:pPr marL="273050" lvl="2" indent="-273050">
              <a:spcBef>
                <a:spcPts val="575"/>
              </a:spcBef>
              <a:buClr>
                <a:schemeClr val="accent1"/>
              </a:buClr>
            </a:pPr>
            <a:r>
              <a:rPr lang="en-US" altLang="zh-CN" sz="2400" dirty="0"/>
              <a:t>RBS</a:t>
            </a:r>
            <a:r>
              <a:rPr lang="zh-CN" altLang="en-US" sz="2400" dirty="0"/>
              <a:t>：企业将以往经验所遇到的风险按类别和子类别排列为一种层级结构，用于帮助未来项目快速识别风险。</a:t>
            </a:r>
            <a:endParaRPr lang="en-US" altLang="zh-CN" sz="2400" dirty="0"/>
          </a:p>
          <a:p>
            <a:endParaRPr lang="zh-CN" altLang="en-US" sz="2800" dirty="0"/>
          </a:p>
        </p:txBody>
      </p:sp>
      <p:pic>
        <p:nvPicPr>
          <p:cNvPr id="921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3000" y="2296890"/>
            <a:ext cx="6858000" cy="4286250"/>
          </a:xfrm>
          <a:prstGeom prst="rect">
            <a:avLst/>
          </a:prstGeom>
          <a:noFill/>
          <a:ln w="9525">
            <a:noFill/>
            <a:miter lim="800000"/>
            <a:headEnd/>
            <a:tailEnd/>
          </a:ln>
          <a:effectLst/>
        </p:spPr>
      </p:pic>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 </a:t>
            </a:r>
            <a:r>
              <a:rPr lang="zh-CN" altLang="en-US" dirty="0"/>
              <a:t>实施定性风险分析</a:t>
            </a:r>
          </a:p>
        </p:txBody>
      </p:sp>
      <p:sp>
        <p:nvSpPr>
          <p:cNvPr id="3" name="内容占位符 2"/>
          <p:cNvSpPr>
            <a:spLocks noGrp="1"/>
          </p:cNvSpPr>
          <p:nvPr>
            <p:ph idx="1"/>
          </p:nvPr>
        </p:nvSpPr>
        <p:spPr>
          <a:xfrm>
            <a:off x="295275" y="1415335"/>
            <a:ext cx="8524875" cy="4313238"/>
          </a:xfrm>
        </p:spPr>
        <p:txBody>
          <a:bodyPr/>
          <a:lstStyle/>
          <a:p>
            <a:r>
              <a:rPr lang="zh-CN" altLang="en-US" sz="2400" dirty="0"/>
              <a:t>评估并综合分析风险的发生概率和影响，对风险进行优先排序（</a:t>
            </a:r>
            <a:r>
              <a:rPr lang="zh-CN" altLang="en-US" sz="2400" dirty="0">
                <a:solidFill>
                  <a:srgbClr val="FF0000"/>
                </a:solidFill>
              </a:rPr>
              <a:t>教材第</a:t>
            </a:r>
            <a:r>
              <a:rPr lang="en-US" altLang="zh-CN" sz="2400" dirty="0">
                <a:solidFill>
                  <a:srgbClr val="FF0000"/>
                </a:solidFill>
              </a:rPr>
              <a:t>5</a:t>
            </a:r>
            <a:r>
              <a:rPr lang="zh-CN" altLang="en-US" sz="2400" dirty="0">
                <a:solidFill>
                  <a:srgbClr val="FF0000"/>
                </a:solidFill>
              </a:rPr>
              <a:t>节“用概率与影响矩阵估算风险因子”</a:t>
            </a:r>
            <a:r>
              <a:rPr lang="zh-CN" altLang="en-US" sz="2400" dirty="0"/>
              <a:t>）</a:t>
            </a:r>
            <a:endParaRPr lang="en-US" altLang="zh-CN" sz="2400" dirty="0"/>
          </a:p>
          <a:p>
            <a:pPr lvl="1"/>
            <a:r>
              <a:rPr lang="zh-CN" altLang="en-US" sz="2000" dirty="0"/>
              <a:t>概率影响矩阵。用于评估每个风险的重要性和所需的关注优先级，根据概率和影响的各种组合，把风险划分为低、中、高风险</a:t>
            </a:r>
            <a:endParaRPr lang="en-US" altLang="zh-CN" sz="2000" dirty="0"/>
          </a:p>
          <a:p>
            <a:pPr lvl="1"/>
            <a:endParaRPr lang="zh-CN" altLang="en-US" sz="2400" dirty="0"/>
          </a:p>
        </p:txBody>
      </p:sp>
      <p:graphicFrame>
        <p:nvGraphicFramePr>
          <p:cNvPr id="4" name="表格 3"/>
          <p:cNvGraphicFramePr>
            <a:graphicFrameLocks noGrp="1"/>
          </p:cNvGraphicFramePr>
          <p:nvPr/>
        </p:nvGraphicFramePr>
        <p:xfrm>
          <a:off x="2186006" y="3002674"/>
          <a:ext cx="5029200" cy="3200400"/>
        </p:xfrm>
        <a:graphic>
          <a:graphicData uri="http://schemas.openxmlformats.org/drawingml/2006/table">
            <a:tbl>
              <a:tblPr firstRow="1" bandRow="1">
                <a:tableStyleId>{5940675A-B579-460E-94D1-54222C63F5DA}</a:tableStyleId>
              </a:tblPr>
              <a:tblGrid>
                <a:gridCol w="1676400">
                  <a:extLst>
                    <a:ext uri="{9D8B030D-6E8A-4147-A177-3AD203B41FA5}">
                      <a16:colId xmlns:a16="http://schemas.microsoft.com/office/drawing/2014/main" xmlns="" val="20000"/>
                    </a:ext>
                  </a:extLst>
                </a:gridCol>
                <a:gridCol w="1676400">
                  <a:extLst>
                    <a:ext uri="{9D8B030D-6E8A-4147-A177-3AD203B41FA5}">
                      <a16:colId xmlns:a16="http://schemas.microsoft.com/office/drawing/2014/main" xmlns="" val="20001"/>
                    </a:ext>
                  </a:extLst>
                </a:gridCol>
                <a:gridCol w="1676400">
                  <a:extLst>
                    <a:ext uri="{9D8B030D-6E8A-4147-A177-3AD203B41FA5}">
                      <a16:colId xmlns:a16="http://schemas.microsoft.com/office/drawing/2014/main" xmlns="" val="20002"/>
                    </a:ext>
                  </a:extLst>
                </a:gridCol>
              </a:tblGrid>
              <a:tr h="1066800">
                <a:tc>
                  <a:txBody>
                    <a:bodyPr/>
                    <a:lstStyle/>
                    <a:p>
                      <a:pPr algn="ctr"/>
                      <a:endParaRPr lang="zh-CN" altLang="en-US" dirty="0"/>
                    </a:p>
                  </a:txBody>
                  <a:tcPr/>
                </a:tc>
                <a:tc>
                  <a:txBody>
                    <a:bodyPr/>
                    <a:lstStyle/>
                    <a:p>
                      <a:pPr algn="ctr"/>
                      <a:r>
                        <a:rPr lang="zh-CN" altLang="en-US" dirty="0"/>
                        <a:t>风险</a:t>
                      </a:r>
                      <a:r>
                        <a:rPr lang="en-US" altLang="zh-CN" dirty="0"/>
                        <a:t>6</a:t>
                      </a:r>
                      <a:endParaRPr lang="zh-CN" altLang="en-US" dirty="0"/>
                    </a:p>
                  </a:txBody>
                  <a:tcPr/>
                </a:tc>
                <a:tc>
                  <a:txBody>
                    <a:bodyPr/>
                    <a:lstStyle/>
                    <a:p>
                      <a:pPr algn="ctr"/>
                      <a:r>
                        <a:rPr lang="zh-CN" altLang="en-US" dirty="0"/>
                        <a:t>风险</a:t>
                      </a:r>
                      <a:r>
                        <a:rPr lang="en-US" altLang="zh-CN" dirty="0"/>
                        <a:t>2</a:t>
                      </a:r>
                    </a:p>
                    <a:p>
                      <a:pPr algn="ctr"/>
                      <a:r>
                        <a:rPr lang="zh-CN" altLang="en-US" dirty="0"/>
                        <a:t>风险</a:t>
                      </a:r>
                      <a:r>
                        <a:rPr lang="en-US" altLang="zh-CN" dirty="0"/>
                        <a:t>5</a:t>
                      </a:r>
                      <a:endParaRPr lang="zh-CN" altLang="en-US" dirty="0"/>
                    </a:p>
                  </a:txBody>
                  <a:tcPr/>
                </a:tc>
                <a:extLst>
                  <a:ext uri="{0D108BD9-81ED-4DB2-BD59-A6C34878D82A}">
                    <a16:rowId xmlns:a16="http://schemas.microsoft.com/office/drawing/2014/main" xmlns="" val="10000"/>
                  </a:ext>
                </a:extLst>
              </a:tr>
              <a:tr h="1066800">
                <a:tc>
                  <a:txBody>
                    <a:bodyPr/>
                    <a:lstStyle/>
                    <a:p>
                      <a:pPr algn="ctr"/>
                      <a:r>
                        <a:rPr lang="zh-CN" altLang="en-US" dirty="0"/>
                        <a:t>风险</a:t>
                      </a:r>
                      <a:r>
                        <a:rPr lang="en-US" altLang="zh-CN" dirty="0"/>
                        <a:t>4</a:t>
                      </a:r>
                    </a:p>
                    <a:p>
                      <a:pPr algn="ctr"/>
                      <a:r>
                        <a:rPr lang="zh-CN" altLang="en-US" dirty="0"/>
                        <a:t>风险</a:t>
                      </a:r>
                      <a:r>
                        <a:rPr lang="en-US" altLang="zh-CN" dirty="0"/>
                        <a:t>7</a:t>
                      </a:r>
                      <a:endParaRPr lang="zh-CN" altLang="en-US" dirty="0"/>
                    </a:p>
                  </a:txBody>
                  <a:tcPr/>
                </a:tc>
                <a:tc>
                  <a:txBody>
                    <a:bodyPr/>
                    <a:lstStyle/>
                    <a:p>
                      <a:pPr algn="ctr"/>
                      <a:r>
                        <a:rPr lang="zh-CN" altLang="en-US" dirty="0"/>
                        <a:t>风险</a:t>
                      </a:r>
                      <a:r>
                        <a:rPr lang="en-US" altLang="zh-CN" dirty="0"/>
                        <a:t>1</a:t>
                      </a:r>
                    </a:p>
                    <a:p>
                      <a:pPr algn="ctr"/>
                      <a:r>
                        <a:rPr lang="zh-CN" altLang="en-US" dirty="0"/>
                        <a:t>风险</a:t>
                      </a:r>
                      <a:r>
                        <a:rPr lang="en-US" altLang="zh-CN" dirty="0"/>
                        <a:t>8</a:t>
                      </a:r>
                      <a:endParaRPr lang="zh-CN" altLang="en-US" dirty="0"/>
                    </a:p>
                  </a:txBody>
                  <a:tcPr/>
                </a:tc>
                <a:tc>
                  <a:txBody>
                    <a:bodyPr/>
                    <a:lstStyle/>
                    <a:p>
                      <a:pPr algn="ctr"/>
                      <a:endParaRPr lang="zh-CN" altLang="en-US"/>
                    </a:p>
                  </a:txBody>
                  <a:tcPr/>
                </a:tc>
                <a:extLst>
                  <a:ext uri="{0D108BD9-81ED-4DB2-BD59-A6C34878D82A}">
                    <a16:rowId xmlns:a16="http://schemas.microsoft.com/office/drawing/2014/main" xmlns="" val="10001"/>
                  </a:ext>
                </a:extLst>
              </a:tr>
              <a:tr h="1066800">
                <a:tc>
                  <a:txBody>
                    <a:bodyPr/>
                    <a:lstStyle/>
                    <a:p>
                      <a:pPr algn="ctr"/>
                      <a:endParaRPr lang="zh-CN" altLang="en-US" dirty="0"/>
                    </a:p>
                  </a:txBody>
                  <a:tcPr/>
                </a:tc>
                <a:tc>
                  <a:txBody>
                    <a:bodyPr/>
                    <a:lstStyle/>
                    <a:p>
                      <a:pPr algn="ctr"/>
                      <a:endParaRPr lang="zh-CN" altLang="en-US"/>
                    </a:p>
                  </a:txBody>
                  <a:tcPr/>
                </a:tc>
                <a:tc>
                  <a:txBody>
                    <a:bodyPr/>
                    <a:lstStyle/>
                    <a:p>
                      <a:pPr algn="ctr"/>
                      <a:r>
                        <a:rPr lang="zh-CN" altLang="en-US" dirty="0"/>
                        <a:t>风险</a:t>
                      </a:r>
                      <a:r>
                        <a:rPr lang="en-US" altLang="zh-CN" dirty="0"/>
                        <a:t>3</a:t>
                      </a:r>
                      <a:endParaRPr lang="zh-CN" altLang="en-US" dirty="0"/>
                    </a:p>
                  </a:txBody>
                  <a:tcPr/>
                </a:tc>
                <a:extLst>
                  <a:ext uri="{0D108BD9-81ED-4DB2-BD59-A6C34878D82A}">
                    <a16:rowId xmlns:a16="http://schemas.microsoft.com/office/drawing/2014/main" xmlns="" val="10002"/>
                  </a:ext>
                </a:extLst>
              </a:tr>
            </a:tbl>
          </a:graphicData>
        </a:graphic>
      </p:graphicFrame>
      <p:sp>
        <p:nvSpPr>
          <p:cNvPr id="5" name="TextBox 4"/>
          <p:cNvSpPr txBox="1"/>
          <p:nvPr/>
        </p:nvSpPr>
        <p:spPr>
          <a:xfrm>
            <a:off x="1071538" y="4177344"/>
            <a:ext cx="553998" cy="707886"/>
          </a:xfrm>
          <a:prstGeom prst="rect">
            <a:avLst/>
          </a:prstGeom>
          <a:noFill/>
        </p:spPr>
        <p:txBody>
          <a:bodyPr vert="eaVert" wrap="none" rtlCol="0">
            <a:spAutoFit/>
          </a:bodyPr>
          <a:lstStyle/>
          <a:p>
            <a:r>
              <a:rPr lang="zh-CN" altLang="en-US" sz="2400" dirty="0">
                <a:latin typeface="微软雅黑" pitchFamily="34" charset="-122"/>
                <a:ea typeface="微软雅黑" pitchFamily="34" charset="-122"/>
              </a:rPr>
              <a:t>概率</a:t>
            </a:r>
            <a:endParaRPr lang="zh-CN" altLang="en-US" dirty="0">
              <a:latin typeface="微软雅黑" pitchFamily="34" charset="-122"/>
              <a:ea typeface="微软雅黑" pitchFamily="34" charset="-122"/>
            </a:endParaRPr>
          </a:p>
        </p:txBody>
      </p:sp>
      <p:sp>
        <p:nvSpPr>
          <p:cNvPr id="6" name="TextBox 5"/>
          <p:cNvSpPr txBox="1"/>
          <p:nvPr/>
        </p:nvSpPr>
        <p:spPr>
          <a:xfrm>
            <a:off x="6148406" y="6205534"/>
            <a:ext cx="466794" cy="430887"/>
          </a:xfrm>
          <a:prstGeom prst="rect">
            <a:avLst/>
          </a:prstGeom>
          <a:noFill/>
        </p:spPr>
        <p:txBody>
          <a:bodyPr wrap="none" rtlCol="0">
            <a:spAutoFit/>
          </a:bodyPr>
          <a:lstStyle/>
          <a:p>
            <a:r>
              <a:rPr lang="zh-CN" altLang="en-US" dirty="0"/>
              <a:t>高</a:t>
            </a:r>
          </a:p>
        </p:txBody>
      </p:sp>
      <p:sp>
        <p:nvSpPr>
          <p:cNvPr id="7" name="TextBox 6"/>
          <p:cNvSpPr txBox="1"/>
          <p:nvPr/>
        </p:nvSpPr>
        <p:spPr>
          <a:xfrm>
            <a:off x="1652606" y="4376734"/>
            <a:ext cx="466794" cy="430887"/>
          </a:xfrm>
          <a:prstGeom prst="rect">
            <a:avLst/>
          </a:prstGeom>
          <a:noFill/>
        </p:spPr>
        <p:txBody>
          <a:bodyPr wrap="none" rtlCol="0">
            <a:spAutoFit/>
          </a:bodyPr>
          <a:lstStyle/>
          <a:p>
            <a:r>
              <a:rPr lang="zh-CN" altLang="en-US" dirty="0"/>
              <a:t>中</a:t>
            </a:r>
          </a:p>
        </p:txBody>
      </p:sp>
      <p:sp>
        <p:nvSpPr>
          <p:cNvPr id="8" name="TextBox 7"/>
          <p:cNvSpPr txBox="1"/>
          <p:nvPr/>
        </p:nvSpPr>
        <p:spPr>
          <a:xfrm>
            <a:off x="1652606" y="5367334"/>
            <a:ext cx="466794" cy="430887"/>
          </a:xfrm>
          <a:prstGeom prst="rect">
            <a:avLst/>
          </a:prstGeom>
          <a:noFill/>
        </p:spPr>
        <p:txBody>
          <a:bodyPr wrap="none" rtlCol="0">
            <a:spAutoFit/>
          </a:bodyPr>
          <a:lstStyle/>
          <a:p>
            <a:r>
              <a:rPr lang="zh-CN" altLang="en-US" dirty="0"/>
              <a:t>低</a:t>
            </a:r>
          </a:p>
        </p:txBody>
      </p:sp>
      <p:sp>
        <p:nvSpPr>
          <p:cNvPr id="9" name="TextBox 8"/>
          <p:cNvSpPr txBox="1"/>
          <p:nvPr/>
        </p:nvSpPr>
        <p:spPr>
          <a:xfrm>
            <a:off x="2719406" y="6205534"/>
            <a:ext cx="466794" cy="430887"/>
          </a:xfrm>
          <a:prstGeom prst="rect">
            <a:avLst/>
          </a:prstGeom>
          <a:noFill/>
        </p:spPr>
        <p:txBody>
          <a:bodyPr wrap="none" rtlCol="0">
            <a:spAutoFit/>
          </a:bodyPr>
          <a:lstStyle/>
          <a:p>
            <a:r>
              <a:rPr lang="zh-CN" altLang="en-US" dirty="0"/>
              <a:t>低</a:t>
            </a:r>
          </a:p>
        </p:txBody>
      </p:sp>
      <p:sp>
        <p:nvSpPr>
          <p:cNvPr id="10" name="TextBox 9"/>
          <p:cNvSpPr txBox="1"/>
          <p:nvPr/>
        </p:nvSpPr>
        <p:spPr>
          <a:xfrm>
            <a:off x="4395806" y="6205534"/>
            <a:ext cx="466794" cy="430887"/>
          </a:xfrm>
          <a:prstGeom prst="rect">
            <a:avLst/>
          </a:prstGeom>
          <a:noFill/>
        </p:spPr>
        <p:txBody>
          <a:bodyPr wrap="none" rtlCol="0">
            <a:spAutoFit/>
          </a:bodyPr>
          <a:lstStyle/>
          <a:p>
            <a:r>
              <a:rPr lang="zh-CN" altLang="en-US" dirty="0"/>
              <a:t>中</a:t>
            </a:r>
          </a:p>
        </p:txBody>
      </p:sp>
      <p:sp>
        <p:nvSpPr>
          <p:cNvPr id="11" name="TextBox 10"/>
          <p:cNvSpPr txBox="1"/>
          <p:nvPr/>
        </p:nvSpPr>
        <p:spPr>
          <a:xfrm>
            <a:off x="1576406" y="3386134"/>
            <a:ext cx="466794" cy="430887"/>
          </a:xfrm>
          <a:prstGeom prst="rect">
            <a:avLst/>
          </a:prstGeom>
          <a:noFill/>
        </p:spPr>
        <p:txBody>
          <a:bodyPr wrap="none" rtlCol="0">
            <a:spAutoFit/>
          </a:bodyPr>
          <a:lstStyle/>
          <a:p>
            <a:r>
              <a:rPr lang="zh-CN" altLang="en-US" dirty="0"/>
              <a:t>高</a:t>
            </a:r>
          </a:p>
        </p:txBody>
      </p:sp>
      <p:sp>
        <p:nvSpPr>
          <p:cNvPr id="12" name="TextBox 11"/>
          <p:cNvSpPr txBox="1"/>
          <p:nvPr/>
        </p:nvSpPr>
        <p:spPr>
          <a:xfrm>
            <a:off x="4771913" y="6396335"/>
            <a:ext cx="800219" cy="461665"/>
          </a:xfrm>
          <a:prstGeom prst="rect">
            <a:avLst/>
          </a:prstGeom>
          <a:noFill/>
        </p:spPr>
        <p:txBody>
          <a:bodyPr wrap="none" rtlCol="0">
            <a:spAutoFit/>
          </a:bodyPr>
          <a:lstStyle/>
          <a:p>
            <a:r>
              <a:rPr lang="zh-CN" altLang="en-US" sz="2400" dirty="0">
                <a:latin typeface="微软雅黑" pitchFamily="34" charset="-122"/>
                <a:ea typeface="微软雅黑" pitchFamily="34" charset="-122"/>
              </a:rPr>
              <a:t>影响</a:t>
            </a:r>
            <a:endParaRPr lang="zh-CN" altLang="en-US" dirty="0">
              <a:latin typeface="微软雅黑" pitchFamily="34" charset="-122"/>
              <a:ea typeface="微软雅黑" pitchFamily="34" charset="-122"/>
            </a:endParaRP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 </a:t>
            </a:r>
            <a:r>
              <a:rPr lang="zh-CN" altLang="en-US" dirty="0"/>
              <a:t>规划风险应对</a:t>
            </a:r>
          </a:p>
        </p:txBody>
      </p:sp>
      <p:sp>
        <p:nvSpPr>
          <p:cNvPr id="3" name="内容占位符 2"/>
          <p:cNvSpPr>
            <a:spLocks noGrp="1"/>
          </p:cNvSpPr>
          <p:nvPr>
            <p:ph idx="1"/>
          </p:nvPr>
        </p:nvSpPr>
        <p:spPr/>
        <p:txBody>
          <a:bodyPr/>
          <a:lstStyle/>
          <a:p>
            <a:r>
              <a:rPr lang="zh-CN" altLang="en-US" sz="2400" dirty="0"/>
              <a:t>针对项目目标，制定</a:t>
            </a:r>
            <a:r>
              <a:rPr lang="zh-CN" altLang="en-US" sz="2400" dirty="0">
                <a:solidFill>
                  <a:srgbClr val="FF0000"/>
                </a:solidFill>
              </a:rPr>
              <a:t>提高机会、降低威胁</a:t>
            </a:r>
            <a:r>
              <a:rPr lang="zh-CN" altLang="en-US" sz="2400" dirty="0"/>
              <a:t>的方案和措施</a:t>
            </a:r>
            <a:endParaRPr lang="en-US" altLang="zh-CN" sz="2400" dirty="0"/>
          </a:p>
          <a:p>
            <a:pPr lvl="1"/>
            <a:r>
              <a:rPr lang="zh-CN" altLang="en-US" sz="2000" dirty="0"/>
              <a:t>确定和分配风险应对责任人，来实施已获得同意和资金支持的风险应对措施</a:t>
            </a:r>
            <a:endParaRPr lang="en-US" altLang="zh-CN" sz="2000" dirty="0"/>
          </a:p>
          <a:p>
            <a:pPr lvl="1"/>
            <a:r>
              <a:rPr lang="zh-CN" altLang="en-US" sz="2000" dirty="0"/>
              <a:t>根据风险的优先级来制定应对措施，并把风险应对所需的资源和活动加进项目的预算、进度计划和项目管理计划中</a:t>
            </a:r>
            <a:endParaRPr lang="en-US" altLang="zh-CN" sz="2000" dirty="0"/>
          </a:p>
          <a:p>
            <a:pPr lvl="1"/>
            <a:r>
              <a:rPr lang="zh-CN" altLang="en-US" sz="2000" dirty="0"/>
              <a:t>风险应对措施必须与风险的重要性相匹配，经济、可行</a:t>
            </a:r>
            <a:endParaRPr lang="en-US" altLang="zh-CN" sz="2000" dirty="0"/>
          </a:p>
          <a:p>
            <a:r>
              <a:rPr lang="zh-CN" altLang="en-US" sz="2400" dirty="0"/>
              <a:t>一些组织错误地只处理战略风险和消极风险</a:t>
            </a:r>
            <a:endParaRPr lang="en-US" altLang="zh-CN" sz="2400" dirty="0"/>
          </a:p>
          <a:p>
            <a:pPr lvl="1"/>
            <a:r>
              <a:rPr lang="zh-CN" altLang="en-US" sz="2000" dirty="0"/>
              <a:t>目前许多企业在行业的摸爬滚打中取得胜利，是因为他们敢于承担那些创造了良好机会的风险</a:t>
            </a:r>
            <a:endParaRPr lang="en-US" altLang="zh-CN" sz="2000" dirty="0"/>
          </a:p>
          <a:p>
            <a:endParaRPr lang="zh-CN" altLang="en-US" sz="2200"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消极风险或威胁的应对策略</a:t>
            </a:r>
            <a:endParaRPr lang="en-US" altLang="zh-CN" dirty="0"/>
          </a:p>
        </p:txBody>
      </p:sp>
      <p:sp>
        <p:nvSpPr>
          <p:cNvPr id="3" name="内容占位符 2"/>
          <p:cNvSpPr>
            <a:spLocks noGrp="1"/>
          </p:cNvSpPr>
          <p:nvPr>
            <p:ph sz="quarter" idx="1"/>
          </p:nvPr>
        </p:nvSpPr>
        <p:spPr/>
        <p:txBody>
          <a:bodyPr/>
          <a:lstStyle/>
          <a:p>
            <a:pPr marL="180975" lvl="1" indent="-180975">
              <a:buFont typeface="Wingdings" pitchFamily="2" charset="2"/>
              <a:buChar char="§"/>
            </a:pPr>
            <a:r>
              <a:rPr lang="zh-CN" altLang="en-US" sz="2400" dirty="0"/>
              <a:t>回避。改变项目管理计划，以完全消除威胁。如延长进度、缩小范围等</a:t>
            </a:r>
            <a:endParaRPr lang="en-US" altLang="zh-CN" sz="2400" dirty="0"/>
          </a:p>
          <a:p>
            <a:pPr marL="180975" lvl="1" indent="-180975">
              <a:buFont typeface="Wingdings" pitchFamily="2" charset="2"/>
              <a:buChar char="§"/>
            </a:pPr>
            <a:r>
              <a:rPr lang="zh-CN" altLang="en-US" sz="2400" dirty="0"/>
              <a:t>转移。把某风险的部分或全部消极影响连同应对责任转移给第三方。通常需要支付风险费用，例如保险、外包</a:t>
            </a:r>
            <a:endParaRPr lang="en-US" altLang="zh-CN" sz="2400" dirty="0"/>
          </a:p>
          <a:p>
            <a:pPr marL="180975" lvl="1" indent="-180975">
              <a:buFont typeface="Wingdings" pitchFamily="2" charset="2"/>
              <a:buChar char="§"/>
            </a:pPr>
            <a:r>
              <a:rPr lang="zh-CN" altLang="en-US" sz="2400" dirty="0"/>
              <a:t>减轻。把不利风险事件的概率和</a:t>
            </a:r>
            <a:r>
              <a:rPr lang="en-US" altLang="zh-CN" sz="2400" dirty="0"/>
              <a:t>/</a:t>
            </a:r>
            <a:r>
              <a:rPr lang="zh-CN" altLang="en-US" sz="2400" dirty="0"/>
              <a:t>或影响降低到可接受的临界值范围内。例如进行更多的测试、选用比较稳定的供应商</a:t>
            </a:r>
            <a:endParaRPr lang="en-US" altLang="zh-CN" sz="2400" dirty="0"/>
          </a:p>
          <a:p>
            <a:pPr marL="180975" lvl="1" indent="-180975">
              <a:buFont typeface="Wingdings" pitchFamily="2" charset="2"/>
              <a:buChar char="§"/>
            </a:pPr>
            <a:r>
              <a:rPr lang="zh-CN" altLang="en-US" sz="2400" dirty="0"/>
              <a:t>接受。接受风险意味着项目团队决定不为处理某风险而变更项目管理计划，或无法找到任何其他的合理应对策略。通过建立应急储备（成本 、时间）主动接受风险</a:t>
            </a:r>
            <a:endParaRPr lang="en-US" altLang="zh-CN" sz="2400"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积极风险或机会的应对策略</a:t>
            </a:r>
            <a:endParaRPr lang="en-US" altLang="zh-CN" dirty="0"/>
          </a:p>
        </p:txBody>
      </p:sp>
      <p:sp>
        <p:nvSpPr>
          <p:cNvPr id="3" name="内容占位符 2"/>
          <p:cNvSpPr>
            <a:spLocks noGrp="1"/>
          </p:cNvSpPr>
          <p:nvPr>
            <p:ph sz="quarter" idx="1"/>
          </p:nvPr>
        </p:nvSpPr>
        <p:spPr>
          <a:xfrm>
            <a:off x="315686" y="1414462"/>
            <a:ext cx="8091518" cy="5443538"/>
          </a:xfrm>
        </p:spPr>
        <p:txBody>
          <a:bodyPr/>
          <a:lstStyle/>
          <a:p>
            <a:r>
              <a:rPr lang="zh-CN" altLang="en-US" sz="2400" dirty="0"/>
              <a:t>开拓。如果组织想要</a:t>
            </a:r>
            <a:r>
              <a:rPr lang="zh-CN" altLang="en-US" sz="2400" dirty="0">
                <a:solidFill>
                  <a:srgbClr val="FF0000"/>
                </a:solidFill>
              </a:rPr>
              <a:t>确保</a:t>
            </a:r>
            <a:r>
              <a:rPr lang="zh-CN" altLang="en-US" sz="2400" dirty="0"/>
              <a:t>机会得以实现，就可对具有积极影响的风险采取本策略。例如把组织中最有能力的资源分派给项目，来缩短完成时间或节约成本</a:t>
            </a:r>
            <a:endParaRPr lang="en-US" altLang="zh-CN" sz="2400" dirty="0"/>
          </a:p>
          <a:p>
            <a:r>
              <a:rPr lang="zh-CN" altLang="en-US" sz="2400" dirty="0"/>
              <a:t>分享。把应对机会的部分或全部责任分配给最能为项目利益抓住该机会的第三方，例如合资公司</a:t>
            </a:r>
            <a:endParaRPr lang="en-US" altLang="zh-CN" sz="2400" dirty="0"/>
          </a:p>
          <a:p>
            <a:r>
              <a:rPr lang="zh-CN" altLang="en-US" sz="2400" dirty="0"/>
              <a:t>提高。识别那些会影响积极风险发生的关键因素，并使这些因素最大化，可以</a:t>
            </a:r>
            <a:r>
              <a:rPr lang="zh-CN" altLang="en-US" sz="2400" dirty="0">
                <a:solidFill>
                  <a:srgbClr val="FF0000"/>
                </a:solidFill>
              </a:rPr>
              <a:t>提高</a:t>
            </a:r>
            <a:r>
              <a:rPr lang="zh-CN" altLang="en-US" sz="2400" dirty="0"/>
              <a:t>机会发生的概率。例如为尽早完成活动而增加资源</a:t>
            </a:r>
            <a:endParaRPr lang="en-US" altLang="zh-CN" sz="2400" dirty="0"/>
          </a:p>
          <a:p>
            <a:r>
              <a:rPr lang="zh-CN" altLang="en-US" sz="2400" dirty="0"/>
              <a:t>接受。当机会发生时乐以利用，但不主动追求</a:t>
            </a:r>
            <a:endParaRPr lang="en-US" altLang="zh-CN" sz="2400" dirty="0"/>
          </a:p>
          <a:p>
            <a:endParaRPr lang="zh-CN" altLang="en-US" dirty="0"/>
          </a:p>
        </p:txBody>
      </p:sp>
    </p:spTree>
  </p:cSld>
  <p:clrMapOvr>
    <a:masterClrMapping/>
  </p:clrMapOvr>
</p:sld>
</file>

<file path=ppt/theme/theme1.xml><?xml version="1.0" encoding="utf-8"?>
<a:theme xmlns:a="http://schemas.openxmlformats.org/drawingml/2006/main" name="Standarddesign">
  <a:themeElements>
    <a:clrScheme name="Standarddesign 1">
      <a:dk1>
        <a:srgbClr val="000000"/>
      </a:dk1>
      <a:lt1>
        <a:srgbClr val="FFFFFF"/>
      </a:lt1>
      <a:dk2>
        <a:srgbClr val="4C7013"/>
      </a:dk2>
      <a:lt2>
        <a:srgbClr val="0061B2"/>
      </a:lt2>
      <a:accent1>
        <a:srgbClr val="FEA501"/>
      </a:accent1>
      <a:accent2>
        <a:srgbClr val="C8A058"/>
      </a:accent2>
      <a:accent3>
        <a:srgbClr val="FFFFFF"/>
      </a:accent3>
      <a:accent4>
        <a:srgbClr val="000000"/>
      </a:accent4>
      <a:accent5>
        <a:srgbClr val="FECFAA"/>
      </a:accent5>
      <a:accent6>
        <a:srgbClr val="B5914F"/>
      </a:accent6>
      <a:hlink>
        <a:srgbClr val="C40505"/>
      </a:hlink>
      <a:folHlink>
        <a:srgbClr val="919191"/>
      </a:folHlink>
    </a:clrScheme>
    <a:fontScheme name="Standard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0000" tIns="46800" rIns="90000" bIns="4680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000" b="0" i="0" u="none" strike="noStrike" cap="none" normalizeH="0" baseline="0" smtClean="0">
            <a:ln>
              <a:noFill/>
            </a:ln>
            <a:solidFill>
              <a:schemeClr val="tx1"/>
            </a:solidFill>
            <a:effectLst/>
            <a:latin typeface="Arial" charset="0"/>
          </a:defRPr>
        </a:defPPr>
      </a:lstStyle>
    </a:spDef>
    <a:lnDef>
      <a:spPr bwMode="auto">
        <a:solidFill>
          <a:schemeClr val="accent1"/>
        </a:solidFill>
        <a:ln w="9525" cap="flat" cmpd="sng" algn="ctr">
          <a:solidFill>
            <a:schemeClr val="tx1"/>
          </a:solidFill>
          <a:prstDash val="solid"/>
          <a:round/>
          <a:headEnd type="none" w="med" len="med"/>
          <a:tailEnd type="none" w="med" len="med"/>
        </a:ln>
        <a:effectLst/>
      </a:spPr>
      <a:bodyPr/>
      <a:lstStyle/>
    </a:lnDef>
  </a:objectDefaults>
  <a:extraClrSchemeLst>
    <a:extraClrScheme>
      <a:clrScheme name="Standarddesign 1">
        <a:dk1>
          <a:srgbClr val="000000"/>
        </a:dk1>
        <a:lt1>
          <a:srgbClr val="FFFFFF"/>
        </a:lt1>
        <a:dk2>
          <a:srgbClr val="4C7013"/>
        </a:dk2>
        <a:lt2>
          <a:srgbClr val="0061B2"/>
        </a:lt2>
        <a:accent1>
          <a:srgbClr val="FEA501"/>
        </a:accent1>
        <a:accent2>
          <a:srgbClr val="C8A058"/>
        </a:accent2>
        <a:accent3>
          <a:srgbClr val="FFFFFF"/>
        </a:accent3>
        <a:accent4>
          <a:srgbClr val="000000"/>
        </a:accent4>
        <a:accent5>
          <a:srgbClr val="FECFAA"/>
        </a:accent5>
        <a:accent6>
          <a:srgbClr val="B5914F"/>
        </a:accent6>
        <a:hlink>
          <a:srgbClr val="C40505"/>
        </a:hlink>
        <a:folHlink>
          <a:srgbClr val="919191"/>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10402</TotalTime>
  <Words>11688</Words>
  <Application>Microsoft Office PowerPoint</Application>
  <PresentationFormat>全屏显示(4:3)</PresentationFormat>
  <Paragraphs>763</Paragraphs>
  <Slides>107</Slides>
  <Notes>27</Notes>
  <HiddenSlides>0</HiddenSlides>
  <MMClips>0</MMClips>
  <ScaleCrop>false</ScaleCrop>
  <HeadingPairs>
    <vt:vector size="4" baseType="variant">
      <vt:variant>
        <vt:lpstr>主题</vt:lpstr>
      </vt:variant>
      <vt:variant>
        <vt:i4>1</vt:i4>
      </vt:variant>
      <vt:variant>
        <vt:lpstr>幻灯片标题</vt:lpstr>
      </vt:variant>
      <vt:variant>
        <vt:i4>107</vt:i4>
      </vt:variant>
    </vt:vector>
  </HeadingPairs>
  <TitlesOfParts>
    <vt:vector size="108" baseType="lpstr">
      <vt:lpstr>Standarddesign</vt:lpstr>
      <vt:lpstr>第三章 项目规划</vt:lpstr>
      <vt:lpstr>上节回顾</vt:lpstr>
      <vt:lpstr>PowerPoint 演示文稿</vt:lpstr>
      <vt:lpstr>几个重要的思考</vt:lpstr>
      <vt:lpstr>为什么不直接开始？</vt:lpstr>
      <vt:lpstr>微软公司的研究成果：无规划时</vt:lpstr>
      <vt:lpstr>微软公司的研究成果：有规划时</vt:lpstr>
      <vt:lpstr>规划的价值</vt:lpstr>
      <vt:lpstr>参考项目管理的九大知识领域完成规划</vt:lpstr>
      <vt:lpstr>九大知识领域在规划阶段的规律和关联性</vt:lpstr>
      <vt:lpstr>规划范围</vt:lpstr>
      <vt:lpstr>1. 收集需求</vt:lpstr>
      <vt:lpstr>2. 定义范围</vt:lpstr>
      <vt:lpstr>思考</vt:lpstr>
      <vt:lpstr>3. 创建工作分解结构[WBS]</vt:lpstr>
      <vt:lpstr>WBS示例</vt:lpstr>
      <vt:lpstr>创建WBS的方法</vt:lpstr>
      <vt:lpstr>WBS词典</vt:lpstr>
      <vt:lpstr>使用工具创建WBS</vt:lpstr>
      <vt:lpstr>范围基准</vt:lpstr>
      <vt:lpstr>小结</vt:lpstr>
      <vt:lpstr>试练、作业</vt:lpstr>
      <vt:lpstr>规划时间</vt:lpstr>
      <vt:lpstr>1. 排列工作包顺序</vt:lpstr>
      <vt:lpstr>示例（早餐）</vt:lpstr>
      <vt:lpstr>绘图练习</vt:lpstr>
      <vt:lpstr>其它重要技术</vt:lpstr>
      <vt:lpstr>DEMO：在MS Project文件中排列工作包顺序</vt:lpstr>
      <vt:lpstr>2. 估算资源</vt:lpstr>
      <vt:lpstr>DEMO：在MS Project文件中估算资源</vt:lpstr>
      <vt:lpstr>3. 估算持续时间</vt:lpstr>
      <vt:lpstr>估算持续时间的常用技术</vt:lpstr>
      <vt:lpstr>DEMO：在MS Project中估算持续时间</vt:lpstr>
      <vt:lpstr>4. 制定进度计划</vt:lpstr>
      <vt:lpstr>DEMO：在MS Project中进行资源平衡</vt:lpstr>
      <vt:lpstr>制定进度计划的成果</vt:lpstr>
      <vt:lpstr>试练、作业</vt:lpstr>
      <vt:lpstr>规划成本</vt:lpstr>
      <vt:lpstr>1. 估算每个工作包的直接成本</vt:lpstr>
      <vt:lpstr>DEMO：使用MS Project软件估算工作包的直接成本</vt:lpstr>
      <vt:lpstr>2. 估算间接成本和储备</vt:lpstr>
      <vt:lpstr>3. 管理层决策项目估算是否可行</vt:lpstr>
      <vt:lpstr>4. 制定各时间段的成本开支（预算）</vt:lpstr>
      <vt:lpstr>5. 管理层批准项目成本预算</vt:lpstr>
      <vt:lpstr>美国大片《戏说反恐》（纯属虚构）</vt:lpstr>
      <vt:lpstr>小结</vt:lpstr>
      <vt:lpstr>试练、作业</vt:lpstr>
      <vt:lpstr>规划质量</vt:lpstr>
      <vt:lpstr>项目质量管理的重要性</vt:lpstr>
      <vt:lpstr>什么是质量？</vt:lpstr>
      <vt:lpstr>Quality,品质</vt:lpstr>
      <vt:lpstr>IT项目中的质量工作</vt:lpstr>
      <vt:lpstr>规划质量的成果</vt:lpstr>
      <vt:lpstr>质量相关的补充</vt:lpstr>
      <vt:lpstr>戴明与戴明环(PDCA)</vt:lpstr>
      <vt:lpstr>朱兰与现代质量管理</vt:lpstr>
      <vt:lpstr>小结</vt:lpstr>
      <vt:lpstr>PowerPoint 演示文稿</vt:lpstr>
      <vt:lpstr>规划人力资源</vt:lpstr>
      <vt:lpstr>团队的组织机构</vt:lpstr>
      <vt:lpstr>更多团队组织结构</vt:lpstr>
      <vt:lpstr>人力资源计划中的角色和职责</vt:lpstr>
      <vt:lpstr>人员配备管理计划</vt:lpstr>
      <vt:lpstr>规划人力资源的成果</vt:lpstr>
      <vt:lpstr>DEMO：在MS Project中调整人员分配</vt:lpstr>
      <vt:lpstr>激励理论</vt:lpstr>
      <vt:lpstr>马斯洛的“需求层次理论”</vt:lpstr>
      <vt:lpstr>赫茨伯格的“激励-保健因素理论”</vt:lpstr>
      <vt:lpstr>麦格雷戈的“X理论和Y理论”</vt:lpstr>
      <vt:lpstr>小结</vt:lpstr>
      <vt:lpstr>试练、作业</vt:lpstr>
      <vt:lpstr>PowerPoint 演示文稿</vt:lpstr>
      <vt:lpstr>规划沟通</vt:lpstr>
      <vt:lpstr>规划沟通的方法和成果</vt:lpstr>
      <vt:lpstr>PowerPoint 演示文稿</vt:lpstr>
      <vt:lpstr>小结</vt:lpstr>
      <vt:lpstr>试练、作业</vt:lpstr>
      <vt:lpstr>规划采购</vt:lpstr>
      <vt:lpstr>PowerPoint 演示文稿</vt:lpstr>
      <vt:lpstr>IT项目典型采购过程</vt:lpstr>
      <vt:lpstr>1. 自制或外购分析</vt:lpstr>
      <vt:lpstr>2. 制定采购文件</vt:lpstr>
      <vt:lpstr>3.典型招标过程介绍</vt:lpstr>
      <vt:lpstr>合同类型</vt:lpstr>
      <vt:lpstr>总价合同</vt:lpstr>
      <vt:lpstr>成本补偿合同</vt:lpstr>
      <vt:lpstr>不同类型合同对应的风险</vt:lpstr>
      <vt:lpstr>规划采购的成果</vt:lpstr>
      <vt:lpstr>小结</vt:lpstr>
      <vt:lpstr>试练、作业</vt:lpstr>
      <vt:lpstr>项目管理成熟度调查</vt:lpstr>
      <vt:lpstr>规划风险</vt:lpstr>
      <vt:lpstr>风险相关的重要概念</vt:lpstr>
      <vt:lpstr>1. 识别风险</vt:lpstr>
      <vt:lpstr>风险分解结构（RBS）</vt:lpstr>
      <vt:lpstr>2. 实施定性风险分析</vt:lpstr>
      <vt:lpstr>3. 规划风险应对</vt:lpstr>
      <vt:lpstr>消极风险或威胁的应对策略</vt:lpstr>
      <vt:lpstr>积极风险或机会的应对策略</vt:lpstr>
      <vt:lpstr>规划风险的成果</vt:lpstr>
      <vt:lpstr>试练、作业</vt:lpstr>
      <vt:lpstr>规划的整合</vt:lpstr>
      <vt:lpstr>规划的整合</vt:lpstr>
      <vt:lpstr>整合的意义</vt:lpstr>
      <vt:lpstr>PowerPoint 演示文稿</vt:lpstr>
      <vt:lpstr>本章总结</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zhaosheng</dc:creator>
  <dc:description>PresentationLoad.com</dc:description>
  <cp:lastModifiedBy>xb21cn</cp:lastModifiedBy>
  <cp:revision>868</cp:revision>
  <dcterms:created xsi:type="dcterms:W3CDTF">2007-11-27T23:54:21Z</dcterms:created>
  <dcterms:modified xsi:type="dcterms:W3CDTF">2018-07-07T08:08:50Z</dcterms:modified>
</cp:coreProperties>
</file>