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972108" cy="2971801"/>
          </a:xfrm>
        </p:spPr>
        <p:txBody>
          <a:bodyPr>
            <a:normAutofit/>
          </a:bodyPr>
          <a:lstStyle/>
          <a:p>
            <a:pPr algn="ctr"/>
            <a:r>
              <a:rPr lang="es-ES" sz="8800" dirty="0" smtClean="0"/>
              <a:t>Tienda</a:t>
            </a:r>
            <a:br>
              <a:rPr lang="es-ES" sz="8800" dirty="0" smtClean="0"/>
            </a:br>
            <a:r>
              <a:rPr lang="es-ES" sz="8800" dirty="0" smtClean="0"/>
              <a:t> “PC1-G33”</a:t>
            </a:r>
            <a:endParaRPr lang="es-ES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5988" y="4059936"/>
            <a:ext cx="6862636" cy="1731264"/>
          </a:xfrm>
        </p:spPr>
        <p:txBody>
          <a:bodyPr>
            <a:normAutofit/>
          </a:bodyPr>
          <a:lstStyle/>
          <a:p>
            <a:r>
              <a:rPr lang="es-ES" sz="2400" dirty="0" smtClean="0"/>
              <a:t>Proyecto Programación de Computadoras 1</a:t>
            </a:r>
          </a:p>
          <a:p>
            <a:r>
              <a:rPr lang="es-ES" sz="2400" dirty="0"/>
              <a:t>Venta de </a:t>
            </a:r>
            <a:r>
              <a:rPr lang="es-ES" sz="2400" dirty="0" err="1"/>
              <a:t>Cd’s</a:t>
            </a: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02977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 smtClean="0"/>
              <a:t>FUNCIONES</a:t>
            </a:r>
            <a:endParaRPr lang="es-E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s-ES" sz="2400" dirty="0" smtClean="0"/>
              <a:t>PC1-G33 consiste en la aplicación de apoyo para control de inventario de la tienda de </a:t>
            </a:r>
            <a:r>
              <a:rPr lang="es-ES" sz="2400" dirty="0" err="1" smtClean="0"/>
              <a:t>CD’s</a:t>
            </a:r>
            <a:r>
              <a:rPr lang="es-ES" sz="2400" dirty="0" smtClean="0"/>
              <a:t> “PC”. Es una herramienta intuitiva y sencilla de utilizar que permitirá ingresar registros y almacenarlos, llevar un control de lo que se tiene, empleados y clientes, y a su vez, las ventas realizadas. También permitirá la creación de gráficos representando estadísticas con los datos ingresados.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2812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5035972"/>
            <a:ext cx="10812844" cy="1507067"/>
          </a:xfrm>
        </p:spPr>
        <p:txBody>
          <a:bodyPr>
            <a:normAutofit/>
          </a:bodyPr>
          <a:lstStyle/>
          <a:p>
            <a:r>
              <a:rPr lang="es-ES" sz="4400" dirty="0" smtClean="0"/>
              <a:t>Descripción del funcionamiento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99592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ES" dirty="0" smtClean="0"/>
              <a:t>Para el ingreso de registros en la Base de Datos en Access 2013, se cuentan con 6 formularios: Artículos, Clientes, Descuentos, Empleados, Sucursales y Tipo de Artículo. </a:t>
            </a:r>
          </a:p>
          <a:p>
            <a:pPr algn="just">
              <a:lnSpc>
                <a:spcPct val="150000"/>
              </a:lnSpc>
            </a:pPr>
            <a:r>
              <a:rPr lang="es-ES" dirty="0" smtClean="0"/>
              <a:t>En donde se podrán ver los registros en la base de datos, desde el primero hasta el último, se podrá eliminar, crear un nuevo registro, guardar datos y modificar. Para ello se cuenta con 8 botones en cada formulario mostrados a continuación.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163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4592" y="6005075"/>
            <a:ext cx="3742944" cy="687886"/>
          </a:xfrm>
        </p:spPr>
        <p:txBody>
          <a:bodyPr>
            <a:noAutofit/>
          </a:bodyPr>
          <a:lstStyle/>
          <a:p>
            <a:r>
              <a:rPr lang="es-ES" sz="4000" dirty="0" smtClean="0"/>
              <a:t>Formularios</a:t>
            </a:r>
            <a:endParaRPr lang="es-ES" sz="4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9778" t="21156" r="37778" b="31378"/>
          <a:stretch/>
        </p:blipFill>
        <p:spPr>
          <a:xfrm>
            <a:off x="150812" y="142564"/>
            <a:ext cx="4152964" cy="29027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20111" t="21689" r="39111" b="35111"/>
          <a:stretch/>
        </p:blipFill>
        <p:spPr>
          <a:xfrm>
            <a:off x="150812" y="3191594"/>
            <a:ext cx="4152964" cy="27497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19666" t="22222" r="39556" b="31022"/>
          <a:stretch/>
        </p:blipFill>
        <p:spPr>
          <a:xfrm>
            <a:off x="4486656" y="3180471"/>
            <a:ext cx="3852672" cy="276090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l="19778" t="21866" r="47666" b="43111"/>
          <a:stretch/>
        </p:blipFill>
        <p:spPr>
          <a:xfrm>
            <a:off x="4486656" y="415024"/>
            <a:ext cx="3506788" cy="23578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6"/>
          <a:srcRect l="19889" t="21333" r="48000" b="50400"/>
          <a:stretch/>
        </p:blipFill>
        <p:spPr>
          <a:xfrm>
            <a:off x="8176324" y="519843"/>
            <a:ext cx="3904530" cy="21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6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19456" y="1716362"/>
            <a:ext cx="11655552" cy="4977046"/>
          </a:xfrm>
        </p:spPr>
        <p:txBody>
          <a:bodyPr>
            <a:normAutofit fontScale="92500"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ysClr val="windowText" lastClr="000000"/>
                </a:solidFill>
              </a:rPr>
              <a:t>Primero: Este botón obtiene automáticamente los datos del primero registro de cada formulario.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ysClr val="windowText" lastClr="000000"/>
                </a:solidFill>
              </a:rPr>
              <a:t>Anterior: Este botón obtiene los datos de un registro anterior al presentado de cada formulario.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ysClr val="windowText" lastClr="000000"/>
                </a:solidFill>
              </a:rPr>
              <a:t>Siguiente: Este botón obtiene los datos de un registro después al presentado de cada formulario.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ysClr val="windowText" lastClr="000000"/>
                </a:solidFill>
              </a:rPr>
              <a:t>Último: Este botón obtiene los datos del último registro ingresado en la base de datos de cada formulario.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ysClr val="windowText" lastClr="000000"/>
                </a:solidFill>
              </a:rPr>
              <a:t>Nuevo: Este botón limpia los campos de cada formulario para poder ingresar un nuevo registro, a su vez, bloquea todos los botones y solo deja habilitado el “Guardar”.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ysClr val="windowText" lastClr="000000"/>
                </a:solidFill>
              </a:rPr>
              <a:t>Guardar: Este botón agrega los datos previamente llenados en el botón “Nuevo”.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ysClr val="windowText" lastClr="000000"/>
                </a:solidFill>
              </a:rPr>
              <a:t>Modificar: Este botón permite cambiar los datos de algún registro seleccionado.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ysClr val="windowText" lastClr="000000"/>
                </a:solidFill>
              </a:rPr>
              <a:t>Eliminar: Este botón elimina el registro seleccionado. </a:t>
            </a:r>
            <a:r>
              <a:rPr lang="es-ES" i="1" dirty="0" smtClean="0">
                <a:solidFill>
                  <a:sysClr val="windowText" lastClr="000000"/>
                </a:solidFill>
              </a:rPr>
              <a:t>OJO: Las llaves primarias (Códigos) no se reescriben ni se recuperan.</a:t>
            </a:r>
            <a:endParaRPr lang="es-ES" i="1" dirty="0">
              <a:solidFill>
                <a:sysClr val="windowText" lastClr="00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0334" t="38933" r="48444" b="50756"/>
          <a:stretch/>
        </p:blipFill>
        <p:spPr>
          <a:xfrm>
            <a:off x="5510784" y="219456"/>
            <a:ext cx="6364224" cy="1313612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55904" y="592886"/>
            <a:ext cx="4011168" cy="687886"/>
          </a:xfrm>
        </p:spPr>
        <p:txBody>
          <a:bodyPr>
            <a:noAutofit/>
          </a:bodyPr>
          <a:lstStyle/>
          <a:p>
            <a:r>
              <a:rPr lang="es-ES" sz="5400" dirty="0" smtClean="0"/>
              <a:t>Botones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31211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96" y="131064"/>
            <a:ext cx="6019800" cy="868680"/>
          </a:xfrm>
        </p:spPr>
        <p:txBody>
          <a:bodyPr>
            <a:normAutofit/>
          </a:bodyPr>
          <a:lstStyle/>
          <a:p>
            <a:r>
              <a:rPr lang="es-ES" sz="4800" dirty="0" smtClean="0"/>
              <a:t>CONSULTAS</a:t>
            </a:r>
            <a:endParaRPr lang="es-ES" sz="4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219700" y="131064"/>
            <a:ext cx="6597396" cy="2586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 smtClean="0"/>
              <a:t>Las consultas se van actualizando automáticamente al ingresar más registros a la base de datos, sin solicitar algún dato extra. </a:t>
            </a:r>
          </a:p>
          <a:p>
            <a:pPr algn="just">
              <a:lnSpc>
                <a:spcPct val="150000"/>
              </a:lnSpc>
            </a:pPr>
            <a:r>
              <a:rPr lang="es-ES" sz="2000" dirty="0" smtClean="0"/>
              <a:t>A </a:t>
            </a:r>
            <a:r>
              <a:rPr lang="es-ES" sz="2000" dirty="0"/>
              <a:t>e</a:t>
            </a:r>
            <a:r>
              <a:rPr lang="es-ES" sz="2000" dirty="0" smtClean="0"/>
              <a:t>xcepción de la octava, que solicita una fecha de inicio para poder realizarse.</a:t>
            </a:r>
            <a:endParaRPr lang="es-E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6556" t="17244" r="47333" b="69601"/>
          <a:stretch/>
        </p:blipFill>
        <p:spPr>
          <a:xfrm>
            <a:off x="175196" y="1138765"/>
            <a:ext cx="4572974" cy="10412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6001" t="17422" r="68025" b="72769"/>
          <a:stretch/>
        </p:blipFill>
        <p:spPr>
          <a:xfrm>
            <a:off x="175196" y="2319017"/>
            <a:ext cx="2098104" cy="80518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16222" t="17066" r="44777" b="70845"/>
          <a:stretch/>
        </p:blipFill>
        <p:spPr>
          <a:xfrm>
            <a:off x="175195" y="3239165"/>
            <a:ext cx="4757521" cy="9216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l="16000" t="17422" r="54667" b="70844"/>
          <a:stretch/>
        </p:blipFill>
        <p:spPr>
          <a:xfrm>
            <a:off x="175195" y="4273949"/>
            <a:ext cx="3784280" cy="9460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/>
          <a:srcRect l="16444" t="17778" r="68850" b="72444"/>
          <a:stretch/>
        </p:blipFill>
        <p:spPr>
          <a:xfrm>
            <a:off x="2426991" y="2299374"/>
            <a:ext cx="1974321" cy="82041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7"/>
          <a:srcRect l="16444" t="17600" r="49334" b="67644"/>
          <a:stretch/>
        </p:blipFill>
        <p:spPr>
          <a:xfrm>
            <a:off x="175195" y="5333118"/>
            <a:ext cx="4390495" cy="11831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8"/>
          <a:srcRect l="16569" t="17874" r="61324" b="70089"/>
          <a:stretch/>
        </p:blipFill>
        <p:spPr>
          <a:xfrm>
            <a:off x="5551339" y="2734299"/>
            <a:ext cx="2967059" cy="100973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9"/>
          <a:srcRect l="36227" t="24444" r="35995" b="55926"/>
          <a:stretch/>
        </p:blipFill>
        <p:spPr>
          <a:xfrm>
            <a:off x="5551339" y="3915134"/>
            <a:ext cx="2967059" cy="131045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0"/>
          <a:srcRect l="16088" t="17963" r="60648" b="71666"/>
          <a:stretch/>
        </p:blipFill>
        <p:spPr>
          <a:xfrm>
            <a:off x="5551339" y="5396688"/>
            <a:ext cx="3399685" cy="94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2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359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3</vt:lpstr>
      <vt:lpstr>Sector</vt:lpstr>
      <vt:lpstr>Tienda  “PC1-G33”</vt:lpstr>
      <vt:lpstr>FUNCIONES</vt:lpstr>
      <vt:lpstr>Descripción del funcionamiento</vt:lpstr>
      <vt:lpstr>Formularios</vt:lpstr>
      <vt:lpstr>Botones</vt:lpstr>
      <vt:lpstr>CONSULTAS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 “PC1-G33”</dc:title>
  <dc:creator>HOME</dc:creator>
  <cp:lastModifiedBy>HOME</cp:lastModifiedBy>
  <cp:revision>6</cp:revision>
  <dcterms:created xsi:type="dcterms:W3CDTF">2018-04-20T14:18:13Z</dcterms:created>
  <dcterms:modified xsi:type="dcterms:W3CDTF">2018-04-20T15:22:21Z</dcterms:modified>
</cp:coreProperties>
</file>