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</p:sldMasterIdLst>
  <p:notesMasterIdLst>
    <p:notesMasterId r:id="rId29"/>
  </p:notesMasterIdLst>
  <p:handoutMasterIdLst>
    <p:handoutMasterId r:id="rId30"/>
  </p:handoutMasterIdLst>
  <p:sldIdLst>
    <p:sldId id="256" r:id="rId9"/>
    <p:sldId id="257" r:id="rId10"/>
    <p:sldId id="261" r:id="rId11"/>
    <p:sldId id="262" r:id="rId12"/>
    <p:sldId id="263" r:id="rId13"/>
    <p:sldId id="264" r:id="rId14"/>
    <p:sldId id="258" r:id="rId15"/>
    <p:sldId id="259" r:id="rId16"/>
    <p:sldId id="260" r:id="rId17"/>
    <p:sldId id="275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2" autoAdjust="0"/>
    <p:restoredTop sz="9724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-341" y="-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86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90967686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109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43751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30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46081078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90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6431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85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4832257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06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272491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4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589372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14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0293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720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96105840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221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6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533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0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260157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047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2252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5735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926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8333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112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50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2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btn_Delete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ShowMessageDialog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7378573"/>
              </p:ext>
            </p:extLst>
          </p:nvPr>
        </p:nvGraphicFramePr>
        <p:xfrm>
          <a:off x="615222" y="900953"/>
          <a:ext cx="3822307" cy="53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7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ALARM_MANAGEMENT(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4326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369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ALARM_MANAGEMENT();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btnBack.addActionListener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0170414"/>
              </p:ext>
            </p:extLst>
          </p:nvPr>
        </p:nvGraphicFramePr>
        <p:xfrm>
          <a:off x="4437529" y="1343347"/>
          <a:ext cx="4034536" cy="3194177"/>
        </p:xfrm>
        <a:graphic>
          <a:graphicData uri="http://schemas.openxmlformats.org/drawingml/2006/table">
            <a:tbl>
              <a:tblPr/>
              <a:tblGrid>
                <a:gridCol w="10086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86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6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6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38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4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임박한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8505284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ARARM_interlock</a:t>
                      </a:r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9144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9588722"/>
              </p:ext>
            </p:extLst>
          </p:nvPr>
        </p:nvGraphicFramePr>
        <p:xfrm>
          <a:off x="643134" y="1289984"/>
          <a:ext cx="7532678" cy="48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ALARM_DEADLINE(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deadline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31392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ALARM_DEADLINE();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5311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3736615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LOGOUT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77108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895769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56966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3487199"/>
              </p:ext>
            </p:extLst>
          </p:nvPr>
        </p:nvGraphicFramePr>
        <p:xfrm>
          <a:off x="615222" y="1343346"/>
          <a:ext cx="3822307" cy="374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468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1050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7758231"/>
              </p:ext>
            </p:extLst>
          </p:nvPr>
        </p:nvGraphicFramePr>
        <p:xfrm>
          <a:off x="4437529" y="1343347"/>
          <a:ext cx="4034536" cy="3507613"/>
        </p:xfrm>
        <a:graphic>
          <a:graphicData uri="http://schemas.openxmlformats.org/drawingml/2006/table">
            <a:tbl>
              <a:tblPr/>
              <a:tblGrid>
                <a:gridCol w="2017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2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25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25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1005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콤보박스영역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5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학교명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교명에서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7178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8705942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598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51033800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Vector&lt;Subject&gt;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Vector&lt;Subject&gt;();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Vector&lt;Item_&gt;();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8313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808572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deadline;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complete = false;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subject;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7452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974025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048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014760"/>
          <a:ext cx="4871198" cy="515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1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0105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button_Add_Subjectl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852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Alarm()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Logout()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6839" y="947854"/>
          <a:ext cx="4493942" cy="534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2352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7203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Jlb_day_of_week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Jlb_semester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Jlabel_Jlb_year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ShowMessageDialog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57799" y="1019360"/>
          <a:ext cx="3550754" cy="5155004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07224"/>
          <a:ext cx="4464496" cy="52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0240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1476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Jlb_day_of_week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Jlb_semester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Jlabel_Jlb_year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228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ShowMessageDialog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6056" y="1028006"/>
          <a:ext cx="3672406" cy="5119116"/>
        </p:xfrm>
        <a:graphic>
          <a:graphicData uri="http://schemas.openxmlformats.org/drawingml/2006/table">
            <a:tbl>
              <a:tblPr/>
              <a:tblGrid>
                <a:gridCol w="990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7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button_delete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ShowMessageDialog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849952"/>
          <a:ext cx="4660147" cy="553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887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Del_Todo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Logout;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static String Back;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Add_Todo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Add_Todo_Class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Change_Todo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Change_Todo_Class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content_pane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scrollane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table; ����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btn_Add_Todo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btn_Change_Todo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btn_delTodo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btn_Sort_Todo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btn_Logout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btn_Back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721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void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update_Model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update_Table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33005" y="1355075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1005649"/>
          <a:ext cx="5783853" cy="512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270"/>
                <a:gridCol w="2480583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92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content_pane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scroll_pane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table; ����    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Jtf_todo_name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Jlb_todo_name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Jlb_deadline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Jlb_realDeadline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Jlb_realDead_hour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Jlb_realDead_min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btn_Add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ShowMessageDialog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2241" y="981008"/>
          <a:ext cx="5778901" cy="519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072"/>
                <a:gridCol w="2500829"/>
              </a:tblGrid>
              <a:tr h="3612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2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content_pane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scroll_pane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table; ����    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Jtf_todo_name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Jtf_realDead_time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= 0;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Jlb_todo_name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Jlb_deadline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Jlb_realDeadline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Jlb_dead_date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Jlb_dead_time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Jlb_realDead_month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Jlb_realDead_hour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Jlb_realDead_min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Jlb_priority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btn_Change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9798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lang="en-US" altLang="ko-KR" sz="1200" dirty="0" err="1" smtClean="0"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lang="en-US" altLang="ko-KR" sz="1200" dirty="0" smtClean="0"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ShowMessageDialog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5596</TotalTime>
  <Words>1179</Words>
  <Application>Microsoft Office PowerPoint</Application>
  <PresentationFormat>화면 슬라이드 쇼(4:3)</PresentationFormat>
  <Paragraphs>465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07 Template</vt:lpstr>
      <vt:lpstr>1_07 Template</vt:lpstr>
      <vt:lpstr>2_07 Template</vt:lpstr>
      <vt:lpstr>3_07 Template</vt:lpstr>
      <vt:lpstr>4_07 Template</vt:lpstr>
      <vt:lpstr>6_07 Template</vt:lpstr>
      <vt:lpstr>5_07 Template</vt:lpstr>
      <vt:lpstr>7_07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Juwon</cp:lastModifiedBy>
  <cp:revision>518</cp:revision>
  <cp:lastPrinted>2001-07-23T08:42:52Z</cp:lastPrinted>
  <dcterms:created xsi:type="dcterms:W3CDTF">2011-02-22T01:37:12Z</dcterms:created>
  <dcterms:modified xsi:type="dcterms:W3CDTF">2017-05-19T08:15:05Z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