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</p:sldMasterIdLst>
  <p:notesMasterIdLst>
    <p:notesMasterId r:id="rId37"/>
  </p:notesMasterIdLst>
  <p:handoutMasterIdLst>
    <p:handoutMasterId r:id="rId38"/>
  </p:handoutMasterIdLst>
  <p:sldIdLst>
    <p:sldId id="256" r:id="rId9"/>
    <p:sldId id="257" r:id="rId10"/>
    <p:sldId id="279" r:id="rId11"/>
    <p:sldId id="261" r:id="rId12"/>
    <p:sldId id="262" r:id="rId13"/>
    <p:sldId id="263" r:id="rId14"/>
    <p:sldId id="264" r:id="rId15"/>
    <p:sldId id="276" r:id="rId16"/>
    <p:sldId id="277" r:id="rId17"/>
    <p:sldId id="283" r:id="rId18"/>
    <p:sldId id="258" r:id="rId19"/>
    <p:sldId id="259" r:id="rId20"/>
    <p:sldId id="260" r:id="rId21"/>
    <p:sldId id="275" r:id="rId22"/>
    <p:sldId id="284" r:id="rId23"/>
    <p:sldId id="280" r:id="rId24"/>
    <p:sldId id="281" r:id="rId25"/>
    <p:sldId id="282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2" autoAdjust="0"/>
    <p:restoredTop sz="9724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67" y="21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86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967686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9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51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30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081078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31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385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32257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6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2491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84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9372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4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93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720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105840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1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3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30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60157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7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2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35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6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3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12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2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r>
              <a:rPr lang="en-US" altLang="ko-KR" sz="2000" dirty="0" err="1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849952"/>
          <a:ext cx="4660147" cy="522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DayofweekBtn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DayofweekBtnListener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33005" y="989315"/>
          <a:ext cx="3550754" cy="4987230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Subject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요일별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2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1355075"/>
          <a:ext cx="4660147" cy="4134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Todo_Data_Tb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Todo_Scroll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Logout_Btn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33004" y="1355075"/>
          <a:ext cx="3727503" cy="4371355"/>
        </p:xfrm>
        <a:graphic>
          <a:graphicData uri="http://schemas.openxmlformats.org/drawingml/2006/table">
            <a:tbl>
              <a:tblPr/>
              <a:tblGrid>
                <a:gridCol w="814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573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콤보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박스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사전식순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1005649"/>
          <a:ext cx="5783853" cy="567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Signup_Btn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Deadline_Mon_Lb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Deadline_Date_Lb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Deadline_Time_Lb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Rdeadline_Mon_Lb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Rdeadline_Date_Lb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Rdeadline_Time_Lb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7289" y="1005649"/>
          <a:ext cx="5783853" cy="567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Importance_Star_Btn5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Signup_Btn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Deadline_Mon_Lb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Deadline_Date_Lb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Deadline_Time_Lb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Rdeadline_Mon_Lb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Rdeadline_Date_Lb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Rdeadline_Time_Lb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849952"/>
          <a:ext cx="4660147" cy="559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Add_Todolist_Class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Deadline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RDeadlineBtn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StartdateBtn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Startdate_sort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33005" y="989315"/>
          <a:ext cx="3550754" cy="4987230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시작일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5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Connection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Vector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Boolean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Insert_Todo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Boolean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Change_Todo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7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deadline;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importance;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deadline)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getImportance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setImportance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importance)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615222" y="900953"/>
          <a:ext cx="3822307" cy="53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ALARM_MANAGEMENT(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326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model;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369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ALARM_MANAGEMENT();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btnBack.addActionListener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70414"/>
              </p:ext>
            </p:extLst>
          </p:nvPr>
        </p:nvGraphicFramePr>
        <p:xfrm>
          <a:off x="4437529" y="1343347"/>
          <a:ext cx="4034536" cy="3194177"/>
        </p:xfrm>
        <a:graphic>
          <a:graphicData uri="http://schemas.openxmlformats.org/drawingml/2006/table">
            <a:tbl>
              <a:tblPr/>
              <a:tblGrid>
                <a:gridCol w="100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마감기한이 임박한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마감임박한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63286"/>
              </p:ext>
            </p:extLst>
          </p:nvPr>
        </p:nvGraphicFramePr>
        <p:xfrm>
          <a:off x="280988" y="1025525"/>
          <a:ext cx="8582024" cy="5277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0.7ver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항목들에 대한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구보선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12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05284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ARARM_interlock</a:t>
                      </a:r>
                      <a:r>
                        <a:rPr lang="en-US" altLang="ko-KR" sz="1600" b="0" dirty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144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88722"/>
              </p:ext>
            </p:extLst>
          </p:nvPr>
        </p:nvGraphicFramePr>
        <p:xfrm>
          <a:off x="643134" y="1289984"/>
          <a:ext cx="7532678" cy="48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ALARM_DEADLINE(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deadline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392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ALARM_DEADLINE();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SelectTodo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311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36615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LOGOUT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item_LOGOUT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08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5769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87199"/>
              </p:ext>
            </p:extLst>
          </p:nvPr>
        </p:nvGraphicFramePr>
        <p:xfrm>
          <a:off x="615222" y="1343346"/>
          <a:ext cx="3822307" cy="374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68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0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LOGIN();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58231"/>
              </p:ext>
            </p:extLst>
          </p:nvPr>
        </p:nvGraphicFramePr>
        <p:xfrm>
          <a:off x="4437529" y="1343347"/>
          <a:ext cx="4034536" cy="3507613"/>
        </p:xfrm>
        <a:graphic>
          <a:graphicData uri="http://schemas.openxmlformats.org/drawingml/2006/table">
            <a:tbl>
              <a:tblPr/>
              <a:tblGrid>
                <a:gridCol w="201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05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콤보박스영역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학교명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교명에서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78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05942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4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33800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Vector&lt;Subject&gt;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Vector&lt;Subject&gt;();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origin_toDoItem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select_toDoItem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Vector&lt;Item_&gt;();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133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8572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deadline;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complete = false;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priority;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subject;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4522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4025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Item_Subject</a:t>
                      </a:r>
                      <a:r>
                        <a:rPr lang="en-US" altLang="ko-KR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48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533908"/>
              </p:ext>
            </p:extLst>
          </p:nvPr>
        </p:nvGraphicFramePr>
        <p:xfrm>
          <a:off x="280988" y="1025525"/>
          <a:ext cx="8582024" cy="2946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대한 클래스 내용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014760"/>
          <a:ext cx="4871198" cy="460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577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Subject_Data_Tb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52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6839" y="947854"/>
          <a:ext cx="4493942" cy="490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52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818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getViewData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57799" y="1019360"/>
          <a:ext cx="3550754" cy="5155004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확인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07224"/>
          <a:ext cx="4464496" cy="52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40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476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8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6056" y="1028006"/>
          <a:ext cx="3672406" cy="5119116"/>
        </p:xfrm>
        <a:graphic>
          <a:graphicData uri="http://schemas.openxmlformats.org/drawingml/2006/table">
            <a:tbl>
              <a:tblPr/>
              <a:tblGrid>
                <a:gridCol w="990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Connection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Vector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93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39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9">
                <a:tc>
                  <a:txBody>
                    <a:bodyPr/>
                    <a:lstStyle/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subject;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professor;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dayofweek;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period;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semester;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divclass;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8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getProfessor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setProfessor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professor)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getPeriod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setPeriod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period)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getSemester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setSemester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semester)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5642</TotalTime>
  <Words>2097</Words>
  <Application>Microsoft Office PowerPoint</Application>
  <PresentationFormat>화면 슬라이드 쇼(4:3)</PresentationFormat>
  <Paragraphs>572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28</vt:i4>
      </vt:variant>
    </vt:vector>
  </HeadingPairs>
  <TitlesOfParts>
    <vt:vector size="46" baseType="lpstr">
      <vt:lpstr>Arial Unicode MS</vt:lpstr>
      <vt:lpstr>HY울릉도B</vt:lpstr>
      <vt:lpstr>HY울릉도M</vt:lpstr>
      <vt:lpstr>HY헤드라인M</vt:lpstr>
      <vt:lpstr>굴림</vt:lpstr>
      <vt:lpstr>맑은 고딕</vt:lpstr>
      <vt:lpstr>함초롬바탕</vt:lpstr>
      <vt:lpstr>Arial</vt:lpstr>
      <vt:lpstr>Times New Roman</vt:lpstr>
      <vt:lpstr>Wingdings</vt:lpstr>
      <vt:lpstr>07 Template</vt:lpstr>
      <vt:lpstr>1_07 Template</vt:lpstr>
      <vt:lpstr>2_07 Template</vt:lpstr>
      <vt:lpstr>3_07 Template</vt:lpstr>
      <vt:lpstr>4_07 Template</vt:lpstr>
      <vt:lpstr>6_07 Template</vt:lpstr>
      <vt:lpstr>5_07 Template</vt:lpstr>
      <vt:lpstr>7_07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구보선</cp:lastModifiedBy>
  <cp:revision>527</cp:revision>
  <cp:lastPrinted>2001-07-23T08:42:52Z</cp:lastPrinted>
  <dcterms:created xsi:type="dcterms:W3CDTF">2011-02-22T01:37:12Z</dcterms:created>
  <dcterms:modified xsi:type="dcterms:W3CDTF">2017-05-26T04:06:07Z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