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9" d="100"/>
          <a:sy n="69" d="100"/>
        </p:scale>
        <p:origin x="-682" y="-7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팀 명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21839066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0.1ver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 대한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6767" y="794659"/>
          <a:ext cx="4660147" cy="5831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147"/>
              </a:tblGrid>
              <a:tr h="5886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TODO_MANAGEMENT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클래스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2818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static String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add_Todo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static String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change_Todo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static String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del_Todo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static String sort;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static String logout;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add_Todo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AddTodoClass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change_Todo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ChangeTodoClass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; //??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btn_addTodo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추가 버튼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btn_changeTodo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변경 버튼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btn_delTodo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삭제 버튼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btn_sort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정렬 버튼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btn_logout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로그아웃 버튼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JPanel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contentPane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JScrollPane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scrollPane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JTable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table; ���� 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DefaultTableModel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model;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Database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database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863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todo_Manage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void 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update_Model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void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update_Table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77489723"/>
              </p:ext>
            </p:extLst>
          </p:nvPr>
        </p:nvGraphicFramePr>
        <p:xfrm>
          <a:off x="5652272" y="1927952"/>
          <a:ext cx="2976879" cy="3021995"/>
        </p:xfrm>
        <a:graphic>
          <a:graphicData uri="http://schemas.openxmlformats.org/drawingml/2006/table">
            <a:tbl>
              <a:tblPr/>
              <a:tblGrid>
                <a:gridCol w="941831">
                  <a:extLst>
                    <a:ext uri="{9D8B030D-6E8A-4147-A177-3AD203B41FA5}">
                      <a16:colId xmlns="" xmlns:a16="http://schemas.microsoft.com/office/drawing/2014/main" val="422177613"/>
                    </a:ext>
                  </a:extLst>
                </a:gridCol>
                <a:gridCol w="1229599">
                  <a:extLst>
                    <a:ext uri="{9D8B030D-6E8A-4147-A177-3AD203B41FA5}">
                      <a16:colId xmlns="" xmlns:a16="http://schemas.microsoft.com/office/drawing/2014/main" val="453249091"/>
                    </a:ext>
                  </a:extLst>
                </a:gridCol>
                <a:gridCol w="805449">
                  <a:extLst>
                    <a:ext uri="{9D8B030D-6E8A-4147-A177-3AD203B41FA5}">
                      <a16:colId xmlns="" xmlns:a16="http://schemas.microsoft.com/office/drawing/2014/main" val="416733809"/>
                    </a:ext>
                  </a:extLst>
                </a:gridCol>
              </a:tblGrid>
              <a:tr h="82124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영역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63920812"/>
                  </a:ext>
                </a:extLst>
              </a:tr>
              <a:tr h="581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</a:t>
                      </a:r>
                      <a:endParaRPr lang="en-US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22898790"/>
                  </a:ext>
                </a:extLst>
              </a:tr>
              <a:tr h="6266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등록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변경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삭제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수강과목으로 돌아가기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08059068"/>
                  </a:ext>
                </a:extLst>
              </a:tr>
              <a:tr h="992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684798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98302" y="994632"/>
          <a:ext cx="5919732" cy="5244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866"/>
                <a:gridCol w="2959866"/>
              </a:tblGrid>
              <a:tr h="36772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ADD_TODOLIST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클래스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1104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name_Todo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deadline_month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daadline_date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deadline_time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RealDeadline_month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RealDeadline_date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RealDeadline_time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btn_star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[];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ImageIcon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star;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ImageIcon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emptystar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int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choose_priority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name_TodoLB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deadline_hour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deadline_ min;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realDeadline_hour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realDeadline_min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priorityLB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btn_add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btn_cancel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취소버튼 추가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???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JPanel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contentPane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JScrollPane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scrollPane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;//??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JTable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table; ����               //         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DefaultTableModel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model; //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Database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database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  <a:endParaRPr lang="ko-KR" altLang="en-US" dirty="0"/>
                    </a:p>
                  </a:txBody>
                  <a:tcPr/>
                </a:tc>
              </a:tr>
              <a:tr h="72537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class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Listener_star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extends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MouseAdapter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		public void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mousePressed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MouseEvent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e) 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Add_TodoList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Todo_management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Todo_management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) //???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80533457"/>
              </p:ext>
            </p:extLst>
          </p:nvPr>
        </p:nvGraphicFramePr>
        <p:xfrm>
          <a:off x="6220857" y="1597446"/>
          <a:ext cx="2823990" cy="3276435"/>
        </p:xfrm>
        <a:graphic>
          <a:graphicData uri="http://schemas.openxmlformats.org/drawingml/2006/table">
            <a:tbl>
              <a:tblPr/>
              <a:tblGrid>
                <a:gridCol w="323162">
                  <a:extLst>
                    <a:ext uri="{9D8B030D-6E8A-4147-A177-3AD203B41FA5}">
                      <a16:colId xmlns="" xmlns:a16="http://schemas.microsoft.com/office/drawing/2014/main" val="947653379"/>
                    </a:ext>
                  </a:extLst>
                </a:gridCol>
                <a:gridCol w="1101687">
                  <a:extLst>
                    <a:ext uri="{9D8B030D-6E8A-4147-A177-3AD203B41FA5}">
                      <a16:colId xmlns="" xmlns:a16="http://schemas.microsoft.com/office/drawing/2014/main" val="870471614"/>
                    </a:ext>
                  </a:extLst>
                </a:gridCol>
                <a:gridCol w="1399141">
                  <a:extLst>
                    <a:ext uri="{9D8B030D-6E8A-4147-A177-3AD203B41FA5}">
                      <a16:colId xmlns="" xmlns:a16="http://schemas.microsoft.com/office/drawing/2014/main" val="226927530"/>
                    </a:ext>
                  </a:extLst>
                </a:gridCol>
              </a:tblGrid>
              <a:tr h="70160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영역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37800463"/>
                  </a:ext>
                </a:extLst>
              </a:tr>
              <a:tr h="5421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</a:t>
                      </a:r>
                      <a:r>
                        <a:rPr kumimoji="0" lang="ko-KR" alt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항목명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마감기한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실제마감일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??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7385569"/>
                  </a:ext>
                </a:extLst>
              </a:tr>
              <a:tr h="2032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등록하기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??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85828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5081" y="877312"/>
          <a:ext cx="5940561" cy="5247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819"/>
                <a:gridCol w="284674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CHANGE_TODOLIST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클래스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1452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name_Todo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deadline_month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daadline_date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deadline_time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RealDeadline_month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RealDeadline_date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RealDeadline_time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btn_star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[];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ImageIcon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star;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ImageIcon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emptystar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int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choose_priority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JCheckBox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Complete;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편집 시 완료체크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???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name_TodoLB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deadline_hour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deadline_ min;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realDeadline_hour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realDeadline_min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priorityLB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btn_change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btn_cancel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취소버튼 추가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???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JPanel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contentPane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JScrollPane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scrollPane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JTable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table; ����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DefaultTableModel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model;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Database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database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  <a:endParaRPr lang="ko-KR" altLang="en-US" dirty="0"/>
                    </a:p>
                  </a:txBody>
                  <a:tcPr/>
                </a:tc>
              </a:tr>
              <a:tr h="73152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class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Listener_star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extends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MouseAdapter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		public void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mousePressed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MouseEvent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e) 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public </a:t>
                      </a:r>
                      <a:r>
                        <a:rPr lang="en-US" altLang="ko-KR" sz="1400" dirty="0" err="1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Change_TodoList</a:t>
                      </a:r>
                      <a:r>
                        <a:rPr lang="en-US" altLang="ko-KR" sz="14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Todo_management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Todo_management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) //???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09250231"/>
              </p:ext>
            </p:extLst>
          </p:nvPr>
        </p:nvGraphicFramePr>
        <p:xfrm>
          <a:off x="6069811" y="1553378"/>
          <a:ext cx="3030122" cy="3873035"/>
        </p:xfrm>
        <a:graphic>
          <a:graphicData uri="http://schemas.openxmlformats.org/drawingml/2006/table">
            <a:tbl>
              <a:tblPr/>
              <a:tblGrid>
                <a:gridCol w="415510">
                  <a:extLst>
                    <a:ext uri="{9D8B030D-6E8A-4147-A177-3AD203B41FA5}">
                      <a16:colId xmlns="" xmlns:a16="http://schemas.microsoft.com/office/drawing/2014/main" val="3315520243"/>
                    </a:ext>
                  </a:extLst>
                </a:gridCol>
                <a:gridCol w="807845">
                  <a:extLst>
                    <a:ext uri="{9D8B030D-6E8A-4147-A177-3AD203B41FA5}">
                      <a16:colId xmlns="" xmlns:a16="http://schemas.microsoft.com/office/drawing/2014/main" val="3819510963"/>
                    </a:ext>
                  </a:extLst>
                </a:gridCol>
                <a:gridCol w="1024569">
                  <a:extLst>
                    <a:ext uri="{9D8B030D-6E8A-4147-A177-3AD203B41FA5}">
                      <a16:colId xmlns="" xmlns:a16="http://schemas.microsoft.com/office/drawing/2014/main" val="249413620"/>
                    </a:ext>
                  </a:extLst>
                </a:gridCol>
                <a:gridCol w="782198">
                  <a:extLst>
                    <a:ext uri="{9D8B030D-6E8A-4147-A177-3AD203B41FA5}">
                      <a16:colId xmlns="" xmlns:a16="http://schemas.microsoft.com/office/drawing/2014/main" val="3984063511"/>
                    </a:ext>
                  </a:extLst>
                </a:gridCol>
              </a:tblGrid>
              <a:tr h="101757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영역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체크박스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79489853"/>
                  </a:ext>
                </a:extLst>
              </a:tr>
              <a:tr h="720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 마감기한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실제마감일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??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완료여부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8597810"/>
                  </a:ext>
                </a:extLst>
              </a:tr>
              <a:tr h="2134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편집등록하기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??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58425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5472</TotalTime>
  <Words>452</Words>
  <Application>Microsoft Office PowerPoint</Application>
  <PresentationFormat>화면 슬라이드 쇼(4:3)</PresentationFormat>
  <Paragraphs>149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07 Template</vt:lpstr>
      <vt:lpstr> Class 설계서</vt:lpstr>
      <vt:lpstr>변경 이력</vt:lpstr>
      <vt:lpstr>슬라이드 3</vt:lpstr>
      <vt:lpstr>슬라이드 4</vt:lpstr>
      <vt:lpstr>슬라이드 5</vt:lpstr>
    </vt:vector>
  </TitlesOfParts>
  <Company>SMU SELab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Juwon</cp:lastModifiedBy>
  <cp:revision>498</cp:revision>
  <cp:lastPrinted>2001-07-23T08:42:52Z</cp:lastPrinted>
  <dcterms:created xsi:type="dcterms:W3CDTF">2011-02-22T01:37:12Z</dcterms:created>
  <dcterms:modified xsi:type="dcterms:W3CDTF">2017-05-17T10:00:30Z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