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67" r:id="rId3"/>
    <p:sldMasterId id="2147483671" r:id="rId4"/>
    <p:sldMasterId id="2147483675" r:id="rId5"/>
    <p:sldMasterId id="2147483679" r:id="rId6"/>
    <p:sldMasterId id="2147483683" r:id="rId7"/>
    <p:sldMasterId id="2147483687" r:id="rId8"/>
  </p:sldMasterIdLst>
  <p:notesMasterIdLst>
    <p:notesMasterId r:id="rId34"/>
  </p:notesMasterIdLst>
  <p:handoutMasterIdLst>
    <p:handoutMasterId r:id="rId35"/>
  </p:handoutMasterIdLst>
  <p:sldIdLst>
    <p:sldId id="256" r:id="rId9"/>
    <p:sldId id="257" r:id="rId10"/>
    <p:sldId id="279" r:id="rId11"/>
    <p:sldId id="261" r:id="rId12"/>
    <p:sldId id="262" r:id="rId13"/>
    <p:sldId id="263" r:id="rId14"/>
    <p:sldId id="264" r:id="rId15"/>
    <p:sldId id="276" r:id="rId16"/>
    <p:sldId id="277" r:id="rId17"/>
    <p:sldId id="258" r:id="rId18"/>
    <p:sldId id="259" r:id="rId19"/>
    <p:sldId id="260" r:id="rId20"/>
    <p:sldId id="275" r:id="rId21"/>
    <p:sldId id="280" r:id="rId22"/>
    <p:sldId id="281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D3"/>
    <a:srgbClr val="C0BED4"/>
    <a:srgbClr val="C3D5BD"/>
    <a:srgbClr val="BFD5BD"/>
    <a:srgbClr val="CFBFD3"/>
    <a:srgbClr val="333399"/>
    <a:srgbClr val="BCCFD6"/>
    <a:srgbClr val="D6E1B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5" autoAdjust="0"/>
    <p:restoredTop sz="9724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-77" y="-3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86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90967686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109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43751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302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46081078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06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6431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859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48322579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068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272491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42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58937249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141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70293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20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96105840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2212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6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0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79456666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20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533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09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26015758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33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047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3548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2252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57354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926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83338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112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7509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9263" y="4372844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2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Mixharmony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2477" y="1355075"/>
          <a:ext cx="4660147" cy="403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/>
              </a:tblGrid>
              <a:tr h="573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668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Todo_Data_Tb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Add_Todo_Btn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Logout_Btn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Todo_Scroll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Sort_Btn</a:t>
                      </a:r>
                      <a:r>
                        <a:rPr lang="en-US" altLang="ko-KR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797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133004" y="1355075"/>
          <a:ext cx="3727503" cy="4371355"/>
        </p:xfrm>
        <a:graphic>
          <a:graphicData uri="http://schemas.openxmlformats.org/drawingml/2006/table">
            <a:tbl>
              <a:tblPr/>
              <a:tblGrid>
                <a:gridCol w="814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1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97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0927"/>
              </a:tblGrid>
              <a:tr h="103573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콤보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박스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0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사전식순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수강과목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7289" y="807937"/>
          <a:ext cx="5783853" cy="5464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111"/>
                <a:gridCol w="2770742"/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Add_Todolist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592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Itemname_Img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Importance_Star_Btn5;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vTo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Insert_Todo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mouseReleased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23530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19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3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편집등록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7289" y="906793"/>
          <a:ext cx="5783853" cy="5166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111"/>
                <a:gridCol w="2770742"/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Change_Todolist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92985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panel;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Importance_Star_Btn5;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Insert_Todo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489909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Warning_Out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61745" y="1478892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70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7623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44182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65277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Connection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Vector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Boolean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Boolean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756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25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deadline;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importance;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020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deadline)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getImportance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setImportance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importance)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getComment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setComment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comment)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7378573"/>
              </p:ext>
            </p:extLst>
          </p:nvPr>
        </p:nvGraphicFramePr>
        <p:xfrm>
          <a:off x="615222" y="900953"/>
          <a:ext cx="3822307" cy="532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7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ALARM_MANAGEMENT(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4326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tableAlarm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model;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btnBack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3691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ALARM_MANAGEMENT();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btnBack.addActionListener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0170414"/>
              </p:ext>
            </p:extLst>
          </p:nvPr>
        </p:nvGraphicFramePr>
        <p:xfrm>
          <a:off x="4437529" y="1343347"/>
          <a:ext cx="4034536" cy="3194177"/>
        </p:xfrm>
        <a:graphic>
          <a:graphicData uri="http://schemas.openxmlformats.org/drawingml/2006/table">
            <a:tbl>
              <a:tblPr/>
              <a:tblGrid>
                <a:gridCol w="1008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382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1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마감기한이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임박한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항목 목록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마감임박한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631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98505284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ARARM_interlock</a:t>
                      </a:r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19144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9588722"/>
              </p:ext>
            </p:extLst>
          </p:nvPr>
        </p:nvGraphicFramePr>
        <p:xfrm>
          <a:off x="643134" y="1289984"/>
          <a:ext cx="7532678" cy="480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0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ALARM_DEADLINE(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subject;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deadline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1392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ALARM_DEADLINE();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5311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3736615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LOGOUT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77108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13533908"/>
              </p:ext>
            </p:extLst>
          </p:nvPr>
        </p:nvGraphicFramePr>
        <p:xfrm>
          <a:off x="280988" y="1025525"/>
          <a:ext cx="8582024" cy="46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아웃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TodoItem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0.6ver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내용 추가 및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0.7ver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대한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및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895769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MAIN()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56966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3487199"/>
              </p:ext>
            </p:extLst>
          </p:nvPr>
        </p:nvGraphicFramePr>
        <p:xfrm>
          <a:off x="615222" y="1343346"/>
          <a:ext cx="3822307" cy="374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468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textField_ID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textField_PW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btnConnect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1050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7758231"/>
              </p:ext>
            </p:extLst>
          </p:nvPr>
        </p:nvGraphicFramePr>
        <p:xfrm>
          <a:off x="4437529" y="1343347"/>
          <a:ext cx="4034536" cy="3507613"/>
        </p:xfrm>
        <a:graphic>
          <a:graphicData uri="http://schemas.openxmlformats.org/drawingml/2006/table">
            <a:tbl>
              <a:tblPr/>
              <a:tblGrid>
                <a:gridCol w="2017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2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2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25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0058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콤보박스영역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5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아이디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학교명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접속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입력된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교명에서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4288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7178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8705942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5984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1033800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static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Vector&lt;Subject&gt;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origin_subject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Vector&lt;Subject&gt;();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&gt;();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select_toDoItem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Vector&lt;Item_&gt;();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5227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8313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808572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deadline;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complete = false;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priority;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subject;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07452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974025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00480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13533908"/>
              </p:ext>
            </p:extLst>
          </p:nvPr>
        </p:nvGraphicFramePr>
        <p:xfrm>
          <a:off x="280988" y="1025525"/>
          <a:ext cx="8582024" cy="2946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0.8ver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대한 클래스 내용 수정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0.9ver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Subject, To do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클래스 내용 정리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Mixharmony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014760"/>
          <a:ext cx="4871198" cy="460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6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657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Subject_Data_Tb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Subject_Scroll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btnNewButton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New_Alarm_Btn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Subject_Data_Scroll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852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57799" y="1257300"/>
          <a:ext cx="3550754" cy="4692485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118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과목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7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54099" y="997281"/>
          <a:ext cx="5704906" cy="509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3466"/>
              </a:tblGrid>
              <a:tr h="461516">
                <a:tc gridSpan="2"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0405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3689">
                <a:tc gridSpan="2"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getViewData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61745" y="1019360"/>
          <a:ext cx="2746808" cy="5155004"/>
        </p:xfrm>
        <a:graphic>
          <a:graphicData uri="http://schemas.openxmlformats.org/drawingml/2006/table">
            <a:tbl>
              <a:tblPr/>
              <a:tblGrid>
                <a:gridCol w="1014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76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68668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5874" y="1028006"/>
          <a:ext cx="5199380" cy="5008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/>
              </a:tblGrid>
              <a:tr h="548127">
                <a:tc gridSpan="2"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6241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panel;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4055">
                <a:tc gridSpan="2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45891" y="1028006"/>
          <a:ext cx="3002571" cy="5119116"/>
        </p:xfrm>
        <a:graphic>
          <a:graphicData uri="http://schemas.openxmlformats.org/drawingml/2006/table">
            <a:tbl>
              <a:tblPr/>
              <a:tblGrid>
                <a:gridCol w="8098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98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2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수강학기 및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Warning_Out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Cancel_Btn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61745" y="1236518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Connection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Vector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93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0539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3999">
                <a:tc>
                  <a:txBody>
                    <a:bodyPr/>
                    <a:lstStyle/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subject;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professor;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dayofweek;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period;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year;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semester;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divclass;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582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professor)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getPeriod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setPeriod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period)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year)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semester)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5709</TotalTime>
  <Words>1635</Words>
  <Application>Microsoft Office PowerPoint</Application>
  <PresentationFormat>화면 슬라이드 쇼(4:3)</PresentationFormat>
  <Paragraphs>549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07 Template</vt:lpstr>
      <vt:lpstr>1_07 Template</vt:lpstr>
      <vt:lpstr>2_07 Template</vt:lpstr>
      <vt:lpstr>3_07 Template</vt:lpstr>
      <vt:lpstr>4_07 Template</vt:lpstr>
      <vt:lpstr>6_07 Template</vt:lpstr>
      <vt:lpstr>5_07 Template</vt:lpstr>
      <vt:lpstr>7_07 Template</vt:lpstr>
      <vt:lpstr> 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Kim Ju Hyun</cp:lastModifiedBy>
  <cp:revision>546</cp:revision>
  <cp:lastPrinted>2001-07-23T08:42:52Z</cp:lastPrinted>
  <dcterms:created xsi:type="dcterms:W3CDTF">2011-02-22T01:37:12Z</dcterms:created>
  <dcterms:modified xsi:type="dcterms:W3CDTF">2017-05-26T04:24:22Z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