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ED4"/>
    <a:srgbClr val="000066"/>
    <a:srgbClr val="00153E"/>
    <a:srgbClr val="9AA0D6"/>
    <a:srgbClr val="8E70F0"/>
    <a:srgbClr val="0081E2"/>
    <a:srgbClr val="CFBFD3"/>
    <a:srgbClr val="BFD5BD"/>
    <a:srgbClr val="333399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488" y="5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4657" y="4701831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Mixharmony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370235"/>
              </p:ext>
            </p:extLst>
          </p:nvPr>
        </p:nvGraphicFramePr>
        <p:xfrm>
          <a:off x="4512622" y="3040924"/>
          <a:ext cx="4452826" cy="1389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47978" y="283104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0004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681237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349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8363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1848221"/>
            <a:chOff x="4614127" y="1667050"/>
            <a:chExt cx="4246381" cy="18482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3"/>
              <a:ext cx="4246380" cy="1410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등록확인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-04)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732201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등록확인 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0895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8" t="14985" r="19048" b="17780"/>
          <a:stretch/>
        </p:blipFill>
        <p:spPr>
          <a:xfrm>
            <a:off x="568960" y="1352003"/>
            <a:ext cx="3383280" cy="45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8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8" t="14985" r="19048" b="17780"/>
          <a:stretch/>
        </p:blipFill>
        <p:spPr>
          <a:xfrm>
            <a:off x="335280" y="1352003"/>
            <a:ext cx="3616960" cy="4591597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52918" y="240753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552918" y="30728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918" y="367717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1298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581205" y="4319240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168173" y="432563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571045" y="4855245"/>
            <a:ext cx="237685" cy="237685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939306"/>
              </p:ext>
            </p:extLst>
          </p:nvPr>
        </p:nvGraphicFramePr>
        <p:xfrm>
          <a:off x="4512622" y="2185059"/>
          <a:ext cx="4452826" cy="2776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교수님 성명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9335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38579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128303" y="3664392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154270" y="5424205"/>
            <a:ext cx="237685" cy="237685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9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입력하지 않았을 경우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경고 화면이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모두 입력되지 않은 항목이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일정 시간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뒤에 경고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수강 과목 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0252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 txBox="1">
            <a:spLocks/>
          </p:cNvSpPr>
          <p:nvPr/>
        </p:nvSpPr>
        <p:spPr bwMode="black">
          <a:xfrm>
            <a:off x="6236181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sz="1600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155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86345" y="29124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31975" y="405533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59114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8002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4849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등록확인 버튼을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클릭하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면 호가인 창이 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337365" y="1187098"/>
            <a:ext cx="4012773" cy="50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103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519764" y="1417036"/>
            <a:ext cx="3647975" cy="459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1223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861271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5826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3544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편집하고 싶으면 메인에서 해당과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목상에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서 오른쪽 마우스 클릭하고 변경을 클릭하면 편집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마우스 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과목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수정하기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780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수강 과목은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018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3561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470034" y="390000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70034" y="437676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034" y="48908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77784" y="5356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932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237603" y="58655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411850"/>
              </p:ext>
            </p:extLst>
          </p:nvPr>
        </p:nvGraphicFramePr>
        <p:xfrm>
          <a:off x="4406767" y="1976663"/>
          <a:ext cx="4452826" cy="3178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3094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1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687945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확인하는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4060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819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558265" y="1340518"/>
            <a:ext cx="3388092" cy="46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64107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확인 및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388861" y="1107994"/>
            <a:ext cx="3726901" cy="511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3509" y="3009798"/>
            <a:ext cx="212819" cy="212819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7090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006716"/>
              </p:ext>
            </p:extLst>
          </p:nvPr>
        </p:nvGraphicFramePr>
        <p:xfrm>
          <a:off x="4494309" y="3009798"/>
          <a:ext cx="4452826" cy="1363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811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56859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6729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8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0"/>
            <a:ext cx="4246380" cy="523533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미완료하고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경고하는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246380" cy="1473121"/>
            <a:chOff x="4614128" y="1626925"/>
            <a:chExt cx="4183811" cy="14731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4"/>
              <a:ext cx="4183811" cy="10680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경고하는 경고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479158"/>
            <a:ext cx="4246380" cy="2093869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0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7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0097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60505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843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3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삭제하고 싶으면 메인 화면에서 해당과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 옆에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클릭하고 제거를 클릭하면 확인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805286"/>
            <a:ext cx="4246381" cy="1867156"/>
            <a:chOff x="4614128" y="1626926"/>
            <a:chExt cx="4246381" cy="131799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10292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오른쪽마우스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버튼을 클릭하면 이를 확인하는 확인화면이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취소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확인 버튼을 클릭하면 해당과목이 삭제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6036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6" y="3820068"/>
            <a:ext cx="4183813" cy="2408007"/>
            <a:chOff x="4614127" y="4016995"/>
            <a:chExt cx="4183813" cy="218546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8285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과목 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024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4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5156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0002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730130"/>
              </p:ext>
            </p:extLst>
          </p:nvPr>
        </p:nvGraphicFramePr>
        <p:xfrm>
          <a:off x="4483769" y="2399264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0774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1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677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화면에서 과목명을 클릭하면 해당과목의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9241"/>
            <a:ext cx="424638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과목을 클릭하면 해당과목의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사용자가 원하는 방법으로 정렬하는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과목을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156097"/>
            <a:ext cx="4246380" cy="2133906"/>
            <a:chOff x="4614128" y="4036184"/>
            <a:chExt cx="4246380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246380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246380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박스는 버튼으로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1501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126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490889" y="1361215"/>
            <a:ext cx="3513220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83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275661" y="1361215"/>
            <a:ext cx="3709198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412505"/>
              </p:ext>
            </p:extLst>
          </p:nvPr>
        </p:nvGraphicFramePr>
        <p:xfrm>
          <a:off x="4512622" y="2185059"/>
          <a:ext cx="4452826" cy="238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항목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6069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333038" y="222062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700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33559" y="480634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10968" y="540147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40230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42973" y="53979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20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2081235"/>
            <a:chOff x="4614127" y="1667050"/>
            <a:chExt cx="4246381" cy="208123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2"/>
              <a:ext cx="4246380" cy="16430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사용자 편의대로 설정할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미설정시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(SC-14)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-13)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915763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9675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229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20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57858" y="25735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698927" y="32156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698927" y="389453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707361" y="4366196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769130" y="556305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81642"/>
              </p:ext>
            </p:extLst>
          </p:nvPr>
        </p:nvGraphicFramePr>
        <p:xfrm>
          <a:off x="4512622" y="2185059"/>
          <a:ext cx="4452826" cy="1918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5593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3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화면이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554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3314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576719" y="1362705"/>
            <a:ext cx="3437016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7" y="993913"/>
            <a:ext cx="8384071" cy="5201298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470034" y="1362705"/>
            <a:ext cx="3543701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30440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500027" y="41233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724446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031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3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전부하고 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 창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등록 버튼을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1287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433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609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269045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109601"/>
              </p:ext>
            </p:extLst>
          </p:nvPr>
        </p:nvGraphicFramePr>
        <p:xfrm>
          <a:off x="4320140" y="2851651"/>
          <a:ext cx="4452826" cy="86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86195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441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107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536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62220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편집하고 싶으면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상에서 오른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쪽 마우스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해당 항목에서 마우스 우 클릭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편집등록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pic>
        <p:nvPicPr>
          <p:cNvPr id="15363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985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25816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2"/>
            <a:ext cx="2157061" cy="9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64075" y="41804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636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566718"/>
              </p:ext>
            </p:extLst>
          </p:nvPr>
        </p:nvGraphicFramePr>
        <p:xfrm>
          <a:off x="4483769" y="2399264"/>
          <a:ext cx="4452826" cy="2927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0532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6522"/>
                  </a:ext>
                </a:extLst>
              </a:tr>
            </a:tbl>
          </a:graphicData>
        </a:graphic>
      </p:graphicFrame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768443" y="50432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414939" y="58729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603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5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편집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88678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638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48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89807" y="31489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04967" y="422833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/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572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48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편집하고 편집등록버튼을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편집등록 버튼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7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74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5544" r="17959" b="17319"/>
          <a:stretch/>
        </p:blipFill>
        <p:spPr bwMode="auto">
          <a:xfrm>
            <a:off x="464976" y="1142556"/>
            <a:ext cx="3693138" cy="50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삭제하고 싶으면 해당 항목의 마우스 우 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릭 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제거 버튼을 클릭하면 이를 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787174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삭제하고 싶은 항목의 마우스 우 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나타나는 제거 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제거가 적용된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4996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843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85031" y="2897204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531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00527" y="2935335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0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64075" y="382936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45685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94941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2897"/>
              </p:ext>
            </p:extLst>
          </p:nvPr>
        </p:nvGraphicFramePr>
        <p:xfrm>
          <a:off x="4483770" y="2399264"/>
          <a:ext cx="4452826" cy="2287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6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67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6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076960"/>
            <a:ext cx="8508083" cy="5284083"/>
          </a:xfrm>
        </p:spPr>
      </p:pic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69075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화면에서 정렬 버튼을 클릭하면 사용자 편의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대로 정렬방법을 선택하는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246381" cy="1819066"/>
            <a:chOff x="4614128" y="1626926"/>
            <a:chExt cx="424638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24638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24638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정렬 버튼을 클릭하면 정렬 방법을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선택하는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등록일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순으로 선택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246380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개관적으로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945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018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99925" y="37244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983832" y="39343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983832" y="43818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434881" y="48106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983832" y="518881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88578"/>
              </p:ext>
            </p:extLst>
          </p:nvPr>
        </p:nvGraphicFramePr>
        <p:xfrm>
          <a:off x="4483770" y="2399264"/>
          <a:ext cx="4452826" cy="210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정렬방법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18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957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29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화면에서 종 모양 버튼을 클릭하면 모든 알림 리스트 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246380" cy="1168181"/>
            <a:chOff x="4614128" y="1626925"/>
            <a:chExt cx="4246380" cy="116818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246380" cy="3049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246380" cy="76306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종 모양 버튼을 클릭하면 해당 화면이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28924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 객관적으로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94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2048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15848" r="18733" b="24890"/>
          <a:stretch/>
        </p:blipFill>
        <p:spPr bwMode="auto">
          <a:xfrm>
            <a:off x="374960" y="1259891"/>
            <a:ext cx="3731380" cy="48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60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3450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출력 화면이자 사용자의 로그인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246380" cy="1814239"/>
            <a:chOff x="4614128" y="1595573"/>
            <a:chExt cx="4246380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246380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246380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학교명의 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상명대학교 서울 캠퍼스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포함한 다른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학교들의 이름이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학교명을 제외한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유지하고 싶으면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 유지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옆의 네모 박스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클릭하면 시스템이 로그인 상태가 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SC-02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 ▼는 버튼으로 하고 나머지는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유지하는 네모박스는 버튼으로 하고 클릭하면 √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표시가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827"/>
              </p:ext>
            </p:extLst>
          </p:nvPr>
        </p:nvGraphicFramePr>
        <p:xfrm>
          <a:off x="101602" y="101600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68304"/>
              </p:ext>
            </p:extLst>
          </p:nvPr>
        </p:nvGraphicFramePr>
        <p:xfrm>
          <a:off x="4512622" y="2185059"/>
          <a:ext cx="4452826" cy="2078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상태 유지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0271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7989" y="25571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477989" y="336727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77989" y="42634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07722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0312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시스템의 메인 화면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수강과목을 등록한 예시라고 가정한다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.)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612106"/>
            <a:ext cx="418381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저장한 수강과목이 뜨고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과목의 수강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수가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수강과목을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등록된 과목명을 한글 오름차순으로 자동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036184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7866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228256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48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055580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394114"/>
              </p:ext>
            </p:extLst>
          </p:nvPr>
        </p:nvGraphicFramePr>
        <p:xfrm>
          <a:off x="4512622" y="2185059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수강과목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669922" y="216521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82929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90124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39324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4163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4332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로그아웃을 확인하는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74982"/>
            <a:ext cx="4183811" cy="1638171"/>
            <a:chOff x="4614128" y="1626926"/>
            <a:chExt cx="4183811" cy="163817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330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경고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문구와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함께 로그아웃을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취소를 누르면 다시 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로그아웃이 진행된다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7156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창은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클릭하고 일정 시간이 지나면 자동으로 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면에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18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23929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6308</TotalTime>
  <Words>4186</Words>
  <Application>Microsoft Office PowerPoint</Application>
  <PresentationFormat>화면 슬라이드 쇼(4:3)</PresentationFormat>
  <Paragraphs>1352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오소정</cp:lastModifiedBy>
  <cp:revision>503</cp:revision>
  <cp:lastPrinted>2001-07-23T08:42:52Z</cp:lastPrinted>
  <dcterms:created xsi:type="dcterms:W3CDTF">2011-02-22T01:37:12Z</dcterms:created>
  <dcterms:modified xsi:type="dcterms:W3CDTF">2017-05-20T02:25:07Z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