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60" r:id="rId4"/>
    <p:sldId id="261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BED4"/>
    <a:srgbClr val="000066"/>
    <a:srgbClr val="00153E"/>
    <a:srgbClr val="9AA0D6"/>
    <a:srgbClr val="8E70F0"/>
    <a:srgbClr val="0081E2"/>
    <a:srgbClr val="CFBFD3"/>
    <a:srgbClr val="BFD5BD"/>
    <a:srgbClr val="333399"/>
    <a:srgbClr val="BCD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>
        <p:scale>
          <a:sx n="66" d="100"/>
          <a:sy n="66" d="100"/>
        </p:scale>
        <p:origin x="1412" y="3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4657" y="4701831"/>
            <a:ext cx="230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Mixharmony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0" t="16012" r="18692" b="17465"/>
          <a:stretch/>
        </p:blipFill>
        <p:spPr bwMode="auto">
          <a:xfrm>
            <a:off x="330200" y="1173031"/>
            <a:ext cx="3979334" cy="499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1370235"/>
              </p:ext>
            </p:extLst>
          </p:nvPr>
        </p:nvGraphicFramePr>
        <p:xfrm>
          <a:off x="4512622" y="3040924"/>
          <a:ext cx="4452826" cy="13896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47978" y="2831044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800004" y="387433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681237" y="387433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13491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8363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376369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수강과목을 등록하는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669720"/>
            <a:ext cx="4183812" cy="1848221"/>
            <a:chOff x="4614127" y="1667050"/>
            <a:chExt cx="4246381" cy="184822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7" y="1667050"/>
              <a:ext cx="4246380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105253"/>
              <a:ext cx="4246380" cy="1410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사용자가 직접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정보를 모두 입력하고 등록확인 버튼을 클릭하면 저장확인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-05)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정보를 모두 입력하지 않고 등록확인 버튼을 클릭하면 경고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-04)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732201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등록확인 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808953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098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3" t="15822" r="18392" b="18001"/>
          <a:stretch/>
        </p:blipFill>
        <p:spPr bwMode="auto">
          <a:xfrm>
            <a:off x="298383" y="1173031"/>
            <a:ext cx="4100361" cy="5096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24783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3" t="15822" r="18392" b="18001"/>
          <a:stretch/>
        </p:blipFill>
        <p:spPr bwMode="auto">
          <a:xfrm>
            <a:off x="298383" y="1173031"/>
            <a:ext cx="4100361" cy="5096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52918" y="240753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552918" y="307289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552918" y="3677174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412983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581205" y="4319240"/>
            <a:ext cx="222662" cy="222662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564945" y="498460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2350965" y="566799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6445305"/>
              </p:ext>
            </p:extLst>
          </p:nvPr>
        </p:nvGraphicFramePr>
        <p:xfrm>
          <a:off x="4512622" y="2185059"/>
          <a:ext cx="4452826" cy="222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학교명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교수님 성명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학기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분반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628594"/>
                  </a:ext>
                </a:extLst>
              </a:tr>
            </a:tbl>
          </a:graphicData>
        </a:graphic>
      </p:graphicFrame>
      <p:sp>
        <p:nvSpPr>
          <p:cNvPr id="17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3490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정보를 모두 입력하지 않았을 경우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경고 화면이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48274"/>
            <a:ext cx="4183811" cy="1383131"/>
            <a:chOff x="4614128" y="1626925"/>
            <a:chExt cx="4183811" cy="138313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항목의 정보가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모두 입력되지 않은 항목이 있을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일정 시간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뒤에 경고 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수강 과목 등록화면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(SC-04)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231540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경고화면은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202524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2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3" t="15466" r="18070" b="17380"/>
          <a:stretch/>
        </p:blipFill>
        <p:spPr bwMode="auto">
          <a:xfrm>
            <a:off x="385012" y="1208330"/>
            <a:ext cx="3878980" cy="474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바닥글 개체 틀 3"/>
          <p:cNvSpPr txBox="1">
            <a:spLocks/>
          </p:cNvSpPr>
          <p:nvPr/>
        </p:nvSpPr>
        <p:spPr bwMode="black">
          <a:xfrm>
            <a:off x="6236181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i="1" kern="1200" baseline="0">
                <a:solidFill>
                  <a:srgbClr val="000066"/>
                </a:solidFill>
                <a:latin typeface="Times New Roman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9pPr>
          </a:lstStyle>
          <a:p>
            <a:pPr algn="r"/>
            <a:r>
              <a:rPr lang="en-US" altLang="ko-KR" sz="1600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71550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3" t="15466" r="18070" b="17380"/>
          <a:stretch/>
        </p:blipFill>
        <p:spPr bwMode="auto">
          <a:xfrm>
            <a:off x="385012" y="1208330"/>
            <a:ext cx="3878980" cy="474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86345" y="291242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631975" y="405533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1591140"/>
              </p:ext>
            </p:extLst>
          </p:nvPr>
        </p:nvGraphicFramePr>
        <p:xfrm>
          <a:off x="4494309" y="3009798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80027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48492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정보를 모두 입력하고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등록확인 버튼을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클릭하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면 호가인 창이 나타난다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48274"/>
            <a:ext cx="4183811" cy="1383131"/>
            <a:chOff x="4614128" y="1626925"/>
            <a:chExt cx="4183811" cy="138313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항목의 정보를 모두 입력하고 등록확인 버튼을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클릭하였을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231540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1224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4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6" t="16503" r="18285" b="18052"/>
          <a:stretch/>
        </p:blipFill>
        <p:spPr bwMode="auto">
          <a:xfrm>
            <a:off x="337365" y="1187098"/>
            <a:ext cx="4012773" cy="505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10329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6" t="16503" r="18285" b="18052"/>
          <a:stretch/>
        </p:blipFill>
        <p:spPr bwMode="auto">
          <a:xfrm>
            <a:off x="519764" y="1417036"/>
            <a:ext cx="3647975" cy="4598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19764" y="312230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736915" y="412216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861271"/>
              </p:ext>
            </p:extLst>
          </p:nvPr>
        </p:nvGraphicFramePr>
        <p:xfrm>
          <a:off x="4494309" y="3009798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335826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35440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정보를 편집하고 싶으면 메인에서 해당과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목상에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서 오른쪽 마우스 클릭하고 변경을 클릭하면 편집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780096"/>
            <a:ext cx="4183811" cy="1819066"/>
            <a:chOff x="4614128" y="1626926"/>
            <a:chExt cx="4183811" cy="128405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183811" cy="234579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32963"/>
              <a:ext cx="418381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편집할 과목에서 마우스 우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릭 시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 제거 버튼이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버튼을 클릭하면 과목 편집 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정보를 입력하고 수정하기 버튼을 클릭하면 수정된 정보가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저장된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378057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17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16894" r="21892" b="47443"/>
          <a:stretch/>
        </p:blipFill>
        <p:spPr bwMode="auto">
          <a:xfrm>
            <a:off x="308006" y="1173031"/>
            <a:ext cx="1852865" cy="107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2" t="16149" r="18103" b="18061"/>
          <a:stretch/>
        </p:blipFill>
        <p:spPr bwMode="auto">
          <a:xfrm>
            <a:off x="192505" y="2380252"/>
            <a:ext cx="3936733" cy="397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4614128" y="3700394"/>
            <a:ext cx="4183813" cy="2546402"/>
            <a:chOff x="4614127" y="4016995"/>
            <a:chExt cx="4183813" cy="202292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40225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수정하기 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화면에서 수강 과목은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01891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16894" r="21892" b="47443"/>
          <a:stretch/>
        </p:blipFill>
        <p:spPr bwMode="auto">
          <a:xfrm>
            <a:off x="308006" y="1173031"/>
            <a:ext cx="1852865" cy="107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2" t="16149" r="18103" b="18061"/>
          <a:stretch/>
        </p:blipFill>
        <p:spPr bwMode="auto">
          <a:xfrm>
            <a:off x="192505" y="2380252"/>
            <a:ext cx="3936733" cy="397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337912" y="149435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37912" y="172960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470034" y="335610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470034" y="390000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70034" y="437676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470034" y="489086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477784" y="535698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493257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2237603" y="586552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6411850"/>
              </p:ext>
            </p:extLst>
          </p:nvPr>
        </p:nvGraphicFramePr>
        <p:xfrm>
          <a:off x="4406767" y="1976663"/>
          <a:ext cx="4452826" cy="3178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!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시간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수강학기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62859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분반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30942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수정하기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936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615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편집을 완료하고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수정하기 버튼을 클릭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이를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확인하는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83799"/>
            <a:ext cx="4183811" cy="1687945"/>
            <a:chOff x="4614128" y="1626925"/>
            <a:chExt cx="4183811" cy="168794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128282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편집항목의 정보를 모두 입력하고 등록확인 버튼을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클릭하였을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이를 확인하는 확인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클릭하면 과목 편집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(SC-07)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662038"/>
            <a:ext cx="4183811" cy="2169430"/>
            <a:chOff x="4614128" y="4000660"/>
            <a:chExt cx="4183811" cy="2169430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00660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140603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819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5" t="15876" r="17878" b="17739"/>
          <a:stretch/>
        </p:blipFill>
        <p:spPr bwMode="auto">
          <a:xfrm>
            <a:off x="558265" y="1340518"/>
            <a:ext cx="3388092" cy="465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33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613446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기술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5" t="15876" r="17878" b="17739"/>
          <a:stretch/>
        </p:blipFill>
        <p:spPr bwMode="auto">
          <a:xfrm>
            <a:off x="388861" y="1107994"/>
            <a:ext cx="3726901" cy="5115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73509" y="3009798"/>
            <a:ext cx="212819" cy="212819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070904" y="419022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006716"/>
              </p:ext>
            </p:extLst>
          </p:nvPr>
        </p:nvGraphicFramePr>
        <p:xfrm>
          <a:off x="4494309" y="3009798"/>
          <a:ext cx="4452826" cy="1363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80811"/>
                  </a:ext>
                </a:extLst>
              </a:tr>
            </a:tbl>
          </a:graphicData>
        </a:graphic>
      </p:graphicFrame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2568594" y="419022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456729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884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0"/>
            <a:ext cx="4246380" cy="523533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편집을 미완료하고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수정하기 버튼을 클릭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경고하는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83799"/>
            <a:ext cx="4246380" cy="1473121"/>
            <a:chOff x="4614128" y="1626925"/>
            <a:chExt cx="4183811" cy="147312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4"/>
              <a:ext cx="4183811" cy="106800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편집항목의 정보를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미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입력하고 등록확인 버튼을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클릭하였을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이를 경고하는 경고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과목 편집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(SC-07)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479158"/>
            <a:ext cx="4246380" cy="2093869"/>
            <a:chOff x="4614128" y="4000660"/>
            <a:chExt cx="4183811" cy="2169430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00660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경고 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90224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9218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0" t="15855" r="18223" b="17977"/>
          <a:stretch/>
        </p:blipFill>
        <p:spPr bwMode="auto">
          <a:xfrm>
            <a:off x="452398" y="1235221"/>
            <a:ext cx="3734592" cy="480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713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0" t="15855" r="18223" b="17977"/>
          <a:stretch/>
        </p:blipFill>
        <p:spPr bwMode="auto">
          <a:xfrm>
            <a:off x="452398" y="1235221"/>
            <a:ext cx="3734592" cy="480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19764" y="300979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736915" y="412216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2605050"/>
              </p:ext>
            </p:extLst>
          </p:nvPr>
        </p:nvGraphicFramePr>
        <p:xfrm>
          <a:off x="4494309" y="3009798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1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468431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531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정보를 삭제하고 싶으면 메인 화면에서 해당과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목 옆에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버튼을 클릭하고 제거를 클릭하면 확인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805286"/>
            <a:ext cx="4246381" cy="1867156"/>
            <a:chOff x="4614128" y="1626926"/>
            <a:chExt cx="4246381" cy="1317996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102924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편집할 과목에서 오른쪽마우스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클릭시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변경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 제거 버튼이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 버튼을 클릭하면 이를 확인하는 확인화면이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확인화면에서 취소 버튼을 클릭하면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확인화면에서 확인 버튼을 클릭하면 해당과목이 삭제 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16036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17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16894" r="21892" b="47443"/>
          <a:stretch/>
        </p:blipFill>
        <p:spPr bwMode="auto">
          <a:xfrm>
            <a:off x="308006" y="1173031"/>
            <a:ext cx="1852865" cy="107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4614126" y="3820068"/>
            <a:ext cx="4183813" cy="2408007"/>
            <a:chOff x="4614127" y="4016995"/>
            <a:chExt cx="4183813" cy="2185465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8285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객관적으로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확인하기 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화면에서 과목 명은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0242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2" t="15837" r="17609" b="17153"/>
          <a:stretch/>
        </p:blipFill>
        <p:spPr bwMode="auto">
          <a:xfrm>
            <a:off x="308006" y="2399264"/>
            <a:ext cx="3840482" cy="377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45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2" t="15837" r="17609" b="17153"/>
          <a:stretch/>
        </p:blipFill>
        <p:spPr bwMode="auto">
          <a:xfrm>
            <a:off x="308006" y="2399264"/>
            <a:ext cx="3840482" cy="377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16894" r="21892" b="47443"/>
          <a:stretch/>
        </p:blipFill>
        <p:spPr bwMode="auto">
          <a:xfrm>
            <a:off x="308006" y="1173031"/>
            <a:ext cx="1852865" cy="107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337912" y="149435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37912" y="172960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470034" y="375068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851567" y="468098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500027" y="468098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4730130"/>
              </p:ext>
            </p:extLst>
          </p:nvPr>
        </p:nvGraphicFramePr>
        <p:xfrm>
          <a:off x="4483769" y="2399264"/>
          <a:ext cx="4452826" cy="21042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오른쪽 마우스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graphicFrame>
        <p:nvGraphicFramePr>
          <p:cNvPr id="2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807743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017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246380" cy="4677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 화면에서 과목명을 클릭하면 해당과목의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화면이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739241"/>
            <a:ext cx="4246381" cy="2336843"/>
            <a:chOff x="4614128" y="1626926"/>
            <a:chExt cx="4183811" cy="233684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183811" cy="284276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49776"/>
              <a:ext cx="4183811" cy="20139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과목을 클릭하면 해당과목의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아래의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 등록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넘어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버튼을 클릭하면 사용자가 원하는 방법으로 정렬하는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SC-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19)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 과목을 클릭하면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로그아웃을 확인하는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뜬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오른쪽 위 화면의 종 모양 버튼을 클릭하면 알림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(SC-20)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4156097"/>
            <a:ext cx="4246380" cy="2133906"/>
            <a:chOff x="4614128" y="4036184"/>
            <a:chExt cx="4246380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246380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246380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박스와 정렬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박스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정렬박스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박스는 버튼으로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215019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UC006, UC007, UC008,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126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7" t="15274" r="18677" b="17894"/>
          <a:stretch/>
        </p:blipFill>
        <p:spPr bwMode="auto">
          <a:xfrm>
            <a:off x="490889" y="1361215"/>
            <a:ext cx="3513220" cy="451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833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7" t="15274" r="18677" b="17894"/>
          <a:stretch/>
        </p:blipFill>
        <p:spPr bwMode="auto">
          <a:xfrm>
            <a:off x="275661" y="1361215"/>
            <a:ext cx="3709198" cy="451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2412505"/>
              </p:ext>
            </p:extLst>
          </p:nvPr>
        </p:nvGraphicFramePr>
        <p:xfrm>
          <a:off x="4512622" y="2185059"/>
          <a:ext cx="4452826" cy="2381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사용자가 저장한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목록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항목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26069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43038" y="206027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333038" y="222062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552700" y="436840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533559" y="480634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510968" y="540147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1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40230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UC006, UC007, UC008,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142973" y="539790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202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376369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항목을 등록하는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669720"/>
            <a:ext cx="4183812" cy="2081235"/>
            <a:chOff x="4614127" y="1667050"/>
            <a:chExt cx="4246381" cy="208123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7" y="1667050"/>
              <a:ext cx="4246380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105252"/>
              <a:ext cx="4246380" cy="164303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사용자가 직접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중요도는 사용자 편의대로 설정할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미설정시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3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단계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정보를 모두 입력하고 등록 버튼을 클릭하면 저장확인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(SC-14) 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정보를 모두 입력하지 않고 등록확인 버튼을 클릭하면 경고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-13)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915763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96752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UC006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229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3" t="15072" r="18282" b="17482"/>
          <a:stretch/>
        </p:blipFill>
        <p:spPr bwMode="auto">
          <a:xfrm>
            <a:off x="422981" y="1190960"/>
            <a:ext cx="3610003" cy="496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208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3" t="15072" r="18282" b="17482"/>
          <a:stretch/>
        </p:blipFill>
        <p:spPr bwMode="auto">
          <a:xfrm>
            <a:off x="422981" y="1190960"/>
            <a:ext cx="3610003" cy="496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657858" y="257356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698927" y="321562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698927" y="389453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1707361" y="4366196"/>
            <a:ext cx="222662" cy="222662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2769130" y="556305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381642"/>
              </p:ext>
            </p:extLst>
          </p:nvPr>
        </p:nvGraphicFramePr>
        <p:xfrm>
          <a:off x="4512622" y="2185059"/>
          <a:ext cx="4452826" cy="19183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sp>
        <p:nvSpPr>
          <p:cNvPr id="17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1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55938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UC006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736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정보를 전부 등록하지 않았을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이를 경고하는 화면이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3" y="1997331"/>
            <a:ext cx="4246381" cy="1428802"/>
            <a:chOff x="4614128" y="1626926"/>
            <a:chExt cx="4246381" cy="100856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7198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등록화면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(SC-12)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정보를 전부 등록하지 않았을 경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우 경고화면이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다시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555447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45409" y="3753735"/>
            <a:ext cx="4183813" cy="1896457"/>
            <a:chOff x="4614127" y="4016995"/>
            <a:chExt cx="4183813" cy="172119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3643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객관적으로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3314" name="Picture 2" descr="KakaoTalk_20170428_1247233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7" t="15692" r="17863" b="17685"/>
          <a:stretch/>
        </p:blipFill>
        <p:spPr bwMode="auto">
          <a:xfrm>
            <a:off x="576719" y="1362705"/>
            <a:ext cx="3437016" cy="461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61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026" name="Picture 2" descr="site map template, site map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138" y="1284656"/>
            <a:ext cx="4609724" cy="50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KakaoTalk_20170428_1247233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7" t="15692" r="17863" b="17685"/>
          <a:stretch/>
        </p:blipFill>
        <p:spPr bwMode="auto">
          <a:xfrm>
            <a:off x="470034" y="1362705"/>
            <a:ext cx="3543701" cy="461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74974" y="304401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500027" y="412339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724446"/>
              </p:ext>
            </p:extLst>
          </p:nvPr>
        </p:nvGraphicFramePr>
        <p:xfrm>
          <a:off x="4320140" y="2851651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603147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532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정보를 전부하고 등록버튼을 클릭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정보 저장 확인 창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3" y="1997331"/>
            <a:ext cx="4246381" cy="1428802"/>
            <a:chOff x="4614128" y="1626926"/>
            <a:chExt cx="4246381" cy="100856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7198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등록화면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(SC-12)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정보를 전부 하고 등록 버튼을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클릭하면 확인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창은 일정 시간 후에 자동으로 사라진다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01287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등록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45409" y="3753735"/>
            <a:ext cx="4183813" cy="1896457"/>
            <a:chOff x="4614127" y="4016995"/>
            <a:chExt cx="4183813" cy="172119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3643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창은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4338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3" t="15738" r="18392" b="17957"/>
          <a:stretch/>
        </p:blipFill>
        <p:spPr bwMode="auto">
          <a:xfrm>
            <a:off x="471639" y="1296943"/>
            <a:ext cx="3426592" cy="455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609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3" t="15738" r="18392" b="17957"/>
          <a:stretch/>
        </p:blipFill>
        <p:spPr bwMode="auto">
          <a:xfrm>
            <a:off x="471639" y="1296943"/>
            <a:ext cx="3426592" cy="455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74974" y="269045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109601"/>
              </p:ext>
            </p:extLst>
          </p:nvPr>
        </p:nvGraphicFramePr>
        <p:xfrm>
          <a:off x="4320140" y="2851651"/>
          <a:ext cx="4452826" cy="8609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586195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등록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441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110718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536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9" t="15163" r="18060" b="17683"/>
          <a:stretch/>
        </p:blipFill>
        <p:spPr bwMode="auto">
          <a:xfrm>
            <a:off x="269508" y="2762220"/>
            <a:ext cx="4128238" cy="3555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항목을 편집하고 싶으면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상에서 오른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쪽 마우스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14127" y="1780096"/>
            <a:ext cx="4183811" cy="1819066"/>
            <a:chOff x="4614128" y="1626926"/>
            <a:chExt cx="4183811" cy="1284050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4614128" y="1626926"/>
              <a:ext cx="4183811" cy="234579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614128" y="1932963"/>
              <a:ext cx="418381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해당 항목에서 마우스 우 클릭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 버튼이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버튼을 클릭하면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 편집 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정보를 입력하고 편집등록 버튼을 클릭하면 수정된 정보가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614128" y="3700394"/>
            <a:ext cx="4183813" cy="2546402"/>
            <a:chOff x="4614127" y="4016995"/>
            <a:chExt cx="4183813" cy="2022920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4614129" y="4340225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수정하기 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화면에서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편집등록은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pic>
        <p:nvPicPr>
          <p:cNvPr id="15363" name="Picture 3" descr="KakaoTalk_20170428_1238351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15199" r="287" b="48114"/>
          <a:stretch/>
        </p:blipFill>
        <p:spPr bwMode="auto">
          <a:xfrm>
            <a:off x="470636" y="1173031"/>
            <a:ext cx="2157061" cy="144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985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9" t="15163" r="18060" b="17683"/>
          <a:stretch/>
        </p:blipFill>
        <p:spPr bwMode="auto">
          <a:xfrm>
            <a:off x="269508" y="2725816"/>
            <a:ext cx="4128238" cy="3555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KakaoTalk_20170428_1238351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15199" r="287" b="48114"/>
          <a:stretch/>
        </p:blipFill>
        <p:spPr bwMode="auto">
          <a:xfrm>
            <a:off x="470636" y="1173032"/>
            <a:ext cx="2157061" cy="983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337912" y="149435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37912" y="172960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470034" y="375068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64075" y="418047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470636" y="468098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9566718"/>
              </p:ext>
            </p:extLst>
          </p:nvPr>
        </p:nvGraphicFramePr>
        <p:xfrm>
          <a:off x="4483769" y="2399264"/>
          <a:ext cx="4452826" cy="29271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오른쪽 마우스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표시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05322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편집등록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316522"/>
                  </a:ext>
                </a:extLst>
              </a:tr>
            </a:tbl>
          </a:graphicData>
        </a:graphic>
      </p:graphicFrame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1768443" y="504326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2414939" y="587291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306039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655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편집 정보를 전부 등록하지 않았을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이를 경고하는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화면이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3" y="1997331"/>
            <a:ext cx="4246381" cy="1428802"/>
            <a:chOff x="4614128" y="1626926"/>
            <a:chExt cx="4246381" cy="100856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7198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편집화면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(SC-15)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정보를 전부 등록하지 않았을 경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우 경고화면이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다시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88678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45409" y="3753735"/>
            <a:ext cx="4183813" cy="1896457"/>
            <a:chOff x="4614127" y="4016995"/>
            <a:chExt cx="4183813" cy="172119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3643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객관적으로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638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1" t="15793" r="18340" b="18052"/>
          <a:stretch/>
        </p:blipFill>
        <p:spPr bwMode="auto">
          <a:xfrm>
            <a:off x="557738" y="1247876"/>
            <a:ext cx="3494498" cy="488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488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1" t="15793" r="18340" b="18052"/>
          <a:stretch/>
        </p:blipFill>
        <p:spPr bwMode="auto">
          <a:xfrm>
            <a:off x="557738" y="1247876"/>
            <a:ext cx="3494498" cy="488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89807" y="314895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604967" y="422833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/>
          </p:nvPr>
        </p:nvGraphicFramePr>
        <p:xfrm>
          <a:off x="4320140" y="2851651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15721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048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정보를 편집하고 편집등록버튼을 클릭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정보 저장 확인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창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3" y="1997331"/>
            <a:ext cx="4246381" cy="1428802"/>
            <a:chOff x="4614128" y="1626926"/>
            <a:chExt cx="4246381" cy="100856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7198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편집화면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(SC-15)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정보를 전부 하고 편집등록 버튼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클릭하면 확인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창은 일정 시간 후에 자동으로 사라진다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3724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45409" y="3753735"/>
            <a:ext cx="4183813" cy="1896457"/>
            <a:chOff x="4614127" y="4016995"/>
            <a:chExt cx="4183813" cy="172119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3643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741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7" t="15544" r="17959" b="17319"/>
          <a:stretch/>
        </p:blipFill>
        <p:spPr bwMode="auto">
          <a:xfrm>
            <a:off x="464976" y="1142556"/>
            <a:ext cx="3693138" cy="505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2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항목을 삭제하고 싶으면 해당 항목의 마우스 우 클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릭 후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제거 버튼을 클릭하면 이를 확인하는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83799"/>
            <a:ext cx="4183811" cy="1787174"/>
            <a:chOff x="4614128" y="1626925"/>
            <a:chExt cx="4183811" cy="168794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128282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삭제하고 싶은 항목의 마우스 우 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릭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나타나는 제거 버튼을 클릭한다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제거가 적용된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클릭하면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662038"/>
            <a:ext cx="4183811" cy="2169430"/>
            <a:chOff x="4614128" y="4000660"/>
            <a:chExt cx="4183811" cy="2169430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00660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849967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삭제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843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6" t="16506" r="17924" b="17569"/>
          <a:stretch/>
        </p:blipFill>
        <p:spPr bwMode="auto">
          <a:xfrm>
            <a:off x="285031" y="2897204"/>
            <a:ext cx="4283242" cy="3132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KakaoTalk_20170428_1238351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15199" r="287" b="48114"/>
          <a:stretch/>
        </p:blipFill>
        <p:spPr bwMode="auto">
          <a:xfrm>
            <a:off x="470636" y="1173031"/>
            <a:ext cx="2157061" cy="144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531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6" t="16506" r="17924" b="17569"/>
          <a:stretch/>
        </p:blipFill>
        <p:spPr bwMode="auto">
          <a:xfrm>
            <a:off x="200527" y="2935335"/>
            <a:ext cx="4283242" cy="3132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KakaoTalk_20170428_1238351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15199" r="287" b="48114"/>
          <a:stretch/>
        </p:blipFill>
        <p:spPr bwMode="auto">
          <a:xfrm>
            <a:off x="470636" y="1173031"/>
            <a:ext cx="2157061" cy="108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337912" y="149435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37912" y="172960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464075" y="382936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845685" y="460081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594941" y="460081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312897"/>
              </p:ext>
            </p:extLst>
          </p:nvPr>
        </p:nvGraphicFramePr>
        <p:xfrm>
          <a:off x="4483770" y="2399264"/>
          <a:ext cx="4452826" cy="2287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오른쪽 마우스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graphicFrame>
        <p:nvGraphicFramePr>
          <p:cNvPr id="16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0674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삭제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06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1310215"/>
            <a:ext cx="6718300" cy="494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869075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정렬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4" name="직사각형 13"/>
          <p:cNvSpPr/>
          <p:nvPr/>
        </p:nvSpPr>
        <p:spPr bwMode="auto">
          <a:xfrm>
            <a:off x="4614128" y="1173031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화면에서 정렬 버튼을 클릭하면 사용자 편의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대로 정렬방법을 선택하는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14127" y="1780096"/>
            <a:ext cx="4246381" cy="1819066"/>
            <a:chOff x="4614128" y="1626926"/>
            <a:chExt cx="4246381" cy="1284050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4614128" y="1626926"/>
              <a:ext cx="4246381" cy="234579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614128" y="1932963"/>
              <a:ext cx="424638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정렬 버튼을 클릭하면 정렬 방법을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선택하는 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등록일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 순으로 선택 가능하다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614128" y="3700394"/>
            <a:ext cx="4246380" cy="2546402"/>
            <a:chOff x="4614127" y="4016995"/>
            <a:chExt cx="4183813" cy="2022920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4614129" y="4340225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개관적으로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19458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16301" r="7594" b="17942"/>
          <a:stretch/>
        </p:blipFill>
        <p:spPr bwMode="auto">
          <a:xfrm>
            <a:off x="596776" y="1357651"/>
            <a:ext cx="3590213" cy="463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0188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16301" r="7594" b="17942"/>
          <a:stretch/>
        </p:blipFill>
        <p:spPr bwMode="auto">
          <a:xfrm>
            <a:off x="596776" y="1357651"/>
            <a:ext cx="3590213" cy="463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799925" y="372442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983832" y="393430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2983832" y="438189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3434881" y="481069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983832" y="518881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488578"/>
              </p:ext>
            </p:extLst>
          </p:nvPr>
        </p:nvGraphicFramePr>
        <p:xfrm>
          <a:off x="4483770" y="2399264"/>
          <a:ext cx="4452826" cy="21012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정렬방법 선택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등록일 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 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18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graphicFrame>
        <p:nvGraphicFramePr>
          <p:cNvPr id="1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495766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정렬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029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메인 화면에서 종 모양 버튼을 클릭하면 모든 알림 리스트 화면이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48274"/>
            <a:ext cx="4246380" cy="1168181"/>
            <a:chOff x="4614128" y="1626925"/>
            <a:chExt cx="4246380" cy="116818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246380" cy="3049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246380" cy="76306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종 모양 버튼을 클릭하면 해당 화면이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231540"/>
            <a:ext cx="428924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 객관적으로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39466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UC011</a:t>
                      </a:r>
                      <a:endParaRPr kumimoji="1" lang="ko-KR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2048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3" t="15848" r="18733" b="24890"/>
          <a:stretch/>
        </p:blipFill>
        <p:spPr bwMode="auto">
          <a:xfrm>
            <a:off x="374960" y="1259891"/>
            <a:ext cx="3731380" cy="481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60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376369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초기 출력 화면이자 사용자의 로그인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580753"/>
            <a:ext cx="4183811" cy="1814239"/>
            <a:chOff x="4614128" y="1595573"/>
            <a:chExt cx="4183811" cy="181423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595573"/>
              <a:ext cx="4183811" cy="315628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73908"/>
              <a:ext cx="4183811" cy="14359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학교명의 ▼을 클릭하면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상명대학교 서울 캠퍼스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포함한 다른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학교들의 이름이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학교명을 제외한 학번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비밀번호를 직접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상태를 유지하고 싶으면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상태 유지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옆의 네모 박스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클릭한다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로그인을 클릭하면 시스템이 로그인 상태가 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SC-02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객관적으로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학교명 ▼는 버튼으로 하고 나머지는 직접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상태를 유지하는 네모박스는 버튼으로 하고 클릭하면 √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표시가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93827"/>
              </p:ext>
            </p:extLst>
          </p:nvPr>
        </p:nvGraphicFramePr>
        <p:xfrm>
          <a:off x="101602" y="101600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 화면 및 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7" t="15219" r="16994" b="17268"/>
          <a:stretch/>
        </p:blipFill>
        <p:spPr bwMode="auto">
          <a:xfrm>
            <a:off x="296333" y="1211259"/>
            <a:ext cx="4034633" cy="4952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7" t="15219" r="16994" b="17268"/>
          <a:stretch/>
        </p:blipFill>
        <p:spPr bwMode="auto">
          <a:xfrm>
            <a:off x="296333" y="1211259"/>
            <a:ext cx="4034633" cy="4952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068304"/>
              </p:ext>
            </p:extLst>
          </p:nvPr>
        </p:nvGraphicFramePr>
        <p:xfrm>
          <a:off x="4512622" y="2185059"/>
          <a:ext cx="4452826" cy="2078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학교명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상태 유지 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902717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 화면 및 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77989" y="255710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477989" y="336727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477989" y="426346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307722" y="490881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603122" y="555508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376369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시스템의 메인 화면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수강과목을 등록한 예시라고 가정한다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.)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612106"/>
            <a:ext cx="4183811" cy="2336843"/>
            <a:chOff x="4614128" y="1626926"/>
            <a:chExt cx="4183811" cy="233684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183811" cy="284276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49776"/>
              <a:ext cx="4183811" cy="20139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저장한 수강과목이 뜨고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과목의 수강 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TO D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 수가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아래의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수강과목을 등록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(SC-04)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넘어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버튼을 클릭하면 등록된 과목명을 한글 오름차순으로 자동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로그아웃을 확인하는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뜬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오른쪽 위 화면의 종 모양 버튼을 클릭하면 알림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(SC-20)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4036184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박스와 정렬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박스는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978661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UC002, UC003, UC004, UC005, 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7" t="15405" r="18487" b="17903"/>
          <a:stretch/>
        </p:blipFill>
        <p:spPr bwMode="auto">
          <a:xfrm>
            <a:off x="256538" y="1173032"/>
            <a:ext cx="4228256" cy="492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482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7" t="15405" r="18487" b="17903"/>
          <a:stretch/>
        </p:blipFill>
        <p:spPr bwMode="auto">
          <a:xfrm>
            <a:off x="256538" y="1173032"/>
            <a:ext cx="4055580" cy="492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394114"/>
              </p:ext>
            </p:extLst>
          </p:nvPr>
        </p:nvGraphicFramePr>
        <p:xfrm>
          <a:off x="4512622" y="2185059"/>
          <a:ext cx="4452826" cy="21042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사용자가 저장한 수강과목 목록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43038" y="206027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669922" y="216521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582929" y="436840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590124" y="490881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393242" y="555508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741632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UC002, UC003, UC004, UC005, 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4332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376369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로그아웃을 확인하는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74982"/>
            <a:ext cx="4183811" cy="1638171"/>
            <a:chOff x="4614128" y="1626926"/>
            <a:chExt cx="4183811" cy="163817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183811" cy="284276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12330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LOG OUT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클릭하면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경고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문구와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함께 로그아웃을 확인한다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취소를 누르면 다시 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확인을 누르면 로그아웃이 진행된다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671560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경고 창은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클릭하고 일정 시간이 지나면 자동으로 화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면에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확인과 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37186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0" t="16012" r="18692" b="17465"/>
          <a:stretch/>
        </p:blipFill>
        <p:spPr bwMode="auto">
          <a:xfrm>
            <a:off x="330200" y="1173031"/>
            <a:ext cx="3979334" cy="499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6239296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5781</TotalTime>
  <Words>4137</Words>
  <Application>Microsoft Office PowerPoint</Application>
  <PresentationFormat>화면 슬라이드 쇼(4:3)</PresentationFormat>
  <Paragraphs>1324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1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오소정</cp:lastModifiedBy>
  <cp:revision>498</cp:revision>
  <cp:lastPrinted>2001-07-23T08:42:52Z</cp:lastPrinted>
  <dcterms:created xsi:type="dcterms:W3CDTF">2011-02-22T01:37:12Z</dcterms:created>
  <dcterms:modified xsi:type="dcterms:W3CDTF">2017-05-17T08:18:11Z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