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0" r:id="rId39"/>
    <p:sldId id="295" r:id="rId40"/>
    <p:sldId id="296" r:id="rId41"/>
    <p:sldId id="297" r:id="rId42"/>
    <p:sldId id="298" r:id="rId43"/>
    <p:sldId id="299" r:id="rId44"/>
    <p:sldId id="301" r:id="rId4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72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568960" y="1352003"/>
            <a:ext cx="3383280" cy="45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335280" y="1352003"/>
            <a:ext cx="3616960" cy="4591597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168173" y="43256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71045" y="485524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39306"/>
              </p:ext>
            </p:extLst>
          </p:nvPr>
        </p:nvGraphicFramePr>
        <p:xfrm>
          <a:off x="4512622" y="2185059"/>
          <a:ext cx="4452826" cy="277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335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3857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128303" y="3664392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154270" y="542420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1872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002" r="18223" b="16759"/>
          <a:stretch/>
        </p:blipFill>
        <p:spPr bwMode="auto">
          <a:xfrm>
            <a:off x="452398" y="1173029"/>
            <a:ext cx="3734592" cy="49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8" y="1025525"/>
            <a:ext cx="8760060" cy="5514423"/>
          </a:xfr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확인을 클릭하면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3829531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3829531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74671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68585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01648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703105" y="372459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4053162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4053162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28320" y="41718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60222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19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5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76960"/>
            <a:ext cx="8508083" cy="5284083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581453"/>
            <a:ext cx="4283242" cy="348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65696" y="36630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6657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657375"/>
              </p:ext>
            </p:extLst>
          </p:nvPr>
        </p:nvGraphicFramePr>
        <p:xfrm>
          <a:off x="4494309" y="3009798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41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6359</TotalTime>
  <Words>4311</Words>
  <Application>Microsoft Office PowerPoint</Application>
  <PresentationFormat>화면 슬라이드 쇼(4:3)</PresentationFormat>
  <Paragraphs>1411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505</cp:revision>
  <cp:lastPrinted>2001-07-23T08:42:52Z</cp:lastPrinted>
  <dcterms:created xsi:type="dcterms:W3CDTF">2011-02-22T01:37:12Z</dcterms:created>
  <dcterms:modified xsi:type="dcterms:W3CDTF">2017-05-26T09:47:12Z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