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472" y="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15822" r="18392" b="18001"/>
          <a:stretch/>
        </p:blipFill>
        <p:spPr bwMode="auto">
          <a:xfrm>
            <a:off x="298383" y="1173031"/>
            <a:ext cx="4100361" cy="50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15822" r="18392" b="18001"/>
          <a:stretch/>
        </p:blipFill>
        <p:spPr bwMode="auto">
          <a:xfrm>
            <a:off x="298383" y="1173031"/>
            <a:ext cx="4100361" cy="50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64945" y="498460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350965" y="56679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445305"/>
              </p:ext>
            </p:extLst>
          </p:nvPr>
        </p:nvGraphicFramePr>
        <p:xfrm>
          <a:off x="4512622" y="2185059"/>
          <a:ext cx="4452826" cy="222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일정 시간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뒤에 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75980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56097"/>
            <a:ext cx="4246380" cy="2133906"/>
            <a:chOff x="4614128" y="4036184"/>
            <a:chExt cx="4246380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490889" y="1361215"/>
            <a:ext cx="3513220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275661" y="1361215"/>
            <a:ext cx="3709198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2505"/>
              </p:ext>
            </p:extLst>
          </p:nvPr>
        </p:nvGraphicFramePr>
        <p:xfrm>
          <a:off x="4512622" y="2185059"/>
          <a:ext cx="4452826" cy="238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333038" y="22206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700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33559" y="48063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10968" y="540147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7" y="1126997"/>
            <a:ext cx="8384071" cy="5068214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6904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09601"/>
              </p:ext>
            </p:extLst>
          </p:nvPr>
        </p:nvGraphicFramePr>
        <p:xfrm>
          <a:off x="4320140" y="2851651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935335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64075" y="382936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183811" cy="1814239"/>
            <a:chOff x="4614128" y="1595573"/>
            <a:chExt cx="4183811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183811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183811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5782</TotalTime>
  <Words>4141</Words>
  <Application>Microsoft Office PowerPoint</Application>
  <PresentationFormat>화면 슬라이드 쇼(4:3)</PresentationFormat>
  <Paragraphs>1327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499</cp:revision>
  <cp:lastPrinted>2001-07-23T08:42:52Z</cp:lastPrinted>
  <dcterms:created xsi:type="dcterms:W3CDTF">2011-02-22T01:37:12Z</dcterms:created>
  <dcterms:modified xsi:type="dcterms:W3CDTF">2017-05-18T14:21:22Z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