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79" r:id="rId5"/>
    <p:sldId id="284" r:id="rId6"/>
    <p:sldId id="285" r:id="rId7"/>
    <p:sldId id="287" r:id="rId8"/>
    <p:sldId id="286" r:id="rId9"/>
    <p:sldId id="261" r:id="rId10"/>
    <p:sldId id="262" r:id="rId11"/>
    <p:sldId id="263" r:id="rId12"/>
    <p:sldId id="264" r:id="rId13"/>
    <p:sldId id="276" r:id="rId14"/>
    <p:sldId id="277" r:id="rId15"/>
    <p:sldId id="282" r:id="rId16"/>
    <p:sldId id="258" r:id="rId17"/>
    <p:sldId id="259" r:id="rId18"/>
    <p:sldId id="260" r:id="rId19"/>
    <p:sldId id="275" r:id="rId20"/>
    <p:sldId id="280" r:id="rId21"/>
    <p:sldId id="281" r:id="rId22"/>
    <p:sldId id="283" r:id="rId23"/>
    <p:sldId id="265" r:id="rId24"/>
    <p:sldId id="288" r:id="rId25"/>
    <p:sldId id="289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508" y="4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33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2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r>
              <a:rPr lang="en-US" altLang="ko-KR" sz="2000" dirty="0" err="1"/>
              <a:t>Mixharmony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28006"/>
          <a:ext cx="5199380" cy="503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127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082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616">
                <a:tc gridSpan="2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58545"/>
              </p:ext>
            </p:extLst>
          </p:nvPr>
        </p:nvGraphicFramePr>
        <p:xfrm>
          <a:off x="5745891" y="1028006"/>
          <a:ext cx="3140201" cy="5119116"/>
        </p:xfrm>
        <a:graphic>
          <a:graphicData uri="http://schemas.openxmlformats.org/drawingml/2006/table">
            <a:tbl>
              <a:tblPr/>
              <a:tblGrid>
                <a:gridCol w="74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7"/>
          <a:ext cx="4536504" cy="367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400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445">
                <a:tc>
                  <a:txBody>
                    <a:bodyPr/>
                    <a:lstStyle/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9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93638"/>
              </p:ext>
            </p:extLst>
          </p:nvPr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98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484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751">
                <a:tc>
                  <a:txBody>
                    <a:bodyPr/>
                    <a:lstStyle/>
                    <a:p>
                      <a:endParaRPr lang="nb-NO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subject;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professor;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dayofweek;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period;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semester;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divclass;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2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getProfessor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setProfessor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professor)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getDayofweek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setDayofweek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getPeriod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setPeriod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period)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getSemester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setSemester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semester)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getDivclass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setDivclass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953235"/>
          <a:ext cx="4660147" cy="50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class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DayofweekBtnListener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86498"/>
              </p:ext>
            </p:extLst>
          </p:nvPr>
        </p:nvGraphicFramePr>
        <p:xfrm>
          <a:off x="5133005" y="989315"/>
          <a:ext cx="3694472" cy="4987230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Subject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요일별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2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477" y="1355075"/>
          <a:ext cx="4660147" cy="403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257">
                <a:tc>
                  <a:txBody>
                    <a:bodyPr/>
                    <a:lstStyle/>
                    <a:p>
                      <a:pPr latinLnBrk="1"/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Todo_Data_Tb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Logout_Btn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Todo_Scroll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Sort_Btn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25358"/>
              </p:ext>
            </p:extLst>
          </p:nvPr>
        </p:nvGraphicFramePr>
        <p:xfrm>
          <a:off x="5133004" y="1355075"/>
          <a:ext cx="3727503" cy="4371355"/>
        </p:xfrm>
        <a:graphic>
          <a:graphicData uri="http://schemas.openxmlformats.org/drawingml/2006/table">
            <a:tbl>
              <a:tblPr/>
              <a:tblGrid>
                <a:gridCol w="814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573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콤보 박스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To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사전식순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수강과목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7289" y="867508"/>
          <a:ext cx="5783853" cy="540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Add_Todolist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mouseReleased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7463"/>
              </p:ext>
            </p:extLst>
          </p:nvPr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13201"/>
              </p:ext>
            </p:extLst>
          </p:nvPr>
        </p:nvGraphicFramePr>
        <p:xfrm>
          <a:off x="6123530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1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편집등록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7289" y="906793"/>
          <a:ext cx="5783853" cy="517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Change_Todolist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896">
                <a:tc>
                  <a:txBody>
                    <a:bodyPr/>
                    <a:lstStyle/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8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489909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53329"/>
              </p:ext>
            </p:extLst>
          </p:nvPr>
        </p:nvGraphicFramePr>
        <p:xfrm>
          <a:off x="6061745" y="1478892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63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7623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936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27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Insert_Todo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Change_Todo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533908"/>
              </p:ext>
            </p:extLst>
          </p:nvPr>
        </p:nvGraphicFramePr>
        <p:xfrm>
          <a:off x="280988" y="1025525"/>
          <a:ext cx="8582024" cy="46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추가 및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0.7ver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57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257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deadline;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importance;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82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deadline)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getImportance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setImportance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importance)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getComment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setComment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comment)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1008184"/>
          <a:ext cx="4660147" cy="50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Add_Todolist_Class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Deadline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StartdateBtn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3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Importance_sort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Startdate_sort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20670"/>
              </p:ext>
            </p:extLst>
          </p:nvPr>
        </p:nvGraphicFramePr>
        <p:xfrm>
          <a:off x="5133005" y="989315"/>
          <a:ext cx="3788257" cy="4987230"/>
        </p:xfrm>
        <a:graphic>
          <a:graphicData uri="http://schemas.openxmlformats.org/drawingml/2006/table">
            <a:tbl>
              <a:tblPr/>
              <a:tblGrid>
                <a:gridCol w="111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To do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시작일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5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573"/>
              </p:ext>
            </p:extLst>
          </p:nvPr>
        </p:nvGraphicFramePr>
        <p:xfrm>
          <a:off x="269631" y="1066800"/>
          <a:ext cx="5099538" cy="461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Alarm_Management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3880">
                <a:tc>
                  <a:txBody>
                    <a:bodyPr/>
                    <a:lstStyle/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Alarm_Anounce_Tb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Subject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ManagementClass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57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Alarm_Management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09964"/>
              </p:ext>
            </p:extLst>
          </p:nvPr>
        </p:nvGraphicFramePr>
        <p:xfrm>
          <a:off x="5521569" y="1066800"/>
          <a:ext cx="3338939" cy="4654062"/>
        </p:xfrm>
        <a:graphic>
          <a:graphicData uri="http://schemas.openxmlformats.org/drawingml/2006/table">
            <a:tbl>
              <a:tblPr/>
              <a:tblGrid>
                <a:gridCol w="834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428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마감기한이 임박한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To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마감 임박한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 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0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131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573"/>
              </p:ext>
            </p:extLst>
          </p:nvPr>
        </p:nvGraphicFramePr>
        <p:xfrm>
          <a:off x="422031" y="1230923"/>
          <a:ext cx="5099538" cy="440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Warning()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button;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8831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Warning()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1317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" y="934278"/>
            <a:ext cx="8786191" cy="54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67931"/>
              </p:ext>
            </p:extLst>
          </p:nvPr>
        </p:nvGraphicFramePr>
        <p:xfrm>
          <a:off x="280988" y="1025525"/>
          <a:ext cx="8582024" cy="417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대한 클래스 내용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0.9ver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항목들에 대한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구보선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Subject, To do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클래스 내용 정리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전체적인 클래스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및 정리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Login, Logout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1.3Ver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map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48392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203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5769"/>
              </p:ext>
            </p:extLst>
          </p:nvPr>
        </p:nvGraphicFramePr>
        <p:xfrm>
          <a:off x="643135" y="1289984"/>
          <a:ext cx="5839728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static void main(String[] args)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966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12372"/>
              </p:ext>
            </p:extLst>
          </p:nvPr>
        </p:nvGraphicFramePr>
        <p:xfrm>
          <a:off x="544355" y="1066800"/>
          <a:ext cx="8116860" cy="475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81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929">
                <a:tc>
                  <a:txBody>
                    <a:bodyPr/>
                    <a:lstStyle/>
                    <a:p>
                      <a:endParaRPr lang="en-US" altLang="ko-KR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School_Tf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Id_In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Password_Tf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Select_School_Btn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Login_Btn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Stay_Login_Btn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Id_Tf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JPasswordField</a:t>
                      </a:r>
                      <a:r>
                        <a:rPr lang="en-US" altLang="ko-KR" sz="12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Password_In</a:t>
                      </a:r>
                      <a:r>
                        <a:rPr lang="en-US" altLang="ko-KR" sz="12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  <a:endParaRPr lang="en-US" altLang="ko-KR" sz="1200" b="0" i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u="none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b="0" u="none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82">
                <a:tc gridSpan="2">
                  <a:txBody>
                    <a:bodyPr/>
                    <a:lstStyle/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public Login()</a:t>
                      </a:r>
                    </a:p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Connection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fontAlgn="base" latinLnBrk="0"/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178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42452"/>
              </p:ext>
            </p:extLst>
          </p:nvPr>
        </p:nvGraphicFramePr>
        <p:xfrm>
          <a:off x="1347881" y="1369221"/>
          <a:ext cx="6471411" cy="4225316"/>
        </p:xfrm>
        <a:graphic>
          <a:graphicData uri="http://schemas.openxmlformats.org/drawingml/2006/table">
            <a:tbl>
              <a:tblPr/>
              <a:tblGrid>
                <a:gridCol w="121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256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콤보 박스영역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 유지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학교명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입력된 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교명에서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6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24639"/>
              </p:ext>
            </p:extLst>
          </p:nvPr>
        </p:nvGraphicFramePr>
        <p:xfrm>
          <a:off x="830703" y="1289984"/>
          <a:ext cx="7519231" cy="4055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479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391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86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Logout()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84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257300"/>
          <a:ext cx="4871198" cy="4692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934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Subject_Data_Tb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Subject_Scroll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btnNewButton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New_Alarm_Btn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Subject_Data_Scroll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70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69041"/>
              </p:ext>
            </p:extLst>
          </p:nvPr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54099" y="997281"/>
          <a:ext cx="5704906" cy="509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516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05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689">
                <a:tc gridSpan="2"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getViewData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65898"/>
              </p:ext>
            </p:extLst>
          </p:nvPr>
        </p:nvGraphicFramePr>
        <p:xfrm>
          <a:off x="6061745" y="1019360"/>
          <a:ext cx="2836070" cy="5155004"/>
        </p:xfrm>
        <a:graphic>
          <a:graphicData uri="http://schemas.openxmlformats.org/drawingml/2006/table">
            <a:tbl>
              <a:tblPr/>
              <a:tblGrid>
                <a:gridCol w="101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확인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5879</TotalTime>
  <Words>2312</Words>
  <Application>Microsoft Office PowerPoint</Application>
  <PresentationFormat>화면 슬라이드 쇼(4:3)</PresentationFormat>
  <Paragraphs>592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Arial Unicode MS</vt:lpstr>
      <vt:lpstr>HY울릉도B</vt:lpstr>
      <vt:lpstr>HY울릉도M</vt:lpstr>
      <vt:lpstr>HY헤드라인M</vt:lpstr>
      <vt:lpstr>굴림</vt:lpstr>
      <vt:lpstr>맑은 고딕</vt:lpstr>
      <vt:lpstr>함초롬바탕</vt:lpstr>
      <vt:lpstr>Arial</vt:lpstr>
      <vt:lpstr>Times New Roman</vt:lpstr>
      <vt:lpstr>Wingdings</vt:lpstr>
      <vt:lpstr>07 Template</vt:lpstr>
      <vt:lpstr>1_07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574</cp:revision>
  <cp:lastPrinted>2001-07-23T08:42:52Z</cp:lastPrinted>
  <dcterms:created xsi:type="dcterms:W3CDTF">2011-02-22T01:37:12Z</dcterms:created>
  <dcterms:modified xsi:type="dcterms:W3CDTF">2017-05-26T08:27:35Z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