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9" r:id="rId5"/>
    <p:sldId id="284" r:id="rId6"/>
    <p:sldId id="285" r:id="rId7"/>
    <p:sldId id="287" r:id="rId8"/>
    <p:sldId id="286" r:id="rId9"/>
    <p:sldId id="261" r:id="rId10"/>
    <p:sldId id="262" r:id="rId11"/>
    <p:sldId id="263" r:id="rId12"/>
    <p:sldId id="264" r:id="rId13"/>
    <p:sldId id="276" r:id="rId14"/>
    <p:sldId id="277" r:id="rId15"/>
    <p:sldId id="282" r:id="rId16"/>
    <p:sldId id="258" r:id="rId17"/>
    <p:sldId id="259" r:id="rId18"/>
    <p:sldId id="260" r:id="rId19"/>
    <p:sldId id="275" r:id="rId20"/>
    <p:sldId id="280" r:id="rId21"/>
    <p:sldId id="281" r:id="rId22"/>
    <p:sldId id="283" r:id="rId23"/>
    <p:sldId id="265" r:id="rId24"/>
    <p:sldId id="288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3" autoAdjust="0"/>
    <p:restoredTop sz="97248" autoAdjust="0"/>
  </p:normalViewPr>
  <p:slideViewPr>
    <p:cSldViewPr snapToGrid="0" snapToObjects="1" showGuides="1">
      <p:cViewPr varScale="1">
        <p:scale>
          <a:sx n="65" d="100"/>
          <a:sy n="65" d="100"/>
        </p:scale>
        <p:origin x="-77" y="-21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533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28006"/>
          <a:ext cx="5199380" cy="503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/>
              </a:tblGrid>
              <a:tr h="548127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4082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0616">
                <a:tc gridSpan="2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45891" y="1028006"/>
          <a:ext cx="3140201" cy="5119116"/>
        </p:xfrm>
        <a:graphic>
          <a:graphicData uri="http://schemas.openxmlformats.org/drawingml/2006/table">
            <a:tbl>
              <a:tblPr/>
              <a:tblGrid>
                <a:gridCol w="7486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71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09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33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7"/>
          <a:ext cx="4536504" cy="367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0400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3445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8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1484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78751">
                <a:tc>
                  <a:txBody>
                    <a:bodyPr/>
                    <a:lstStyle/>
                    <a:p>
                      <a:endParaRPr lang="nb-NO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82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953235"/>
          <a:ext cx="4660147" cy="50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DayofweekBtnListener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694472" cy="4987230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4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Subject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요일별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42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03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573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668257">
                <a:tc>
                  <a:txBody>
                    <a:bodyPr/>
                    <a:lstStyle/>
                    <a:p>
                      <a:pPr latinLnBrk="1"/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97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0927"/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콤보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박스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867508"/>
          <a:ext cx="5783853" cy="540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/>
                <a:gridCol w="2770742"/>
              </a:tblGrid>
              <a:tr h="4337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35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mouseReleased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23530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19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3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906793"/>
          <a:ext cx="5783853" cy="51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/>
                <a:gridCol w="2770742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60896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1148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3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97623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8936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27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57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25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182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comment)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1008184"/>
          <a:ext cx="4660147" cy="50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2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Add_Todolist_Class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Deadline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3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Startdate_sort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788257" cy="4987230"/>
        </p:xfrm>
        <a:graphic>
          <a:graphicData uri="http://schemas.openxmlformats.org/drawingml/2006/table">
            <a:tbl>
              <a:tblPr/>
              <a:tblGrid>
                <a:gridCol w="11153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3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시작일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695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7378573"/>
              </p:ext>
            </p:extLst>
          </p:nvPr>
        </p:nvGraphicFramePr>
        <p:xfrm>
          <a:off x="269631" y="1066800"/>
          <a:ext cx="5099538" cy="461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3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Alarm_Management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3880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Alarm_Anounce_Tb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Subject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ManagementClass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557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0170414"/>
              </p:ext>
            </p:extLst>
          </p:nvPr>
        </p:nvGraphicFramePr>
        <p:xfrm>
          <a:off x="5521569" y="1254369"/>
          <a:ext cx="3338939" cy="4654062"/>
        </p:xfrm>
        <a:graphic>
          <a:graphicData uri="http://schemas.openxmlformats.org/drawingml/2006/table">
            <a:tbl>
              <a:tblPr/>
              <a:tblGrid>
                <a:gridCol w="834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47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55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39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42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버튼영역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9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To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do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항목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종료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0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7378573"/>
              </p:ext>
            </p:extLst>
          </p:nvPr>
        </p:nvGraphicFramePr>
        <p:xfrm>
          <a:off x="422031" y="1230923"/>
          <a:ext cx="5099538" cy="440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Warning()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button;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8883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913533908"/>
              </p:ext>
            </p:extLst>
          </p:nvPr>
        </p:nvGraphicFramePr>
        <p:xfrm>
          <a:off x="280988" y="1025525"/>
          <a:ext cx="8582024" cy="2910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0.9ver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항목들에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구보선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Subject, To do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클래스 내용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전체적인 클래스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895769"/>
              </p:ext>
            </p:extLst>
          </p:nvPr>
        </p:nvGraphicFramePr>
        <p:xfrm>
          <a:off x="643135" y="1289984"/>
          <a:ext cx="5839728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569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3487199"/>
              </p:ext>
            </p:extLst>
          </p:nvPr>
        </p:nvGraphicFramePr>
        <p:xfrm>
          <a:off x="544355" y="1066800"/>
          <a:ext cx="8116860" cy="47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1293"/>
              </a:tblGrid>
              <a:tr h="51581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5929">
                <a:tc>
                  <a:txBody>
                    <a:bodyPr/>
                    <a:lstStyle/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School_Tf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Password_Tf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Select_School_Btn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Login_Btn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Stay_Login_Btn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Id_Tf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JPasswordField</a:t>
                      </a:r>
                      <a:r>
                        <a:rPr lang="en-US" altLang="ko-KR" sz="12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Password_In</a:t>
                      </a:r>
                      <a:r>
                        <a:rPr lang="en-US" altLang="ko-KR" sz="12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  <a:endParaRPr lang="en-US" altLang="ko-KR" sz="1200" b="0" i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82">
                <a:tc gridSpan="2">
                  <a:txBody>
                    <a:bodyPr/>
                    <a:lstStyle/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Login()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Connection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717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7758231"/>
              </p:ext>
            </p:extLst>
          </p:nvPr>
        </p:nvGraphicFramePr>
        <p:xfrm>
          <a:off x="1347881" y="1369221"/>
          <a:ext cx="6471412" cy="4225316"/>
        </p:xfrm>
        <a:graphic>
          <a:graphicData uri="http://schemas.openxmlformats.org/drawingml/2006/table">
            <a:tbl>
              <a:tblPr/>
              <a:tblGrid>
                <a:gridCol w="15362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1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143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91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025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윈도우 창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텍스트영역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콤보박스영역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버튼영역</a:t>
                      </a:r>
                      <a:endParaRPr lang="ko-KR" altLang="en-US" sz="1100" b="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아이디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비밀번호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학교명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접속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4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입력된 </a:t>
                      </a:r>
                      <a:endParaRPr lang="en-US" altLang="ko-KR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교명에서</a:t>
                      </a:r>
                      <a:endParaRPr lang="en-US" altLang="ko-KR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선택한다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69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8705942"/>
              </p:ext>
            </p:extLst>
          </p:nvPr>
        </p:nvGraphicFramePr>
        <p:xfrm>
          <a:off x="830703" y="1289984"/>
          <a:ext cx="7519231" cy="405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5479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4439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586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Logout()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598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257300"/>
          <a:ext cx="4871198" cy="469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5934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btnNewButton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770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4099" y="997281"/>
          <a:ext cx="5704906" cy="509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3466"/>
              </a:tblGrid>
              <a:tr h="461516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0405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3689">
                <a:tc gridSpan="2"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019360"/>
          <a:ext cx="2836070" cy="5155004"/>
        </p:xfrm>
        <a:graphic>
          <a:graphicData uri="http://schemas.openxmlformats.org/drawingml/2006/table">
            <a:tbl>
              <a:tblPr/>
              <a:tblGrid>
                <a:gridCol w="1014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69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5753</TotalTime>
  <Words>1730</Words>
  <Application>Microsoft Office PowerPoint</Application>
  <PresentationFormat>화면 슬라이드 쇼(4:3)</PresentationFormat>
  <Paragraphs>580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07 Template</vt:lpstr>
      <vt:lpstr>1_07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Ju Hyun</cp:lastModifiedBy>
  <cp:revision>571</cp:revision>
  <cp:lastPrinted>2001-07-23T08:42:52Z</cp:lastPrinted>
  <dcterms:created xsi:type="dcterms:W3CDTF">2011-02-22T01:37:12Z</dcterms:created>
  <dcterms:modified xsi:type="dcterms:W3CDTF">2017-05-26T05:23:05Z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