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  <p:sldMasterId id="2147483687" r:id="rId8"/>
  </p:sldMasterIdLst>
  <p:notesMasterIdLst>
    <p:notesMasterId r:id="rId28"/>
  </p:notesMasterIdLst>
  <p:handoutMasterIdLst>
    <p:handoutMasterId r:id="rId29"/>
  </p:handoutMasterIdLst>
  <p:sldIdLst>
    <p:sldId id="256" r:id="rId9"/>
    <p:sldId id="257" r:id="rId10"/>
    <p:sldId id="261" r:id="rId11"/>
    <p:sldId id="262" r:id="rId12"/>
    <p:sldId id="263" r:id="rId13"/>
    <p:sldId id="264" r:id="rId14"/>
    <p:sldId id="258" r:id="rId15"/>
    <p:sldId id="259" r:id="rId16"/>
    <p:sldId id="260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2" autoAdjust="0"/>
    <p:restoredTop sz="9724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608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6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967686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9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751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081078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6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31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59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32257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6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2491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2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93724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4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293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0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105840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12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3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9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601575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7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2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35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6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3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12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2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Mixharmony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573"/>
              </p:ext>
            </p:extLst>
          </p:nvPr>
        </p:nvGraphicFramePr>
        <p:xfrm>
          <a:off x="615222" y="900953"/>
          <a:ext cx="3822307" cy="532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ALARM_MANAGEMENT(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326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model;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369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ALARM_MANAGEMENT();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btnBack.addActionListener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70414"/>
              </p:ext>
            </p:extLst>
          </p:nvPr>
        </p:nvGraphicFramePr>
        <p:xfrm>
          <a:off x="4437529" y="1343347"/>
          <a:ext cx="4034536" cy="3194177"/>
        </p:xfrm>
        <a:graphic>
          <a:graphicData uri="http://schemas.openxmlformats.org/drawingml/2006/table">
            <a:tbl>
              <a:tblPr/>
              <a:tblGrid>
                <a:gridCol w="100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2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마감기한이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임박한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마감임박한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05284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ARARM_interlock</a:t>
                      </a:r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144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88722"/>
              </p:ext>
            </p:extLst>
          </p:nvPr>
        </p:nvGraphicFramePr>
        <p:xfrm>
          <a:off x="643134" y="1289984"/>
          <a:ext cx="7532678" cy="480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ALARM_DEADLINE(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deadline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1392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ALARM_DEADLINE();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311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36615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LOGOUT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108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5769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6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87199"/>
              </p:ext>
            </p:extLst>
          </p:nvPr>
        </p:nvGraphicFramePr>
        <p:xfrm>
          <a:off x="615222" y="1343346"/>
          <a:ext cx="3822307" cy="374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68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50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58231"/>
              </p:ext>
            </p:extLst>
          </p:nvPr>
        </p:nvGraphicFramePr>
        <p:xfrm>
          <a:off x="4437529" y="1343347"/>
          <a:ext cx="4034536" cy="3507613"/>
        </p:xfrm>
        <a:graphic>
          <a:graphicData uri="http://schemas.openxmlformats.org/drawingml/2006/table">
            <a:tbl>
              <a:tblPr/>
              <a:tblGrid>
                <a:gridCol w="201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05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콤보박스영역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학교명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교명에서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178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05942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14945" y="3833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84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33800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static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Vector&lt;Subject&gt;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origin_subject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Vector&lt;Subject&gt;();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Vector&lt;Item_&gt;();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13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8572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deadline;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complete = false;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452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4025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48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533908"/>
              </p:ext>
            </p:extLst>
          </p:nvPr>
        </p:nvGraphicFramePr>
        <p:xfrm>
          <a:off x="280988" y="1025525"/>
          <a:ext cx="8582024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914399"/>
          <a:ext cx="5472608" cy="534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121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table;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stackFrame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;//"+"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변경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제거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정렬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9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Update Model()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3528" y="947854"/>
          <a:ext cx="4464496" cy="515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52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203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lb_day_of_week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lb_semester_and_year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 확인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button_warning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경고 창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button_confirm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창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ConfirmWindow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WarningWindow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39991" y="970158"/>
          <a:ext cx="3920518" cy="5001424"/>
        </p:xfrm>
        <a:graphic>
          <a:graphicData uri="http://schemas.openxmlformats.org/drawingml/2006/table">
            <a:tbl>
              <a:tblPr/>
              <a:tblGrid>
                <a:gridCol w="105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3850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창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경고 창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메시지 출력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경고 메시지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3528" y="1007224"/>
          <a:ext cx="4464496" cy="520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40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476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lb_day_of_week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and_time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lb_semester_and_year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수정하기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button_warning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경고 창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button_cancel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button_confirm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버튼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88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ConfirmWindow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WarningWindow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76056" y="1007224"/>
          <a:ext cx="3672406" cy="5247311"/>
        </p:xfrm>
        <a:graphic>
          <a:graphicData uri="http://schemas.openxmlformats.org/drawingml/2006/table">
            <a:tbl>
              <a:tblPr/>
              <a:tblGrid>
                <a:gridCol w="990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등록된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경고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등록된 과목 정보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메시지 출력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경고 메시지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2325" y="1137424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button_cancel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버튼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button_confirm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 버튼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ConfirmWindow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107610" y="1137424"/>
          <a:ext cx="3368486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굴림"/>
                        </a:rPr>
                        <a:t>확인 창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굴림"/>
                        </a:rPr>
                        <a:t>확인 메시지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  <a:ea typeface="굴림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굴림"/>
                        </a:rPr>
                        <a:t>출력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6767" y="794659"/>
          <a:ext cx="4660147" cy="583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TODO_MANAGEMENT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del_Todo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sort;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logout;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 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추가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변경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btn_delTodo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삭제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btn_sort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정렬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btn_logout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로그아웃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89723"/>
              </p:ext>
            </p:extLst>
          </p:nvPr>
        </p:nvGraphicFramePr>
        <p:xfrm>
          <a:off x="5652272" y="1927952"/>
          <a:ext cx="2976879" cy="3021995"/>
        </p:xfrm>
        <a:graphic>
          <a:graphicData uri="http://schemas.openxmlformats.org/drawingml/2006/table">
            <a:tbl>
              <a:tblPr/>
              <a:tblGrid>
                <a:gridCol w="941831">
                  <a:extLst>
                    <a:ext uri="{9D8B030D-6E8A-4147-A177-3AD203B41FA5}">
                      <a16:colId xmlns:a16="http://schemas.microsoft.com/office/drawing/2014/main" val="422177613"/>
                    </a:ext>
                  </a:extLst>
                </a:gridCol>
                <a:gridCol w="1229599">
                  <a:extLst>
                    <a:ext uri="{9D8B030D-6E8A-4147-A177-3AD203B41FA5}">
                      <a16:colId xmlns:a16="http://schemas.microsoft.com/office/drawing/2014/main" val="453249091"/>
                    </a:ext>
                  </a:extLst>
                </a:gridCol>
                <a:gridCol w="805449">
                  <a:extLst>
                    <a:ext uri="{9D8B030D-6E8A-4147-A177-3AD203B41FA5}">
                      <a16:colId xmlns:a16="http://schemas.microsoft.com/office/drawing/2014/main" val="416733809"/>
                    </a:ext>
                  </a:extLst>
                </a:gridCol>
              </a:tblGrid>
              <a:tr h="82124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20812"/>
                  </a:ext>
                </a:extLst>
              </a:tr>
              <a:tr h="581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98790"/>
                  </a:ext>
                </a:extLst>
              </a:tr>
              <a:tr h="626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변경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삭제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수강과목으로 돌아가기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59068"/>
                  </a:ext>
                </a:extLst>
              </a:tr>
              <a:tr h="992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47983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8302" y="994632"/>
          <a:ext cx="5919732" cy="545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4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//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//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33457"/>
              </p:ext>
            </p:extLst>
          </p:nvPr>
        </p:nvGraphicFramePr>
        <p:xfrm>
          <a:off x="6220857" y="1597446"/>
          <a:ext cx="2823990" cy="3276435"/>
        </p:xfrm>
        <a:graphic>
          <a:graphicData uri="http://schemas.openxmlformats.org/drawingml/2006/table">
            <a:tbl>
              <a:tblPr/>
              <a:tblGrid>
                <a:gridCol w="323162">
                  <a:extLst>
                    <a:ext uri="{9D8B030D-6E8A-4147-A177-3AD203B41FA5}">
                      <a16:colId xmlns:a16="http://schemas.microsoft.com/office/drawing/2014/main" val="947653379"/>
                    </a:ext>
                  </a:extLst>
                </a:gridCol>
                <a:gridCol w="1101687">
                  <a:extLst>
                    <a:ext uri="{9D8B030D-6E8A-4147-A177-3AD203B41FA5}">
                      <a16:colId xmlns:a16="http://schemas.microsoft.com/office/drawing/2014/main" val="870471614"/>
                    </a:ext>
                  </a:extLst>
                </a:gridCol>
                <a:gridCol w="1399141">
                  <a:extLst>
                    <a:ext uri="{9D8B030D-6E8A-4147-A177-3AD203B41FA5}">
                      <a16:colId xmlns:a16="http://schemas.microsoft.com/office/drawing/2014/main" val="226927530"/>
                    </a:ext>
                  </a:extLst>
                </a:gridCol>
              </a:tblGrid>
              <a:tr h="7016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00463"/>
                  </a:ext>
                </a:extLst>
              </a:tr>
              <a:tr h="542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</a:t>
                      </a:r>
                      <a:r>
                        <a:rPr kumimoji="0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항목명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385569"/>
                  </a:ext>
                </a:extLst>
              </a:tr>
              <a:tr h="2032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28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5081" y="877312"/>
          <a:ext cx="5940561" cy="546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JCheckBox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Complete;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편집 시 완료체크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lang="en-US" altLang="ko-KR" sz="1400" dirty="0" err="1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lang="en-US" altLang="ko-KR" sz="1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50231"/>
              </p:ext>
            </p:extLst>
          </p:nvPr>
        </p:nvGraphicFramePr>
        <p:xfrm>
          <a:off x="6069811" y="1553378"/>
          <a:ext cx="3030122" cy="3873035"/>
        </p:xfrm>
        <a:graphic>
          <a:graphicData uri="http://schemas.openxmlformats.org/drawingml/2006/table">
            <a:tbl>
              <a:tblPr/>
              <a:tblGrid>
                <a:gridCol w="415510">
                  <a:extLst>
                    <a:ext uri="{9D8B030D-6E8A-4147-A177-3AD203B41FA5}">
                      <a16:colId xmlns:a16="http://schemas.microsoft.com/office/drawing/2014/main" val="3315520243"/>
                    </a:ext>
                  </a:extLst>
                </a:gridCol>
                <a:gridCol w="807845">
                  <a:extLst>
                    <a:ext uri="{9D8B030D-6E8A-4147-A177-3AD203B41FA5}">
                      <a16:colId xmlns:a16="http://schemas.microsoft.com/office/drawing/2014/main" val="3819510963"/>
                    </a:ext>
                  </a:extLst>
                </a:gridCol>
                <a:gridCol w="1024569">
                  <a:extLst>
                    <a:ext uri="{9D8B030D-6E8A-4147-A177-3AD203B41FA5}">
                      <a16:colId xmlns:a16="http://schemas.microsoft.com/office/drawing/2014/main" val="249413620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3984063511"/>
                    </a:ext>
                  </a:extLst>
                </a:gridCol>
              </a:tblGrid>
              <a:tr h="101757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89853"/>
                  </a:ext>
                </a:extLst>
              </a:tr>
              <a:tr h="720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 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97810"/>
                  </a:ext>
                </a:extLst>
              </a:tr>
              <a:tr h="2134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425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5548</TotalTime>
  <Words>1229</Words>
  <Application>Microsoft Office PowerPoint</Application>
  <PresentationFormat>화면 슬라이드 쇼(4:3)</PresentationFormat>
  <Paragraphs>452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19</vt:i4>
      </vt:variant>
    </vt:vector>
  </HeadingPairs>
  <TitlesOfParts>
    <vt:vector size="37" baseType="lpstr">
      <vt:lpstr>Arial Unicode MS</vt:lpstr>
      <vt:lpstr>HY울릉도B</vt:lpstr>
      <vt:lpstr>HY울릉도M</vt:lpstr>
      <vt:lpstr>HY헤드라인M</vt:lpstr>
      <vt:lpstr>굴림</vt:lpstr>
      <vt:lpstr>맑은 고딕</vt:lpstr>
      <vt:lpstr>함초롬바탕</vt:lpstr>
      <vt:lpstr>Arial</vt:lpstr>
      <vt:lpstr>Times New Roman</vt:lpstr>
      <vt:lpstr>Wingdings</vt:lpstr>
      <vt:lpstr>07 Template</vt:lpstr>
      <vt:lpstr>1_07 Template</vt:lpstr>
      <vt:lpstr>2_07 Template</vt:lpstr>
      <vt:lpstr>3_07 Template</vt:lpstr>
      <vt:lpstr>4_07 Template</vt:lpstr>
      <vt:lpstr>6_07 Template</vt:lpstr>
      <vt:lpstr>5_07 Template</vt:lpstr>
      <vt:lpstr>7_07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kaka9887@naver.com</cp:lastModifiedBy>
  <cp:revision>505</cp:revision>
  <cp:lastPrinted>2001-07-23T08:42:52Z</cp:lastPrinted>
  <dcterms:created xsi:type="dcterms:W3CDTF">2011-02-22T01:37:12Z</dcterms:created>
  <dcterms:modified xsi:type="dcterms:W3CDTF">2017-05-19T04:48:59Z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