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7" r:id="rId10"/>
    <p:sldId id="261" r:id="rId11"/>
    <p:sldId id="262" r:id="rId12"/>
    <p:sldId id="263" r:id="rId13"/>
    <p:sldId id="264" r:id="rId14"/>
    <p:sldId id="258" r:id="rId15"/>
    <p:sldId id="259" r:id="rId16"/>
    <p:sldId id="260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2" autoAdjust="0"/>
    <p:restoredTop sz="9724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-1482" y="-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/>
                <a:gridCol w="1008634"/>
                <a:gridCol w="1008634"/>
                <a:gridCol w="1008634"/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4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8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/>
                <a:gridCol w="672338"/>
                <a:gridCol w="672592"/>
                <a:gridCol w="672592"/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8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799006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02.ver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914399"/>
          <a:ext cx="5472608" cy="534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</a:tblGrid>
              <a:tr h="538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66121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table;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;//"+"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제거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정렬 버튼</a:t>
                      </a:r>
                    </a:p>
                  </a:txBody>
                  <a:tcPr/>
                </a:tc>
              </a:tr>
              <a:tr h="77039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Update Model()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3528" y="947854"/>
          <a:ext cx="4464496" cy="515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177203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lb_day_of_week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lb_semester_and_year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 확인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button_warning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 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창 버튼</a:t>
                      </a:r>
                    </a:p>
                  </a:txBody>
                  <a:tcPr/>
                </a:tc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WarningWindow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39991" y="970158"/>
          <a:ext cx="3920518" cy="5001424"/>
        </p:xfrm>
        <a:graphic>
          <a:graphicData uri="http://schemas.openxmlformats.org/drawingml/2006/table">
            <a:tbl>
              <a:tblPr/>
              <a:tblGrid>
                <a:gridCol w="1057490"/>
                <a:gridCol w="1057490"/>
                <a:gridCol w="1057490"/>
                <a:gridCol w="748048"/>
              </a:tblGrid>
              <a:tr h="1133850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메시지 출력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메시지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3528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lb_day_of_week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lb_semester_and_year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수정하기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button_warning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 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button_cancel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2288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WarningWindow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07224"/>
          <a:ext cx="3672406" cy="5247311"/>
        </p:xfrm>
        <a:graphic>
          <a:graphicData uri="http://schemas.openxmlformats.org/drawingml/2006/table">
            <a:tbl>
              <a:tblPr/>
              <a:tblGrid>
                <a:gridCol w="990566"/>
                <a:gridCol w="990566"/>
                <a:gridCol w="990566"/>
                <a:gridCol w="700708"/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등록된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경고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등록된 과목 정보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메시지 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메시지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2325" y="1137424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button_cancel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7720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07610" y="1137424"/>
          <a:ext cx="3368486" cy="3456384"/>
        </p:xfrm>
        <a:graphic>
          <a:graphicData uri="http://schemas.openxmlformats.org/drawingml/2006/table">
            <a:tbl>
              <a:tblPr/>
              <a:tblGrid>
                <a:gridCol w="1266921"/>
                <a:gridCol w="1157042"/>
                <a:gridCol w="944523"/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확인 창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확인 메시지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출력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6767" y="794659"/>
          <a:ext cx="4660147" cy="58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588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TODO_MANAGEMENT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281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del_Todo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sort;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logout;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 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추가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변경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btn_delTodo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삭제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btn_sort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정렬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btn_logout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로그아웃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8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89723"/>
              </p:ext>
            </p:extLst>
          </p:nvPr>
        </p:nvGraphicFramePr>
        <p:xfrm>
          <a:off x="5652272" y="1927952"/>
          <a:ext cx="2976879" cy="3021995"/>
        </p:xfrm>
        <a:graphic>
          <a:graphicData uri="http://schemas.openxmlformats.org/drawingml/2006/table">
            <a:tbl>
              <a:tblPr/>
              <a:tblGrid>
                <a:gridCol w="941831">
                  <a:extLst>
                    <a:ext uri="{9D8B030D-6E8A-4147-A177-3AD203B41FA5}">
                      <a16:colId xmlns="" xmlns:a16="http://schemas.microsoft.com/office/drawing/2014/main" val="422177613"/>
                    </a:ext>
                  </a:extLst>
                </a:gridCol>
                <a:gridCol w="1229599">
                  <a:extLst>
                    <a:ext uri="{9D8B030D-6E8A-4147-A177-3AD203B41FA5}">
                      <a16:colId xmlns="" xmlns:a16="http://schemas.microsoft.com/office/drawing/2014/main" val="453249091"/>
                    </a:ext>
                  </a:extLst>
                </a:gridCol>
                <a:gridCol w="805449">
                  <a:extLst>
                    <a:ext uri="{9D8B030D-6E8A-4147-A177-3AD203B41FA5}">
                      <a16:colId xmlns="" xmlns:a16="http://schemas.microsoft.com/office/drawing/2014/main" val="416733809"/>
                    </a:ext>
                  </a:extLst>
                </a:gridCol>
              </a:tblGrid>
              <a:tr h="82124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3920812"/>
                  </a:ext>
                </a:extLst>
              </a:tr>
              <a:tr h="581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2898790"/>
                  </a:ext>
                </a:extLst>
              </a:tr>
              <a:tr h="626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변경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수강과목으로 돌아가기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8059068"/>
                  </a:ext>
                </a:extLst>
              </a:tr>
              <a:tr h="99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84798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8302" y="994632"/>
          <a:ext cx="5919732" cy="545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866"/>
                <a:gridCol w="2959866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104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//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//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33457"/>
              </p:ext>
            </p:extLst>
          </p:nvPr>
        </p:nvGraphicFramePr>
        <p:xfrm>
          <a:off x="6220857" y="1597446"/>
          <a:ext cx="2823990" cy="3276435"/>
        </p:xfrm>
        <a:graphic>
          <a:graphicData uri="http://schemas.openxmlformats.org/drawingml/2006/table">
            <a:tbl>
              <a:tblPr/>
              <a:tblGrid>
                <a:gridCol w="323162">
                  <a:extLst>
                    <a:ext uri="{9D8B030D-6E8A-4147-A177-3AD203B41FA5}">
                      <a16:colId xmlns="" xmlns:a16="http://schemas.microsoft.com/office/drawing/2014/main" val="947653379"/>
                    </a:ext>
                  </a:extLst>
                </a:gridCol>
                <a:gridCol w="1101687">
                  <a:extLst>
                    <a:ext uri="{9D8B030D-6E8A-4147-A177-3AD203B41FA5}">
                      <a16:colId xmlns="" xmlns:a16="http://schemas.microsoft.com/office/drawing/2014/main" val="870471614"/>
                    </a:ext>
                  </a:extLst>
                </a:gridCol>
                <a:gridCol w="1399141">
                  <a:extLst>
                    <a:ext uri="{9D8B030D-6E8A-4147-A177-3AD203B41FA5}">
                      <a16:colId xmlns="" xmlns:a16="http://schemas.microsoft.com/office/drawing/2014/main" val="226927530"/>
                    </a:ext>
                  </a:extLst>
                </a:gridCol>
              </a:tblGrid>
              <a:tr h="7016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7800463"/>
                  </a:ext>
                </a:extLst>
              </a:tr>
              <a:tr h="542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</a:t>
                      </a:r>
                      <a:r>
                        <a:rPr kumimoji="0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항목명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7385569"/>
                  </a:ext>
                </a:extLst>
              </a:tr>
              <a:tr h="2032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85828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81" y="877312"/>
          <a:ext cx="5940561" cy="524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19"/>
                <a:gridCol w="284674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5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JCheckBox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Complete;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편집 시 완료체크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7315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lang="en-US" altLang="ko-KR" sz="14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lang="en-US" altLang="ko-KR" sz="1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0231"/>
              </p:ext>
            </p:extLst>
          </p:nvPr>
        </p:nvGraphicFramePr>
        <p:xfrm>
          <a:off x="6069811" y="1553378"/>
          <a:ext cx="3030122" cy="3873035"/>
        </p:xfrm>
        <a:graphic>
          <a:graphicData uri="http://schemas.openxmlformats.org/drawingml/2006/table">
            <a:tbl>
              <a:tblPr/>
              <a:tblGrid>
                <a:gridCol w="415510">
                  <a:extLst>
                    <a:ext uri="{9D8B030D-6E8A-4147-A177-3AD203B41FA5}">
                      <a16:colId xmlns="" xmlns:a16="http://schemas.microsoft.com/office/drawing/2014/main" val="3315520243"/>
                    </a:ext>
                  </a:extLst>
                </a:gridCol>
                <a:gridCol w="807845">
                  <a:extLst>
                    <a:ext uri="{9D8B030D-6E8A-4147-A177-3AD203B41FA5}">
                      <a16:colId xmlns="" xmlns:a16="http://schemas.microsoft.com/office/drawing/2014/main" val="3819510963"/>
                    </a:ext>
                  </a:extLst>
                </a:gridCol>
                <a:gridCol w="1024569">
                  <a:extLst>
                    <a:ext uri="{9D8B030D-6E8A-4147-A177-3AD203B41FA5}">
                      <a16:colId xmlns="" xmlns:a16="http://schemas.microsoft.com/office/drawing/2014/main" val="249413620"/>
                    </a:ext>
                  </a:extLst>
                </a:gridCol>
                <a:gridCol w="782198">
                  <a:extLst>
                    <a:ext uri="{9D8B030D-6E8A-4147-A177-3AD203B41FA5}">
                      <a16:colId xmlns="" xmlns:a16="http://schemas.microsoft.com/office/drawing/2014/main" val="3984063511"/>
                    </a:ext>
                  </a:extLst>
                </a:gridCol>
              </a:tblGrid>
              <a:tr h="10175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9489853"/>
                  </a:ext>
                </a:extLst>
              </a:tr>
              <a:tr h="720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 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597810"/>
                  </a:ext>
                </a:extLst>
              </a:tr>
              <a:tr h="2134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58425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5486</TotalTime>
  <Words>1100</Words>
  <Application>Microsoft Office PowerPoint</Application>
  <PresentationFormat>화면 슬라이드 쇼(4:3)</PresentationFormat>
  <Paragraphs>405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500</cp:revision>
  <cp:lastPrinted>2001-07-23T08:42:52Z</cp:lastPrinted>
  <dcterms:created xsi:type="dcterms:W3CDTF">2011-02-22T01:37:12Z</dcterms:created>
  <dcterms:modified xsi:type="dcterms:W3CDTF">2017-05-19T03:15:43Z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