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3"/>
  </p:sldMasterIdLst>
  <p:notesMasterIdLst>
    <p:notesMasterId r:id="rId5"/>
  </p:notesMasterIdLst>
  <p:sldIdLst>
    <p:sldId id="317" r:id="rId4"/>
    <p:sldId id="318" r:id="rId6"/>
    <p:sldId id="259" r:id="rId7"/>
    <p:sldId id="260" r:id="rId8"/>
    <p:sldId id="307" r:id="rId9"/>
    <p:sldId id="306" r:id="rId10"/>
    <p:sldId id="308" r:id="rId11"/>
    <p:sldId id="274" r:id="rId12"/>
    <p:sldId id="310" r:id="rId13"/>
    <p:sldId id="292" r:id="rId14"/>
    <p:sldId id="296" r:id="rId15"/>
    <p:sldId id="29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7EF2"/>
    <a:srgbClr val="1A8DF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4" autoAdjust="0"/>
    <p:restoredTop sz="95448" autoAdjust="0"/>
  </p:normalViewPr>
  <p:slideViewPr>
    <p:cSldViewPr snapToGrid="0">
      <p:cViewPr varScale="1">
        <p:scale>
          <a:sx n="101" d="100"/>
          <a:sy n="101" d="100"/>
        </p:scale>
        <p:origin x="104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1D1BE-BFDC-4FDB-A32B-9A462BBC09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A6807-8883-425D-8E98-FF7FADBBC0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6933" y="6118396"/>
            <a:ext cx="12192000" cy="320162"/>
          </a:xfrm>
          <a:prstGeom prst="rect">
            <a:avLst/>
          </a:prstGeom>
          <a:solidFill>
            <a:schemeClr val="accent3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8"/>
          <p:cNvCxnSpPr/>
          <p:nvPr/>
        </p:nvCxnSpPr>
        <p:spPr>
          <a:xfrm>
            <a:off x="1310722" y="3218490"/>
            <a:ext cx="810769" cy="0"/>
          </a:xfrm>
          <a:prstGeom prst="line">
            <a:avLst/>
          </a:prstGeom>
          <a:ln>
            <a:solidFill>
              <a:schemeClr val="accent3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20"/>
          <p:cNvCxnSpPr/>
          <p:nvPr/>
        </p:nvCxnSpPr>
        <p:spPr>
          <a:xfrm>
            <a:off x="10104376" y="3218490"/>
            <a:ext cx="810769" cy="0"/>
          </a:xfrm>
          <a:prstGeom prst="line">
            <a:avLst/>
          </a:prstGeom>
          <a:ln>
            <a:solidFill>
              <a:schemeClr val="accent3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473780" y="2729756"/>
            <a:ext cx="7244441" cy="998125"/>
          </a:xfrm>
        </p:spPr>
        <p:txBody>
          <a:bodyPr wrap="square" anchor="ctr" anchorCtr="0">
            <a:normAutofit/>
          </a:bodyPr>
          <a:lstStyle>
            <a:lvl1pPr algn="ctr">
              <a:lnSpc>
                <a:spcPct val="90000"/>
              </a:lnSpc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73780" y="5499847"/>
            <a:ext cx="7244441" cy="441058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" t="269" r="208" b="269"/>
          <a:stretch>
            <a:fillRect/>
          </a:stretch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-16932" y="-1"/>
            <a:ext cx="12225865" cy="6870701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>
          <a:xfrm>
            <a:off x="-1" y="4887258"/>
            <a:ext cx="12192001" cy="1970743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8" name="任意多边形: 形状 7"/>
          <p:cNvSpPr/>
          <p:nvPr/>
        </p:nvSpPr>
        <p:spPr>
          <a:xfrm>
            <a:off x="0" y="5420887"/>
            <a:ext cx="12192000" cy="1437115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9" name="任意多边形: 形状 8"/>
          <p:cNvSpPr/>
          <p:nvPr/>
        </p:nvSpPr>
        <p:spPr>
          <a:xfrm>
            <a:off x="0" y="5723453"/>
            <a:ext cx="12192000" cy="1134549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0" name="任意多边形 30"/>
          <p:cNvSpPr/>
          <p:nvPr/>
        </p:nvSpPr>
        <p:spPr>
          <a:xfrm rot="20700000" flipH="1">
            <a:off x="9058963" y="426701"/>
            <a:ext cx="895556" cy="619197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椭圆 10"/>
          <p:cNvSpPr/>
          <p:nvPr/>
        </p:nvSpPr>
        <p:spPr>
          <a:xfrm rot="10800000">
            <a:off x="1204406" y="3346900"/>
            <a:ext cx="267237" cy="2672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/>
        </p:nvSpPr>
        <p:spPr>
          <a:xfrm rot="10800000">
            <a:off x="1913519" y="3380302"/>
            <a:ext cx="200428" cy="200428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椭圆 12"/>
          <p:cNvSpPr/>
          <p:nvPr/>
        </p:nvSpPr>
        <p:spPr>
          <a:xfrm rot="10800000">
            <a:off x="2547645" y="3413708"/>
            <a:ext cx="133619" cy="13361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椭圆 13"/>
          <p:cNvSpPr/>
          <p:nvPr/>
        </p:nvSpPr>
        <p:spPr>
          <a:xfrm>
            <a:off x="10716176" y="3346900"/>
            <a:ext cx="267237" cy="2672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椭圆 14"/>
          <p:cNvSpPr/>
          <p:nvPr/>
        </p:nvSpPr>
        <p:spPr>
          <a:xfrm>
            <a:off x="10078055" y="3380303"/>
            <a:ext cx="200428" cy="200428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椭圆 15"/>
          <p:cNvSpPr/>
          <p:nvPr/>
        </p:nvSpPr>
        <p:spPr>
          <a:xfrm>
            <a:off x="9506741" y="3413708"/>
            <a:ext cx="133619" cy="13361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888343" y="2572841"/>
            <a:ext cx="6415315" cy="1089529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88343" y="3691549"/>
            <a:ext cx="6415315" cy="46166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 rot="10800000">
            <a:off x="1281392" y="3296034"/>
            <a:ext cx="267237" cy="2672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椭圆 7"/>
          <p:cNvSpPr/>
          <p:nvPr/>
        </p:nvSpPr>
        <p:spPr>
          <a:xfrm rot="10800000">
            <a:off x="1913519" y="3328786"/>
            <a:ext cx="200428" cy="200428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椭圆 8"/>
          <p:cNvSpPr/>
          <p:nvPr/>
        </p:nvSpPr>
        <p:spPr>
          <a:xfrm rot="10800000">
            <a:off x="2484832" y="3362192"/>
            <a:ext cx="133619" cy="13361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椭圆 9"/>
          <p:cNvSpPr/>
          <p:nvPr/>
        </p:nvSpPr>
        <p:spPr>
          <a:xfrm>
            <a:off x="10650376" y="3296034"/>
            <a:ext cx="267237" cy="2672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椭圆 10"/>
          <p:cNvSpPr/>
          <p:nvPr/>
        </p:nvSpPr>
        <p:spPr>
          <a:xfrm>
            <a:off x="10078055" y="3328787"/>
            <a:ext cx="200428" cy="200428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/>
        </p:nvSpPr>
        <p:spPr>
          <a:xfrm>
            <a:off x="9573551" y="3362192"/>
            <a:ext cx="133619" cy="13361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3" name="直接连接符 12"/>
          <p:cNvCxnSpPr/>
          <p:nvPr/>
        </p:nvCxnSpPr>
        <p:spPr>
          <a:xfrm>
            <a:off x="4560529" y="3420693"/>
            <a:ext cx="44045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: 形状 13"/>
          <p:cNvSpPr/>
          <p:nvPr/>
        </p:nvSpPr>
        <p:spPr>
          <a:xfrm>
            <a:off x="2" y="4882638"/>
            <a:ext cx="12191999" cy="1975365"/>
          </a:xfrm>
          <a:custGeom>
            <a:avLst/>
            <a:gdLst>
              <a:gd name="connsiteX0" fmla="*/ 4408996 w 12191999"/>
              <a:gd name="connsiteY0" fmla="*/ 0 h 1975365"/>
              <a:gd name="connsiteX1" fmla="*/ 5790561 w 12191999"/>
              <a:gd name="connsiteY1" fmla="*/ 551581 h 1975365"/>
              <a:gd name="connsiteX2" fmla="*/ 5801495 w 12191999"/>
              <a:gd name="connsiteY2" fmla="*/ 563959 h 1975365"/>
              <a:gd name="connsiteX3" fmla="*/ 5826131 w 12191999"/>
              <a:gd name="connsiteY3" fmla="*/ 553912 h 1975365"/>
              <a:gd name="connsiteX4" fmla="*/ 6523038 w 12191999"/>
              <a:gd name="connsiteY4" fmla="*/ 434799 h 1975365"/>
              <a:gd name="connsiteX5" fmla="*/ 7789046 w 12191999"/>
              <a:gd name="connsiteY5" fmla="*/ 878743 h 1975365"/>
              <a:gd name="connsiteX6" fmla="*/ 7859692 w 12191999"/>
              <a:gd name="connsiteY6" fmla="*/ 944547 h 1975365"/>
              <a:gd name="connsiteX7" fmla="*/ 7890845 w 12191999"/>
              <a:gd name="connsiteY7" fmla="*/ 901137 h 1975365"/>
              <a:gd name="connsiteX8" fmla="*/ 9633465 w 12191999"/>
              <a:gd name="connsiteY8" fmla="*/ 116746 h 1975365"/>
              <a:gd name="connsiteX9" fmla="*/ 11376086 w 12191999"/>
              <a:gd name="connsiteY9" fmla="*/ 901137 h 1975365"/>
              <a:gd name="connsiteX10" fmla="*/ 11381374 w 12191999"/>
              <a:gd name="connsiteY10" fmla="*/ 908506 h 1975365"/>
              <a:gd name="connsiteX11" fmla="*/ 11472015 w 12191999"/>
              <a:gd name="connsiteY11" fmla="*/ 824077 h 1975365"/>
              <a:gd name="connsiteX12" fmla="*/ 12041117 w 12191999"/>
              <a:gd name="connsiteY12" fmla="*/ 499246 h 1975365"/>
              <a:gd name="connsiteX13" fmla="*/ 12191999 w 12191999"/>
              <a:gd name="connsiteY13" fmla="*/ 452495 h 1975365"/>
              <a:gd name="connsiteX14" fmla="*/ 12191999 w 12191999"/>
              <a:gd name="connsiteY14" fmla="*/ 1975365 h 1975365"/>
              <a:gd name="connsiteX15" fmla="*/ 0 w 12191999"/>
              <a:gd name="connsiteY15" fmla="*/ 1975365 h 1975365"/>
              <a:gd name="connsiteX16" fmla="*/ 0 w 12191999"/>
              <a:gd name="connsiteY16" fmla="*/ 373214 h 1975365"/>
              <a:gd name="connsiteX17" fmla="*/ 103466 w 12191999"/>
              <a:gd name="connsiteY17" fmla="*/ 416152 h 1975365"/>
              <a:gd name="connsiteX18" fmla="*/ 712248 w 12191999"/>
              <a:gd name="connsiteY18" fmla="*/ 843689 h 1975365"/>
              <a:gd name="connsiteX19" fmla="*/ 815917 w 12191999"/>
              <a:gd name="connsiteY19" fmla="*/ 961054 h 1975365"/>
              <a:gd name="connsiteX20" fmla="*/ 821465 w 12191999"/>
              <a:gd name="connsiteY20" fmla="*/ 955887 h 1975365"/>
              <a:gd name="connsiteX21" fmla="*/ 2307470 w 12191999"/>
              <a:gd name="connsiteY21" fmla="*/ 434799 h 1975365"/>
              <a:gd name="connsiteX22" fmla="*/ 2932400 w 12191999"/>
              <a:gd name="connsiteY22" fmla="*/ 514784 h 1975365"/>
              <a:gd name="connsiteX23" fmla="*/ 3033353 w 12191999"/>
              <a:gd name="connsiteY23" fmla="*/ 546065 h 1975365"/>
              <a:gd name="connsiteX24" fmla="*/ 3142988 w 12191999"/>
              <a:gd name="connsiteY24" fmla="*/ 443944 h 1975365"/>
              <a:gd name="connsiteX25" fmla="*/ 4408996 w 12191999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1999" h="1975365">
                <a:moveTo>
                  <a:pt x="4408996" y="0"/>
                </a:moveTo>
                <a:cubicBezTo>
                  <a:pt x="4965206" y="0"/>
                  <a:pt x="5462174" y="214716"/>
                  <a:pt x="5790561" y="551581"/>
                </a:cubicBezTo>
                <a:lnTo>
                  <a:pt x="5801495" y="563959"/>
                </a:lnTo>
                <a:lnTo>
                  <a:pt x="5826131" y="553912"/>
                </a:lnTo>
                <a:cubicBezTo>
                  <a:pt x="6040333" y="477212"/>
                  <a:pt x="6275835" y="434799"/>
                  <a:pt x="6523038" y="434799"/>
                </a:cubicBezTo>
                <a:cubicBezTo>
                  <a:pt x="7017445" y="434799"/>
                  <a:pt x="7465046" y="604452"/>
                  <a:pt x="7789046" y="878743"/>
                </a:cubicBezTo>
                <a:lnTo>
                  <a:pt x="7859692" y="944547"/>
                </a:lnTo>
                <a:lnTo>
                  <a:pt x="7890845" y="901137"/>
                </a:lnTo>
                <a:cubicBezTo>
                  <a:pt x="8268504" y="427892"/>
                  <a:pt x="8908064" y="116746"/>
                  <a:pt x="9633465" y="116746"/>
                </a:cubicBezTo>
                <a:cubicBezTo>
                  <a:pt x="10358867" y="116746"/>
                  <a:pt x="10998426" y="427892"/>
                  <a:pt x="11376086" y="901137"/>
                </a:cubicBezTo>
                <a:lnTo>
                  <a:pt x="11381374" y="908506"/>
                </a:lnTo>
                <a:lnTo>
                  <a:pt x="11472015" y="824077"/>
                </a:lnTo>
                <a:cubicBezTo>
                  <a:pt x="11634015" y="686932"/>
                  <a:pt x="11826915" y="575946"/>
                  <a:pt x="12041117" y="499246"/>
                </a:cubicBezTo>
                <a:lnTo>
                  <a:pt x="12191999" y="452495"/>
                </a:lnTo>
                <a:lnTo>
                  <a:pt x="12191999" y="1975365"/>
                </a:lnTo>
                <a:lnTo>
                  <a:pt x="0" y="1975365"/>
                </a:lnTo>
                <a:lnTo>
                  <a:pt x="0" y="373214"/>
                </a:lnTo>
                <a:lnTo>
                  <a:pt x="103466" y="416152"/>
                </a:lnTo>
                <a:cubicBezTo>
                  <a:pt x="337103" y="525156"/>
                  <a:pt x="543613" y="670701"/>
                  <a:pt x="712248" y="843689"/>
                </a:cubicBezTo>
                <a:lnTo>
                  <a:pt x="815917" y="961054"/>
                </a:lnTo>
                <a:lnTo>
                  <a:pt x="821465" y="955887"/>
                </a:lnTo>
                <a:cubicBezTo>
                  <a:pt x="1201766" y="633932"/>
                  <a:pt x="1727148" y="434799"/>
                  <a:pt x="2307470" y="434799"/>
                </a:cubicBezTo>
                <a:cubicBezTo>
                  <a:pt x="2525090" y="434799"/>
                  <a:pt x="2734985" y="462802"/>
                  <a:pt x="2932400" y="514784"/>
                </a:cubicBezTo>
                <a:lnTo>
                  <a:pt x="3033353" y="546065"/>
                </a:lnTo>
                <a:lnTo>
                  <a:pt x="3142988" y="443944"/>
                </a:lnTo>
                <a:cubicBezTo>
                  <a:pt x="3466988" y="169652"/>
                  <a:pt x="3914590" y="0"/>
                  <a:pt x="4408996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5" name="任意多边形: 形状 14"/>
          <p:cNvSpPr/>
          <p:nvPr/>
        </p:nvSpPr>
        <p:spPr>
          <a:xfrm>
            <a:off x="-1" y="5412811"/>
            <a:ext cx="12192001" cy="1445191"/>
          </a:xfrm>
          <a:custGeom>
            <a:avLst/>
            <a:gdLst>
              <a:gd name="connsiteX0" fmla="*/ 3246538 w 12192001"/>
              <a:gd name="connsiteY0" fmla="*/ 0 h 1445191"/>
              <a:gd name="connsiteX1" fmla="*/ 3888381 w 12192001"/>
              <a:gd name="connsiteY1" fmla="*/ 335498 h 1445191"/>
              <a:gd name="connsiteX2" fmla="*/ 3925176 w 12192001"/>
              <a:gd name="connsiteY2" fmla="*/ 402142 h 1445191"/>
              <a:gd name="connsiteX3" fmla="*/ 4047372 w 12192001"/>
              <a:gd name="connsiteY3" fmla="*/ 336937 h 1445191"/>
              <a:gd name="connsiteX4" fmla="*/ 4348662 w 12192001"/>
              <a:gd name="connsiteY4" fmla="*/ 277137 h 1445191"/>
              <a:gd name="connsiteX5" fmla="*/ 4990506 w 12192001"/>
              <a:gd name="connsiteY5" fmla="*/ 612635 h 1445191"/>
              <a:gd name="connsiteX6" fmla="*/ 4990587 w 12192001"/>
              <a:gd name="connsiteY6" fmla="*/ 612785 h 1445191"/>
              <a:gd name="connsiteX7" fmla="*/ 5017399 w 12192001"/>
              <a:gd name="connsiteY7" fmla="*/ 564223 h 1445191"/>
              <a:gd name="connsiteX8" fmla="*/ 5836210 w 12192001"/>
              <a:gd name="connsiteY8" fmla="*/ 136221 h 1445191"/>
              <a:gd name="connsiteX9" fmla="*/ 6306886 w 12192001"/>
              <a:gd name="connsiteY9" fmla="*/ 253387 h 1445191"/>
              <a:gd name="connsiteX10" fmla="*/ 6347988 w 12192001"/>
              <a:gd name="connsiteY10" fmla="*/ 277935 h 1445191"/>
              <a:gd name="connsiteX11" fmla="*/ 6394194 w 12192001"/>
              <a:gd name="connsiteY11" fmla="*/ 222879 h 1445191"/>
              <a:gd name="connsiteX12" fmla="*/ 6941520 w 12192001"/>
              <a:gd name="connsiteY12" fmla="*/ 0 h 1445191"/>
              <a:gd name="connsiteX13" fmla="*/ 7488846 w 12192001"/>
              <a:gd name="connsiteY13" fmla="*/ 222879 h 1445191"/>
              <a:gd name="connsiteX14" fmla="*/ 7529289 w 12192001"/>
              <a:gd name="connsiteY14" fmla="*/ 271069 h 1445191"/>
              <a:gd name="connsiteX15" fmla="*/ 7537925 w 12192001"/>
              <a:gd name="connsiteY15" fmla="*/ 265911 h 1445191"/>
              <a:gd name="connsiteX16" fmla="*/ 8008603 w 12192001"/>
              <a:gd name="connsiteY16" fmla="*/ 148745 h 1445191"/>
              <a:gd name="connsiteX17" fmla="*/ 8755262 w 12192001"/>
              <a:gd name="connsiteY17" fmla="*/ 484217 h 1445191"/>
              <a:gd name="connsiteX18" fmla="*/ 8852685 w 12192001"/>
              <a:gd name="connsiteY18" fmla="*/ 615575 h 1445191"/>
              <a:gd name="connsiteX19" fmla="*/ 8854308 w 12192001"/>
              <a:gd name="connsiteY19" fmla="*/ 612634 h 1445191"/>
              <a:gd name="connsiteX20" fmla="*/ 9496151 w 12192001"/>
              <a:gd name="connsiteY20" fmla="*/ 277136 h 1445191"/>
              <a:gd name="connsiteX21" fmla="*/ 9928922 w 12192001"/>
              <a:gd name="connsiteY21" fmla="*/ 407095 h 1445191"/>
              <a:gd name="connsiteX22" fmla="*/ 9938225 w 12192001"/>
              <a:gd name="connsiteY22" fmla="*/ 414641 h 1445191"/>
              <a:gd name="connsiteX23" fmla="*/ 9981920 w 12192001"/>
              <a:gd name="connsiteY23" fmla="*/ 335498 h 1445191"/>
              <a:gd name="connsiteX24" fmla="*/ 10623763 w 12192001"/>
              <a:gd name="connsiteY24" fmla="*/ 0 h 1445191"/>
              <a:gd name="connsiteX25" fmla="*/ 11265607 w 12192001"/>
              <a:gd name="connsiteY25" fmla="*/ 335498 h 1445191"/>
              <a:gd name="connsiteX26" fmla="*/ 11291202 w 12192001"/>
              <a:gd name="connsiteY26" fmla="*/ 381858 h 1445191"/>
              <a:gd name="connsiteX27" fmla="*/ 11306415 w 12192001"/>
              <a:gd name="connsiteY27" fmla="*/ 369518 h 1445191"/>
              <a:gd name="connsiteX28" fmla="*/ 11739186 w 12192001"/>
              <a:gd name="connsiteY28" fmla="*/ 239559 h 1445191"/>
              <a:gd name="connsiteX29" fmla="*/ 12171956 w 12192001"/>
              <a:gd name="connsiteY29" fmla="*/ 369518 h 1445191"/>
              <a:gd name="connsiteX30" fmla="*/ 12192001 w 12192001"/>
              <a:gd name="connsiteY30" fmla="*/ 385777 h 1445191"/>
              <a:gd name="connsiteX31" fmla="*/ 12192001 w 12192001"/>
              <a:gd name="connsiteY31" fmla="*/ 1445191 h 1445191"/>
              <a:gd name="connsiteX32" fmla="*/ 0 w 12192001"/>
              <a:gd name="connsiteY32" fmla="*/ 1445191 h 1445191"/>
              <a:gd name="connsiteX33" fmla="*/ 0 w 12192001"/>
              <a:gd name="connsiteY33" fmla="*/ 160691 h 1445191"/>
              <a:gd name="connsiteX34" fmla="*/ 41876 w 12192001"/>
              <a:gd name="connsiteY34" fmla="*/ 184935 h 1445191"/>
              <a:gd name="connsiteX35" fmla="*/ 134451 w 12192001"/>
              <a:gd name="connsiteY35" fmla="*/ 253847 h 1445191"/>
              <a:gd name="connsiteX36" fmla="*/ 135221 w 12192001"/>
              <a:gd name="connsiteY36" fmla="*/ 253387 h 1445191"/>
              <a:gd name="connsiteX37" fmla="*/ 605900 w 12192001"/>
              <a:gd name="connsiteY37" fmla="*/ 136221 h 1445191"/>
              <a:gd name="connsiteX38" fmla="*/ 1450394 w 12192001"/>
              <a:gd name="connsiteY38" fmla="*/ 603610 h 1445191"/>
              <a:gd name="connsiteX39" fmla="*/ 1457193 w 12192001"/>
              <a:gd name="connsiteY39" fmla="*/ 617070 h 1445191"/>
              <a:gd name="connsiteX40" fmla="*/ 1531063 w 12192001"/>
              <a:gd name="connsiteY40" fmla="*/ 529051 h 1445191"/>
              <a:gd name="connsiteX41" fmla="*/ 2118933 w 12192001"/>
              <a:gd name="connsiteY41" fmla="*/ 289663 h 1445191"/>
              <a:gd name="connsiteX42" fmla="*/ 2532753 w 12192001"/>
              <a:gd name="connsiteY42" fmla="*/ 397949 h 1445191"/>
              <a:gd name="connsiteX43" fmla="*/ 2559976 w 12192001"/>
              <a:gd name="connsiteY43" fmla="*/ 416495 h 1445191"/>
              <a:gd name="connsiteX44" fmla="*/ 2604696 w 12192001"/>
              <a:gd name="connsiteY44" fmla="*/ 335498 h 1445191"/>
              <a:gd name="connsiteX45" fmla="*/ 3246538 w 12192001"/>
              <a:gd name="connsiteY4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92001" h="1445191">
                <a:moveTo>
                  <a:pt x="3246538" y="0"/>
                </a:moveTo>
                <a:cubicBezTo>
                  <a:pt x="3513718" y="0"/>
                  <a:pt x="3749281" y="133083"/>
                  <a:pt x="3888381" y="335498"/>
                </a:cubicBezTo>
                <a:lnTo>
                  <a:pt x="3925176" y="402142"/>
                </a:lnTo>
                <a:lnTo>
                  <a:pt x="4047372" y="336937"/>
                </a:lnTo>
                <a:cubicBezTo>
                  <a:pt x="4139977" y="298430"/>
                  <a:pt x="4241791" y="277137"/>
                  <a:pt x="4348662" y="277137"/>
                </a:cubicBezTo>
                <a:cubicBezTo>
                  <a:pt x="4615842" y="277137"/>
                  <a:pt x="4851406" y="410220"/>
                  <a:pt x="4990506" y="612635"/>
                </a:cubicBezTo>
                <a:lnTo>
                  <a:pt x="4990587" y="612785"/>
                </a:lnTo>
                <a:lnTo>
                  <a:pt x="5017399" y="564223"/>
                </a:lnTo>
                <a:cubicBezTo>
                  <a:pt x="5194852" y="305997"/>
                  <a:pt x="5495363" y="136221"/>
                  <a:pt x="5836210" y="136221"/>
                </a:cubicBezTo>
                <a:cubicBezTo>
                  <a:pt x="6006632" y="136221"/>
                  <a:pt x="6166972" y="178665"/>
                  <a:pt x="6306886" y="253387"/>
                </a:cubicBezTo>
                <a:lnTo>
                  <a:pt x="6347988" y="277935"/>
                </a:lnTo>
                <a:lnTo>
                  <a:pt x="6394194" y="222879"/>
                </a:lnTo>
                <a:cubicBezTo>
                  <a:pt x="6534266" y="85173"/>
                  <a:pt x="6727776" y="0"/>
                  <a:pt x="6941520" y="0"/>
                </a:cubicBezTo>
                <a:cubicBezTo>
                  <a:pt x="7155263" y="0"/>
                  <a:pt x="7348773" y="85173"/>
                  <a:pt x="7488846" y="222879"/>
                </a:cubicBezTo>
                <a:lnTo>
                  <a:pt x="7529289" y="271069"/>
                </a:lnTo>
                <a:lnTo>
                  <a:pt x="7537925" y="265911"/>
                </a:lnTo>
                <a:cubicBezTo>
                  <a:pt x="7677840" y="191189"/>
                  <a:pt x="7838181" y="148745"/>
                  <a:pt x="8008603" y="148745"/>
                </a:cubicBezTo>
                <a:cubicBezTo>
                  <a:pt x="8306843" y="148745"/>
                  <a:pt x="8574203" y="278730"/>
                  <a:pt x="8755262" y="484217"/>
                </a:cubicBezTo>
                <a:lnTo>
                  <a:pt x="8852685" y="615575"/>
                </a:lnTo>
                <a:lnTo>
                  <a:pt x="8854308" y="612634"/>
                </a:lnTo>
                <a:cubicBezTo>
                  <a:pt x="8993408" y="410219"/>
                  <a:pt x="9228971" y="277136"/>
                  <a:pt x="9496151" y="277136"/>
                </a:cubicBezTo>
                <a:cubicBezTo>
                  <a:pt x="9656459" y="277136"/>
                  <a:pt x="9805385" y="325046"/>
                  <a:pt x="9928922" y="407095"/>
                </a:cubicBezTo>
                <a:lnTo>
                  <a:pt x="9938225" y="414641"/>
                </a:lnTo>
                <a:lnTo>
                  <a:pt x="9981920" y="335498"/>
                </a:lnTo>
                <a:cubicBezTo>
                  <a:pt x="10121021" y="133083"/>
                  <a:pt x="10356583" y="0"/>
                  <a:pt x="10623763" y="0"/>
                </a:cubicBezTo>
                <a:cubicBezTo>
                  <a:pt x="10890944" y="0"/>
                  <a:pt x="11126506" y="133083"/>
                  <a:pt x="11265607" y="335498"/>
                </a:cubicBezTo>
                <a:lnTo>
                  <a:pt x="11291202" y="381858"/>
                </a:lnTo>
                <a:lnTo>
                  <a:pt x="11306415" y="369518"/>
                </a:lnTo>
                <a:cubicBezTo>
                  <a:pt x="11429952" y="287469"/>
                  <a:pt x="11578878" y="239559"/>
                  <a:pt x="11739186" y="239559"/>
                </a:cubicBezTo>
                <a:cubicBezTo>
                  <a:pt x="11899494" y="239559"/>
                  <a:pt x="12048420" y="287469"/>
                  <a:pt x="12171956" y="369518"/>
                </a:cubicBezTo>
                <a:lnTo>
                  <a:pt x="12192001" y="385777"/>
                </a:lnTo>
                <a:lnTo>
                  <a:pt x="12192001" y="1445191"/>
                </a:lnTo>
                <a:lnTo>
                  <a:pt x="0" y="1445191"/>
                </a:lnTo>
                <a:lnTo>
                  <a:pt x="0" y="160691"/>
                </a:lnTo>
                <a:lnTo>
                  <a:pt x="41876" y="184935"/>
                </a:lnTo>
                <a:lnTo>
                  <a:pt x="134451" y="253847"/>
                </a:lnTo>
                <a:lnTo>
                  <a:pt x="135221" y="253387"/>
                </a:lnTo>
                <a:cubicBezTo>
                  <a:pt x="275136" y="178665"/>
                  <a:pt x="435476" y="136221"/>
                  <a:pt x="605900" y="136221"/>
                </a:cubicBezTo>
                <a:cubicBezTo>
                  <a:pt x="963788" y="136221"/>
                  <a:pt x="1277208" y="323399"/>
                  <a:pt x="1450394" y="603610"/>
                </a:cubicBezTo>
                <a:lnTo>
                  <a:pt x="1457193" y="617070"/>
                </a:lnTo>
                <a:lnTo>
                  <a:pt x="1531063" y="529051"/>
                </a:lnTo>
                <a:cubicBezTo>
                  <a:pt x="1681511" y="381145"/>
                  <a:pt x="1889354" y="289663"/>
                  <a:pt x="2118933" y="289663"/>
                </a:cubicBezTo>
                <a:cubicBezTo>
                  <a:pt x="2269592" y="289663"/>
                  <a:pt x="2410892" y="329061"/>
                  <a:pt x="2532753" y="397949"/>
                </a:cubicBezTo>
                <a:lnTo>
                  <a:pt x="2559976" y="416495"/>
                </a:lnTo>
                <a:lnTo>
                  <a:pt x="2604696" y="335498"/>
                </a:lnTo>
                <a:cubicBezTo>
                  <a:pt x="2743795" y="133083"/>
                  <a:pt x="2979358" y="0"/>
                  <a:pt x="3246538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6" name="任意多边形: 形状 15"/>
          <p:cNvSpPr/>
          <p:nvPr/>
        </p:nvSpPr>
        <p:spPr>
          <a:xfrm>
            <a:off x="1" y="5724663"/>
            <a:ext cx="12192001" cy="1133339"/>
          </a:xfrm>
          <a:custGeom>
            <a:avLst/>
            <a:gdLst>
              <a:gd name="connsiteX0" fmla="*/ 4783442 w 12192001"/>
              <a:gd name="connsiteY0" fmla="*/ 0 h 1133339"/>
              <a:gd name="connsiteX1" fmla="*/ 5390536 w 12192001"/>
              <a:gd name="connsiteY1" fmla="*/ 268294 h 1133339"/>
              <a:gd name="connsiteX2" fmla="*/ 5418659 w 12192001"/>
              <a:gd name="connsiteY2" fmla="*/ 311359 h 1133339"/>
              <a:gd name="connsiteX3" fmla="*/ 5445718 w 12192001"/>
              <a:gd name="connsiteY3" fmla="*/ 309092 h 1133339"/>
              <a:gd name="connsiteX4" fmla="*/ 5966086 w 12192001"/>
              <a:gd name="connsiteY4" fmla="*/ 539058 h 1133339"/>
              <a:gd name="connsiteX5" fmla="*/ 5998471 w 12192001"/>
              <a:gd name="connsiteY5" fmla="*/ 588645 h 1133339"/>
              <a:gd name="connsiteX6" fmla="*/ 6084786 w 12192001"/>
              <a:gd name="connsiteY6" fmla="*/ 549703 h 1133339"/>
              <a:gd name="connsiteX7" fmla="*/ 6329055 w 12192001"/>
              <a:gd name="connsiteY7" fmla="*/ 508714 h 1133339"/>
              <a:gd name="connsiteX8" fmla="*/ 6382291 w 12192001"/>
              <a:gd name="connsiteY8" fmla="*/ 512618 h 1133339"/>
              <a:gd name="connsiteX9" fmla="*/ 6419886 w 12192001"/>
              <a:gd name="connsiteY9" fmla="*/ 474742 h 1133339"/>
              <a:gd name="connsiteX10" fmla="*/ 6863627 w 12192001"/>
              <a:gd name="connsiteY10" fmla="*/ 321971 h 1133339"/>
              <a:gd name="connsiteX11" fmla="*/ 7107895 w 12192001"/>
              <a:gd name="connsiteY11" fmla="*/ 362960 h 1133339"/>
              <a:gd name="connsiteX12" fmla="*/ 7202810 w 12192001"/>
              <a:gd name="connsiteY12" fmla="*/ 405780 h 1133339"/>
              <a:gd name="connsiteX13" fmla="*/ 7213903 w 12192001"/>
              <a:gd name="connsiteY13" fmla="*/ 398172 h 1133339"/>
              <a:gd name="connsiteX14" fmla="*/ 7564766 w 12192001"/>
              <a:gd name="connsiteY14" fmla="*/ 309092 h 1133339"/>
              <a:gd name="connsiteX15" fmla="*/ 8008506 w 12192001"/>
              <a:gd name="connsiteY15" fmla="*/ 461863 h 1133339"/>
              <a:gd name="connsiteX16" fmla="*/ 8052822 w 12192001"/>
              <a:gd name="connsiteY16" fmla="*/ 506507 h 1133339"/>
              <a:gd name="connsiteX17" fmla="*/ 8060557 w 12192001"/>
              <a:gd name="connsiteY17" fmla="*/ 501203 h 1133339"/>
              <a:gd name="connsiteX18" fmla="*/ 8411422 w 12192001"/>
              <a:gd name="connsiteY18" fmla="*/ 412123 h 1133339"/>
              <a:gd name="connsiteX19" fmla="*/ 8989649 w 12192001"/>
              <a:gd name="connsiteY19" fmla="*/ 730689 h 1133339"/>
              <a:gd name="connsiteX20" fmla="*/ 8994011 w 12192001"/>
              <a:gd name="connsiteY20" fmla="*/ 742369 h 1133339"/>
              <a:gd name="connsiteX21" fmla="*/ 9000624 w 12192001"/>
              <a:gd name="connsiteY21" fmla="*/ 732242 h 1133339"/>
              <a:gd name="connsiteX22" fmla="*/ 9520993 w 12192001"/>
              <a:gd name="connsiteY22" fmla="*/ 502276 h 1133339"/>
              <a:gd name="connsiteX23" fmla="*/ 9736762 w 12192001"/>
              <a:gd name="connsiteY23" fmla="*/ 533926 h 1133339"/>
              <a:gd name="connsiteX24" fmla="*/ 9822666 w 12192001"/>
              <a:gd name="connsiteY24" fmla="*/ 567236 h 1133339"/>
              <a:gd name="connsiteX25" fmla="*/ 9849091 w 12192001"/>
              <a:gd name="connsiteY25" fmla="*/ 526771 h 1133339"/>
              <a:gd name="connsiteX26" fmla="*/ 10216623 w 12192001"/>
              <a:gd name="connsiteY26" fmla="*/ 364348 h 1133339"/>
              <a:gd name="connsiteX27" fmla="*/ 10584155 w 12192001"/>
              <a:gd name="connsiteY27" fmla="*/ 526771 h 1133339"/>
              <a:gd name="connsiteX28" fmla="*/ 10607270 w 12192001"/>
              <a:gd name="connsiteY28" fmla="*/ 562169 h 1133339"/>
              <a:gd name="connsiteX29" fmla="*/ 10634903 w 12192001"/>
              <a:gd name="connsiteY29" fmla="*/ 549703 h 1133339"/>
              <a:gd name="connsiteX30" fmla="*/ 10879171 w 12192001"/>
              <a:gd name="connsiteY30" fmla="*/ 508714 h 1133339"/>
              <a:gd name="connsiteX31" fmla="*/ 11415862 w 12192001"/>
              <a:gd name="connsiteY31" fmla="*/ 759843 h 1133339"/>
              <a:gd name="connsiteX32" fmla="*/ 11427708 w 12192001"/>
              <a:gd name="connsiteY32" fmla="*/ 779672 h 1133339"/>
              <a:gd name="connsiteX33" fmla="*/ 11443598 w 12192001"/>
              <a:gd name="connsiteY33" fmla="*/ 737128 h 1133339"/>
              <a:gd name="connsiteX34" fmla="*/ 12021824 w 12192001"/>
              <a:gd name="connsiteY34" fmla="*/ 418562 h 1133339"/>
              <a:gd name="connsiteX35" fmla="*/ 12148296 w 12192001"/>
              <a:gd name="connsiteY35" fmla="*/ 429159 h 1133339"/>
              <a:gd name="connsiteX36" fmla="*/ 12192001 w 12192001"/>
              <a:gd name="connsiteY36" fmla="*/ 440435 h 1133339"/>
              <a:gd name="connsiteX37" fmla="*/ 12192001 w 12192001"/>
              <a:gd name="connsiteY37" fmla="*/ 1133339 h 1133339"/>
              <a:gd name="connsiteX38" fmla="*/ 0 w 12192001"/>
              <a:gd name="connsiteY38" fmla="*/ 1133339 h 1133339"/>
              <a:gd name="connsiteX39" fmla="*/ 0 w 12192001"/>
              <a:gd name="connsiteY39" fmla="*/ 510365 h 1133339"/>
              <a:gd name="connsiteX40" fmla="*/ 22512 w 12192001"/>
              <a:gd name="connsiteY40" fmla="*/ 508714 h 1133339"/>
              <a:gd name="connsiteX41" fmla="*/ 497027 w 12192001"/>
              <a:gd name="connsiteY41" fmla="*/ 688964 h 1133339"/>
              <a:gd name="connsiteX42" fmla="*/ 501680 w 12192001"/>
              <a:gd name="connsiteY42" fmla="*/ 694269 h 1133339"/>
              <a:gd name="connsiteX43" fmla="*/ 518573 w 12192001"/>
              <a:gd name="connsiteY43" fmla="*/ 668401 h 1133339"/>
              <a:gd name="connsiteX44" fmla="*/ 1083912 w 12192001"/>
              <a:gd name="connsiteY44" fmla="*/ 418562 h 1133339"/>
              <a:gd name="connsiteX45" fmla="*/ 1349289 w 12192001"/>
              <a:gd name="connsiteY45" fmla="*/ 463094 h 1133339"/>
              <a:gd name="connsiteX46" fmla="*/ 1420528 w 12192001"/>
              <a:gd name="connsiteY46" fmla="*/ 495232 h 1133339"/>
              <a:gd name="connsiteX47" fmla="*/ 1453652 w 12192001"/>
              <a:gd name="connsiteY47" fmla="*/ 461863 h 1133339"/>
              <a:gd name="connsiteX48" fmla="*/ 1897391 w 12192001"/>
              <a:gd name="connsiteY48" fmla="*/ 309092 h 1133339"/>
              <a:gd name="connsiteX49" fmla="*/ 2141659 w 12192001"/>
              <a:gd name="connsiteY49" fmla="*/ 350081 h 1133339"/>
              <a:gd name="connsiteX50" fmla="*/ 2242051 w 12192001"/>
              <a:gd name="connsiteY50" fmla="*/ 395372 h 1133339"/>
              <a:gd name="connsiteX51" fmla="*/ 2306042 w 12192001"/>
              <a:gd name="connsiteY51" fmla="*/ 366503 h 1133339"/>
              <a:gd name="connsiteX52" fmla="*/ 2571419 w 12192001"/>
              <a:gd name="connsiteY52" fmla="*/ 321971 h 1133339"/>
              <a:gd name="connsiteX53" fmla="*/ 3199618 w 12192001"/>
              <a:gd name="connsiteY53" fmla="*/ 668067 h 1133339"/>
              <a:gd name="connsiteX54" fmla="*/ 3225139 w 12192001"/>
              <a:gd name="connsiteY54" fmla="*/ 736404 h 1133339"/>
              <a:gd name="connsiteX55" fmla="*/ 3242934 w 12192001"/>
              <a:gd name="connsiteY55" fmla="*/ 731813 h 1133339"/>
              <a:gd name="connsiteX56" fmla="*/ 3369406 w 12192001"/>
              <a:gd name="connsiteY56" fmla="*/ 721216 h 1133339"/>
              <a:gd name="connsiteX57" fmla="*/ 3391102 w 12192001"/>
              <a:gd name="connsiteY57" fmla="*/ 722353 h 1133339"/>
              <a:gd name="connsiteX58" fmla="*/ 3426468 w 12192001"/>
              <a:gd name="connsiteY58" fmla="*/ 627658 h 1133339"/>
              <a:gd name="connsiteX59" fmla="*/ 4004695 w 12192001"/>
              <a:gd name="connsiteY59" fmla="*/ 309092 h 1133339"/>
              <a:gd name="connsiteX60" fmla="*/ 4131167 w 12192001"/>
              <a:gd name="connsiteY60" fmla="*/ 319689 h 1133339"/>
              <a:gd name="connsiteX61" fmla="*/ 4141105 w 12192001"/>
              <a:gd name="connsiteY61" fmla="*/ 322253 h 1133339"/>
              <a:gd name="connsiteX62" fmla="*/ 4176342 w 12192001"/>
              <a:gd name="connsiteY62" fmla="*/ 268294 h 1133339"/>
              <a:gd name="connsiteX63" fmla="*/ 4783442 w 12192001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1" h="1133339">
                <a:moveTo>
                  <a:pt x="4783442" y="0"/>
                </a:moveTo>
                <a:cubicBezTo>
                  <a:pt x="5036157" y="0"/>
                  <a:pt x="5258967" y="106424"/>
                  <a:pt x="5390536" y="268294"/>
                </a:cubicBezTo>
                <a:lnTo>
                  <a:pt x="5418659" y="311359"/>
                </a:lnTo>
                <a:lnTo>
                  <a:pt x="5445718" y="309092"/>
                </a:lnTo>
                <a:cubicBezTo>
                  <a:pt x="5662331" y="309092"/>
                  <a:pt x="5853314" y="400313"/>
                  <a:pt x="5966086" y="539058"/>
                </a:cubicBezTo>
                <a:lnTo>
                  <a:pt x="5998471" y="588645"/>
                </a:lnTo>
                <a:lnTo>
                  <a:pt x="6084786" y="549703"/>
                </a:lnTo>
                <a:cubicBezTo>
                  <a:pt x="6159865" y="523309"/>
                  <a:pt x="6242409" y="508714"/>
                  <a:pt x="6329055" y="508714"/>
                </a:cubicBezTo>
                <a:lnTo>
                  <a:pt x="6382291" y="512618"/>
                </a:lnTo>
                <a:lnTo>
                  <a:pt x="6419886" y="474742"/>
                </a:lnTo>
                <a:cubicBezTo>
                  <a:pt x="6533449" y="380352"/>
                  <a:pt x="6690336" y="321971"/>
                  <a:pt x="6863627" y="321971"/>
                </a:cubicBezTo>
                <a:cubicBezTo>
                  <a:pt x="6950273" y="321971"/>
                  <a:pt x="7032817" y="336566"/>
                  <a:pt x="7107895" y="362960"/>
                </a:cubicBezTo>
                <a:lnTo>
                  <a:pt x="7202810" y="405780"/>
                </a:lnTo>
                <a:lnTo>
                  <a:pt x="7213903" y="398172"/>
                </a:lnTo>
                <a:cubicBezTo>
                  <a:pt x="7314059" y="341931"/>
                  <a:pt x="7434800" y="309092"/>
                  <a:pt x="7564766" y="309092"/>
                </a:cubicBezTo>
                <a:cubicBezTo>
                  <a:pt x="7738057" y="309092"/>
                  <a:pt x="7894943" y="367473"/>
                  <a:pt x="8008506" y="461863"/>
                </a:cubicBezTo>
                <a:lnTo>
                  <a:pt x="8052822" y="506507"/>
                </a:lnTo>
                <a:lnTo>
                  <a:pt x="8060557" y="501203"/>
                </a:lnTo>
                <a:cubicBezTo>
                  <a:pt x="8160713" y="444962"/>
                  <a:pt x="8281454" y="412123"/>
                  <a:pt x="8411422" y="412123"/>
                </a:cubicBezTo>
                <a:cubicBezTo>
                  <a:pt x="8671358" y="412123"/>
                  <a:pt x="8894382" y="543481"/>
                  <a:pt x="8989649" y="730689"/>
                </a:cubicBezTo>
                <a:lnTo>
                  <a:pt x="8994011" y="742369"/>
                </a:lnTo>
                <a:lnTo>
                  <a:pt x="9000624" y="732242"/>
                </a:lnTo>
                <a:cubicBezTo>
                  <a:pt x="9113399" y="593497"/>
                  <a:pt x="9304380" y="502276"/>
                  <a:pt x="9520993" y="502276"/>
                </a:cubicBezTo>
                <a:cubicBezTo>
                  <a:pt x="9596808" y="502276"/>
                  <a:pt x="9669483" y="513450"/>
                  <a:pt x="9736762" y="533926"/>
                </a:cubicBezTo>
                <a:lnTo>
                  <a:pt x="9822666" y="567236"/>
                </a:lnTo>
                <a:lnTo>
                  <a:pt x="9849091" y="526771"/>
                </a:lnTo>
                <a:cubicBezTo>
                  <a:pt x="9928743" y="428776"/>
                  <a:pt x="10063630" y="364348"/>
                  <a:pt x="10216623" y="364348"/>
                </a:cubicBezTo>
                <a:cubicBezTo>
                  <a:pt x="10369615" y="364348"/>
                  <a:pt x="10504503" y="428776"/>
                  <a:pt x="10584155" y="526771"/>
                </a:cubicBezTo>
                <a:lnTo>
                  <a:pt x="10607270" y="562169"/>
                </a:lnTo>
                <a:lnTo>
                  <a:pt x="10634903" y="549703"/>
                </a:lnTo>
                <a:cubicBezTo>
                  <a:pt x="10709981" y="523309"/>
                  <a:pt x="10792525" y="508714"/>
                  <a:pt x="10879171" y="508714"/>
                </a:cubicBezTo>
                <a:cubicBezTo>
                  <a:pt x="11106615" y="508714"/>
                  <a:pt x="11305799" y="609285"/>
                  <a:pt x="11415862" y="759843"/>
                </a:cubicBezTo>
                <a:lnTo>
                  <a:pt x="11427708" y="779672"/>
                </a:lnTo>
                <a:lnTo>
                  <a:pt x="11443598" y="737128"/>
                </a:lnTo>
                <a:cubicBezTo>
                  <a:pt x="11538863" y="549920"/>
                  <a:pt x="11761888" y="418562"/>
                  <a:pt x="12021824" y="418562"/>
                </a:cubicBezTo>
                <a:cubicBezTo>
                  <a:pt x="12065147" y="418562"/>
                  <a:pt x="12107444" y="422211"/>
                  <a:pt x="12148296" y="429159"/>
                </a:cubicBezTo>
                <a:lnTo>
                  <a:pt x="12192001" y="440435"/>
                </a:lnTo>
                <a:lnTo>
                  <a:pt x="12192001" y="1133339"/>
                </a:lnTo>
                <a:lnTo>
                  <a:pt x="0" y="1133339"/>
                </a:lnTo>
                <a:lnTo>
                  <a:pt x="0" y="510365"/>
                </a:lnTo>
                <a:lnTo>
                  <a:pt x="22512" y="508714"/>
                </a:lnTo>
                <a:cubicBezTo>
                  <a:pt x="212048" y="508714"/>
                  <a:pt x="381960" y="578555"/>
                  <a:pt x="497027" y="688964"/>
                </a:cubicBezTo>
                <a:lnTo>
                  <a:pt x="501680" y="694269"/>
                </a:lnTo>
                <a:lnTo>
                  <a:pt x="518573" y="668401"/>
                </a:lnTo>
                <a:cubicBezTo>
                  <a:pt x="641094" y="517666"/>
                  <a:pt x="848579" y="418562"/>
                  <a:pt x="1083912" y="418562"/>
                </a:cubicBezTo>
                <a:cubicBezTo>
                  <a:pt x="1178045" y="418562"/>
                  <a:pt x="1267722" y="434418"/>
                  <a:pt x="1349289" y="463094"/>
                </a:cubicBezTo>
                <a:lnTo>
                  <a:pt x="1420528" y="495232"/>
                </a:lnTo>
                <a:lnTo>
                  <a:pt x="1453652" y="461863"/>
                </a:lnTo>
                <a:cubicBezTo>
                  <a:pt x="1567215" y="367473"/>
                  <a:pt x="1724100" y="309092"/>
                  <a:pt x="1897391" y="309092"/>
                </a:cubicBezTo>
                <a:cubicBezTo>
                  <a:pt x="1984036" y="309092"/>
                  <a:pt x="2066580" y="323687"/>
                  <a:pt x="2141659" y="350081"/>
                </a:cubicBezTo>
                <a:lnTo>
                  <a:pt x="2242051" y="395372"/>
                </a:lnTo>
                <a:lnTo>
                  <a:pt x="2306042" y="366503"/>
                </a:lnTo>
                <a:cubicBezTo>
                  <a:pt x="2387609" y="337827"/>
                  <a:pt x="2477286" y="321971"/>
                  <a:pt x="2571419" y="321971"/>
                </a:cubicBezTo>
                <a:cubicBezTo>
                  <a:pt x="2853820" y="321971"/>
                  <a:pt x="3096119" y="464681"/>
                  <a:pt x="3199618" y="668067"/>
                </a:cubicBezTo>
                <a:lnTo>
                  <a:pt x="3225139" y="736404"/>
                </a:lnTo>
                <a:lnTo>
                  <a:pt x="3242934" y="731813"/>
                </a:lnTo>
                <a:cubicBezTo>
                  <a:pt x="3283786" y="724865"/>
                  <a:pt x="3326083" y="721216"/>
                  <a:pt x="3369406" y="721216"/>
                </a:cubicBezTo>
                <a:lnTo>
                  <a:pt x="3391102" y="722353"/>
                </a:lnTo>
                <a:lnTo>
                  <a:pt x="3426468" y="627658"/>
                </a:lnTo>
                <a:cubicBezTo>
                  <a:pt x="3521734" y="440450"/>
                  <a:pt x="3744758" y="309092"/>
                  <a:pt x="4004695" y="309092"/>
                </a:cubicBezTo>
                <a:cubicBezTo>
                  <a:pt x="4048018" y="309092"/>
                  <a:pt x="4090315" y="312741"/>
                  <a:pt x="4131167" y="319689"/>
                </a:cubicBezTo>
                <a:lnTo>
                  <a:pt x="4141105" y="322253"/>
                </a:lnTo>
                <a:lnTo>
                  <a:pt x="4176342" y="268294"/>
                </a:lnTo>
                <a:cubicBezTo>
                  <a:pt x="4307913" y="106424"/>
                  <a:pt x="4530723" y="0"/>
                  <a:pt x="478344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7" name="任意多边形 19"/>
          <p:cNvSpPr/>
          <p:nvPr/>
        </p:nvSpPr>
        <p:spPr>
          <a:xfrm rot="20700000" flipH="1">
            <a:off x="8862056" y="447672"/>
            <a:ext cx="886409" cy="612872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60528" y="2566155"/>
            <a:ext cx="4815701" cy="830997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0528" y="3482195"/>
            <a:ext cx="4815701" cy="46166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7922" y="288925"/>
            <a:ext cx="7133927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044696" y="3346900"/>
            <a:ext cx="8102608" cy="267237"/>
            <a:chOff x="1204405" y="3346898"/>
            <a:chExt cx="8102608" cy="267237"/>
          </a:xfrm>
        </p:grpSpPr>
        <p:grpSp>
          <p:nvGrpSpPr>
            <p:cNvPr id="8" name="组合 7"/>
            <p:cNvGrpSpPr/>
            <p:nvPr/>
          </p:nvGrpSpPr>
          <p:grpSpPr>
            <a:xfrm>
              <a:off x="1204405" y="3346898"/>
              <a:ext cx="1476859" cy="267237"/>
              <a:chOff x="1204405" y="3346898"/>
              <a:chExt cx="1476859" cy="267237"/>
            </a:xfrm>
          </p:grpSpPr>
          <p:sp>
            <p:nvSpPr>
              <p:cNvPr id="14" name="椭圆 13"/>
              <p:cNvSpPr/>
              <p:nvPr/>
            </p:nvSpPr>
            <p:spPr>
              <a:xfrm rot="10800000">
                <a:off x="1204405" y="3346898"/>
                <a:ext cx="267237" cy="2672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15" name="椭圆 14"/>
              <p:cNvSpPr/>
              <p:nvPr/>
            </p:nvSpPr>
            <p:spPr>
              <a:xfrm rot="10800000">
                <a:off x="1913518" y="3380302"/>
                <a:ext cx="200428" cy="200428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16" name="椭圆 15"/>
              <p:cNvSpPr/>
              <p:nvPr/>
            </p:nvSpPr>
            <p:spPr>
              <a:xfrm rot="10800000">
                <a:off x="2547645" y="3413706"/>
                <a:ext cx="133619" cy="133619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830341" y="3346898"/>
              <a:ext cx="1476672" cy="267237"/>
              <a:chOff x="9506741" y="3346898"/>
              <a:chExt cx="1476672" cy="267237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0716176" y="3346898"/>
                <a:ext cx="267237" cy="2672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078054" y="3380303"/>
                <a:ext cx="200428" cy="200428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9506741" y="3413706"/>
                <a:ext cx="133619" cy="133619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</p:grpSp>
      <p:sp>
        <p:nvSpPr>
          <p:cNvPr id="11" name="任意多边形: 形状 10"/>
          <p:cNvSpPr/>
          <p:nvPr/>
        </p:nvSpPr>
        <p:spPr>
          <a:xfrm>
            <a:off x="-1" y="4853388"/>
            <a:ext cx="12192001" cy="2004612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2" name="任意多边形: 形状 11"/>
          <p:cNvSpPr/>
          <p:nvPr/>
        </p:nvSpPr>
        <p:spPr>
          <a:xfrm>
            <a:off x="0" y="5378551"/>
            <a:ext cx="12192000" cy="1445191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3" name="任意多边形: 形状 12"/>
          <p:cNvSpPr/>
          <p:nvPr/>
        </p:nvSpPr>
        <p:spPr>
          <a:xfrm>
            <a:off x="0" y="5723453"/>
            <a:ext cx="12192000" cy="1133339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06964" y="2390776"/>
            <a:ext cx="5178075" cy="1242410"/>
          </a:xfrm>
        </p:spPr>
        <p:txBody>
          <a:bodyPr anchor="b" anchorCtr="0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  <p:sp>
        <p:nvSpPr>
          <p:cNvPr id="20" name="任意多边形 30"/>
          <p:cNvSpPr/>
          <p:nvPr/>
        </p:nvSpPr>
        <p:spPr>
          <a:xfrm rot="20700000" flipH="1">
            <a:off x="5461137" y="1538366"/>
            <a:ext cx="1269723" cy="877899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49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3506964" y="3652236"/>
            <a:ext cx="5178075" cy="71021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单机此处编辑文本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75901" y="365125"/>
            <a:ext cx="97790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4488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5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线连接符 6"/>
          <p:cNvCxnSpPr/>
          <p:nvPr/>
        </p:nvCxnSpPr>
        <p:spPr>
          <a:xfrm>
            <a:off x="5743574" y="3457576"/>
            <a:ext cx="5029088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89250" y="0"/>
            <a:ext cx="4198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25449" y="2379437"/>
            <a:ext cx="1854654" cy="185465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743574" y="2339096"/>
            <a:ext cx="5029088" cy="102098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43574" y="3574946"/>
            <a:ext cx="5029088" cy="45916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154704" y="1412967"/>
            <a:ext cx="1854654" cy="185465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-37465" y="6025515"/>
            <a:ext cx="12245975" cy="8375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5187" y="3584102"/>
            <a:ext cx="7201626" cy="1281811"/>
          </a:xfrm>
        </p:spPr>
        <p:txBody>
          <a:bodyPr>
            <a:normAutofit/>
          </a:bodyPr>
          <a:lstStyle>
            <a:lvl1pPr algn="ctr">
              <a:defRPr sz="5400"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5154613" y="1828800"/>
            <a:ext cx="1854200" cy="11271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1" i="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dirty="0"/>
              <a:t>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812281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7.xml"/><Relationship Id="rId12" Type="http://schemas.openxmlformats.org/officeDocument/2006/relationships/tags" Target="../tags/tag6.xml"/><Relationship Id="rId11" Type="http://schemas.openxmlformats.org/officeDocument/2006/relationships/tags" Target="../tags/tag5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661847" y="894287"/>
            <a:ext cx="1743908" cy="267237"/>
            <a:chOff x="8626149" y="409857"/>
            <a:chExt cx="1743908" cy="267237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椭圆 8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椭圆 9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11" name="组合 10"/>
          <p:cNvGrpSpPr/>
          <p:nvPr/>
        </p:nvGrpSpPr>
        <p:grpSpPr>
          <a:xfrm flipH="1">
            <a:off x="784014" y="881668"/>
            <a:ext cx="1743908" cy="267237"/>
            <a:chOff x="8626149" y="409857"/>
            <a:chExt cx="1743908" cy="267237"/>
          </a:xfrm>
          <a:solidFill>
            <a:schemeClr val="accent1"/>
          </a:solidFill>
        </p:grpSpPr>
        <p:sp>
          <p:nvSpPr>
            <p:cNvPr id="12" name="椭圆 11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椭圆 13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2527922" y="365127"/>
            <a:ext cx="71339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  <p:sp>
        <p:nvSpPr>
          <p:cNvPr id="15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ctr" defTabSz="913765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6.xml"/><Relationship Id="rId4" Type="http://schemas.openxmlformats.org/officeDocument/2006/relationships/themeOverride" Target="../theme/themeOverride3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4" Type="http://schemas.openxmlformats.org/officeDocument/2006/relationships/notesSlide" Target="../notesSlides/notesSlide2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33.xml"/><Relationship Id="rId21" Type="http://schemas.openxmlformats.org/officeDocument/2006/relationships/tags" Target="../tags/tag32.xml"/><Relationship Id="rId20" Type="http://schemas.openxmlformats.org/officeDocument/2006/relationships/tags" Target="../tags/tag31.xml"/><Relationship Id="rId2" Type="http://schemas.openxmlformats.org/officeDocument/2006/relationships/tags" Target="../tags/tag13.xml"/><Relationship Id="rId19" Type="http://schemas.openxmlformats.org/officeDocument/2006/relationships/tags" Target="../tags/tag30.xml"/><Relationship Id="rId18" Type="http://schemas.openxmlformats.org/officeDocument/2006/relationships/tags" Target="../tags/tag29.xml"/><Relationship Id="rId17" Type="http://schemas.openxmlformats.org/officeDocument/2006/relationships/tags" Target="../tags/tag28.xml"/><Relationship Id="rId16" Type="http://schemas.openxmlformats.org/officeDocument/2006/relationships/tags" Target="../tags/tag27.xml"/><Relationship Id="rId15" Type="http://schemas.openxmlformats.org/officeDocument/2006/relationships/tags" Target="../tags/tag26.xml"/><Relationship Id="rId14" Type="http://schemas.openxmlformats.org/officeDocument/2006/relationships/tags" Target="../tags/tag25.xml"/><Relationship Id="rId13" Type="http://schemas.openxmlformats.org/officeDocument/2006/relationships/tags" Target="../tags/tag24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3.xml"/><Relationship Id="rId5" Type="http://schemas.openxmlformats.org/officeDocument/2006/relationships/themeOverride" Target="../theme/themeOverride1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7.xml"/><Relationship Id="rId13" Type="http://schemas.openxmlformats.org/officeDocument/2006/relationships/themeOverride" Target="../theme/themeOverride2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tags" Target="../tags/tag3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0" Type="http://schemas.openxmlformats.org/officeDocument/2006/relationships/notesSlide" Target="../notesSlides/notesSlide6.xml"/><Relationship Id="rId2" Type="http://schemas.openxmlformats.org/officeDocument/2006/relationships/tags" Target="../tags/tag55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71.xml"/><Relationship Id="rId17" Type="http://schemas.openxmlformats.org/officeDocument/2006/relationships/tags" Target="../tags/tag70.xml"/><Relationship Id="rId16" Type="http://schemas.openxmlformats.org/officeDocument/2006/relationships/tags" Target="../tags/tag69.xml"/><Relationship Id="rId15" Type="http://schemas.openxmlformats.org/officeDocument/2006/relationships/tags" Target="../tags/tag68.xml"/><Relationship Id="rId14" Type="http://schemas.openxmlformats.org/officeDocument/2006/relationships/tags" Target="../tags/tag67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tags" Target="../tags/tag54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8" Type="http://schemas.openxmlformats.org/officeDocument/2006/relationships/notesSlide" Target="../notesSlides/notesSlide8.x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101.xml"/><Relationship Id="rId25" Type="http://schemas.openxmlformats.org/officeDocument/2006/relationships/tags" Target="../tags/tag100.xml"/><Relationship Id="rId24" Type="http://schemas.openxmlformats.org/officeDocument/2006/relationships/tags" Target="../tags/tag99.xml"/><Relationship Id="rId23" Type="http://schemas.openxmlformats.org/officeDocument/2006/relationships/tags" Target="../tags/tag98.xml"/><Relationship Id="rId22" Type="http://schemas.openxmlformats.org/officeDocument/2006/relationships/tags" Target="../tags/tag97.xml"/><Relationship Id="rId21" Type="http://schemas.openxmlformats.org/officeDocument/2006/relationships/tags" Target="../tags/tag96.xml"/><Relationship Id="rId20" Type="http://schemas.openxmlformats.org/officeDocument/2006/relationships/tags" Target="../tags/tag95.xml"/><Relationship Id="rId2" Type="http://schemas.openxmlformats.org/officeDocument/2006/relationships/tags" Target="../tags/tag77.xml"/><Relationship Id="rId19" Type="http://schemas.openxmlformats.org/officeDocument/2006/relationships/tags" Target="../tags/tag94.xml"/><Relationship Id="rId18" Type="http://schemas.openxmlformats.org/officeDocument/2006/relationships/tags" Target="../tags/tag93.xml"/><Relationship Id="rId17" Type="http://schemas.openxmlformats.org/officeDocument/2006/relationships/tags" Target="../tags/tag92.xml"/><Relationship Id="rId16" Type="http://schemas.openxmlformats.org/officeDocument/2006/relationships/tags" Target="../tags/tag91.xml"/><Relationship Id="rId15" Type="http://schemas.openxmlformats.org/officeDocument/2006/relationships/tags" Target="../tags/tag90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tags" Target="../tags/tag76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887708" y="2683966"/>
            <a:ext cx="6415315" cy="1089529"/>
          </a:xfrm>
        </p:spPr>
        <p:txBody>
          <a:bodyPr>
            <a:noAutofit/>
          </a:bodyPr>
          <a:lstStyle/>
          <a:p>
            <a:r>
              <a:rPr lang="zh-CN" altLang="en-US" sz="6000"/>
              <a:t>开题报告</a:t>
            </a:r>
            <a:endParaRPr lang="zh-CN" altLang="en-US" sz="600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887980" y="4039235"/>
            <a:ext cx="6415405" cy="669925"/>
          </a:xfrm>
        </p:spPr>
        <p:txBody>
          <a:bodyPr/>
          <a:lstStyle/>
          <a:p>
            <a:r>
              <a:rPr lang="zh-CN" altLang="en-US" sz="2800" dirty="0"/>
              <a:t>答辩人：路城     指导老师：高宾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535430" y="956310"/>
            <a:ext cx="9054465" cy="1616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 defTabSz="913765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600">
                <a:solidFill>
                  <a:schemeClr val="bg1"/>
                </a:solidFill>
              </a:defRPr>
            </a:lvl1pPr>
            <a:lvl2pPr marL="685800" indent="-228600" defTabSz="913765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 defTabSz="913765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 defTabSz="913765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 defTabSz="913765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7200"/>
              <a:t>内蒙古师范大学</a:t>
            </a:r>
            <a:endParaRPr lang="zh-CN" altLang="en-US" sz="7200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>
            <p:custDataLst>
              <p:tags r:id="rId1"/>
            </p:custDataLst>
          </p:nvPr>
        </p:nvSpPr>
        <p:spPr>
          <a:xfrm>
            <a:off x="1625558" y="1943117"/>
            <a:ext cx="9350982" cy="31017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355600" sx="94000" sy="94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26" name="矩形 25"/>
          <p:cNvSpPr/>
          <p:nvPr>
            <p:custDataLst>
              <p:tags r:id="rId2"/>
            </p:custDataLst>
          </p:nvPr>
        </p:nvSpPr>
        <p:spPr>
          <a:xfrm>
            <a:off x="461078" y="-2073"/>
            <a:ext cx="461665" cy="114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624965" y="1400810"/>
            <a:ext cx="8467725" cy="3644265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4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altLang="zh-CN">
                <a:latin typeface="+mj-lt"/>
                <a:ea typeface="+mj-ea"/>
                <a:cs typeface="+mj-cs"/>
              </a:rPr>
              <a:t>       </a:t>
            </a:r>
            <a:r>
              <a:rPr lang="zh-CN" altLang="en-US">
                <a:latin typeface="+mj-lt"/>
                <a:ea typeface="+mj-ea"/>
                <a:cs typeface="+mj-cs"/>
              </a:rPr>
              <a:t>图书馆管理系统的基本功能已经完成，未注册的新用户可以先进行注册，注册过的用户可以直接进行登录，登陆以后可以，用户可以对图书进行查询、借阅和归还；管理员登录后，可以对图书进行增加、删除、修改和查询。这样一个功能完善的图书馆管理系统，既能提高工作效率，还能够减少很多复杂的操作，所以这样不仅方便了用户的需求，同时也解决了管理员的管理问题。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922743" y="338904"/>
            <a:ext cx="3676263" cy="80141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4.1</a:t>
            </a:r>
            <a:r>
              <a:rPr lang="zh-CN" altLang="en-US"/>
              <a:t>总结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922743" y="1608820"/>
            <a:ext cx="9079400" cy="4604850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sz="1600"/>
              <a:t>[1] 赵晨.图书管理系统[D].吉林：吉林大学，2009</a:t>
            </a:r>
            <a:endParaRPr lang="en-US" altLang="zh-CN" sz="1600"/>
          </a:p>
          <a:p>
            <a:r>
              <a:rPr lang="en-US" altLang="zh-CN" sz="1600"/>
              <a:t>[2] 孙卫琴.Java网络编程精解[J].北京：电子工业出版社.2007，（2），50-80</a:t>
            </a:r>
            <a:endParaRPr lang="en-US" altLang="zh-CN" sz="1600"/>
          </a:p>
          <a:p>
            <a:r>
              <a:rPr lang="en-US" altLang="zh-CN" sz="1600"/>
              <a:t>[3] 曾强聪.软件工程[M].北京：高等教育出版社.2004.11</a:t>
            </a:r>
            <a:endParaRPr lang="en-US" altLang="zh-CN" sz="1600"/>
          </a:p>
          <a:p>
            <a:r>
              <a:rPr lang="en-US" altLang="zh-CN" sz="1600"/>
              <a:t>[4] 黄梯云主编.管理信息系统[M].北京：高等教育出版社.2005.3</a:t>
            </a:r>
            <a:endParaRPr lang="en-US" altLang="zh-CN" sz="1600"/>
          </a:p>
          <a:p>
            <a:r>
              <a:rPr lang="en-US" altLang="zh-CN" sz="1600"/>
              <a:t>[5] 张凤霞.高校图书管理系统的设计概述----基于B/S结构的前台管理.科技信息.2009</a:t>
            </a:r>
            <a:endParaRPr lang="en-US" altLang="zh-CN" sz="1600"/>
          </a:p>
          <a:p>
            <a:r>
              <a:rPr lang="en-US" altLang="zh-CN" sz="1600"/>
              <a:t>[6] 姜同强.信息系统分析与设计教程.科学出版社.2004</a:t>
            </a:r>
            <a:endParaRPr lang="en-US" altLang="zh-CN" sz="1600"/>
          </a:p>
          <a:p>
            <a:r>
              <a:rPr lang="en-US" altLang="zh-CN" sz="1600"/>
              <a:t>[7] 张家铭.图书馆计算机管理系统应用思考重庆图情研究.编辑部邮箱.2009，（20）</a:t>
            </a:r>
            <a:endParaRPr lang="en-US" altLang="zh-CN" sz="1600"/>
          </a:p>
          <a:p>
            <a:r>
              <a:rPr lang="en-US" altLang="zh-CN" sz="1600"/>
              <a:t>[8] 董迎春.数字图书馆电子资源管理系统研究.辽宁师范大学.2011</a:t>
            </a:r>
            <a:endParaRPr lang="en-US" altLang="zh-CN" sz="1600"/>
          </a:p>
          <a:p>
            <a:r>
              <a:rPr lang="en-US" altLang="zh-CN" sz="1600"/>
              <a:t>[9] 邵丽娟，叶宏信.影响图书馆的的第四代技术.图书与情报.2010，（02）</a:t>
            </a:r>
            <a:endParaRPr lang="en-US" altLang="zh-CN" sz="1600"/>
          </a:p>
          <a:p>
            <a:r>
              <a:rPr lang="en-US" altLang="zh-CN" sz="1600"/>
              <a:t>[10] 王子舟.面向知识的图书馆管理发展新趋势[J].中国图书馆学报.2007，（1）</a:t>
            </a:r>
            <a:endParaRPr lang="en-US" altLang="zh-CN" sz="1600"/>
          </a:p>
          <a:p>
            <a:r>
              <a:rPr lang="en-US" altLang="zh-CN" sz="1600"/>
              <a:t>[11] 成先海．数据库基础与应用-SQL SERVER2000[M].南京：机械工业出版社，2002</a:t>
            </a:r>
            <a:endParaRPr lang="en-US" altLang="zh-CN" sz="1600"/>
          </a:p>
          <a:p>
            <a:r>
              <a:rPr lang="en-US" altLang="zh-CN" sz="1600"/>
              <a:t>[12] 郭力平,姚翔.Microsoft SQL技术讲座(四)—Microsoft SQL宏和模块[J]. 电脑报. 2007</a:t>
            </a:r>
            <a:endParaRPr lang="en-US" altLang="zh-CN" sz="1600"/>
          </a:p>
        </p:txBody>
      </p:sp>
      <p:sp>
        <p:nvSpPr>
          <p:cNvPr id="23" name="矩形 22"/>
          <p:cNvSpPr/>
          <p:nvPr>
            <p:custDataLst>
              <p:tags r:id="rId2"/>
            </p:custDataLst>
          </p:nvPr>
        </p:nvSpPr>
        <p:spPr>
          <a:xfrm>
            <a:off x="461078" y="-2073"/>
            <a:ext cx="461665" cy="114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922743" y="338904"/>
            <a:ext cx="3676263" cy="597215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4.2</a:t>
            </a:r>
            <a:r>
              <a:rPr lang="zh-CN" altLang="en-US" sz="28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参考文献</a:t>
            </a:r>
            <a:endParaRPr lang="zh-CN" altLang="en-US" sz="28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请老师批评指导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 rot="16200000">
            <a:off x="-437516" y="2775218"/>
            <a:ext cx="6858003" cy="1307562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da-DK" altLang="zh-CN" sz="3200" b="1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LOREM IPSUM DOLOR </a:t>
            </a:r>
            <a:endParaRPr lang="zh-CN" altLang="en-US" sz="3200" b="1" dirty="0">
              <a:solidFill>
                <a:schemeClr val="accent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grpSp>
        <p:nvGrpSpPr>
          <p:cNvPr id="68" name="组合 67"/>
          <p:cNvGrpSpPr/>
          <p:nvPr>
            <p:custDataLst>
              <p:tags r:id="rId2"/>
            </p:custDataLst>
          </p:nvPr>
        </p:nvGrpSpPr>
        <p:grpSpPr>
          <a:xfrm>
            <a:off x="4135625" y="1089760"/>
            <a:ext cx="6075175" cy="1194278"/>
            <a:chOff x="3508748" y="794949"/>
            <a:chExt cx="5185248" cy="1019333"/>
          </a:xfrm>
        </p:grpSpPr>
        <p:cxnSp>
          <p:nvCxnSpPr>
            <p:cNvPr id="6" name="直接连接符 5"/>
            <p:cNvCxnSpPr/>
            <p:nvPr>
              <p:custDataLst>
                <p:tags r:id="rId3"/>
              </p:custDataLst>
            </p:nvPr>
          </p:nvCxnSpPr>
          <p:spPr>
            <a:xfrm flipH="1">
              <a:off x="3885645" y="935851"/>
              <a:ext cx="693178" cy="650445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任意多边形 6"/>
            <p:cNvSpPr/>
            <p:nvPr>
              <p:custDataLst>
                <p:tags r:id="rId4"/>
              </p:custDataLst>
            </p:nvPr>
          </p:nvSpPr>
          <p:spPr>
            <a:xfrm>
              <a:off x="3525847" y="1316963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>
              <a:normAutofit fontScale="92500" lnSpcReduction="10000"/>
            </a:bodyPr>
            <a:lstStyle/>
            <a:p>
              <a:pPr algn="ctr"/>
              <a:endParaRPr lang="zh-CN" altLang="en-US" sz="1400">
                <a:solidFill>
                  <a:schemeClr val="accent1">
                    <a:lumMod val="50000"/>
                  </a:scheme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5"/>
              </p:custDataLst>
            </p:nvPr>
          </p:nvSpPr>
          <p:spPr>
            <a:xfrm>
              <a:off x="4249914" y="1227151"/>
              <a:ext cx="4444082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3200" dirty="0">
                  <a:solidFill>
                    <a:schemeClr val="accent1"/>
                  </a:solidFill>
                  <a:sym typeface="Arial" panose="020B0604020202020204" pitchFamily="34" charset="0"/>
                </a:rPr>
                <a:t>1.</a:t>
              </a:r>
              <a:r>
                <a:rPr lang="zh-CN" altLang="en-US" sz="3200" dirty="0">
                  <a:solidFill>
                    <a:schemeClr val="accent1"/>
                  </a:solidFill>
                  <a:sym typeface="Arial" panose="020B0604020202020204" pitchFamily="34" charset="0"/>
                </a:rPr>
                <a:t>选题研究</a:t>
              </a:r>
              <a:endParaRPr lang="zh-CN" altLang="en-US" sz="3200" dirty="0">
                <a:solidFill>
                  <a:schemeClr val="accent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6"/>
              </p:custDataLst>
            </p:nvPr>
          </p:nvSpPr>
          <p:spPr>
            <a:xfrm>
              <a:off x="3508748" y="794949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da-DK" altLang="zh-CN">
                  <a:solidFill>
                    <a:schemeClr val="accent1">
                      <a:lumMod val="50000"/>
                    </a:schemeClr>
                  </a:solidFill>
                  <a:sym typeface="Arial" panose="020B0604020202020204" pitchFamily="34" charset="0"/>
                </a:rPr>
                <a:t>A</a:t>
              </a:r>
              <a:endParaRPr lang="zh-CN" altLang="en-US">
                <a:solidFill>
                  <a:schemeClr val="accent1">
                    <a:lumMod val="50000"/>
                  </a:schemeClr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69" name="组合 68"/>
          <p:cNvGrpSpPr/>
          <p:nvPr>
            <p:custDataLst>
              <p:tags r:id="rId7"/>
            </p:custDataLst>
          </p:nvPr>
        </p:nvGrpSpPr>
        <p:grpSpPr>
          <a:xfrm>
            <a:off x="4135625" y="2251160"/>
            <a:ext cx="6075175" cy="1194278"/>
            <a:chOff x="3508748" y="1649828"/>
            <a:chExt cx="5185248" cy="1019333"/>
          </a:xfrm>
        </p:grpSpPr>
        <p:cxnSp>
          <p:nvCxnSpPr>
            <p:cNvPr id="44" name="直接连接符 43"/>
            <p:cNvCxnSpPr/>
            <p:nvPr>
              <p:custDataLst>
                <p:tags r:id="rId8"/>
              </p:custDataLst>
            </p:nvPr>
          </p:nvCxnSpPr>
          <p:spPr>
            <a:xfrm flipH="1">
              <a:off x="3885645" y="1790730"/>
              <a:ext cx="693178" cy="650445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任意多边形 44"/>
            <p:cNvSpPr/>
            <p:nvPr>
              <p:custDataLst>
                <p:tags r:id="rId9"/>
              </p:custDataLst>
            </p:nvPr>
          </p:nvSpPr>
          <p:spPr>
            <a:xfrm>
              <a:off x="3525847" y="2171842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>
              <a:normAutofit fontScale="92500" lnSpcReduction="10000"/>
            </a:bodyPr>
            <a:lstStyle/>
            <a:p>
              <a:pPr algn="ctr"/>
              <a:endParaRPr lang="zh-CN" altLang="en-US" sz="1400">
                <a:solidFill>
                  <a:schemeClr val="accent1">
                    <a:lumMod val="50000"/>
                  </a:scheme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>
              <p:custDataLst>
                <p:tags r:id="rId10"/>
              </p:custDataLst>
            </p:nvPr>
          </p:nvSpPr>
          <p:spPr>
            <a:xfrm>
              <a:off x="4249914" y="2082030"/>
              <a:ext cx="4444082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3200" dirty="0">
                  <a:solidFill>
                    <a:schemeClr val="accent2"/>
                  </a:solidFill>
                  <a:sym typeface="Arial" panose="020B0604020202020204" pitchFamily="34" charset="0"/>
                </a:rPr>
                <a:t>2.</a:t>
              </a:r>
              <a:r>
                <a:rPr lang="zh-CN" altLang="en-US" sz="3200" dirty="0">
                  <a:solidFill>
                    <a:schemeClr val="accent2"/>
                  </a:solidFill>
                  <a:sym typeface="Arial" panose="020B0604020202020204" pitchFamily="34" charset="0"/>
                </a:rPr>
                <a:t>管理员登录图书馆功能</a:t>
              </a:r>
              <a:endParaRPr lang="zh-CN" altLang="en-US" sz="3200" dirty="0">
                <a:solidFill>
                  <a:schemeClr val="accent2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7" name="文本框 46"/>
            <p:cNvSpPr txBox="1"/>
            <p:nvPr>
              <p:custDataLst>
                <p:tags r:id="rId11"/>
              </p:custDataLst>
            </p:nvPr>
          </p:nvSpPr>
          <p:spPr>
            <a:xfrm>
              <a:off x="3508748" y="1649828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chemeClr val="accent2">
                      <a:lumMod val="50000"/>
                    </a:schemeClr>
                  </a:solidFill>
                  <a:sym typeface="Arial" panose="020B0604020202020204" pitchFamily="34" charset="0"/>
                </a:rPr>
                <a:t>B</a:t>
              </a:r>
              <a:endParaRPr lang="zh-CN" altLang="en-US">
                <a:solidFill>
                  <a:schemeClr val="accent2">
                    <a:lumMod val="50000"/>
                  </a:schemeClr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76" name="组合 75"/>
          <p:cNvGrpSpPr/>
          <p:nvPr>
            <p:custDataLst>
              <p:tags r:id="rId12"/>
            </p:custDataLst>
          </p:nvPr>
        </p:nvGrpSpPr>
        <p:grpSpPr>
          <a:xfrm>
            <a:off x="4135625" y="3412559"/>
            <a:ext cx="6075175" cy="1194278"/>
            <a:chOff x="3508748" y="2504707"/>
            <a:chExt cx="5185248" cy="1019333"/>
          </a:xfrm>
        </p:grpSpPr>
        <p:cxnSp>
          <p:nvCxnSpPr>
            <p:cNvPr id="49" name="直接连接符 48"/>
            <p:cNvCxnSpPr/>
            <p:nvPr>
              <p:custDataLst>
                <p:tags r:id="rId13"/>
              </p:custDataLst>
            </p:nvPr>
          </p:nvCxnSpPr>
          <p:spPr>
            <a:xfrm flipH="1">
              <a:off x="3885645" y="2645609"/>
              <a:ext cx="693178" cy="650445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任意多边形 49"/>
            <p:cNvSpPr/>
            <p:nvPr>
              <p:custDataLst>
                <p:tags r:id="rId14"/>
              </p:custDataLst>
            </p:nvPr>
          </p:nvSpPr>
          <p:spPr>
            <a:xfrm>
              <a:off x="3525847" y="3026721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>
              <a:normAutofit fontScale="92500" lnSpcReduction="10000"/>
            </a:bodyPr>
            <a:lstStyle/>
            <a:p>
              <a:pPr algn="ctr"/>
              <a:endParaRPr lang="zh-CN" altLang="en-US" sz="1400">
                <a:solidFill>
                  <a:schemeClr val="accent1">
                    <a:lumMod val="50000"/>
                  </a:scheme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1" name="文本框 50"/>
            <p:cNvSpPr txBox="1"/>
            <p:nvPr>
              <p:custDataLst>
                <p:tags r:id="rId15"/>
              </p:custDataLst>
            </p:nvPr>
          </p:nvSpPr>
          <p:spPr>
            <a:xfrm>
              <a:off x="4249914" y="2936909"/>
              <a:ext cx="4444082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3200" dirty="0">
                  <a:solidFill>
                    <a:schemeClr val="accent1"/>
                  </a:solidFill>
                  <a:sym typeface="Arial" panose="020B0604020202020204" pitchFamily="34" charset="0"/>
                </a:rPr>
                <a:t>3.</a:t>
              </a:r>
              <a:r>
                <a:rPr lang="zh-CN" altLang="en-US" sz="3200" dirty="0">
                  <a:solidFill>
                    <a:schemeClr val="accent1"/>
                  </a:solidFill>
                  <a:sym typeface="Arial" panose="020B0604020202020204" pitchFamily="34" charset="0"/>
                </a:rPr>
                <a:t>用户登录图书馆功能</a:t>
              </a:r>
              <a:endParaRPr lang="zh-CN" altLang="en-US" sz="3200" dirty="0">
                <a:solidFill>
                  <a:schemeClr val="accent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2" name="文本框 51"/>
            <p:cNvSpPr txBox="1"/>
            <p:nvPr>
              <p:custDataLst>
                <p:tags r:id="rId16"/>
              </p:custDataLst>
            </p:nvPr>
          </p:nvSpPr>
          <p:spPr>
            <a:xfrm>
              <a:off x="3508748" y="2504707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  <a:sym typeface="Arial" panose="020B0604020202020204" pitchFamily="34" charset="0"/>
                </a:rPr>
                <a:t>C</a:t>
              </a:r>
              <a:endParaRPr lang="zh-CN" altLang="en-US" dirty="0">
                <a:solidFill>
                  <a:schemeClr val="accent1">
                    <a:lumMod val="50000"/>
                  </a:schemeClr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71" name="组合 70"/>
          <p:cNvGrpSpPr/>
          <p:nvPr>
            <p:custDataLst>
              <p:tags r:id="rId17"/>
            </p:custDataLst>
          </p:nvPr>
        </p:nvGrpSpPr>
        <p:grpSpPr>
          <a:xfrm>
            <a:off x="4135625" y="4573959"/>
            <a:ext cx="6075175" cy="1194278"/>
            <a:chOff x="3508748" y="3359586"/>
            <a:chExt cx="5185248" cy="1019333"/>
          </a:xfrm>
        </p:grpSpPr>
        <p:cxnSp>
          <p:nvCxnSpPr>
            <p:cNvPr id="54" name="直接连接符 53"/>
            <p:cNvCxnSpPr/>
            <p:nvPr>
              <p:custDataLst>
                <p:tags r:id="rId18"/>
              </p:custDataLst>
            </p:nvPr>
          </p:nvCxnSpPr>
          <p:spPr>
            <a:xfrm flipH="1">
              <a:off x="3885645" y="3500488"/>
              <a:ext cx="693178" cy="650445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任意多边形 54"/>
            <p:cNvSpPr/>
            <p:nvPr>
              <p:custDataLst>
                <p:tags r:id="rId19"/>
              </p:custDataLst>
            </p:nvPr>
          </p:nvSpPr>
          <p:spPr>
            <a:xfrm>
              <a:off x="3525847" y="3881600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>
              <a:normAutofit fontScale="92500" lnSpcReduction="10000"/>
            </a:bodyPr>
            <a:lstStyle/>
            <a:p>
              <a:pPr algn="ctr"/>
              <a:endParaRPr lang="zh-CN" altLang="en-US" sz="1400">
                <a:solidFill>
                  <a:schemeClr val="accent1">
                    <a:lumMod val="50000"/>
                  </a:scheme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6" name="文本框 55"/>
            <p:cNvSpPr txBox="1"/>
            <p:nvPr>
              <p:custDataLst>
                <p:tags r:id="rId20"/>
              </p:custDataLst>
            </p:nvPr>
          </p:nvSpPr>
          <p:spPr>
            <a:xfrm>
              <a:off x="4249914" y="3791788"/>
              <a:ext cx="4444082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3200" dirty="0">
                  <a:solidFill>
                    <a:schemeClr val="accent2"/>
                  </a:solidFill>
                  <a:sym typeface="Arial" panose="020B0604020202020204" pitchFamily="34" charset="0"/>
                </a:rPr>
                <a:t>4.</a:t>
              </a:r>
              <a:r>
                <a:rPr lang="zh-CN" altLang="en-US" sz="3200" dirty="0">
                  <a:solidFill>
                    <a:schemeClr val="accent2"/>
                  </a:solidFill>
                  <a:sym typeface="Arial" panose="020B0604020202020204" pitchFamily="34" charset="0"/>
                </a:rPr>
                <a:t>总结展望</a:t>
              </a:r>
              <a:endParaRPr lang="zh-CN" altLang="en-US" sz="3200" dirty="0">
                <a:solidFill>
                  <a:schemeClr val="accent2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7" name="文本框 56"/>
            <p:cNvSpPr txBox="1"/>
            <p:nvPr>
              <p:custDataLst>
                <p:tags r:id="rId21"/>
              </p:custDataLst>
            </p:nvPr>
          </p:nvSpPr>
          <p:spPr>
            <a:xfrm>
              <a:off x="3508748" y="3359586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  <a:sym typeface="Arial" panose="020B0604020202020204" pitchFamily="34" charset="0"/>
                </a:rPr>
                <a:t>D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  <a:sym typeface="Arial" panose="020B0604020202020204" pitchFamily="34" charset="0"/>
              </a:endParaRPr>
            </a:p>
          </p:txBody>
        </p:sp>
      </p:grpSp>
    </p:spTree>
    <p:custDataLst>
      <p:tags r:id="rId2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r>
              <a:rPr lang="en-US" altLang="zh-CN"/>
              <a:t>1.</a:t>
            </a:r>
            <a:r>
              <a:rPr lang="zh-CN" altLang="en-US"/>
              <a:t>选题研究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r>
              <a:rPr lang="en-US" altLang="zh-CN"/>
              <a:t>1.1</a:t>
            </a:r>
            <a:r>
              <a:rPr lang="zh-CN" altLang="en-US"/>
              <a:t>选题意义 </a:t>
            </a:r>
            <a:r>
              <a:rPr lang="en-US" altLang="zh-CN"/>
              <a:t>1.2</a:t>
            </a:r>
            <a:r>
              <a:rPr lang="zh-CN" altLang="en-US"/>
              <a:t>课题设计目的</a:t>
            </a:r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2218765" y="2536337"/>
            <a:ext cx="1828800" cy="156966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</a:rPr>
              <a:t>PART</a:t>
            </a:r>
            <a:endParaRPr lang="en-US" altLang="zh-CN" sz="4800" b="1">
              <a:solidFill>
                <a:schemeClr val="bg1"/>
              </a:solidFill>
            </a:endParaRPr>
          </a:p>
          <a:p>
            <a:pPr algn="ctr"/>
            <a:r>
              <a:rPr lang="en-US" altLang="zh-CN" sz="4800" b="1">
                <a:solidFill>
                  <a:schemeClr val="bg1"/>
                </a:solidFill>
              </a:rPr>
              <a:t>ONE</a:t>
            </a:r>
            <a:endParaRPr lang="en-US" altLang="zh-CN" sz="4800" b="1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>
            <p:custDataLst>
              <p:tags r:id="rId1"/>
            </p:custDataLst>
          </p:nvPr>
        </p:nvSpPr>
        <p:spPr>
          <a:xfrm>
            <a:off x="6157915" y="4155076"/>
            <a:ext cx="5511097" cy="21717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355600" sx="94000" sy="94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461078" y="4157663"/>
            <a:ext cx="5511097" cy="21717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355600" sx="94000" sy="94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38" name="Shape 2950"/>
          <p:cNvSpPr/>
          <p:nvPr>
            <p:custDataLst>
              <p:tags r:id="rId3"/>
            </p:custDataLst>
          </p:nvPr>
        </p:nvSpPr>
        <p:spPr>
          <a:xfrm>
            <a:off x="766873" y="4375237"/>
            <a:ext cx="322529" cy="394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00" y="7855"/>
                </a:moveTo>
                <a:lnTo>
                  <a:pt x="7800" y="7855"/>
                </a:lnTo>
                <a:cubicBezTo>
                  <a:pt x="8132" y="7855"/>
                  <a:pt x="8400" y="7635"/>
                  <a:pt x="8400" y="7364"/>
                </a:cubicBezTo>
                <a:cubicBezTo>
                  <a:pt x="8400" y="7092"/>
                  <a:pt x="8132" y="6873"/>
                  <a:pt x="7800" y="6873"/>
                </a:cubicBezTo>
                <a:lnTo>
                  <a:pt x="4200" y="6873"/>
                </a:lnTo>
                <a:cubicBezTo>
                  <a:pt x="3868" y="6873"/>
                  <a:pt x="3600" y="7092"/>
                  <a:pt x="3600" y="7364"/>
                </a:cubicBezTo>
                <a:cubicBezTo>
                  <a:pt x="3600" y="7635"/>
                  <a:pt x="3868" y="7855"/>
                  <a:pt x="4200" y="7855"/>
                </a:cubicBezTo>
                <a:moveTo>
                  <a:pt x="4200" y="11782"/>
                </a:moveTo>
                <a:lnTo>
                  <a:pt x="16200" y="11782"/>
                </a:lnTo>
                <a:cubicBezTo>
                  <a:pt x="16532" y="11782"/>
                  <a:pt x="16800" y="11562"/>
                  <a:pt x="16800" y="11291"/>
                </a:cubicBezTo>
                <a:cubicBezTo>
                  <a:pt x="16800" y="11020"/>
                  <a:pt x="16532" y="10800"/>
                  <a:pt x="16200" y="10800"/>
                </a:cubicBezTo>
                <a:lnTo>
                  <a:pt x="4200" y="10800"/>
                </a:lnTo>
                <a:cubicBezTo>
                  <a:pt x="3868" y="10800"/>
                  <a:pt x="3600" y="11020"/>
                  <a:pt x="3600" y="11291"/>
                </a:cubicBezTo>
                <a:cubicBezTo>
                  <a:pt x="3600" y="11562"/>
                  <a:pt x="3868" y="11782"/>
                  <a:pt x="4200" y="11782"/>
                </a:cubicBezTo>
                <a:moveTo>
                  <a:pt x="4200" y="9818"/>
                </a:moveTo>
                <a:lnTo>
                  <a:pt x="11400" y="9818"/>
                </a:lnTo>
                <a:cubicBezTo>
                  <a:pt x="11732" y="9818"/>
                  <a:pt x="12000" y="9599"/>
                  <a:pt x="12000" y="9327"/>
                </a:cubicBezTo>
                <a:cubicBezTo>
                  <a:pt x="12000" y="9056"/>
                  <a:pt x="11732" y="8836"/>
                  <a:pt x="114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4200" y="5891"/>
                </a:moveTo>
                <a:lnTo>
                  <a:pt x="15000" y="5891"/>
                </a:lnTo>
                <a:cubicBezTo>
                  <a:pt x="15332" y="5891"/>
                  <a:pt x="15600" y="5671"/>
                  <a:pt x="15600" y="5400"/>
                </a:cubicBezTo>
                <a:cubicBezTo>
                  <a:pt x="15600" y="5129"/>
                  <a:pt x="15332" y="4909"/>
                  <a:pt x="15000" y="4909"/>
                </a:cubicBezTo>
                <a:lnTo>
                  <a:pt x="4200" y="4909"/>
                </a:lnTo>
                <a:cubicBezTo>
                  <a:pt x="3868" y="4909"/>
                  <a:pt x="3600" y="5129"/>
                  <a:pt x="3600" y="5400"/>
                </a:cubicBezTo>
                <a:cubicBezTo>
                  <a:pt x="3600" y="5671"/>
                  <a:pt x="3868" y="5891"/>
                  <a:pt x="4200" y="5891"/>
                </a:cubicBezTo>
                <a:moveTo>
                  <a:pt x="20400" y="13745"/>
                </a:moveTo>
                <a:lnTo>
                  <a:pt x="1200" y="13745"/>
                </a:lnTo>
                <a:lnTo>
                  <a:pt x="1200" y="2945"/>
                </a:lnTo>
                <a:lnTo>
                  <a:pt x="20400" y="2945"/>
                </a:lnTo>
                <a:cubicBezTo>
                  <a:pt x="20400" y="2945"/>
                  <a:pt x="20400" y="13745"/>
                  <a:pt x="20400" y="13745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4727"/>
                </a:lnTo>
                <a:lnTo>
                  <a:pt x="11400" y="14727"/>
                </a:lnTo>
                <a:cubicBezTo>
                  <a:pt x="11400" y="14727"/>
                  <a:pt x="11400" y="20618"/>
                  <a:pt x="11400" y="20618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0400" y="1964"/>
                </a:move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2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1200" y="1964"/>
                </a:lnTo>
                <a:cubicBezTo>
                  <a:pt x="537" y="1964"/>
                  <a:pt x="0" y="2404"/>
                  <a:pt x="0" y="2945"/>
                </a:cubicBezTo>
                <a:lnTo>
                  <a:pt x="0" y="13745"/>
                </a:lnTo>
                <a:cubicBezTo>
                  <a:pt x="0" y="14287"/>
                  <a:pt x="537" y="14727"/>
                  <a:pt x="1200" y="14727"/>
                </a:cubicBezTo>
                <a:lnTo>
                  <a:pt x="9000" y="14727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2" y="21600"/>
                  <a:pt x="12600" y="21160"/>
                  <a:pt x="12600" y="20618"/>
                </a:cubicBezTo>
                <a:lnTo>
                  <a:pt x="12600" y="14727"/>
                </a:lnTo>
                <a:lnTo>
                  <a:pt x="20400" y="14727"/>
                </a:lnTo>
                <a:cubicBezTo>
                  <a:pt x="21062" y="14727"/>
                  <a:pt x="21600" y="14287"/>
                  <a:pt x="21600" y="13745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17400" y="8836"/>
                </a:moveTo>
                <a:lnTo>
                  <a:pt x="13800" y="8836"/>
                </a:lnTo>
                <a:cubicBezTo>
                  <a:pt x="13468" y="8836"/>
                  <a:pt x="13200" y="9056"/>
                  <a:pt x="13200" y="9327"/>
                </a:cubicBezTo>
                <a:cubicBezTo>
                  <a:pt x="13200" y="9599"/>
                  <a:pt x="13468" y="9818"/>
                  <a:pt x="13800" y="9818"/>
                </a:cubicBezTo>
                <a:lnTo>
                  <a:pt x="17400" y="9818"/>
                </a:lnTo>
                <a:cubicBezTo>
                  <a:pt x="17732" y="9818"/>
                  <a:pt x="18000" y="9599"/>
                  <a:pt x="18000" y="9327"/>
                </a:cubicBezTo>
                <a:cubicBezTo>
                  <a:pt x="18000" y="9056"/>
                  <a:pt x="17732" y="8836"/>
                  <a:pt x="17400" y="8836"/>
                </a:cubicBezTo>
                <a:moveTo>
                  <a:pt x="9600" y="7364"/>
                </a:moveTo>
                <a:cubicBezTo>
                  <a:pt x="9600" y="7635"/>
                  <a:pt x="9868" y="7855"/>
                  <a:pt x="10200" y="7855"/>
                </a:cubicBezTo>
                <a:lnTo>
                  <a:pt x="17400" y="7855"/>
                </a:lnTo>
                <a:cubicBezTo>
                  <a:pt x="17732" y="7855"/>
                  <a:pt x="18000" y="7635"/>
                  <a:pt x="18000" y="7364"/>
                </a:cubicBezTo>
                <a:cubicBezTo>
                  <a:pt x="18000" y="7092"/>
                  <a:pt x="17732" y="6873"/>
                  <a:pt x="17400" y="6873"/>
                </a:cubicBezTo>
                <a:lnTo>
                  <a:pt x="10200" y="6873"/>
                </a:lnTo>
                <a:cubicBezTo>
                  <a:pt x="9868" y="6873"/>
                  <a:pt x="9600" y="7092"/>
                  <a:pt x="9600" y="7364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>
            <p:custDataLst>
              <p:tags r:id="rId4"/>
            </p:custDataLst>
          </p:nvPr>
        </p:nvSpPr>
        <p:spPr>
          <a:xfrm>
            <a:off x="461078" y="-2073"/>
            <a:ext cx="461665" cy="114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Shape 2950"/>
          <p:cNvSpPr/>
          <p:nvPr>
            <p:custDataLst>
              <p:tags r:id="rId5"/>
            </p:custDataLst>
          </p:nvPr>
        </p:nvSpPr>
        <p:spPr>
          <a:xfrm>
            <a:off x="6558545" y="4375237"/>
            <a:ext cx="322529" cy="394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00" y="7855"/>
                </a:moveTo>
                <a:lnTo>
                  <a:pt x="7800" y="7855"/>
                </a:lnTo>
                <a:cubicBezTo>
                  <a:pt x="8132" y="7855"/>
                  <a:pt x="8400" y="7635"/>
                  <a:pt x="8400" y="7364"/>
                </a:cubicBezTo>
                <a:cubicBezTo>
                  <a:pt x="8400" y="7092"/>
                  <a:pt x="8132" y="6873"/>
                  <a:pt x="7800" y="6873"/>
                </a:cubicBezTo>
                <a:lnTo>
                  <a:pt x="4200" y="6873"/>
                </a:lnTo>
                <a:cubicBezTo>
                  <a:pt x="3868" y="6873"/>
                  <a:pt x="3600" y="7092"/>
                  <a:pt x="3600" y="7364"/>
                </a:cubicBezTo>
                <a:cubicBezTo>
                  <a:pt x="3600" y="7635"/>
                  <a:pt x="3868" y="7855"/>
                  <a:pt x="4200" y="7855"/>
                </a:cubicBezTo>
                <a:moveTo>
                  <a:pt x="4200" y="11782"/>
                </a:moveTo>
                <a:lnTo>
                  <a:pt x="16200" y="11782"/>
                </a:lnTo>
                <a:cubicBezTo>
                  <a:pt x="16532" y="11782"/>
                  <a:pt x="16800" y="11562"/>
                  <a:pt x="16800" y="11291"/>
                </a:cubicBezTo>
                <a:cubicBezTo>
                  <a:pt x="16800" y="11020"/>
                  <a:pt x="16532" y="10800"/>
                  <a:pt x="16200" y="10800"/>
                </a:cubicBezTo>
                <a:lnTo>
                  <a:pt x="4200" y="10800"/>
                </a:lnTo>
                <a:cubicBezTo>
                  <a:pt x="3868" y="10800"/>
                  <a:pt x="3600" y="11020"/>
                  <a:pt x="3600" y="11291"/>
                </a:cubicBezTo>
                <a:cubicBezTo>
                  <a:pt x="3600" y="11562"/>
                  <a:pt x="3868" y="11782"/>
                  <a:pt x="4200" y="11782"/>
                </a:cubicBezTo>
                <a:moveTo>
                  <a:pt x="4200" y="9818"/>
                </a:moveTo>
                <a:lnTo>
                  <a:pt x="11400" y="9818"/>
                </a:lnTo>
                <a:cubicBezTo>
                  <a:pt x="11732" y="9818"/>
                  <a:pt x="12000" y="9599"/>
                  <a:pt x="12000" y="9327"/>
                </a:cubicBezTo>
                <a:cubicBezTo>
                  <a:pt x="12000" y="9056"/>
                  <a:pt x="11732" y="8836"/>
                  <a:pt x="114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4200" y="5891"/>
                </a:moveTo>
                <a:lnTo>
                  <a:pt x="15000" y="5891"/>
                </a:lnTo>
                <a:cubicBezTo>
                  <a:pt x="15332" y="5891"/>
                  <a:pt x="15600" y="5671"/>
                  <a:pt x="15600" y="5400"/>
                </a:cubicBezTo>
                <a:cubicBezTo>
                  <a:pt x="15600" y="5129"/>
                  <a:pt x="15332" y="4909"/>
                  <a:pt x="15000" y="4909"/>
                </a:cubicBezTo>
                <a:lnTo>
                  <a:pt x="4200" y="4909"/>
                </a:lnTo>
                <a:cubicBezTo>
                  <a:pt x="3868" y="4909"/>
                  <a:pt x="3600" y="5129"/>
                  <a:pt x="3600" y="5400"/>
                </a:cubicBezTo>
                <a:cubicBezTo>
                  <a:pt x="3600" y="5671"/>
                  <a:pt x="3868" y="5891"/>
                  <a:pt x="4200" y="5891"/>
                </a:cubicBezTo>
                <a:moveTo>
                  <a:pt x="20400" y="13745"/>
                </a:moveTo>
                <a:lnTo>
                  <a:pt x="1200" y="13745"/>
                </a:lnTo>
                <a:lnTo>
                  <a:pt x="1200" y="2945"/>
                </a:lnTo>
                <a:lnTo>
                  <a:pt x="20400" y="2945"/>
                </a:lnTo>
                <a:cubicBezTo>
                  <a:pt x="20400" y="2945"/>
                  <a:pt x="20400" y="13745"/>
                  <a:pt x="20400" y="13745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4727"/>
                </a:lnTo>
                <a:lnTo>
                  <a:pt x="11400" y="14727"/>
                </a:lnTo>
                <a:cubicBezTo>
                  <a:pt x="11400" y="14727"/>
                  <a:pt x="11400" y="20618"/>
                  <a:pt x="11400" y="20618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0400" y="1964"/>
                </a:move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2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1200" y="1964"/>
                </a:lnTo>
                <a:cubicBezTo>
                  <a:pt x="537" y="1964"/>
                  <a:pt x="0" y="2404"/>
                  <a:pt x="0" y="2945"/>
                </a:cubicBezTo>
                <a:lnTo>
                  <a:pt x="0" y="13745"/>
                </a:lnTo>
                <a:cubicBezTo>
                  <a:pt x="0" y="14287"/>
                  <a:pt x="537" y="14727"/>
                  <a:pt x="1200" y="14727"/>
                </a:cubicBezTo>
                <a:lnTo>
                  <a:pt x="9000" y="14727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2" y="21600"/>
                  <a:pt x="12600" y="21160"/>
                  <a:pt x="12600" y="20618"/>
                </a:cubicBezTo>
                <a:lnTo>
                  <a:pt x="12600" y="14727"/>
                </a:lnTo>
                <a:lnTo>
                  <a:pt x="20400" y="14727"/>
                </a:lnTo>
                <a:cubicBezTo>
                  <a:pt x="21062" y="14727"/>
                  <a:pt x="21600" y="14287"/>
                  <a:pt x="21600" y="13745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17400" y="8836"/>
                </a:moveTo>
                <a:lnTo>
                  <a:pt x="13800" y="8836"/>
                </a:lnTo>
                <a:cubicBezTo>
                  <a:pt x="13468" y="8836"/>
                  <a:pt x="13200" y="9056"/>
                  <a:pt x="13200" y="9327"/>
                </a:cubicBezTo>
                <a:cubicBezTo>
                  <a:pt x="13200" y="9599"/>
                  <a:pt x="13468" y="9818"/>
                  <a:pt x="13800" y="9818"/>
                </a:cubicBezTo>
                <a:lnTo>
                  <a:pt x="17400" y="9818"/>
                </a:lnTo>
                <a:cubicBezTo>
                  <a:pt x="17732" y="9818"/>
                  <a:pt x="18000" y="9599"/>
                  <a:pt x="18000" y="9327"/>
                </a:cubicBezTo>
                <a:cubicBezTo>
                  <a:pt x="18000" y="9056"/>
                  <a:pt x="17732" y="8836"/>
                  <a:pt x="17400" y="8836"/>
                </a:cubicBezTo>
                <a:moveTo>
                  <a:pt x="9600" y="7364"/>
                </a:moveTo>
                <a:cubicBezTo>
                  <a:pt x="9600" y="7635"/>
                  <a:pt x="9868" y="7855"/>
                  <a:pt x="10200" y="7855"/>
                </a:cubicBezTo>
                <a:lnTo>
                  <a:pt x="17400" y="7855"/>
                </a:lnTo>
                <a:cubicBezTo>
                  <a:pt x="17732" y="7855"/>
                  <a:pt x="18000" y="7635"/>
                  <a:pt x="18000" y="7364"/>
                </a:cubicBezTo>
                <a:cubicBezTo>
                  <a:pt x="18000" y="7092"/>
                  <a:pt x="17732" y="6873"/>
                  <a:pt x="17400" y="6873"/>
                </a:cubicBezTo>
                <a:lnTo>
                  <a:pt x="10200" y="6873"/>
                </a:lnTo>
                <a:cubicBezTo>
                  <a:pt x="9868" y="6873"/>
                  <a:pt x="9600" y="7092"/>
                  <a:pt x="9600" y="7364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6994338" y="4332609"/>
            <a:ext cx="4377013" cy="49244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b" anchorCtr="0" forceAA="0" compatLnSpc="1">
            <a:norm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>
                <a:latin typeface="+mj-lt"/>
                <a:ea typeface="+mj-ea"/>
                <a:cs typeface="+mj-cs"/>
              </a:rPr>
              <a:t>1.2</a:t>
            </a:r>
            <a:r>
              <a:rPr lang="zh-CN" altLang="en-US">
                <a:latin typeface="+mj-lt"/>
                <a:ea typeface="+mj-ea"/>
                <a:cs typeface="+mj-cs"/>
              </a:rPr>
              <a:t>课题设计目的</a:t>
            </a:r>
            <a:r>
              <a:rPr lang="en-US" altLang="zh-CN">
                <a:latin typeface="+mj-lt"/>
                <a:ea typeface="+mj-ea"/>
                <a:cs typeface="+mj-cs"/>
              </a:rPr>
              <a:t>2</a:t>
            </a:r>
            <a:endParaRPr lang="en-US" altLang="zh-CN">
              <a:latin typeface="+mj-lt"/>
              <a:ea typeface="+mj-ea"/>
              <a:cs typeface="+mj-cs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447538" y="4966394"/>
            <a:ext cx="4923813" cy="1146069"/>
          </a:xfrm>
          <a:prstGeom prst="rect">
            <a:avLst/>
          </a:prstGeom>
          <a:noFill/>
        </p:spPr>
        <p:txBody>
          <a:bodyPr wrap="square" lIns="90000" tIns="46800" rIns="90000" bIns="46800" rtlCol="0" anchor="t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zh-CN" altLang="en-US" sz="1800">
                <a:solidFill>
                  <a:schemeClr val="tx1"/>
                </a:solidFill>
              </a:rPr>
              <a:t>管理员登录到图书管理系统中可以更加方便的进行对新图书的增加、旧图书的删除和所有图书的修改和查询。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195929" y="4317278"/>
            <a:ext cx="4440901" cy="492443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1.2</a:t>
            </a:r>
            <a:r>
              <a:rPr lang="zh-CN" altLang="en-US"/>
              <a:t>课题设计目的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646818" y="4966394"/>
            <a:ext cx="4990013" cy="1146069"/>
          </a:xfrm>
          <a:prstGeom prst="rect">
            <a:avLst/>
          </a:prstGeom>
          <a:noFill/>
        </p:spPr>
        <p:txBody>
          <a:bodyPr wrap="square" lIns="90000" tIns="46800" rIns="90000" bIns="46800" rtlCol="0" anchor="t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zh-CN" altLang="en-US" sz="2000">
                <a:solidFill>
                  <a:schemeClr val="tx1"/>
                </a:solidFill>
              </a:rPr>
              <a:t>用户登录到图书管理系统中可以更加方便的进行对图书的查询、借阅和归还。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0"/>
            </p:custDataLst>
          </p:nvPr>
        </p:nvSpPr>
        <p:spPr>
          <a:xfrm>
            <a:off x="1383030" y="1140460"/>
            <a:ext cx="9988550" cy="2554605"/>
          </a:xfrm>
          <a:prstGeom prst="rect">
            <a:avLst/>
          </a:prstGeom>
        </p:spPr>
        <p:txBody>
          <a:bodyPr wrap="square" lIns="90000" tIns="46800" rIns="90000" bIns="46800" anchor="b" anchorCtr="0">
            <a:normAutofit fontScale="90000"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4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altLang="zh-CN">
                <a:latin typeface="+mj-lt"/>
                <a:ea typeface="+mj-ea"/>
                <a:cs typeface="+mj-cs"/>
              </a:rPr>
              <a:t>        </a:t>
            </a:r>
            <a:r>
              <a:rPr lang="zh-CN" altLang="en-US">
                <a:latin typeface="+mj-lt"/>
                <a:ea typeface="+mj-ea"/>
                <a:cs typeface="+mj-cs"/>
              </a:rPr>
              <a:t>随着社会的发展，人类已经逐渐进入了信息化社会的时代。计算机的发展更是日新月异，而计算机的最大好处在于利用它能够进行信息管理。使用计算机进行信息管理，不仅提高了工作效率，而且大大的提高了其安全性。将其应用在图书馆管理系统中，无论是管理人员登录还是普通用户登录，都可以进入到图书馆管系统中，通过输入关键字，快速并准确的查询图书的信息。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12" name="文本框 11"/>
          <p:cNvSpPr txBox="1"/>
          <p:nvPr>
            <p:custDataLst>
              <p:tags r:id="rId11"/>
            </p:custDataLst>
          </p:nvPr>
        </p:nvSpPr>
        <p:spPr>
          <a:xfrm>
            <a:off x="954120" y="239906"/>
            <a:ext cx="3676263" cy="801419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1.1</a:t>
            </a:r>
            <a:r>
              <a:rPr lang="zh-CN" altLang="en-US"/>
              <a:t>选题意义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2218765" y="2536337"/>
            <a:ext cx="1828800" cy="156966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</a:rPr>
              <a:t>PART</a:t>
            </a:r>
            <a:endParaRPr lang="en-US" altLang="zh-CN" sz="4800" b="1">
              <a:solidFill>
                <a:schemeClr val="bg1"/>
              </a:solidFill>
            </a:endParaRPr>
          </a:p>
          <a:p>
            <a:pPr algn="ctr"/>
            <a:r>
              <a:rPr lang="en-US" altLang="zh-CN" sz="4800" b="1">
                <a:solidFill>
                  <a:schemeClr val="bg1"/>
                </a:solidFill>
              </a:rPr>
              <a:t>TWO</a:t>
            </a:r>
            <a:endParaRPr lang="en-US" altLang="zh-CN" sz="4800" b="1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r>
              <a:rPr lang="en-US" altLang="zh-CN" sz="3200"/>
              <a:t>2.</a:t>
            </a:r>
            <a:r>
              <a:rPr lang="zh-CN" altLang="en-US" sz="3200"/>
              <a:t>管理员登录图书馆功能</a:t>
            </a:r>
            <a:endParaRPr lang="zh-CN" altLang="en-US" sz="320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en-US" altLang="zh-CN"/>
              <a:t> 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78163" y="3178748"/>
            <a:ext cx="2094706" cy="501313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800" b="0"/>
              <a:t>增加图书信息</a:t>
            </a:r>
            <a:endParaRPr lang="zh-CN" altLang="en-US" sz="1800" b="0"/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777766" y="3727815"/>
            <a:ext cx="2110978" cy="1884903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zh-CN" altLang="en-US" sz="2000">
                <a:solidFill>
                  <a:schemeClr val="tx1"/>
                </a:solidFill>
                <a:sym typeface="+mn-ea"/>
              </a:rPr>
              <a:t>在图书管理系统中，管理员可以进行对图书的增加。</a:t>
            </a:r>
            <a:endParaRPr lang="zh-CN" altLang="en-US" sz="2000">
              <a:solidFill>
                <a:schemeClr val="tx1"/>
              </a:solidFill>
            </a:endParaRPr>
          </a:p>
          <a:p>
            <a:pPr algn="l"/>
            <a:endParaRPr lang="zh-CN" alt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文本框 39"/>
          <p:cNvSpPr txBox="1"/>
          <p:nvPr>
            <p:custDataLst>
              <p:tags r:id="rId3"/>
            </p:custDataLst>
          </p:nvPr>
        </p:nvSpPr>
        <p:spPr>
          <a:xfrm>
            <a:off x="954120" y="239906"/>
            <a:ext cx="3676263" cy="801419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</a:t>
            </a:r>
            <a:r>
              <a:rPr lang="zh-CN" altLang="en-US" sz="28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管理员登录图书馆功能</a:t>
            </a:r>
            <a:endParaRPr lang="zh-CN" altLang="en-US" sz="28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矩形 40"/>
          <p:cNvSpPr/>
          <p:nvPr>
            <p:custDataLst>
              <p:tags r:id="rId4"/>
            </p:custDataLst>
          </p:nvPr>
        </p:nvSpPr>
        <p:spPr>
          <a:xfrm>
            <a:off x="461078" y="-2073"/>
            <a:ext cx="461665" cy="114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线箭头连接符 4"/>
          <p:cNvCxnSpPr/>
          <p:nvPr>
            <p:custDataLst>
              <p:tags r:id="rId5"/>
            </p:custDataLst>
          </p:nvPr>
        </p:nvCxnSpPr>
        <p:spPr>
          <a:xfrm>
            <a:off x="1498937" y="2713457"/>
            <a:ext cx="9996269" cy="0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>
            <p:custDataLst>
              <p:tags r:id="rId6"/>
            </p:custDataLst>
          </p:nvPr>
        </p:nvSpPr>
        <p:spPr>
          <a:xfrm>
            <a:off x="1602547" y="2508395"/>
            <a:ext cx="444907" cy="4449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>
            <p:custDataLst>
              <p:tags r:id="rId7"/>
            </p:custDataLst>
          </p:nvPr>
        </p:nvSpPr>
        <p:spPr>
          <a:xfrm>
            <a:off x="1119524" y="1960309"/>
            <a:ext cx="752143" cy="50131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start</a:t>
            </a:r>
            <a:endParaRPr lang="zh-CN" altLang="en-US" b="0" dirty="0">
              <a:solidFill>
                <a:schemeClr val="bg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4" name="椭圆 43"/>
          <p:cNvSpPr/>
          <p:nvPr>
            <p:custDataLst>
              <p:tags r:id="rId8"/>
            </p:custDataLst>
          </p:nvPr>
        </p:nvSpPr>
        <p:spPr>
          <a:xfrm>
            <a:off x="4827295" y="2544743"/>
            <a:ext cx="337920" cy="337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2</a:t>
            </a:r>
            <a:endParaRPr kumimoji="1" lang="zh-CN" altLang="en-US" dirty="0"/>
          </a:p>
        </p:txBody>
      </p:sp>
      <p:sp>
        <p:nvSpPr>
          <p:cNvPr id="46" name="椭圆 45"/>
          <p:cNvSpPr/>
          <p:nvPr>
            <p:custDataLst>
              <p:tags r:id="rId9"/>
            </p:custDataLst>
          </p:nvPr>
        </p:nvSpPr>
        <p:spPr>
          <a:xfrm>
            <a:off x="7597911" y="2562523"/>
            <a:ext cx="337920" cy="337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en-US" altLang="zh-CN" dirty="0"/>
          </a:p>
        </p:txBody>
      </p:sp>
      <p:sp>
        <p:nvSpPr>
          <p:cNvPr id="47" name="椭圆 46"/>
          <p:cNvSpPr/>
          <p:nvPr>
            <p:custDataLst>
              <p:tags r:id="rId10"/>
            </p:custDataLst>
          </p:nvPr>
        </p:nvSpPr>
        <p:spPr>
          <a:xfrm>
            <a:off x="10218777" y="2508395"/>
            <a:ext cx="444907" cy="4449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en-US" altLang="zh-CN" dirty="0"/>
          </a:p>
        </p:txBody>
      </p:sp>
      <p:sp>
        <p:nvSpPr>
          <p:cNvPr id="48" name="文本框 47"/>
          <p:cNvSpPr txBox="1"/>
          <p:nvPr>
            <p:custDataLst>
              <p:tags r:id="rId11"/>
            </p:custDataLst>
          </p:nvPr>
        </p:nvSpPr>
        <p:spPr>
          <a:xfrm>
            <a:off x="10218989" y="1960309"/>
            <a:ext cx="752143" cy="50131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end</a:t>
            </a:r>
            <a:endParaRPr lang="zh-CN" altLang="en-US" b="0" dirty="0">
              <a:solidFill>
                <a:schemeClr val="bg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" name="文本框 50"/>
          <p:cNvSpPr txBox="1"/>
          <p:nvPr>
            <p:custDataLst>
              <p:tags r:id="rId12"/>
            </p:custDataLst>
          </p:nvPr>
        </p:nvSpPr>
        <p:spPr>
          <a:xfrm>
            <a:off x="3817182" y="3173033"/>
            <a:ext cx="2094706" cy="501313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800" b="0"/>
              <a:t>删除图书信息</a:t>
            </a:r>
            <a:endParaRPr lang="zh-CN" altLang="en-US" sz="1800" b="0"/>
          </a:p>
        </p:txBody>
      </p:sp>
      <p:sp>
        <p:nvSpPr>
          <p:cNvPr id="52" name="文本框 51"/>
          <p:cNvSpPr txBox="1"/>
          <p:nvPr>
            <p:custDataLst>
              <p:tags r:id="rId13"/>
            </p:custDataLst>
          </p:nvPr>
        </p:nvSpPr>
        <p:spPr>
          <a:xfrm>
            <a:off x="3800910" y="3727815"/>
            <a:ext cx="2110978" cy="1884903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zh-CN" altLang="en-US" sz="2000">
                <a:solidFill>
                  <a:schemeClr val="tx1"/>
                </a:solidFill>
                <a:sym typeface="+mn-ea"/>
              </a:rPr>
              <a:t>在图书管理系统中，管理员可以进行对图书的删除。</a:t>
            </a:r>
            <a:endParaRPr lang="zh-CN" altLang="en-US" sz="2000">
              <a:solidFill>
                <a:schemeClr val="tx1"/>
              </a:solidFill>
            </a:endParaRPr>
          </a:p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文本框 58"/>
          <p:cNvSpPr txBox="1"/>
          <p:nvPr>
            <p:custDataLst>
              <p:tags r:id="rId14"/>
            </p:custDataLst>
          </p:nvPr>
        </p:nvSpPr>
        <p:spPr>
          <a:xfrm>
            <a:off x="6807215" y="3173033"/>
            <a:ext cx="2094706" cy="501313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800" b="0"/>
              <a:t>查询图书信息</a:t>
            </a:r>
            <a:endParaRPr lang="zh-CN" altLang="en-US" sz="1800" b="0"/>
          </a:p>
        </p:txBody>
      </p:sp>
      <p:sp>
        <p:nvSpPr>
          <p:cNvPr id="60" name="文本框 59"/>
          <p:cNvSpPr txBox="1"/>
          <p:nvPr>
            <p:custDataLst>
              <p:tags r:id="rId15"/>
            </p:custDataLst>
          </p:nvPr>
        </p:nvSpPr>
        <p:spPr>
          <a:xfrm>
            <a:off x="6807453" y="3727815"/>
            <a:ext cx="2110978" cy="1884903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zh-CN" altLang="en-US" sz="2000">
                <a:solidFill>
                  <a:schemeClr val="tx1"/>
                </a:solidFill>
                <a:sym typeface="+mn-ea"/>
              </a:rPr>
              <a:t>在图书管理系统中，管理员可以进行对图书的查询。</a:t>
            </a:r>
            <a:endParaRPr lang="zh-CN" altLang="en-US" sz="2000">
              <a:solidFill>
                <a:schemeClr val="tx1"/>
              </a:solidFill>
            </a:endParaRPr>
          </a:p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文本框 61"/>
          <p:cNvSpPr txBox="1"/>
          <p:nvPr>
            <p:custDataLst>
              <p:tags r:id="rId16"/>
            </p:custDataLst>
          </p:nvPr>
        </p:nvSpPr>
        <p:spPr>
          <a:xfrm>
            <a:off x="9394113" y="3173033"/>
            <a:ext cx="2094706" cy="501313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800" b="0"/>
              <a:t>修改图书信息</a:t>
            </a:r>
            <a:endParaRPr lang="zh-CN" altLang="en-US" sz="1800" b="0"/>
          </a:p>
        </p:txBody>
      </p:sp>
      <p:sp>
        <p:nvSpPr>
          <p:cNvPr id="63" name="文本框 62"/>
          <p:cNvSpPr txBox="1"/>
          <p:nvPr>
            <p:custDataLst>
              <p:tags r:id="rId17"/>
            </p:custDataLst>
          </p:nvPr>
        </p:nvSpPr>
        <p:spPr>
          <a:xfrm>
            <a:off x="9394351" y="3727815"/>
            <a:ext cx="2110978" cy="1884903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zh-CN" altLang="en-US" sz="2000">
                <a:solidFill>
                  <a:schemeClr val="tx1"/>
                </a:solidFill>
                <a:sym typeface="+mn-ea"/>
              </a:rPr>
              <a:t>在图书管理系统中，管理员可以进行对图书的修改。</a:t>
            </a:r>
            <a:endParaRPr lang="zh-CN" altLang="en-US" sz="2000">
              <a:solidFill>
                <a:schemeClr val="tx1"/>
              </a:solidFill>
            </a:endParaRPr>
          </a:p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2218765" y="2536337"/>
            <a:ext cx="1828800" cy="156966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PART</a:t>
            </a:r>
            <a:endParaRPr lang="en-US" altLang="zh-CN" sz="3600" b="1">
              <a:solidFill>
                <a:schemeClr val="bg1"/>
              </a:solidFill>
            </a:endParaRPr>
          </a:p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THREE</a:t>
            </a:r>
            <a:endParaRPr lang="en-US" altLang="zh-CN" sz="3600" b="1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r>
              <a:rPr lang="en-US" altLang="zh-CN" sz="3600"/>
              <a:t>3.</a:t>
            </a:r>
            <a:r>
              <a:rPr lang="zh-CN" altLang="en-US" sz="3600"/>
              <a:t>用户登录图书馆功能</a:t>
            </a:r>
            <a:endParaRPr lang="zh-CN" altLang="en-US" sz="360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27"/>
          <p:cNvSpPr/>
          <p:nvPr>
            <p:custDataLst>
              <p:tags r:id="rId1"/>
            </p:custDataLst>
          </p:nvPr>
        </p:nvSpPr>
        <p:spPr>
          <a:xfrm>
            <a:off x="1762697" y="1731653"/>
            <a:ext cx="1440309" cy="14403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34" name="椭圆 33"/>
          <p:cNvSpPr/>
          <p:nvPr>
            <p:custDataLst>
              <p:tags r:id="rId2"/>
            </p:custDataLst>
          </p:nvPr>
        </p:nvSpPr>
        <p:spPr>
          <a:xfrm>
            <a:off x="8941879" y="1731653"/>
            <a:ext cx="1440309" cy="14403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40" name="Shape 4117"/>
          <p:cNvSpPr/>
          <p:nvPr>
            <p:custDataLst>
              <p:tags r:id="rId3"/>
            </p:custDataLst>
          </p:nvPr>
        </p:nvSpPr>
        <p:spPr>
          <a:xfrm>
            <a:off x="5736429" y="2035918"/>
            <a:ext cx="696131" cy="85082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333" y="69577"/>
                </a:moveTo>
                <a:cubicBezTo>
                  <a:pt x="107566" y="67877"/>
                  <a:pt x="96972" y="65455"/>
                  <a:pt x="83333" y="65455"/>
                </a:cubicBezTo>
                <a:cubicBezTo>
                  <a:pt x="70138" y="65455"/>
                  <a:pt x="63966" y="67161"/>
                  <a:pt x="58522" y="68666"/>
                </a:cubicBezTo>
                <a:cubicBezTo>
                  <a:pt x="54172" y="69872"/>
                  <a:pt x="50422" y="70911"/>
                  <a:pt x="43333" y="70911"/>
                </a:cubicBezTo>
                <a:cubicBezTo>
                  <a:pt x="33872" y="70911"/>
                  <a:pt x="29266" y="69650"/>
                  <a:pt x="24388" y="68322"/>
                </a:cubicBezTo>
                <a:cubicBezTo>
                  <a:pt x="19800" y="67072"/>
                  <a:pt x="15050" y="65788"/>
                  <a:pt x="6666" y="65511"/>
                </a:cubicBezTo>
                <a:lnTo>
                  <a:pt x="6666" y="5511"/>
                </a:lnTo>
                <a:cubicBezTo>
                  <a:pt x="13950" y="5766"/>
                  <a:pt x="18011" y="6877"/>
                  <a:pt x="22277" y="8044"/>
                </a:cubicBezTo>
                <a:cubicBezTo>
                  <a:pt x="27450" y="9450"/>
                  <a:pt x="32794" y="10911"/>
                  <a:pt x="43333" y="10911"/>
                </a:cubicBezTo>
                <a:cubicBezTo>
                  <a:pt x="51516" y="10911"/>
                  <a:pt x="56161" y="9627"/>
                  <a:pt x="60655" y="8377"/>
                </a:cubicBezTo>
                <a:cubicBezTo>
                  <a:pt x="65855" y="6944"/>
                  <a:pt x="71238" y="5455"/>
                  <a:pt x="83333" y="5455"/>
                </a:cubicBezTo>
                <a:cubicBezTo>
                  <a:pt x="98116" y="5455"/>
                  <a:pt x="109155" y="8583"/>
                  <a:pt x="113333" y="9966"/>
                </a:cubicBezTo>
                <a:cubicBezTo>
                  <a:pt x="113333" y="9966"/>
                  <a:pt x="113333" y="69577"/>
                  <a:pt x="113333" y="69577"/>
                </a:cubicBezTo>
                <a:close/>
                <a:moveTo>
                  <a:pt x="119966" y="8183"/>
                </a:moveTo>
                <a:cubicBezTo>
                  <a:pt x="119966" y="7183"/>
                  <a:pt x="119322" y="6222"/>
                  <a:pt x="118155" y="5744"/>
                </a:cubicBezTo>
                <a:cubicBezTo>
                  <a:pt x="117583" y="5505"/>
                  <a:pt x="103883" y="0"/>
                  <a:pt x="83333" y="0"/>
                </a:cubicBezTo>
                <a:cubicBezTo>
                  <a:pt x="70138" y="0"/>
                  <a:pt x="63966" y="1711"/>
                  <a:pt x="58522" y="3216"/>
                </a:cubicBezTo>
                <a:cubicBezTo>
                  <a:pt x="54172" y="4416"/>
                  <a:pt x="50422" y="5455"/>
                  <a:pt x="43333" y="5455"/>
                </a:cubicBezTo>
                <a:cubicBezTo>
                  <a:pt x="33872" y="5455"/>
                  <a:pt x="29266" y="4200"/>
                  <a:pt x="24388" y="2866"/>
                </a:cubicBezTo>
                <a:cubicBezTo>
                  <a:pt x="19216" y="1461"/>
                  <a:pt x="13872" y="0"/>
                  <a:pt x="3333" y="0"/>
                </a:cubicBezTo>
                <a:cubicBezTo>
                  <a:pt x="148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5177" y="120000"/>
                  <a:pt x="6666" y="118777"/>
                  <a:pt x="6666" y="117272"/>
                </a:cubicBezTo>
                <a:lnTo>
                  <a:pt x="6666" y="70966"/>
                </a:lnTo>
                <a:cubicBezTo>
                  <a:pt x="13950" y="71222"/>
                  <a:pt x="18011" y="72333"/>
                  <a:pt x="22277" y="73500"/>
                </a:cubicBezTo>
                <a:cubicBezTo>
                  <a:pt x="27450" y="74905"/>
                  <a:pt x="32794" y="76361"/>
                  <a:pt x="43333" y="76361"/>
                </a:cubicBezTo>
                <a:cubicBezTo>
                  <a:pt x="51516" y="76361"/>
                  <a:pt x="56161" y="75077"/>
                  <a:pt x="60655" y="73838"/>
                </a:cubicBezTo>
                <a:cubicBezTo>
                  <a:pt x="65855" y="72394"/>
                  <a:pt x="71238" y="70911"/>
                  <a:pt x="83333" y="70911"/>
                </a:cubicBezTo>
                <a:cubicBezTo>
                  <a:pt x="102222" y="70911"/>
                  <a:pt x="115050" y="76027"/>
                  <a:pt x="115183" y="76077"/>
                </a:cubicBezTo>
                <a:cubicBezTo>
                  <a:pt x="116827" y="76744"/>
                  <a:pt x="118827" y="76200"/>
                  <a:pt x="119650" y="74850"/>
                </a:cubicBezTo>
                <a:cubicBezTo>
                  <a:pt x="119888" y="74461"/>
                  <a:pt x="119966" y="74044"/>
                  <a:pt x="119966" y="73638"/>
                </a:cubicBezTo>
                <a:lnTo>
                  <a:pt x="120000" y="73638"/>
                </a:lnTo>
                <a:lnTo>
                  <a:pt x="120000" y="8183"/>
                </a:lnTo>
                <a:cubicBezTo>
                  <a:pt x="120000" y="8183"/>
                  <a:pt x="119966" y="8183"/>
                  <a:pt x="119966" y="818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38075" tIns="38075" rIns="38075" bIns="38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lnSpc>
                <a:spcPct val="130000"/>
              </a:lnSpc>
              <a:buNone/>
            </a:pPr>
            <a:endParaRPr sz="3000">
              <a:solidFill>
                <a:schemeClr val="dk1"/>
              </a:solidFill>
              <a:latin typeface="+mn-lt"/>
              <a:ea typeface="+mn-ea"/>
              <a:cs typeface="+mn-cs"/>
              <a:sym typeface="Lato" panose="020F0502020204030203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843641" y="2188556"/>
            <a:ext cx="1234566" cy="767380"/>
          </a:xfrm>
          <a:prstGeom prst="rect">
            <a:avLst/>
          </a:prstGeom>
        </p:spPr>
        <p:txBody>
          <a:bodyPr wrap="non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algn="ctr"/>
            <a:r>
              <a:rPr lang="zh-CN" dirty="0"/>
              <a:t>查询</a:t>
            </a:r>
            <a:endParaRPr lang="zh-CN" dirty="0"/>
          </a:p>
        </p:txBody>
      </p:sp>
      <p:sp>
        <p:nvSpPr>
          <p:cNvPr id="44" name="矩形 43"/>
          <p:cNvSpPr/>
          <p:nvPr>
            <p:custDataLst>
              <p:tags r:id="rId5"/>
            </p:custDataLst>
          </p:nvPr>
        </p:nvSpPr>
        <p:spPr>
          <a:xfrm>
            <a:off x="4558943" y="3838427"/>
            <a:ext cx="3046876" cy="203194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355600" sx="94000" sy="94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4795678" y="4137144"/>
            <a:ext cx="2625728" cy="452432"/>
          </a:xfrm>
          <a:prstGeom prst="rect">
            <a:avLst/>
          </a:prstGeom>
        </p:spPr>
        <p:txBody>
          <a:bodyPr wrap="none">
            <a:normAutofit lnSpcReduction="20000"/>
          </a:bodyPr>
          <a:lstStyle>
            <a:defPPr>
              <a:defRPr lang="zh-CN"/>
            </a:defPPr>
            <a:lvl1pPr>
              <a:lnSpc>
                <a:spcPct val="13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b="0">
                <a:solidFill>
                  <a:schemeClr val="tx2"/>
                </a:solidFill>
              </a:rPr>
              <a:t>用户借阅功能</a:t>
            </a:r>
            <a:endParaRPr lang="zh-CN" altLang="en-US" sz="2000" b="0">
              <a:solidFill>
                <a:schemeClr val="tx2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4795678" y="4703673"/>
            <a:ext cx="2625728" cy="1052596"/>
          </a:xfrm>
          <a:prstGeom prst="rect">
            <a:avLst/>
          </a:prstGeom>
        </p:spPr>
        <p:txBody>
          <a:bodyPr wrap="square">
            <a:normAutofit lnSpcReduction="20000"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altLang="zh-CN" sz="1800">
                <a:solidFill>
                  <a:schemeClr val="tx1"/>
                </a:solidFill>
                <a:sym typeface="+mn-ea"/>
              </a:rPr>
              <a:t>       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在图书管理系统中，用户可以进行对图书的借阅。</a:t>
            </a:r>
            <a:endParaRPr lang="zh-CN" altLang="en-US" sz="1400">
              <a:solidFill>
                <a:schemeClr val="tx1"/>
              </a:solidFill>
            </a:endParaRPr>
          </a:p>
          <a:p>
            <a:endParaRPr lang="zh-CN" altLang="en-US" sz="1400"/>
          </a:p>
        </p:txBody>
      </p:sp>
      <p:sp>
        <p:nvSpPr>
          <p:cNvPr id="32" name="椭圆 31"/>
          <p:cNvSpPr/>
          <p:nvPr>
            <p:custDataLst>
              <p:tags r:id="rId8"/>
            </p:custDataLst>
          </p:nvPr>
        </p:nvSpPr>
        <p:spPr>
          <a:xfrm>
            <a:off x="5353622" y="1731653"/>
            <a:ext cx="1440309" cy="14403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 flipH="1">
            <a:off x="3203006" y="2451808"/>
            <a:ext cx="2150616" cy="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10"/>
            </p:custDataLst>
          </p:nvPr>
        </p:nvCxnSpPr>
        <p:spPr>
          <a:xfrm flipH="1">
            <a:off x="6793931" y="2451808"/>
            <a:ext cx="2150616" cy="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>
            <p:custDataLst>
              <p:tags r:id="rId11"/>
            </p:custDataLst>
          </p:nvPr>
        </p:nvSpPr>
        <p:spPr>
          <a:xfrm>
            <a:off x="4187611" y="2389680"/>
            <a:ext cx="181405" cy="1814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>
            <p:custDataLst>
              <p:tags r:id="rId12"/>
            </p:custDataLst>
          </p:nvPr>
        </p:nvSpPr>
        <p:spPr>
          <a:xfrm>
            <a:off x="7777202" y="2389679"/>
            <a:ext cx="181405" cy="1814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>
            <p:custDataLst>
              <p:tags r:id="rId13"/>
            </p:custDataLst>
          </p:nvPr>
        </p:nvSpPr>
        <p:spPr>
          <a:xfrm>
            <a:off x="461078" y="-2073"/>
            <a:ext cx="461665" cy="114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>
            <p:custDataLst>
              <p:tags r:id="rId14"/>
            </p:custDataLst>
          </p:nvPr>
        </p:nvSpPr>
        <p:spPr>
          <a:xfrm>
            <a:off x="954120" y="239906"/>
            <a:ext cx="3676263" cy="801419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</a:t>
            </a:r>
            <a:r>
              <a:rPr lang="zh-CN" altLang="en-US" sz="28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用户登录图书馆功能</a:t>
            </a:r>
            <a:endParaRPr lang="zh-CN" altLang="en-US" sz="28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文本框 37"/>
          <p:cNvSpPr txBox="1"/>
          <p:nvPr>
            <p:custDataLst>
              <p:tags r:id="rId15"/>
            </p:custDataLst>
          </p:nvPr>
        </p:nvSpPr>
        <p:spPr>
          <a:xfrm>
            <a:off x="5435832" y="2173505"/>
            <a:ext cx="1234566" cy="767380"/>
          </a:xfrm>
          <a:prstGeom prst="rect">
            <a:avLst/>
          </a:prstGeom>
        </p:spPr>
        <p:txBody>
          <a:bodyPr wrap="non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algn="ctr"/>
            <a:r>
              <a:rPr lang="zh-CN" dirty="0">
                <a:sym typeface="+mn-ea"/>
              </a:rPr>
              <a:t>借阅</a:t>
            </a:r>
            <a:endParaRPr lang="zh-CN" altLang="en-US" dirty="0"/>
          </a:p>
        </p:txBody>
      </p:sp>
      <p:sp>
        <p:nvSpPr>
          <p:cNvPr id="39" name="文本框 38"/>
          <p:cNvSpPr txBox="1"/>
          <p:nvPr>
            <p:custDataLst>
              <p:tags r:id="rId16"/>
            </p:custDataLst>
          </p:nvPr>
        </p:nvSpPr>
        <p:spPr>
          <a:xfrm>
            <a:off x="9020558" y="2119366"/>
            <a:ext cx="1234566" cy="767380"/>
          </a:xfrm>
          <a:prstGeom prst="rect">
            <a:avLst/>
          </a:prstGeom>
        </p:spPr>
        <p:txBody>
          <a:bodyPr wrap="non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algn="ctr"/>
            <a:r>
              <a:rPr lang="zh-CN" dirty="0"/>
              <a:t>归还</a:t>
            </a:r>
            <a:endParaRPr lang="zh-CN" dirty="0"/>
          </a:p>
        </p:txBody>
      </p:sp>
      <p:cxnSp>
        <p:nvCxnSpPr>
          <p:cNvPr id="14" name="直线箭头连接符 13"/>
          <p:cNvCxnSpPr/>
          <p:nvPr>
            <p:custDataLst>
              <p:tags r:id="rId17"/>
            </p:custDataLst>
          </p:nvPr>
        </p:nvCxnSpPr>
        <p:spPr>
          <a:xfrm>
            <a:off x="2473382" y="3171962"/>
            <a:ext cx="0" cy="52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>
            <p:custDataLst>
              <p:tags r:id="rId18"/>
            </p:custDataLst>
          </p:nvPr>
        </p:nvCxnSpPr>
        <p:spPr>
          <a:xfrm>
            <a:off x="6080533" y="3171962"/>
            <a:ext cx="0" cy="52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>
            <p:custDataLst>
              <p:tags r:id="rId19"/>
            </p:custDataLst>
          </p:nvPr>
        </p:nvCxnSpPr>
        <p:spPr>
          <a:xfrm>
            <a:off x="9684950" y="3171962"/>
            <a:ext cx="0" cy="52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>
            <p:custDataLst>
              <p:tags r:id="rId20"/>
            </p:custDataLst>
          </p:nvPr>
        </p:nvSpPr>
        <p:spPr>
          <a:xfrm>
            <a:off x="957953" y="3838427"/>
            <a:ext cx="3046876" cy="203194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355600" sx="94000" sy="94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68" name="文本框 67"/>
          <p:cNvSpPr txBox="1"/>
          <p:nvPr>
            <p:custDataLst>
              <p:tags r:id="rId21"/>
            </p:custDataLst>
          </p:nvPr>
        </p:nvSpPr>
        <p:spPr>
          <a:xfrm>
            <a:off x="1194688" y="4137144"/>
            <a:ext cx="2625728" cy="452432"/>
          </a:xfrm>
          <a:prstGeom prst="rect">
            <a:avLst/>
          </a:prstGeom>
        </p:spPr>
        <p:txBody>
          <a:bodyPr wrap="none">
            <a:normAutofit lnSpcReduction="20000"/>
          </a:bodyPr>
          <a:lstStyle>
            <a:defPPr>
              <a:defRPr lang="zh-CN"/>
            </a:defPPr>
            <a:lvl1pPr>
              <a:lnSpc>
                <a:spcPct val="13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b="0">
                <a:solidFill>
                  <a:schemeClr val="tx2"/>
                </a:solidFill>
              </a:rPr>
              <a:t>用户查询功能</a:t>
            </a:r>
            <a:endParaRPr lang="zh-CN" altLang="en-US" sz="2000" b="0">
              <a:solidFill>
                <a:schemeClr val="tx2"/>
              </a:solidFill>
            </a:endParaRPr>
          </a:p>
        </p:txBody>
      </p:sp>
      <p:sp>
        <p:nvSpPr>
          <p:cNvPr id="69" name="文本框 68"/>
          <p:cNvSpPr txBox="1"/>
          <p:nvPr>
            <p:custDataLst>
              <p:tags r:id="rId22"/>
            </p:custDataLst>
          </p:nvPr>
        </p:nvSpPr>
        <p:spPr>
          <a:xfrm>
            <a:off x="1194688" y="4703673"/>
            <a:ext cx="2625728" cy="1052596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altLang="zh-CN" sz="1800"/>
              <a:t>       </a:t>
            </a:r>
            <a:r>
              <a:rPr lang="zh-CN" altLang="en-US" sz="1800">
                <a:solidFill>
                  <a:schemeClr val="tx1"/>
                </a:solidFill>
              </a:rPr>
              <a:t>在图书管理系统中，用户可以进行对图书的查询。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>
            <p:custDataLst>
              <p:tags r:id="rId23"/>
            </p:custDataLst>
          </p:nvPr>
        </p:nvSpPr>
        <p:spPr>
          <a:xfrm>
            <a:off x="8161512" y="3838427"/>
            <a:ext cx="3046876" cy="203194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355600" sx="94000" sy="94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72" name="文本框 71"/>
          <p:cNvSpPr txBox="1"/>
          <p:nvPr>
            <p:custDataLst>
              <p:tags r:id="rId24"/>
            </p:custDataLst>
          </p:nvPr>
        </p:nvSpPr>
        <p:spPr>
          <a:xfrm>
            <a:off x="8398247" y="4137144"/>
            <a:ext cx="2625728" cy="452432"/>
          </a:xfrm>
          <a:prstGeom prst="rect">
            <a:avLst/>
          </a:prstGeom>
        </p:spPr>
        <p:txBody>
          <a:bodyPr wrap="none">
            <a:normAutofit lnSpcReduction="20000"/>
          </a:bodyPr>
          <a:lstStyle>
            <a:defPPr>
              <a:defRPr lang="zh-CN"/>
            </a:defPPr>
            <a:lvl1pPr>
              <a:lnSpc>
                <a:spcPct val="13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b="0">
                <a:solidFill>
                  <a:schemeClr val="tx2"/>
                </a:solidFill>
              </a:rPr>
              <a:t>用户归还功能</a:t>
            </a:r>
            <a:endParaRPr lang="zh-CN" altLang="en-US" sz="2000" b="0">
              <a:solidFill>
                <a:schemeClr val="tx2"/>
              </a:solidFill>
            </a:endParaRPr>
          </a:p>
        </p:txBody>
      </p:sp>
      <p:sp>
        <p:nvSpPr>
          <p:cNvPr id="73" name="文本框 72"/>
          <p:cNvSpPr txBox="1"/>
          <p:nvPr>
            <p:custDataLst>
              <p:tags r:id="rId25"/>
            </p:custDataLst>
          </p:nvPr>
        </p:nvSpPr>
        <p:spPr>
          <a:xfrm>
            <a:off x="8398247" y="4703673"/>
            <a:ext cx="2625728" cy="1052596"/>
          </a:xfrm>
          <a:prstGeom prst="rect">
            <a:avLst/>
          </a:prstGeom>
        </p:spPr>
        <p:txBody>
          <a:bodyPr wrap="square">
            <a:normAutofit lnSpcReduction="20000"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altLang="zh-CN" sz="1800">
                <a:solidFill>
                  <a:schemeClr val="tx1"/>
                </a:solidFill>
                <a:sym typeface="+mn-ea"/>
              </a:rPr>
              <a:t>       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在图书管理系统中，用户可以进行对图书的归还。</a:t>
            </a:r>
            <a:endParaRPr lang="zh-CN" altLang="en-US" sz="1400">
              <a:solidFill>
                <a:schemeClr val="tx1"/>
              </a:solidFill>
            </a:endParaRPr>
          </a:p>
          <a:p>
            <a:endParaRPr lang="zh-CN" altLang="en-US" sz="1400"/>
          </a:p>
        </p:txBody>
      </p:sp>
    </p:spTree>
    <p:custDataLst>
      <p:tags r:id="rId2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2218765" y="2536337"/>
            <a:ext cx="1828800" cy="156966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PART</a:t>
            </a:r>
            <a:endParaRPr lang="en-US" altLang="zh-CN" sz="3600" b="1">
              <a:solidFill>
                <a:schemeClr val="bg1"/>
              </a:solidFill>
            </a:endParaRPr>
          </a:p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FIVE</a:t>
            </a:r>
            <a:endParaRPr lang="en-US" altLang="zh-CN" sz="3600" b="1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4.</a:t>
            </a:r>
            <a:r>
              <a:rPr lang="zh-CN" altLang="en-US"/>
              <a:t>总结展望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4.1</a:t>
            </a:r>
            <a:r>
              <a:rPr lang="zh-CN" altLang="en-US"/>
              <a:t>总结   </a:t>
            </a:r>
            <a:r>
              <a:rPr lang="en-US" altLang="zh-CN"/>
              <a:t>4.2</a:t>
            </a:r>
            <a:r>
              <a:rPr lang="zh-CN" altLang="en-US"/>
              <a:t>参考文献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73_1*i*0"/>
  <p:tag name="KSO_WM_TEMPLATE_CATEGORY" val="custom"/>
  <p:tag name="KSO_WM_TEMPLATE_INDEX" val="20185073"/>
  <p:tag name="KSO_WM_UNIT_INDEX" val="0"/>
</p:tagLst>
</file>

<file path=ppt/tags/tag10.xml><?xml version="1.0" encoding="utf-8"?>
<p:tagLst xmlns:p="http://schemas.openxmlformats.org/presentationml/2006/main">
  <p:tag name="KSO_WM_TEMPLATE_CATEGORY" val="custom"/>
  <p:tag name="KSO_WM_TEMPLATE_INDEX" val="20184560"/>
  <p:tag name="KSO_WM_UNIT_TYPE" val="c"/>
  <p:tag name="KSO_WM_UNIT_INDEX" val="1"/>
  <p:tag name="KSO_WM_UNIT_ID" val="custom20184560_1*c*1"/>
  <p:tag name="KSO_WM_UNIT_LAYERLEVEL" val="1"/>
  <p:tag name="KSO_WM_UNIT_VALUE" val="4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2018"/>
</p:tagLst>
</file>

<file path=ppt/tags/tag100.xml><?xml version="1.0" encoding="utf-8"?>
<p:tagLst xmlns:p="http://schemas.openxmlformats.org/presentationml/2006/main">
  <p:tag name="KSO_WM_TEMPLATE_CATEGORY" val="custom"/>
  <p:tag name="KSO_WM_TEMPLATE_INDEX" val="20188997"/>
  <p:tag name="KSO_WM_UNIT_TYPE" val="m_h_f"/>
  <p:tag name="KSO_WM_UNIT_INDEX" val="1_3_1"/>
  <p:tag name="KSO_WM_UNIT_LAYERLEVEL" val="1_1_1"/>
  <p:tag name="KSO_WM_UNIT_VALUE" val="3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2"/>
  <p:tag name="KSO_WM_UNIT_ID" val="custom20188997_8*m_h_f*1_3_1"/>
  <p:tag name="KSO_WM_UNIT_PRESET_TEXT" val="点击输入本栏的具体文字，简明扼要地说明分项内容。作为概念的解说。"/>
</p:tagLst>
</file>

<file path=ppt/tags/tag101.xml><?xml version="1.0" encoding="utf-8"?>
<p:tagLst xmlns:p="http://schemas.openxmlformats.org/presentationml/2006/main">
  <p:tag name="KSO_WM_TAG_VERSION" val="1.0"/>
  <p:tag name="KSO_WM_SLIDE_ITEM_CNT" val="3"/>
  <p:tag name="KSO_WM_SLIDE_LAYOUT" val="a_m"/>
  <p:tag name="KSO_WM_SLIDE_LAYOUT_CNT" val="1_1"/>
  <p:tag name="KSO_WM_SLIDE_TYPE" val="text"/>
  <p:tag name="KSO_WM_SLIDE_SUBTYPE" val="diag"/>
  <p:tag name="KSO_WM_BEAUTIFY_FLAG" val="#wm#"/>
  <p:tag name="KSO_WM_SLIDE_POSITION" val="75*136"/>
  <p:tag name="KSO_WM_SLIDE_SIZE" val="806*325"/>
  <p:tag name="KSO_WM_COMBINE_RELATE_SLIDE_ID" val="background20185107_8"/>
  <p:tag name="KSO_WM_TEMPLATE_CATEGORY" val="custom"/>
  <p:tag name="KSO_WM_TEMPLATE_INDEX" val="20188997"/>
  <p:tag name="KSO_WM_SLIDE_ID" val="custom20188997_8"/>
  <p:tag name="KSO_WM_SLIDE_INDEX" val="8"/>
  <p:tag name="KSO_WM_DIAGRAM_GROUP_CODE" val="m1-2"/>
  <p:tag name="KSO_WM_TEMPLATE_SUBCATEGORY" val="combine"/>
</p:tagLst>
</file>

<file path=ppt/tags/tag102.xml><?xml version="1.0" encoding="utf-8"?>
<p:tagLst xmlns:p="http://schemas.openxmlformats.org/presentationml/2006/main">
  <p:tag name="KSO_WM_TEMPLATE_CATEGORY" val="custom"/>
  <p:tag name="KSO_WM_TEMPLATE_INDEX" val="20188997"/>
  <p:tag name="KSO_WM_UNIT_TYPE" val="e"/>
  <p:tag name="KSO_WM_UNIT_INDEX" val="1"/>
  <p:tag name="KSO_WM_UNIT_LAYERLEVEL" val="1"/>
  <p:tag name="KSO_WM_UNIT_VALUE" val="8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8997_11*e*1"/>
  <p:tag name="KSO_WM_UNIT_PRESET_TEXT" val="PART&#13;FIVE"/>
</p:tagLst>
</file>

<file path=ppt/tags/tag103.xml><?xml version="1.0" encoding="utf-8"?>
<p:tagLst xmlns:p="http://schemas.openxmlformats.org/presentationml/2006/main">
  <p:tag name="KSO_WM_TEMPLATE_CATEGORY" val="custom"/>
  <p:tag name="KSO_WM_TEMPLATE_INDEX" val="20188997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97_11*a*1"/>
  <p:tag name="KSO_WM_UNIT_PRESET_TEXT" val="5. 总结展望"/>
</p:tagLst>
</file>

<file path=ppt/tags/tag104.xml><?xml version="1.0" encoding="utf-8"?>
<p:tagLst xmlns:p="http://schemas.openxmlformats.org/presentationml/2006/main">
  <p:tag name="KSO_WM_TEMPLATE_CATEGORY" val="custom"/>
  <p:tag name="KSO_WM_TEMPLATE_INDEX" val="20188997"/>
  <p:tag name="KSO_WM_UNIT_TYPE" val="f"/>
  <p:tag name="KSO_WM_UNIT_INDEX" val="1"/>
  <p:tag name="KSO_WM_UNIT_LAYERLEVEL" val="1"/>
  <p:tag name="KSO_WM_UNIT_VALUE" val="23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97_11*f*1"/>
  <p:tag name="KSO_WM_UNIT_PRESET_TEXT" val="5.1研究总结   5.2亮点与不足   5.3参考文献"/>
</p:tagLst>
</file>

<file path=ppt/tags/tag105.xml><?xml version="1.0" encoding="utf-8"?>
<p:tagLst xmlns:p="http://schemas.openxmlformats.org/presentationml/2006/main">
  <p:tag name="KSO_WM_TAG_VERSION" val="1.0"/>
  <p:tag name="KSO_WM_SLIDE_ITEM_CNT" val="2"/>
  <p:tag name="KSO_WM_SLIDE_LAYOUT" val="a_f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7_11"/>
  <p:tag name="KSO_WM_TEMPLATE_CATEGORY" val="custom"/>
  <p:tag name="KSO_WM_TEMPLATE_INDEX" val="20188997"/>
  <p:tag name="KSO_WM_SLIDE_ID" val="custom20188997_11"/>
  <p:tag name="KSO_WM_SLIDE_INDEX" val="11"/>
  <p:tag name="KSO_WM_TEMPLATE_SUBCATEGORY" val="combine"/>
</p:tagLst>
</file>

<file path=ppt/tags/tag106.xml><?xml version="1.0" encoding="utf-8"?>
<p:tagLst xmlns:p="http://schemas.openxmlformats.org/presentationml/2006/main">
  <p:tag name="KSO_WM_UNIT_LAYERLEVEL" val="1_1_1"/>
  <p:tag name="KSO_WM_DIAGRAM_GROUP_CODE" val="l1-8"/>
  <p:tag name="KSO_WM_TAG_VERSION" val="1.0"/>
  <p:tag name="KSO_WM_BEAUTIFY_FLAG" val="#wm#"/>
  <p:tag name="KSO_WM_UNIT_TYPE" val="i"/>
  <p:tag name="KSO_WM_UNIT_ID" val="custom20188997_12*i*0"/>
  <p:tag name="KSO_WM_TEMPLATE_CATEGORY" val="custom"/>
  <p:tag name="KSO_WM_TEMPLATE_INDEX" val="20188997"/>
  <p:tag name="KSO_WM_UNIT_INDEX" val="0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8997_12*i*1"/>
  <p:tag name="KSO_WM_TEMPLATE_CATEGORY" val="custom"/>
  <p:tag name="KSO_WM_TEMPLATE_INDEX" val="20188997"/>
  <p:tag name="KSO_WM_UNIT_INDEX" val="1"/>
</p:tagLst>
</file>

<file path=ppt/tags/tag108.xml><?xml version="1.0" encoding="utf-8"?>
<p:tagLst xmlns:p="http://schemas.openxmlformats.org/presentationml/2006/main">
  <p:tag name="KSO_WM_TEMPLATE_CATEGORY" val="custom"/>
  <p:tag name="KSO_WM_TEMPLATE_INDEX" val="20188997"/>
  <p:tag name="KSO_WM_UNIT_TYPE" val="h_a"/>
  <p:tag name="KSO_WM_UNIT_INDEX" val="1_1"/>
  <p:tag name="KSO_WM_UNIT_LAYERLEVEL" val="1_1"/>
  <p:tag name="KSO_WM_UNIT_VALUE" val="27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97_12*h_a*1_1"/>
  <p:tag name="KSO_WM_UNIT_PRESET_TEXT" val="点击输入本栏的具体文字，简明扼要地说明内容"/>
</p:tagLst>
</file>

<file path=ppt/tags/tag109.xml><?xml version="1.0" encoding="utf-8"?>
<p:tagLst xmlns:p="http://schemas.openxmlformats.org/presentationml/2006/main">
  <p:tag name="KSO_WM_TEMPLATE_CATEGORY" val="custom"/>
  <p:tag name="KSO_WM_TEMPLATE_INDEX" val="20188997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97_12*a*1"/>
  <p:tag name="KSO_WM_UNIT_PRESET_TEXT" val="5.1 研究总结"/>
</p:tagLst>
</file>

<file path=ppt/tags/tag11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"/>
  <p:tag name="KSO_WM_SLIDE_INDEX" val="1"/>
  <p:tag name="KSO_WM_SLIDE_ITEM_CNT" val="2"/>
  <p:tag name="KSO_WM_SLIDE_LAYOUT" val="a_b_c"/>
  <p:tag name="KSO_WM_SLIDE_LAYOUT_CNT" val="1_1_1"/>
  <p:tag name="KSO_WM_SLIDE_TYPE" val="title"/>
  <p:tag name="KSO_WM_TEMPLATE_THUMBS_INDEX" val="1、11、12、16、22、23、"/>
  <p:tag name="KSO_WM_BEAUTIFY_FLAG" val="#wm#"/>
  <p:tag name="KSO_WM_SLIDE_SUBTYPE" val="pureTxt"/>
</p:tagLst>
</file>

<file path=ppt/tags/tag110.xml><?xml version="1.0" encoding="utf-8"?>
<p:tagLst xmlns:p="http://schemas.openxmlformats.org/presentationml/2006/main">
  <p:tag name="KSO_WM_TAG_VERSION" val="1.0"/>
  <p:tag name="KSO_WM_SLIDE_ITEM_CNT" val="2"/>
  <p:tag name="KSO_WM_SLIDE_LAYOUT" val="a_h"/>
  <p:tag name="KSO_WM_SLIDE_LAYOUT_CNT" val="1_1"/>
  <p:tag name="KSO_WM_SLIDE_TYPE" val="text"/>
  <p:tag name="KSO_WM_SLIDE_SUBTYPE" val="diag"/>
  <p:tag name="KSO_WM_BEAUTIFY_FLAG" val="#wm#"/>
  <p:tag name="KSO_WM_SLIDE_POSITION" val="205*183"/>
  <p:tag name="KSO_WM_SLIDE_SIZE" val="564*182"/>
  <p:tag name="KSO_WM_COMBINE_RELATE_SLIDE_ID" val="background20185107_12"/>
  <p:tag name="KSO_WM_TEMPLATE_CATEGORY" val="custom"/>
  <p:tag name="KSO_WM_TEMPLATE_INDEX" val="20188997"/>
  <p:tag name="KSO_WM_SLIDE_ID" val="custom20188997_12"/>
  <p:tag name="KSO_WM_SLIDE_INDEX" val="12"/>
  <p:tag name="KSO_WM_TEMPLATE_SUBCATEGORY" val="combine"/>
</p:tagLst>
</file>

<file path=ppt/tags/tag111.xml><?xml version="1.0" encoding="utf-8"?>
<p:tagLst xmlns:p="http://schemas.openxmlformats.org/presentationml/2006/main">
  <p:tag name="KSO_WM_TEMPLATE_CATEGORY" val="custom"/>
  <p:tag name="KSO_WM_TEMPLATE_INDEX" val="20188997"/>
  <p:tag name="KSO_WM_UNIT_TYPE" val="f"/>
  <p:tag name="KSO_WM_UNIT_INDEX" val="1"/>
  <p:tag name="KSO_WM_UNIT_LAYERLEVEL" val="1"/>
  <p:tag name="KSO_WM_UNIT_VALUE" val="602"/>
  <p:tag name="KSO_WM_UNIT_HIGHLIGHT" val="0"/>
  <p:tag name="KSO_WM_UNIT_COMPATIBLE" val="0"/>
  <p:tag name="KSO_WM_UNIT_CLEAR" val="0"/>
  <p:tag name="KSO_WM_DIAGRAM_GROUP_CODE" val="l1-9"/>
  <p:tag name="KSO_WM_BEAUTIFY_FLAG" val="#wm#"/>
  <p:tag name="KSO_WM_TAG_VERSION" val="1.0"/>
  <p:tag name="KSO_WM_UNIT_ID" val="custom20188997_13*f*1"/>
  <p:tag name="KSO_WM_UNIT_PRESET_TEXT" val="[1] 点击输入本栏的具体文字，简明扼要地说明分项内容,作为概念的解说。&#13;[2] 点击输入本栏的具体文字，简明扼要地说明分项内容,作为概念的解说。&#13;[3] 点击输入本栏的具体文字，简明扼要地说明分项内容,作为概念的解说。&#13;[4] 点击输入本栏的具体文字，简明扼要地说明分项内容,作为概念的解说。&#13;[5] 点击输入本栏的具体文字，简明扼要地说明分项内容,作为概念的解说。&#13;[6] 点击输入本栏的具体文字，简明扼要地说明分项内容,作为概念的解说。&#13;[7] 点击输入本栏的具体文字，简明扼要地说明分项内容,作为概念的解说。&#13;[8] 点击输入本栏的具体文字，简明扼要地说明分项内容,作为概念的解说。&#13;[9] 点击输入本栏的具体文字，简明扼要地说明分项内容,作为概念的解说。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8997_13*i*1"/>
  <p:tag name="KSO_WM_TEMPLATE_CATEGORY" val="custom"/>
  <p:tag name="KSO_WM_TEMPLATE_INDEX" val="20188997"/>
  <p:tag name="KSO_WM_UNIT_INDEX" val="1"/>
</p:tagLst>
</file>

<file path=ppt/tags/tag113.xml><?xml version="1.0" encoding="utf-8"?>
<p:tagLst xmlns:p="http://schemas.openxmlformats.org/presentationml/2006/main">
  <p:tag name="KSO_WM_TEMPLATE_CATEGORY" val="custom"/>
  <p:tag name="KSO_WM_TEMPLATE_INDEX" val="20188997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97_13*a*1"/>
  <p:tag name="KSO_WM_UNIT_PRESET_TEXT" val="5.3参考文献"/>
</p:tagLst>
</file>

<file path=ppt/tags/tag114.xml><?xml version="1.0" encoding="utf-8"?>
<p:tagLst xmlns:p="http://schemas.openxmlformats.org/presentationml/2006/main">
  <p:tag name="KSO_WM_TAG_VERSION" val="1.0"/>
  <p:tag name="KSO_WM_SLIDE_ITEM_CNT" val="5"/>
  <p:tag name="KSO_WM_SLIDE_LAYOUT" val="a_f"/>
  <p:tag name="KSO_WM_SLIDE_LAYOUT_CNT" val="1_1"/>
  <p:tag name="KSO_WM_SLIDE_TYPE" val="text"/>
  <p:tag name="KSO_WM_SLIDE_SUBTYPE" val="diag"/>
  <p:tag name="KSO_WM_BEAUTIFY_FLAG" val="#wm#"/>
  <p:tag name="KSO_WM_SLIDE_POSITION" val="72*126"/>
  <p:tag name="KSO_WM_SLIDE_SIZE" val="714*362"/>
  <p:tag name="KSO_WM_COMBINE_RELATE_SLIDE_ID" val="background20185107_13"/>
  <p:tag name="KSO_WM_TEMPLATE_CATEGORY" val="custom"/>
  <p:tag name="KSO_WM_TEMPLATE_INDEX" val="20188997"/>
  <p:tag name="KSO_WM_SLIDE_ID" val="custom20188997_13"/>
  <p:tag name="KSO_WM_SLIDE_INDEX" val="13"/>
  <p:tag name="KSO_WM_TEMPLATE_SUBCATEGORY" val="combine"/>
</p:tagLst>
</file>

<file path=ppt/tags/tag115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8997_14*a*1"/>
  <p:tag name="KSO_WM_UNIT_PRESET_TEXT" val="请老师批评指导"/>
</p:tagLst>
</file>

<file path=ppt/tags/tag116.xml><?xml version="1.0" encoding="utf-8"?>
<p:tagLst xmlns:p="http://schemas.openxmlformats.org/presentationml/2006/main">
  <p:tag name="KSO_WM_TEMPLATE_CATEGORY" val="custom"/>
  <p:tag name="KSO_WM_TEMPLATE_INDEX" val="20188997"/>
  <p:tag name="KSO_WM_UNIT_TYPE" val="b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97_14*b*1"/>
  <p:tag name="KSO_WM_UNIT_PRESET_TEXT" val="THANKS"/>
</p:tagLst>
</file>

<file path=ppt/tags/tag117.xml><?xml version="1.0" encoding="utf-8"?>
<p:tagLst xmlns:p="http://schemas.openxmlformats.org/presentationml/2006/main">
  <p:tag name="KSO_WM_TAG_VERSION" val="1.0"/>
  <p:tag name="KSO_WM_SLIDE_ITEM_CNT" val="1"/>
  <p:tag name="KSO_WM_SLIDE_LAYOUT" val="a_b"/>
  <p:tag name="KSO_WM_SLIDE_LAYOUT_CNT" val="1_1"/>
  <p:tag name="KSO_WM_SLIDE_TYPE" val="endPage"/>
  <p:tag name="KSO_WM_SLIDE_SUBTYPE" val="pureTxt"/>
  <p:tag name="KSO_WM_BEAUTIFY_FLAG" val="#wm#"/>
  <p:tag name="KSO_WM_COMBINE_RELATE_SLIDE_ID" val="background20185107_14"/>
  <p:tag name="KSO_WM_TEMPLATE_CATEGORY" val="custom"/>
  <p:tag name="KSO_WM_TEMPLATE_INDEX" val="20188997"/>
  <p:tag name="KSO_WM_SLIDE_ID" val="custom20188997_14"/>
  <p:tag name="KSO_WM_SLIDE_INDEX" val="14"/>
  <p:tag name="KSO_WM_TEMPLATE_SUBCATEGORY" val="combine"/>
</p:tagLst>
</file>

<file path=ppt/tags/tag12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a"/>
  <p:tag name="KSO_WM_UNIT_INDEX" val="1"/>
  <p:tag name="KSO_WM_UNIT_ID" val="diagram160327_4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1"/>
  <p:tag name="KSO_WM_BEAUTIFY_FLAG" val="#wm#"/>
  <p:tag name="KSO_WM_UNIT_PRESET_TEXT_INDEX" val="3"/>
  <p:tag name="KSO_WM_UNIT_PRESET_TEXT_LEN" val="18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27_4*i*1"/>
  <p:tag name="KSO_WM_TEMPLATE_CATEGORY" val="diagram"/>
  <p:tag name="KSO_WM_TEMPLATE_INDEX" val="160327"/>
  <p:tag name="KSO_WM_UNIT_INDEX" val="1"/>
</p:tagLst>
</file>

<file path=ppt/tags/tag14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"/>
  <p:tag name="KSO_WM_UNIT_ID" val="diagram160327_4*l_i*1_1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15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2"/>
  <p:tag name="KSO_WM_UNIT_ID" val="diagram160327_4*l_i*1_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16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1_1"/>
  <p:tag name="KSO_WM_UNIT_ID" val="diagram160327_4*l_h_f*1_1_1"/>
  <p:tag name="KSO_WM_UNIT_CLEAR" val="1"/>
  <p:tag name="KSO_WM_UNIT_LAYERLEVEL" val="1_1_1"/>
  <p:tag name="KSO_WM_UNIT_VALUE" val="42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17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3"/>
  <p:tag name="KSO_WM_UNIT_ID" val="diagram160327_4*l_i*1_3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27_4*i*10"/>
  <p:tag name="KSO_WM_TEMPLATE_CATEGORY" val="diagram"/>
  <p:tag name="KSO_WM_TEMPLATE_INDEX" val="160327"/>
  <p:tag name="KSO_WM_UNIT_INDEX" val="10"/>
</p:tagLst>
</file>

<file path=ppt/tags/tag19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4"/>
  <p:tag name="KSO_WM_UNIT_ID" val="diagram160327_4*l_i*1_4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8997"/>
</p:tagLst>
</file>

<file path=ppt/tags/tag20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5"/>
  <p:tag name="KSO_WM_UNIT_ID" val="diagram160327_4*l_i*1_5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21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2_1"/>
  <p:tag name="KSO_WM_UNIT_ID" val="diagram160327_4*l_h_f*1_2_1"/>
  <p:tag name="KSO_WM_UNIT_CLEAR" val="1"/>
  <p:tag name="KSO_WM_UNIT_LAYERLEVEL" val="1_1_1"/>
  <p:tag name="KSO_WM_UNIT_VALUE" val="42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6"/>
  <p:tag name="KSO_WM_UNIT_TEXT_FILL_TYPE" val="1"/>
  <p:tag name="KSO_WM_UNIT_USESOURCEFORMAT_APPLY" val="0"/>
</p:tagLst>
</file>

<file path=ppt/tags/tag22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6"/>
  <p:tag name="KSO_WM_UNIT_ID" val="diagram160327_4*l_i*1_6"/>
  <p:tag name="KSO_WM_UNIT_CLEAR" val="1"/>
  <p:tag name="KSO_WM_UNIT_LAYERLEVEL" val="1_1"/>
  <p:tag name="KSO_WM_BEAUTIFY_FLAG" val="#wm#"/>
  <p:tag name="KSO_WM_DIAGRAM_GROUP_CODE" val="l1-1"/>
  <p:tag name="KSO_WM_UNIT_TEXT_FILL_FORE_SCHEMECOLOR_INDEX" val="6"/>
  <p:tag name="KSO_WM_UNIT_TEXT_FILL_TYPE" val="1"/>
  <p:tag name="KSO_WM_UNIT_USESOURCEFORMAT_APPLY" val="0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27_4*i*19"/>
  <p:tag name="KSO_WM_TEMPLATE_CATEGORY" val="diagram"/>
  <p:tag name="KSO_WM_TEMPLATE_INDEX" val="160327"/>
  <p:tag name="KSO_WM_UNIT_INDEX" val="19"/>
</p:tagLst>
</file>

<file path=ppt/tags/tag24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7"/>
  <p:tag name="KSO_WM_UNIT_ID" val="diagram160327_4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25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8"/>
  <p:tag name="KSO_WM_UNIT_ID" val="diagram160327_4*l_i*1_8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26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3_1"/>
  <p:tag name="KSO_WM_UNIT_ID" val="diagram160327_4*l_h_f*1_3_1"/>
  <p:tag name="KSO_WM_UNIT_CLEAR" val="1"/>
  <p:tag name="KSO_WM_UNIT_LAYERLEVEL" val="1_1_1"/>
  <p:tag name="KSO_WM_UNIT_VALUE" val="42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27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9"/>
  <p:tag name="KSO_WM_UNIT_ID" val="diagram160327_4*l_i*1_9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27_4*i*28"/>
  <p:tag name="KSO_WM_TEMPLATE_CATEGORY" val="diagram"/>
  <p:tag name="KSO_WM_TEMPLATE_INDEX" val="160327"/>
  <p:tag name="KSO_WM_UNIT_INDEX" val="28"/>
</p:tagLst>
</file>

<file path=ppt/tags/tag29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0"/>
  <p:tag name="KSO_WM_UNIT_ID" val="diagram160327_4*l_i*1_10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8997"/>
</p:tagLst>
</file>

<file path=ppt/tags/tag30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1"/>
  <p:tag name="KSO_WM_UNIT_ID" val="diagram160327_4*l_i*1_11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31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4_1"/>
  <p:tag name="KSO_WM_UNIT_ID" val="diagram160327_4*l_h_f*1_4_1"/>
  <p:tag name="KSO_WM_UNIT_CLEAR" val="1"/>
  <p:tag name="KSO_WM_UNIT_LAYERLEVEL" val="1_1_1"/>
  <p:tag name="KSO_WM_UNIT_VALUE" val="42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6"/>
  <p:tag name="KSO_WM_UNIT_TEXT_FILL_TYPE" val="1"/>
  <p:tag name="KSO_WM_UNIT_USESOURCEFORMAT_APPLY" val="0"/>
</p:tagLst>
</file>

<file path=ppt/tags/tag32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2"/>
  <p:tag name="KSO_WM_UNIT_ID" val="diagram160327_4*l_i*1_12"/>
  <p:tag name="KSO_WM_UNIT_CLEAR" val="1"/>
  <p:tag name="KSO_WM_UNIT_LAYERLEVEL" val="1_1"/>
  <p:tag name="KSO_WM_BEAUTIFY_FLAG" val="#wm#"/>
  <p:tag name="KSO_WM_DIAGRAM_GROUP_CODE" val="l1-1"/>
  <p:tag name="KSO_WM_UNIT_TEXT_FILL_FORE_SCHEMECOLOR_INDEX" val="6"/>
  <p:tag name="KSO_WM_UNIT_TEXT_FILL_TYPE" val="1"/>
  <p:tag name="KSO_WM_UNIT_USESOURCEFORMAT_APPLY" val="0"/>
</p:tagLst>
</file>

<file path=ppt/tags/tag33.xml><?xml version="1.0" encoding="utf-8"?>
<p:tagLst xmlns:p="http://schemas.openxmlformats.org/presentationml/2006/main">
  <p:tag name="KSO_WM_SLIDE_ID" val="diagram160327_4"/>
  <p:tag name="KSO_WM_SLIDE_INDEX" val="4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8997"/>
  <p:tag name="KSO_WM_DIAGRAM_GROUP_CODE" val="l1-1"/>
  <p:tag name="KSO_WM_TAG_VERSION" val="1.0"/>
</p:tagLst>
</file>

<file path=ppt/tags/tag34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8997_3*a*1"/>
  <p:tag name="KSO_WM_UNIT_PRESET_TEXT" val="1. 绪论"/>
</p:tagLst>
</file>

<file path=ppt/tags/tag35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f"/>
  <p:tag name="KSO_WM_UNIT_INDEX" val="1"/>
  <p:tag name="KSO_WM_UNIT_LAYERLEVEL" val="1"/>
  <p:tag name="KSO_WM_UNIT_VALUE" val="23"/>
  <p:tag name="KSO_WM_UNIT_HIGHLIGHT" val="0"/>
  <p:tag name="KSO_WM_UNIT_COMPATIBLE" val="0"/>
  <p:tag name="KSO_WM_UNIT_CLEAR" val="0"/>
  <p:tag name="KSO_WM_BEAUTIFY_FLAG" val="#wm#"/>
  <p:tag name="KSO_WM_UNIT_ID" val="custom20188997_3*f*1"/>
  <p:tag name="KSO_WM_UNIT_PRESET_TEXT" val="1.1选题背景   1.2研究意义   1.3研究现状  1.4创新点"/>
</p:tagLst>
</file>

<file path=ppt/tags/tag36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e"/>
  <p:tag name="KSO_WM_UNIT_INDEX" val="1"/>
  <p:tag name="KSO_WM_UNIT_LAYERLEVEL" val="1"/>
  <p:tag name="KSO_WM_UNIT_VALUE" val="4"/>
  <p:tag name="KSO_WM_UNIT_HIGHLIGHT" val="0"/>
  <p:tag name="KSO_WM_UNIT_COMPATIBLE" val="1"/>
  <p:tag name="KSO_WM_UNIT_CLEAR" val="0"/>
  <p:tag name="KSO_WM_BEAUTIFY_FLAG" val="#wm#"/>
  <p:tag name="KSO_WM_UNIT_ID" val="custom20188997_3*e*1"/>
  <p:tag name="KSO_WM_UNIT_PRESET_TEXT" val="PART&#13;ONE"/>
</p:tagLst>
</file>

<file path=ppt/tags/tag37.xml><?xml version="1.0" encoding="utf-8"?>
<p:tagLst xmlns:p="http://schemas.openxmlformats.org/presentationml/2006/main">
  <p:tag name="KSO_WM_TAG_VERSION" val="1.0"/>
  <p:tag name="KSO_WM_SLIDE_ITEM_CNT" val="2"/>
  <p:tag name="KSO_WM_SLIDE_LAYOUT" val="a_f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7_3"/>
  <p:tag name="KSO_WM_TEMPLATE_CATEGORY" val="custom"/>
  <p:tag name="KSO_WM_TEMPLATE_INDEX" val="20188997"/>
  <p:tag name="KSO_WM_SLIDE_ID" val="custom20188997_3"/>
  <p:tag name="KSO_WM_SLIDE_INDEX" val="3"/>
  <p:tag name="KSO_WM_TEMPLATE_SUBCATEGORY" val="combine"/>
</p:tagLst>
</file>

<file path=ppt/tags/tag38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4*i*0"/>
  <p:tag name="KSO_WM_TEMPLATE_CATEGORY" val="custom"/>
  <p:tag name="KSO_WM_TEMPLATE_INDEX" val="20188997"/>
  <p:tag name="KSO_WM_UNIT_INDEX" val="0"/>
</p:tagLst>
</file>

<file path=ppt/tags/tag39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4*i*1"/>
  <p:tag name="KSO_WM_TEMPLATE_CATEGORY" val="custom"/>
  <p:tag name="KSO_WM_TEMPLATE_INDEX" val="20188997"/>
  <p:tag name="KSO_WM_UNIT_INDEX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5107_1"/>
  <p:tag name="KSO_WM_TEMPLATE_CATEGORY" val="custom"/>
  <p:tag name="KSO_WM_TEMPLATE_INDEX" val="20188997"/>
  <p:tag name="KSO_WM_TEMPLATE_SUBCATEGORY" val="combine"/>
  <p:tag name="KSO_WM_TEMPLATE_THUMBS_INDEX" val="1、2、3、4、6、8、10、12、13、14"/>
</p:tagLst>
</file>

<file path=ppt/tags/tag40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4*i*2"/>
  <p:tag name="KSO_WM_TEMPLATE_CATEGORY" val="custom"/>
  <p:tag name="KSO_WM_TEMPLATE_INDEX" val="20188997"/>
  <p:tag name="KSO_WM_UNIT_INDEX" val="2"/>
</p:tagLst>
</file>

<file path=ppt/tags/tag41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4*i*3"/>
  <p:tag name="KSO_WM_TEMPLATE_CATEGORY" val="custom"/>
  <p:tag name="KSO_WM_TEMPLATE_INDEX" val="20188997"/>
  <p:tag name="KSO_WM_UNIT_INDEX" val="3"/>
</p:tagLst>
</file>

<file path=ppt/tags/tag42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4*i*4"/>
  <p:tag name="KSO_WM_TEMPLATE_CATEGORY" val="custom"/>
  <p:tag name="KSO_WM_TEMPLATE_INDEX" val="20188997"/>
  <p:tag name="KSO_WM_UNIT_INDEX" val="4"/>
</p:tagLst>
</file>

<file path=ppt/tags/tag43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a"/>
  <p:tag name="KSO_WM_UNIT_INDEX" val="1_2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DIAGRAM_GROUP_CODE" val="l1-2"/>
  <p:tag name="KSO_WM_UNIT_ID" val="custom20188997_4*l_h_a*1_2_1"/>
  <p:tag name="KSO_WM_UNIT_PRESET_TEXT" val="背景2"/>
</p:tagLst>
</file>

<file path=ppt/tags/tag44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f"/>
  <p:tag name="KSO_WM_UNIT_INDEX" val="1_2_1"/>
  <p:tag name="KSO_WM_UNIT_LAYERLEVEL" val="1_1_1"/>
  <p:tag name="KSO_WM_UNIT_VALUE" val="69"/>
  <p:tag name="KSO_WM_UNIT_HIGHLIGHT" val="0"/>
  <p:tag name="KSO_WM_UNIT_COMPATIBLE" val="0"/>
  <p:tag name="KSO_WM_UNIT_CLEAR" val="0"/>
  <p:tag name="KSO_WM_BEAUTIFY_FLAG" val="#wm#"/>
  <p:tag name="KSO_WM_DIAGRAM_GROUP_CODE" val="l1-2"/>
  <p:tag name="KSO_WM_UNIT_ID" val="custom20188997_4*l_h_f*1_2_1"/>
  <p:tag name="KSO_WM_UNIT_PRESET_TEXT" val="点击输入本栏的具体文字，简明扼要地说明分项内容。作为概念的解说，请根据您的具体内容酌情进行修改，以便于让阅读者更容易理解。"/>
</p:tagLst>
</file>

<file path=ppt/tags/tag45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a"/>
  <p:tag name="KSO_WM_UNIT_INDEX" val="1_1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DIAGRAM_GROUP_CODE" val="l1-2"/>
  <p:tag name="KSO_WM_UNIT_ID" val="custom20188997_4*l_h_a*1_1_1"/>
  <p:tag name="KSO_WM_UNIT_PRESET_TEXT" val="背景1"/>
</p:tagLst>
</file>

<file path=ppt/tags/tag46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f"/>
  <p:tag name="KSO_WM_UNIT_INDEX" val="1_1_1"/>
  <p:tag name="KSO_WM_UNIT_LAYERLEVEL" val="1_1_1"/>
  <p:tag name="KSO_WM_UNIT_VALUE" val="69"/>
  <p:tag name="KSO_WM_UNIT_HIGHLIGHT" val="0"/>
  <p:tag name="KSO_WM_UNIT_COMPATIBLE" val="0"/>
  <p:tag name="KSO_WM_UNIT_CLEAR" val="0"/>
  <p:tag name="KSO_WM_BEAUTIFY_FLAG" val="#wm#"/>
  <p:tag name="KSO_WM_DIAGRAM_GROUP_CODE" val="l1-2"/>
  <p:tag name="KSO_WM_UNIT_ID" val="custom20188997_4*l_h_f*1_1_1"/>
  <p:tag name="KSO_WM_UNIT_PRESET_TEXT" val="点击输入本栏的具体文字，简明扼要地说明分项内容。作为概念的解说，请根据您的具体内容酌情进行修改，以便于让阅读者更容易理解。"/>
</p:tagLst>
</file>

<file path=ppt/tags/tag47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h_a"/>
  <p:tag name="KSO_WM_UNIT_INDEX" val="1_1"/>
  <p:tag name="KSO_WM_UNIT_LAYERLEVEL" val="1_1"/>
  <p:tag name="KSO_WM_UNIT_VALUE" val="27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8997_4*h_a*1_1"/>
  <p:tag name="KSO_WM_UNIT_PRESET_TEXT" val="点击输入本栏的具体文字，简明扼要地说明内容"/>
</p:tagLst>
</file>

<file path=ppt/tags/tag48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8997_4*a*1"/>
  <p:tag name="KSO_WM_UNIT_PRESET_TEXT" val="1.1 选题背景"/>
</p:tagLst>
</file>

<file path=ppt/tags/tag49.xml><?xml version="1.0" encoding="utf-8"?>
<p:tagLst xmlns:p="http://schemas.openxmlformats.org/presentationml/2006/main">
  <p:tag name="KSO_WM_TAG_VERSION" val="1.0"/>
  <p:tag name="KSO_WM_SLIDE_ITEM_CNT" val="2"/>
  <p:tag name="KSO_WM_SLIDE_LAYOUT" val="a_l_h"/>
  <p:tag name="KSO_WM_SLIDE_LAYOUT_CNT" val="1_1_1"/>
  <p:tag name="KSO_WM_SLIDE_TYPE" val="text"/>
  <p:tag name="KSO_WM_SLIDE_SUBTYPE" val="diag"/>
  <p:tag name="KSO_WM_BEAUTIFY_FLAG" val="#wm#"/>
  <p:tag name="KSO_WM_SLIDE_POSITION" val="50*160"/>
  <p:tag name="KSO_WM_SLIDE_SIZE" val="844*321"/>
  <p:tag name="KSO_WM_COMBINE_RELATE_SLIDE_ID" val="background20185107_4"/>
  <p:tag name="KSO_WM_TEMPLATE_CATEGORY" val="custom"/>
  <p:tag name="KSO_WM_TEMPLATE_INDEX" val="20188997"/>
  <p:tag name="KSO_WM_SLIDE_ID" val="custom20188997_4"/>
  <p:tag name="KSO_WM_SLIDE_INDEX" val="4"/>
  <p:tag name="KSO_WM_DIAGRAM_GROUP_CODE" val="l1-2"/>
  <p:tag name="KSO_WM_TEMPLATE_SUBCATEGORY" val="combine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4560"/>
</p:tagLst>
</file>

<file path=ppt/tags/tag50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e"/>
  <p:tag name="KSO_WM_UNIT_INDEX" val="1"/>
  <p:tag name="KSO_WM_UNIT_LAYERLEVEL" val="1"/>
  <p:tag name="KSO_WM_UNIT_VALUE" val="4"/>
  <p:tag name="KSO_WM_UNIT_HIGHLIGHT" val="0"/>
  <p:tag name="KSO_WM_UNIT_COMPATIBLE" val="1"/>
  <p:tag name="KSO_WM_UNIT_CLEAR" val="0"/>
  <p:tag name="KSO_WM_BEAUTIFY_FLAG" val="#wm#"/>
  <p:tag name="KSO_WM_UNIT_ID" val="custom20188997_5*e*1"/>
  <p:tag name="KSO_WM_UNIT_PRESET_TEXT" val="PART&#13;TWO"/>
</p:tagLst>
</file>

<file path=ppt/tags/tag51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8997_5*a*1"/>
  <p:tag name="KSO_WM_UNIT_PRESET_TEXT" val="2. 研究方法"/>
</p:tagLst>
</file>

<file path=ppt/tags/tag52.xml><?xml version="1.0" encoding="utf-8"?>
<p:tagLst xmlns:p="http://schemas.openxmlformats.org/presentationml/2006/main">
  <p:tag name="KSO_WM_TEMPLATE_CATEGORY" val="custom"/>
  <p:tag name="KSO_WM_TEMPLATE_INDEX" val="20188997"/>
  <p:tag name="KSO_WM_UNIT_ISCONTENTSTITLE" val="0"/>
  <p:tag name="KSO_WM_UNIT_TYPE" val="f"/>
  <p:tag name="KSO_WM_UNIT_INDEX" val="1"/>
  <p:tag name="KSO_WM_UNIT_LAYERLEVEL" val="1"/>
  <p:tag name="KSO_WM_UNIT_VALUE" val="23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97_5*f*1"/>
  <p:tag name="KSO_WM_UNIT_PRESET_TEXT" val="2.1研究思路   2.2可行性分析   2.3研究过程"/>
</p:tagLst>
</file>

<file path=ppt/tags/tag53.xml><?xml version="1.0" encoding="utf-8"?>
<p:tagLst xmlns:p="http://schemas.openxmlformats.org/presentationml/2006/main">
  <p:tag name="KSO_WM_TAG_VERSION" val="1.0"/>
  <p:tag name="KSO_WM_SLIDE_ITEM_CNT" val="2"/>
  <p:tag name="KSO_WM_SLIDE_LAYOUT" val="a_e_f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7_5"/>
  <p:tag name="KSO_WM_TEMPLATE_CATEGORY" val="custom"/>
  <p:tag name="KSO_WM_TEMPLATE_INDEX" val="20188997"/>
  <p:tag name="KSO_WM_SLIDE_ID" val="custom20188997_5"/>
  <p:tag name="KSO_WM_SLIDE_INDEX" val="5"/>
  <p:tag name="KSO_WM_TEMPLATE_SUBCATEGORY" val="combine"/>
</p:tagLst>
</file>

<file path=ppt/tags/tag54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a"/>
  <p:tag name="KSO_WM_UNIT_INDEX" val="1_1_1"/>
  <p:tag name="KSO_WM_UNIT_LAYERLEVEL" val="1_1_1"/>
  <p:tag name="KSO_WM_UNIT_VALUE" val="8"/>
  <p:tag name="KSO_WM_UNIT_HIGHLIGHT" val="0"/>
  <p:tag name="KSO_WM_UNIT_COMPATIBLE" val="0"/>
  <p:tag name="KSO_WM_UNIT_CLEAR" val="0"/>
  <p:tag name="KSO_WM_BEAUTIFY_FLAG" val="#wm#"/>
  <p:tag name="KSO_WM_DIAGRAM_GROUP_CODE" val="m1-1"/>
  <p:tag name="KSO_WM_UNIT_ID" val="custom20188997_6*m_h_a*1_1_1"/>
  <p:tag name="KSO_WM_UNIT_PRESET_TEXT" val="添加你的标题"/>
</p:tagLst>
</file>

<file path=ppt/tags/tag55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f"/>
  <p:tag name="KSO_WM_UNIT_INDEX" val="1_1_1"/>
  <p:tag name="KSO_WM_UNIT_LAYERLEVEL" val="1_1_1"/>
  <p:tag name="KSO_WM_UNIT_VALUE" val="60"/>
  <p:tag name="KSO_WM_UNIT_HIGHLIGHT" val="0"/>
  <p:tag name="KSO_WM_UNIT_COMPATIBLE" val="0"/>
  <p:tag name="KSO_WM_UNIT_CLEAR" val="0"/>
  <p:tag name="KSO_WM_BEAUTIFY_FLAG" val="#wm#"/>
  <p:tag name="KSO_WM_DIAGRAM_GROUP_CODE" val="m1-1"/>
  <p:tag name="KSO_WM_UNIT_ID" val="custom20188997_6*m_h_f*1_1_1"/>
  <p:tag name="KSO_WM_UNIT_PRESET_TEXT" val="点击输入本栏的具体文字，简明扼要地说明分项内容。作为概念的解说，请根据您的具体内容酌情进行修改."/>
</p:tagLst>
</file>

<file path=ppt/tags/tag56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DIAGRAM_GROUP_CODE" val="m1_1"/>
  <p:tag name="KSO_WM_UNIT_ID" val="custom20188997_6*a*1"/>
  <p:tag name="KSO_WM_UNIT_PRESET_TEXT" val="2.1 研究思路"/>
</p:tagLst>
</file>

<file path=ppt/tags/tag57.xml><?xml version="1.0" encoding="utf-8"?>
<p:tagLst xmlns:p="http://schemas.openxmlformats.org/presentationml/2006/main">
  <p:tag name="KSO_WM_DIAGRAM_GROUP_CODE" val="m1_1"/>
  <p:tag name="KSO_WM_TAG_VERSION" val="1.0"/>
  <p:tag name="KSO_WM_BEAUTIFY_FLAG" val="#wm#"/>
  <p:tag name="KSO_WM_UNIT_TYPE" val="i"/>
  <p:tag name="KSO_WM_UNIT_ID" val="custom20188997_6*i*3"/>
  <p:tag name="KSO_WM_TEMPLATE_CATEGORY" val="custom"/>
  <p:tag name="KSO_WM_TEMPLATE_INDEX" val="20188997"/>
  <p:tag name="KSO_WM_UNIT_INDEX" val="3"/>
</p:tagLst>
</file>

<file path=ppt/tags/tag58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i"/>
  <p:tag name="KSO_WM_UNIT_INDEX" val="1_1"/>
  <p:tag name="KSO_WM_UNIT_LAYERLEVEL" val="1_1"/>
  <p:tag name="KSO_WM_BEAUTIFY_FLAG" val="#wm#"/>
  <p:tag name="KSO_WM_DIAGRAM_GROUP_CODE" val="m1-1"/>
  <p:tag name="KSO_WM_UNIT_ID" val="custom20188997_6*m_i*1_1"/>
</p:tagLst>
</file>

<file path=ppt/tags/tag59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i"/>
  <p:tag name="KSO_WM_UNIT_INDEX" val="1_1_1"/>
  <p:tag name="KSO_WM_UNIT_LAYERLEVEL" val="1_1_1"/>
  <p:tag name="KSO_WM_BEAUTIFY_FLAG" val="#wm#"/>
  <p:tag name="KSO_WM_DIAGRAM_GROUP_CODE" val="m1-1"/>
  <p:tag name="KSO_WM_UNIT_ID" val="custom20188997_6*m_h_i*1_1_1"/>
</p:tagLst>
</file>

<file path=ppt/tags/tag6.xml><?xml version="1.0" encoding="utf-8"?>
<p:tagLst xmlns:p="http://schemas.openxmlformats.org/presentationml/2006/main">
  <p:tag name="KSO_WM_TAG_VERSION" val="1.0"/>
  <p:tag name="KSO_WM_TEMPLATE_CATEGORY" val="custom"/>
  <p:tag name="KSO_WM_TEMPLATE_INDEX" val="20184560"/>
</p:tagLst>
</file>

<file path=ppt/tags/tag60.xml><?xml version="1.0" encoding="utf-8"?>
<p:tagLst xmlns:p="http://schemas.openxmlformats.org/presentationml/2006/main">
  <p:tag name="KSO_WM_TEMPLATE_CATEGORY" val="custom"/>
  <p:tag name="KSO_WM_TEMPLATE_INDEX" val="20188997"/>
  <p:tag name="KSO_WM_UNIT_VALUE" val="15"/>
  <p:tag name="KSO_WM_UNIT_HIGHLIGHT" val="0"/>
  <p:tag name="KSO_WM_UNIT_COMPATIBLE" val="0"/>
  <p:tag name="KSO_WM_UNIT_CLEAR" val="0"/>
  <p:tag name="KSO_WM_TAG_VERSION" val="1.0"/>
  <p:tag name="KSO_WM_UNIT_TYPE" val="m_h_i"/>
  <p:tag name="KSO_WM_UNIT_INDEX" val="1_1_2"/>
  <p:tag name="KSO_WM_UNIT_LAYERLEVEL" val="1_1_1"/>
  <p:tag name="KSO_WM_BEAUTIFY_FLAG" val="#wm#"/>
  <p:tag name="KSO_WM_DIAGRAM_GROUP_CODE" val="m1-1"/>
  <p:tag name="KSO_WM_UNIT_ID" val="custom20188997_6*m_h_i*1_1_2"/>
</p:tagLst>
</file>

<file path=ppt/tags/tag61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i"/>
  <p:tag name="KSO_WM_UNIT_INDEX" val="1_2_1"/>
  <p:tag name="KSO_WM_UNIT_LAYERLEVEL" val="1_1_1"/>
  <p:tag name="KSO_WM_BEAUTIFY_FLAG" val="#wm#"/>
  <p:tag name="KSO_WM_DIAGRAM_GROUP_CODE" val="m1-1"/>
  <p:tag name="KSO_WM_UNIT_ID" val="custom20188997_6*m_h_i*1_2_1"/>
</p:tagLst>
</file>

<file path=ppt/tags/tag62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i"/>
  <p:tag name="KSO_WM_UNIT_INDEX" val="1_4_1"/>
  <p:tag name="KSO_WM_UNIT_LAYERLEVEL" val="1_1_1"/>
  <p:tag name="KSO_WM_BEAUTIFY_FLAG" val="#wm#"/>
  <p:tag name="KSO_WM_DIAGRAM_GROUP_CODE" val="m1-1"/>
  <p:tag name="KSO_WM_UNIT_ID" val="custom20188997_6*m_h_i*1_4_1"/>
</p:tagLst>
</file>

<file path=ppt/tags/tag63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i"/>
  <p:tag name="KSO_WM_UNIT_INDEX" val="1_5_1"/>
  <p:tag name="KSO_WM_UNIT_LAYERLEVEL" val="1_1_1"/>
  <p:tag name="KSO_WM_BEAUTIFY_FLAG" val="#wm#"/>
  <p:tag name="KSO_WM_DIAGRAM_GROUP_CODE" val="m1-1"/>
  <p:tag name="KSO_WM_UNIT_ID" val="custom20188997_6*m_h_i*1_5_1"/>
</p:tagLst>
</file>

<file path=ppt/tags/tag64.xml><?xml version="1.0" encoding="utf-8"?>
<p:tagLst xmlns:p="http://schemas.openxmlformats.org/presentationml/2006/main">
  <p:tag name="KSO_WM_TEMPLATE_CATEGORY" val="custom"/>
  <p:tag name="KSO_WM_TEMPLATE_INDEX" val="20188997"/>
  <p:tag name="KSO_WM_UNIT_VALUE" val="15"/>
  <p:tag name="KSO_WM_UNIT_HIGHLIGHT" val="0"/>
  <p:tag name="KSO_WM_UNIT_COMPATIBLE" val="0"/>
  <p:tag name="KSO_WM_UNIT_CLEAR" val="0"/>
  <p:tag name="KSO_WM_TAG_VERSION" val="1.0"/>
  <p:tag name="KSO_WM_UNIT_TYPE" val="m_h_i"/>
  <p:tag name="KSO_WM_UNIT_INDEX" val="1_5_2"/>
  <p:tag name="KSO_WM_UNIT_LAYERLEVEL" val="1_1_1"/>
  <p:tag name="KSO_WM_BEAUTIFY_FLAG" val="#wm#"/>
  <p:tag name="KSO_WM_DIAGRAM_GROUP_CODE" val="m1-1"/>
  <p:tag name="KSO_WM_UNIT_ID" val="custom20188997_6*m_h_i*1_5_2"/>
</p:tagLst>
</file>

<file path=ppt/tags/tag65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a"/>
  <p:tag name="KSO_WM_UNIT_INDEX" val="1_2_1"/>
  <p:tag name="KSO_WM_UNIT_LAYERLEVEL" val="1_1_1"/>
  <p:tag name="KSO_WM_UNIT_VALUE" val="8"/>
  <p:tag name="KSO_WM_UNIT_HIGHLIGHT" val="0"/>
  <p:tag name="KSO_WM_UNIT_COMPATIBLE" val="0"/>
  <p:tag name="KSO_WM_UNIT_CLEAR" val="0"/>
  <p:tag name="KSO_WM_BEAUTIFY_FLAG" val="#wm#"/>
  <p:tag name="KSO_WM_DIAGRAM_GROUP_CODE" val="m1-1"/>
  <p:tag name="KSO_WM_UNIT_ID" val="custom20188997_6*m_h_a*1_2_1"/>
  <p:tag name="KSO_WM_UNIT_PRESET_TEXT" val="添加你的标题"/>
</p:tagLst>
</file>

<file path=ppt/tags/tag66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f"/>
  <p:tag name="KSO_WM_UNIT_INDEX" val="1_2_1"/>
  <p:tag name="KSO_WM_UNIT_LAYERLEVEL" val="1_1_1"/>
  <p:tag name="KSO_WM_UNIT_VALUE" val="60"/>
  <p:tag name="KSO_WM_UNIT_HIGHLIGHT" val="0"/>
  <p:tag name="KSO_WM_UNIT_COMPATIBLE" val="0"/>
  <p:tag name="KSO_WM_UNIT_CLEAR" val="0"/>
  <p:tag name="KSO_WM_BEAUTIFY_FLAG" val="#wm#"/>
  <p:tag name="KSO_WM_DIAGRAM_GROUP_CODE" val="m1-1"/>
  <p:tag name="KSO_WM_UNIT_ID" val="custom20188997_6*m_h_f*1_2_1"/>
  <p:tag name="KSO_WM_UNIT_PRESET_TEXT" val="点击输入本栏的具体文字，简明扼要地说明分项内容。作为概念的解说，请根据您的具体内容酌情进行修改."/>
</p:tagLst>
</file>

<file path=ppt/tags/tag67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a"/>
  <p:tag name="KSO_WM_UNIT_INDEX" val="1_4_1"/>
  <p:tag name="KSO_WM_UNIT_LAYERLEVEL" val="1_1_1"/>
  <p:tag name="KSO_WM_UNIT_VALUE" val="8"/>
  <p:tag name="KSO_WM_UNIT_HIGHLIGHT" val="0"/>
  <p:tag name="KSO_WM_UNIT_COMPATIBLE" val="0"/>
  <p:tag name="KSO_WM_UNIT_CLEAR" val="0"/>
  <p:tag name="KSO_WM_BEAUTIFY_FLAG" val="#wm#"/>
  <p:tag name="KSO_WM_DIAGRAM_GROUP_CODE" val="m1-1"/>
  <p:tag name="KSO_WM_UNIT_ID" val="custom20188997_6*m_h_a*1_4_1"/>
  <p:tag name="KSO_WM_UNIT_PRESET_TEXT" val="添加你的标题"/>
</p:tagLst>
</file>

<file path=ppt/tags/tag68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f"/>
  <p:tag name="KSO_WM_UNIT_INDEX" val="1_4_1"/>
  <p:tag name="KSO_WM_UNIT_LAYERLEVEL" val="1_1_1"/>
  <p:tag name="KSO_WM_UNIT_VALUE" val="60"/>
  <p:tag name="KSO_WM_UNIT_HIGHLIGHT" val="0"/>
  <p:tag name="KSO_WM_UNIT_COMPATIBLE" val="0"/>
  <p:tag name="KSO_WM_UNIT_CLEAR" val="0"/>
  <p:tag name="KSO_WM_BEAUTIFY_FLAG" val="#wm#"/>
  <p:tag name="KSO_WM_DIAGRAM_GROUP_CODE" val="m1-1"/>
  <p:tag name="KSO_WM_UNIT_ID" val="custom20188997_6*m_h_f*1_4_1"/>
  <p:tag name="KSO_WM_UNIT_PRESET_TEXT" val="点击输入本栏的具体文字，简明扼要地说明分项内容。作为概念的解说，请根据您的具体内容酌情进行修改."/>
</p:tagLst>
</file>

<file path=ppt/tags/tag69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a"/>
  <p:tag name="KSO_WM_UNIT_INDEX" val="1_5_1"/>
  <p:tag name="KSO_WM_UNIT_LAYERLEVEL" val="1_1_1"/>
  <p:tag name="KSO_WM_UNIT_VALUE" val="8"/>
  <p:tag name="KSO_WM_UNIT_HIGHLIGHT" val="0"/>
  <p:tag name="KSO_WM_UNIT_COMPATIBLE" val="0"/>
  <p:tag name="KSO_WM_UNIT_CLEAR" val="0"/>
  <p:tag name="KSO_WM_BEAUTIFY_FLAG" val="#wm#"/>
  <p:tag name="KSO_WM_DIAGRAM_GROUP_CODE" val="m1-1"/>
  <p:tag name="KSO_WM_UNIT_ID" val="custom20188997_6*m_h_a*1_5_1"/>
  <p:tag name="KSO_WM_UNIT_PRESET_TEXT" val="添加你的标题"/>
</p:tagLst>
</file>

<file path=ppt/tags/tag7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TEMPLATE_THUMBS_INDEX" val="1、11、12、16、22、23"/>
  <p:tag name="KSO_WM_BEAUTIFY_FLAG" val="#wm#"/>
</p:tagLst>
</file>

<file path=ppt/tags/tag70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f"/>
  <p:tag name="KSO_WM_UNIT_INDEX" val="1_5_1"/>
  <p:tag name="KSO_WM_UNIT_LAYERLEVEL" val="1_1_1"/>
  <p:tag name="KSO_WM_UNIT_VALUE" val="60"/>
  <p:tag name="KSO_WM_UNIT_HIGHLIGHT" val="0"/>
  <p:tag name="KSO_WM_UNIT_COMPATIBLE" val="0"/>
  <p:tag name="KSO_WM_UNIT_CLEAR" val="0"/>
  <p:tag name="KSO_WM_BEAUTIFY_FLAG" val="#wm#"/>
  <p:tag name="KSO_WM_DIAGRAM_GROUP_CODE" val="m1-1"/>
  <p:tag name="KSO_WM_UNIT_ID" val="custom20188997_6*m_h_f*1_5_1"/>
  <p:tag name="KSO_WM_UNIT_PRESET_TEXT" val="点击输入本栏的具体文字，简明扼要地说明分项内容。作为概念的解说，请根据您的具体内容酌情进行修改."/>
</p:tagLst>
</file>

<file path=ppt/tags/tag71.xml><?xml version="1.0" encoding="utf-8"?>
<p:tagLst xmlns:p="http://schemas.openxmlformats.org/presentationml/2006/main">
  <p:tag name="KSO_WM_TAG_VERSION" val="1.0"/>
  <p:tag name="KSO_WM_SLIDE_ITEM_CNT" val="5"/>
  <p:tag name="KSO_WM_SLIDE_LAYOUT" val="a_m"/>
  <p:tag name="KSO_WM_SLIDE_LAYOUT_CNT" val="1_1"/>
  <p:tag name="KSO_WM_SLIDE_TYPE" val="text"/>
  <p:tag name="KSO_WM_SLIDE_SUBTYPE" val="diag"/>
  <p:tag name="KSO_WM_BEAUTIFY_FLAG" val="#wm#"/>
  <p:tag name="KSO_WM_SLIDE_POSITION" val="34*154"/>
  <p:tag name="KSO_WM_SLIDE_SIZE" val="884*287"/>
  <p:tag name="KSO_WM_COMBINE_RELATE_SLIDE_ID" val="background20185107_6"/>
  <p:tag name="KSO_WM_TEMPLATE_CATEGORY" val="custom"/>
  <p:tag name="KSO_WM_TEMPLATE_INDEX" val="20188997"/>
  <p:tag name="KSO_WM_SLIDE_ID" val="custom20188997_6"/>
  <p:tag name="KSO_WM_SLIDE_INDEX" val="6"/>
  <p:tag name="KSO_WM_DIAGRAM_GROUP_CODE" val="m1-1"/>
  <p:tag name="KSO_WM_TEMPLATE_SUBCATEGORY" val="combine"/>
</p:tagLst>
</file>

<file path=ppt/tags/tag72.xml><?xml version="1.0" encoding="utf-8"?>
<p:tagLst xmlns:p="http://schemas.openxmlformats.org/presentationml/2006/main">
  <p:tag name="KSO_WM_TEMPLATE_CATEGORY" val="custom"/>
  <p:tag name="KSO_WM_TEMPLATE_INDEX" val="20188997"/>
  <p:tag name="KSO_WM_UNIT_TYPE" val="e"/>
  <p:tag name="KSO_WM_UNIT_INDEX" val="1"/>
  <p:tag name="KSO_WM_UNIT_LAYERLEVEL" val="1"/>
  <p:tag name="KSO_WM_UNIT_VALUE" val="8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8997_7*e*1"/>
  <p:tag name="KSO_WM_UNIT_PRESET_TEXT" val="PART&#13;THREE"/>
</p:tagLst>
</file>

<file path=ppt/tags/tag73.xml><?xml version="1.0" encoding="utf-8"?>
<p:tagLst xmlns:p="http://schemas.openxmlformats.org/presentationml/2006/main">
  <p:tag name="KSO_WM_TEMPLATE_CATEGORY" val="custom"/>
  <p:tag name="KSO_WM_TEMPLATE_INDEX" val="20188997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97_7*a*1"/>
  <p:tag name="KSO_WM_UNIT_PRESET_TEXT" val="3. 技术实践"/>
</p:tagLst>
</file>

<file path=ppt/tags/tag74.xml><?xml version="1.0" encoding="utf-8"?>
<p:tagLst xmlns:p="http://schemas.openxmlformats.org/presentationml/2006/main">
  <p:tag name="KSO_WM_TEMPLATE_CATEGORY" val="custom"/>
  <p:tag name="KSO_WM_TEMPLATE_INDEX" val="20188997"/>
  <p:tag name="KSO_WM_UNIT_TYPE" val="f"/>
  <p:tag name="KSO_WM_UNIT_INDEX" val="1"/>
  <p:tag name="KSO_WM_UNIT_LAYERLEVEL" val="1"/>
  <p:tag name="KSO_WM_UNIT_VALUE" val="23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97_7*f*1"/>
  <p:tag name="KSO_WM_UNIT_PRESET_TEXT" val="3.1关键技术   3.2技术难点   3.3案例分析"/>
</p:tagLst>
</file>

<file path=ppt/tags/tag75.xml><?xml version="1.0" encoding="utf-8"?>
<p:tagLst xmlns:p="http://schemas.openxmlformats.org/presentationml/2006/main">
  <p:tag name="KSO_WM_TAG_VERSION" val="1.0"/>
  <p:tag name="KSO_WM_SLIDE_ITEM_CNT" val="2"/>
  <p:tag name="KSO_WM_SLIDE_LAYOUT" val="a_f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7_7"/>
  <p:tag name="KSO_WM_TEMPLATE_CATEGORY" val="custom"/>
  <p:tag name="KSO_WM_TEMPLATE_INDEX" val="20188997"/>
  <p:tag name="KSO_WM_SLIDE_ID" val="custom20188997_7"/>
  <p:tag name="KSO_WM_SLIDE_INDEX" val="7"/>
  <p:tag name="KSO_WM_TEMPLATE_SUBCATEGORY" val="combine"/>
</p:tagLst>
</file>

<file path=ppt/tags/tag76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1_1"/>
  <p:tag name="KSO_WM_UNIT_LAYERLEVEL" val="1_1_1"/>
  <p:tag name="KSO_WM_BEAUTIFY_FLAG" val="#wm#"/>
  <p:tag name="KSO_WM_TAG_VERSION" val="1.0"/>
  <p:tag name="KSO_WM_DIAGRAM_GROUP_CODE" val="m1-2"/>
  <p:tag name="KSO_WM_UNIT_ID" val="custom20188997_8*m_h_i*1_1_1"/>
</p:tagLst>
</file>

<file path=ppt/tags/tag77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3_1"/>
  <p:tag name="KSO_WM_UNIT_LAYERLEVEL" val="1_1_1"/>
  <p:tag name="KSO_WM_BEAUTIFY_FLAG" val="#wm#"/>
  <p:tag name="KSO_WM_TAG_VERSION" val="1.0"/>
  <p:tag name="KSO_WM_DIAGRAM_GROUP_CODE" val="m1-2"/>
  <p:tag name="KSO_WM_UNIT_ID" val="custom20188997_8*m_h_i*1_3_1"/>
</p:tagLst>
</file>

<file path=ppt/tags/tag78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2_1"/>
  <p:tag name="KSO_WM_UNIT_LAYERLEVEL" val="1_1_1"/>
  <p:tag name="KSO_WM_BEAUTIFY_FLAG" val="#wm#"/>
  <p:tag name="KSO_WM_TAG_VERSION" val="1.0"/>
  <p:tag name="KSO_WM_DIAGRAM_GROUP_CODE" val="m1-2"/>
  <p:tag name="KSO_WM_UNIT_ID" val="custom20188997_8*m_h_i*1_2_1"/>
</p:tagLst>
</file>

<file path=ppt/tags/tag79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1_2"/>
  <p:tag name="KSO_WM_UNIT_LAYERLEVEL" val="1_1_1"/>
  <p:tag name="KSO_WM_BEAUTIFY_FLAG" val="#wm#"/>
  <p:tag name="KSO_WM_TAG_VERSION" val="1.0"/>
  <p:tag name="KSO_WM_DIAGRAM_GROUP_CODE" val="m1-2"/>
  <p:tag name="KSO_WM_UNIT_ID" val="custom20188997_8*m_h_i*1_1_2"/>
</p:tagLst>
</file>

<file path=ppt/tags/tag8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蓝色扁平清新通用"/>
</p:tagLst>
</file>

<file path=ppt/tags/tag80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2_2"/>
  <p:tag name="KSO_WM_UNIT_LAYERLEVEL" val="1_1_1"/>
  <p:tag name="KSO_WM_BEAUTIFY_FLAG" val="#wm#"/>
  <p:tag name="KSO_WM_TAG_VERSION" val="1.0"/>
  <p:tag name="KSO_WM_DIAGRAM_GROUP_CODE" val="m1-2"/>
  <p:tag name="KSO_WM_UNIT_ID" val="custom20188997_8*m_h_i*1_2_2"/>
</p:tagLst>
</file>

<file path=ppt/tags/tag81.xml><?xml version="1.0" encoding="utf-8"?>
<p:tagLst xmlns:p="http://schemas.openxmlformats.org/presentationml/2006/main">
  <p:tag name="KSO_WM_TEMPLATE_CATEGORY" val="custom"/>
  <p:tag name="KSO_WM_TEMPLATE_INDEX" val="20188997"/>
  <p:tag name="KSO_WM_UNIT_TYPE" val="m_h_a"/>
  <p:tag name="KSO_WM_UNIT_INDEX" val="1_2_1"/>
  <p:tag name="KSO_WM_UNIT_LAYERLEVEL" val="1_1_1"/>
  <p:tag name="KSO_WM_UNIT_VALUE" val="1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2"/>
  <p:tag name="KSO_WM_UNIT_ID" val="custom20188997_8*m_h_a*1_2_1"/>
  <p:tag name="KSO_WM_UNIT_PRESET_TEXT" val="添加你的标题"/>
</p:tagLst>
</file>

<file path=ppt/tags/tag82.xml><?xml version="1.0" encoding="utf-8"?>
<p:tagLst xmlns:p="http://schemas.openxmlformats.org/presentationml/2006/main">
  <p:tag name="KSO_WM_TEMPLATE_CATEGORY" val="custom"/>
  <p:tag name="KSO_WM_TEMPLATE_INDEX" val="20188997"/>
  <p:tag name="KSO_WM_UNIT_TYPE" val="m_h_f"/>
  <p:tag name="KSO_WM_UNIT_INDEX" val="1_2_1"/>
  <p:tag name="KSO_WM_UNIT_LAYERLEVEL" val="1_1_1"/>
  <p:tag name="KSO_WM_UNIT_VALUE" val="3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2"/>
  <p:tag name="KSO_WM_UNIT_ID" val="custom20188997_8*m_h_f*1_2_1"/>
  <p:tag name="KSO_WM_UNIT_PRESET_TEXT" val="点击输入本栏的具体文字，简明扼要地说明分项内容。作为概念的解说。"/>
</p:tagLst>
</file>

<file path=ppt/tags/tag83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2_3"/>
  <p:tag name="KSO_WM_UNIT_LAYERLEVEL" val="1_1_1"/>
  <p:tag name="KSO_WM_BEAUTIFY_FLAG" val="#wm#"/>
  <p:tag name="KSO_WM_TAG_VERSION" val="1.0"/>
  <p:tag name="KSO_WM_DIAGRAM_GROUP_CODE" val="m1-2"/>
  <p:tag name="KSO_WM_UNIT_ID" val="custom20188997_8*m_h_i*1_2_3"/>
</p:tagLst>
</file>

<file path=ppt/tags/tag84.xml><?xml version="1.0" encoding="utf-8"?>
<p:tagLst xmlns:p="http://schemas.openxmlformats.org/presentationml/2006/main">
  <p:tag name="KSO_WM_TEMPLATE_CATEGORY" val="custom"/>
  <p:tag name="KSO_WM_TEMPLATE_INDEX" val="20188997"/>
  <p:tag name="KSO_WM_UNIT_TYPE" val="m_i"/>
  <p:tag name="KSO_WM_UNIT_INDEX" val="1_1"/>
  <p:tag name="KSO_WM_UNIT_LAYERLEVEL" val="1_1"/>
  <p:tag name="KSO_WM_BEAUTIFY_FLAG" val="#wm#"/>
  <p:tag name="KSO_WM_TAG_VERSION" val="1.0"/>
  <p:tag name="KSO_WM_DIAGRAM_GROUP_CODE" val="m1-2"/>
  <p:tag name="KSO_WM_UNIT_ID" val="custom20188997_8*m_i*1_1"/>
</p:tagLst>
</file>

<file path=ppt/tags/tag85.xml><?xml version="1.0" encoding="utf-8"?>
<p:tagLst xmlns:p="http://schemas.openxmlformats.org/presentationml/2006/main">
  <p:tag name="KSO_WM_TEMPLATE_CATEGORY" val="custom"/>
  <p:tag name="KSO_WM_TEMPLATE_INDEX" val="20188997"/>
  <p:tag name="KSO_WM_UNIT_TYPE" val="m_i"/>
  <p:tag name="KSO_WM_UNIT_INDEX" val="1_2"/>
  <p:tag name="KSO_WM_UNIT_LAYERLEVEL" val="1_1"/>
  <p:tag name="KSO_WM_BEAUTIFY_FLAG" val="#wm#"/>
  <p:tag name="KSO_WM_TAG_VERSION" val="1.0"/>
  <p:tag name="KSO_WM_DIAGRAM_GROUP_CODE" val="m1-2"/>
  <p:tag name="KSO_WM_UNIT_ID" val="custom20188997_8*m_i*1_2"/>
</p:tagLst>
</file>

<file path=ppt/tags/tag86.xml><?xml version="1.0" encoding="utf-8"?>
<p:tagLst xmlns:p="http://schemas.openxmlformats.org/presentationml/2006/main">
  <p:tag name="KSO_WM_TEMPLATE_CATEGORY" val="custom"/>
  <p:tag name="KSO_WM_TEMPLATE_INDEX" val="20188997"/>
  <p:tag name="KSO_WM_UNIT_TYPE" val="m_i"/>
  <p:tag name="KSO_WM_UNIT_INDEX" val="1_3"/>
  <p:tag name="KSO_WM_UNIT_LAYERLEVEL" val="1_1"/>
  <p:tag name="KSO_WM_BEAUTIFY_FLAG" val="#wm#"/>
  <p:tag name="KSO_WM_TAG_VERSION" val="1.0"/>
  <p:tag name="KSO_WM_DIAGRAM_GROUP_CODE" val="m1-2"/>
  <p:tag name="KSO_WM_UNIT_ID" val="custom20188997_8*m_i*1_3"/>
</p:tagLst>
</file>

<file path=ppt/tags/tag87.xml><?xml version="1.0" encoding="utf-8"?>
<p:tagLst xmlns:p="http://schemas.openxmlformats.org/presentationml/2006/main">
  <p:tag name="KSO_WM_TEMPLATE_CATEGORY" val="custom"/>
  <p:tag name="KSO_WM_TEMPLATE_INDEX" val="20188997"/>
  <p:tag name="KSO_WM_UNIT_TYPE" val="m_i"/>
  <p:tag name="KSO_WM_UNIT_INDEX" val="1_4"/>
  <p:tag name="KSO_WM_UNIT_LAYERLEVEL" val="1_1"/>
  <p:tag name="KSO_WM_BEAUTIFY_FLAG" val="#wm#"/>
  <p:tag name="KSO_WM_TAG_VERSION" val="1.0"/>
  <p:tag name="KSO_WM_DIAGRAM_GROUP_CODE" val="m1-2"/>
  <p:tag name="KSO_WM_UNIT_ID" val="custom20188997_8*m_i*1_4"/>
</p:tagLst>
</file>

<file path=ppt/tags/tag88.xml><?xml version="1.0" encoding="utf-8"?>
<p:tagLst xmlns:p="http://schemas.openxmlformats.org/presentationml/2006/main">
  <p:tag name="KSO_WM_DIAGRAM_GROUP_CODE" val="m1_1"/>
  <p:tag name="KSO_WM_TAG_VERSION" val="1.0"/>
  <p:tag name="KSO_WM_BEAUTIFY_FLAG" val="#wm#"/>
  <p:tag name="KSO_WM_UNIT_TYPE" val="i"/>
  <p:tag name="KSO_WM_UNIT_ID" val="custom20188997_8*i*12"/>
  <p:tag name="KSO_WM_TEMPLATE_CATEGORY" val="custom"/>
  <p:tag name="KSO_WM_TEMPLATE_INDEX" val="20188997"/>
  <p:tag name="KSO_WM_UNIT_INDEX" val="12"/>
</p:tagLst>
</file>

<file path=ppt/tags/tag89.xml><?xml version="1.0" encoding="utf-8"?>
<p:tagLst xmlns:p="http://schemas.openxmlformats.org/presentationml/2006/main">
  <p:tag name="KSO_WM_TEMPLATE_CATEGORY" val="custom"/>
  <p:tag name="KSO_WM_TEMPLATE_INDEX" val="20188997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_1"/>
  <p:tag name="KSO_WM_UNIT_ID" val="custom20188997_8*a*1"/>
  <p:tag name="KSO_WM_UNIT_PRESET_TEXT" val="3.1 关键技术"/>
</p:tagLst>
</file>

<file path=ppt/tags/tag9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*b*1"/>
  <p:tag name="KSO_WM_UNIT_LAYERLEVEL" val="1"/>
  <p:tag name="KSO_WM_UNIT_VALUE" val="27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90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2_4"/>
  <p:tag name="KSO_WM_UNIT_LAYERLEVEL" val="1_1_1"/>
  <p:tag name="KSO_WM_BEAUTIFY_FLAG" val="#wm#"/>
  <p:tag name="KSO_WM_TAG_VERSION" val="1.0"/>
  <p:tag name="KSO_WM_DIAGRAM_GROUP_CODE" val="m1-2"/>
  <p:tag name="KSO_WM_UNIT_ID" val="custom20188997_8*m_h_i*1_2_4"/>
</p:tagLst>
</file>

<file path=ppt/tags/tag91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3_2"/>
  <p:tag name="KSO_WM_UNIT_LAYERLEVEL" val="1_1_1"/>
  <p:tag name="KSO_WM_BEAUTIFY_FLAG" val="#wm#"/>
  <p:tag name="KSO_WM_TAG_VERSION" val="1.0"/>
  <p:tag name="KSO_WM_DIAGRAM_GROUP_CODE" val="m1-2"/>
  <p:tag name="KSO_WM_UNIT_ID" val="custom20188997_8*m_h_i*1_3_2"/>
</p:tagLst>
</file>

<file path=ppt/tags/tag92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1_3"/>
  <p:tag name="KSO_WM_UNIT_LAYERLEVEL" val="1_1_1"/>
  <p:tag name="KSO_WM_BEAUTIFY_FLAG" val="#wm#"/>
  <p:tag name="KSO_WM_TAG_VERSION" val="1.0"/>
  <p:tag name="KSO_WM_DIAGRAM_GROUP_CODE" val="m1-2"/>
  <p:tag name="KSO_WM_UNIT_ID" val="custom20188997_8*m_h_i*1_1_3"/>
</p:tagLst>
</file>

<file path=ppt/tags/tag93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2_5"/>
  <p:tag name="KSO_WM_UNIT_LAYERLEVEL" val="1_1_1"/>
  <p:tag name="KSO_WM_BEAUTIFY_FLAG" val="#wm#"/>
  <p:tag name="KSO_WM_TAG_VERSION" val="1.0"/>
  <p:tag name="KSO_WM_DIAGRAM_GROUP_CODE" val="m1-2"/>
  <p:tag name="KSO_WM_UNIT_ID" val="custom20188997_8*m_h_i*1_2_5"/>
</p:tagLst>
</file>

<file path=ppt/tags/tag94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3_3"/>
  <p:tag name="KSO_WM_UNIT_LAYERLEVEL" val="1_1_1"/>
  <p:tag name="KSO_WM_BEAUTIFY_FLAG" val="#wm#"/>
  <p:tag name="KSO_WM_TAG_VERSION" val="1.0"/>
  <p:tag name="KSO_WM_DIAGRAM_GROUP_CODE" val="m1-2"/>
  <p:tag name="KSO_WM_UNIT_ID" val="custom20188997_8*m_h_i*1_3_3"/>
</p:tagLst>
</file>

<file path=ppt/tags/tag95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1_4"/>
  <p:tag name="KSO_WM_UNIT_LAYERLEVEL" val="1_1_1"/>
  <p:tag name="KSO_WM_BEAUTIFY_FLAG" val="#wm#"/>
  <p:tag name="KSO_WM_TAG_VERSION" val="1.0"/>
  <p:tag name="KSO_WM_DIAGRAM_GROUP_CODE" val="m1-2"/>
  <p:tag name="KSO_WM_UNIT_ID" val="custom20188997_8*m_h_i*1_1_4"/>
</p:tagLst>
</file>

<file path=ppt/tags/tag96.xml><?xml version="1.0" encoding="utf-8"?>
<p:tagLst xmlns:p="http://schemas.openxmlformats.org/presentationml/2006/main">
  <p:tag name="KSO_WM_TEMPLATE_CATEGORY" val="custom"/>
  <p:tag name="KSO_WM_TEMPLATE_INDEX" val="20188997"/>
  <p:tag name="KSO_WM_UNIT_TYPE" val="m_h_a"/>
  <p:tag name="KSO_WM_UNIT_INDEX" val="1_1_1"/>
  <p:tag name="KSO_WM_UNIT_LAYERLEVEL" val="1_1_1"/>
  <p:tag name="KSO_WM_UNIT_VALUE" val="1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2"/>
  <p:tag name="KSO_WM_UNIT_ID" val="custom20188997_8*m_h_a*1_1_1"/>
  <p:tag name="KSO_WM_UNIT_PRESET_TEXT" val="添加你的标题"/>
</p:tagLst>
</file>

<file path=ppt/tags/tag97.xml><?xml version="1.0" encoding="utf-8"?>
<p:tagLst xmlns:p="http://schemas.openxmlformats.org/presentationml/2006/main">
  <p:tag name="KSO_WM_TEMPLATE_CATEGORY" val="custom"/>
  <p:tag name="KSO_WM_TEMPLATE_INDEX" val="20188997"/>
  <p:tag name="KSO_WM_UNIT_TYPE" val="m_h_f"/>
  <p:tag name="KSO_WM_UNIT_INDEX" val="1_1_1"/>
  <p:tag name="KSO_WM_UNIT_LAYERLEVEL" val="1_1_1"/>
  <p:tag name="KSO_WM_UNIT_VALUE" val="3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2"/>
  <p:tag name="KSO_WM_UNIT_ID" val="custom20188997_8*m_h_f*1_1_1"/>
  <p:tag name="KSO_WM_UNIT_PRESET_TEXT" val="点击输入本栏的具体文字，简明扼要地说明分项内容。作为概念的解说。"/>
</p:tagLst>
</file>

<file path=ppt/tags/tag98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3_4"/>
  <p:tag name="KSO_WM_UNIT_LAYERLEVEL" val="1_1_1"/>
  <p:tag name="KSO_WM_BEAUTIFY_FLAG" val="#wm#"/>
  <p:tag name="KSO_WM_TAG_VERSION" val="1.0"/>
  <p:tag name="KSO_WM_DIAGRAM_GROUP_CODE" val="m1-2"/>
  <p:tag name="KSO_WM_UNIT_ID" val="custom20188997_8*m_h_i*1_3_4"/>
</p:tagLst>
</file>

<file path=ppt/tags/tag99.xml><?xml version="1.0" encoding="utf-8"?>
<p:tagLst xmlns:p="http://schemas.openxmlformats.org/presentationml/2006/main">
  <p:tag name="KSO_WM_TEMPLATE_CATEGORY" val="custom"/>
  <p:tag name="KSO_WM_TEMPLATE_INDEX" val="20188997"/>
  <p:tag name="KSO_WM_UNIT_TYPE" val="m_h_a"/>
  <p:tag name="KSO_WM_UNIT_INDEX" val="1_3_1"/>
  <p:tag name="KSO_WM_UNIT_LAYERLEVEL" val="1_1_1"/>
  <p:tag name="KSO_WM_UNIT_VALUE" val="1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2"/>
  <p:tag name="KSO_WM_UNIT_ID" val="custom20188997_8*m_h_a*1_3_1"/>
  <p:tag name="KSO_WM_UNIT_PRESET_TEXT" val="添加你的标题"/>
</p:tagLst>
</file>

<file path=ppt/theme/theme1.xml><?xml version="1.0" encoding="utf-8"?>
<a:theme xmlns:a="http://schemas.openxmlformats.org/drawingml/2006/main" name="1_Office 主题​​">
  <a:themeElements>
    <a:clrScheme name="自定义 305">
      <a:dk1>
        <a:srgbClr val="000000"/>
      </a:dk1>
      <a:lt1>
        <a:srgbClr val="FFFFFF"/>
      </a:lt1>
      <a:dk2>
        <a:srgbClr val="1E7EF2"/>
      </a:dk2>
      <a:lt2>
        <a:srgbClr val="E7E6E6"/>
      </a:lt2>
      <a:accent1>
        <a:srgbClr val="1E7EF2"/>
      </a:accent1>
      <a:accent2>
        <a:srgbClr val="4E4E4E"/>
      </a:accent2>
      <a:accent3>
        <a:srgbClr val="FFFFFF"/>
      </a:accent3>
      <a:accent4>
        <a:srgbClr val="1A45F3"/>
      </a:accent4>
      <a:accent5>
        <a:srgbClr val="1A45F3"/>
      </a:accent5>
      <a:accent6>
        <a:srgbClr val="1A45F3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107">
      <a:dk1>
        <a:srgbClr val="000000"/>
      </a:dk1>
      <a:lt1>
        <a:srgbClr val="FFFFFF"/>
      </a:lt1>
      <a:dk2>
        <a:srgbClr val="5B9BD5"/>
      </a:dk2>
      <a:lt2>
        <a:srgbClr val="E7E6E6"/>
      </a:lt2>
      <a:accent1>
        <a:srgbClr val="5B9BD5"/>
      </a:accent1>
      <a:accent2>
        <a:srgbClr val="FFFFFF"/>
      </a:accent2>
      <a:accent3>
        <a:srgbClr val="5B9BD5"/>
      </a:accent3>
      <a:accent4>
        <a:srgbClr val="5B9BD5"/>
      </a:accent4>
      <a:accent5>
        <a:srgbClr val="5B9BD5"/>
      </a:accent5>
      <a:accent6>
        <a:srgbClr val="5B9BD5"/>
      </a:accent6>
      <a:hlink>
        <a:srgbClr val="0563C1"/>
      </a:hlink>
      <a:folHlink>
        <a:srgbClr val="954F72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05">
    <a:dk1>
      <a:srgbClr val="000000"/>
    </a:dk1>
    <a:lt1>
      <a:srgbClr val="FFFFFF"/>
    </a:lt1>
    <a:dk2>
      <a:srgbClr val="1E7EF2"/>
    </a:dk2>
    <a:lt2>
      <a:srgbClr val="E7E6E6"/>
    </a:lt2>
    <a:accent1>
      <a:srgbClr val="1E7EF2"/>
    </a:accent1>
    <a:accent2>
      <a:srgbClr val="4E4E4E"/>
    </a:accent2>
    <a:accent3>
      <a:srgbClr val="FFFFFF"/>
    </a:accent3>
    <a:accent4>
      <a:srgbClr val="1A45F3"/>
    </a:accent4>
    <a:accent5>
      <a:srgbClr val="1A45F3"/>
    </a:accent5>
    <a:accent6>
      <a:srgbClr val="1A45F3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自定义 305">
    <a:dk1>
      <a:srgbClr val="000000"/>
    </a:dk1>
    <a:lt1>
      <a:srgbClr val="FFFFFF"/>
    </a:lt1>
    <a:dk2>
      <a:srgbClr val="1E7EF2"/>
    </a:dk2>
    <a:lt2>
      <a:srgbClr val="E7E6E6"/>
    </a:lt2>
    <a:accent1>
      <a:srgbClr val="1E7EF2"/>
    </a:accent1>
    <a:accent2>
      <a:srgbClr val="4E4E4E"/>
    </a:accent2>
    <a:accent3>
      <a:srgbClr val="FFFFFF"/>
    </a:accent3>
    <a:accent4>
      <a:srgbClr val="1A45F3"/>
    </a:accent4>
    <a:accent5>
      <a:srgbClr val="1A45F3"/>
    </a:accent5>
    <a:accent6>
      <a:srgbClr val="1A45F3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自定义 305">
    <a:dk1>
      <a:srgbClr val="000000"/>
    </a:dk1>
    <a:lt1>
      <a:srgbClr val="FFFFFF"/>
    </a:lt1>
    <a:dk2>
      <a:srgbClr val="1E7EF2"/>
    </a:dk2>
    <a:lt2>
      <a:srgbClr val="E7E6E6"/>
    </a:lt2>
    <a:accent1>
      <a:srgbClr val="1E7EF2"/>
    </a:accent1>
    <a:accent2>
      <a:srgbClr val="4E4E4E"/>
    </a:accent2>
    <a:accent3>
      <a:srgbClr val="FFFFFF"/>
    </a:accent3>
    <a:accent4>
      <a:srgbClr val="1A45F3"/>
    </a:accent4>
    <a:accent5>
      <a:srgbClr val="1A45F3"/>
    </a:accent5>
    <a:accent6>
      <a:srgbClr val="1A45F3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1431</Words>
  <Application>WPS 演示</Application>
  <PresentationFormat>宽屏</PresentationFormat>
  <Paragraphs>144</Paragraphs>
  <Slides>12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Gill Sans</vt:lpstr>
      <vt:lpstr>Arial</vt:lpstr>
      <vt:lpstr>Lato</vt:lpstr>
      <vt:lpstr>微软雅黑</vt:lpstr>
      <vt:lpstr>Arial Unicode MS</vt:lpstr>
      <vt:lpstr>等线</vt:lpstr>
      <vt:lpstr>Segoe Print</vt:lpstr>
      <vt:lpstr>Calibri</vt:lpstr>
      <vt:lpstr>1_Office 主题​​</vt:lpstr>
      <vt:lpstr>1_Office 主题</vt:lpstr>
      <vt:lpstr>开题报告</vt:lpstr>
      <vt:lpstr>PowerPoint 演示文稿</vt:lpstr>
      <vt:lpstr>1. 绪论</vt:lpstr>
      <vt:lpstr>PowerPoint 演示文稿</vt:lpstr>
      <vt:lpstr>2.管理员登录图书馆功能</vt:lpstr>
      <vt:lpstr>PowerPoint 演示文稿</vt:lpstr>
      <vt:lpstr>3.用户登录图书馆功能</vt:lpstr>
      <vt:lpstr>PowerPoint 演示文稿</vt:lpstr>
      <vt:lpstr>4.总结展望</vt:lpstr>
      <vt:lpstr>PowerPoint 演示文稿</vt:lpstr>
      <vt:lpstr>PowerPoint 演示文稿</vt:lpstr>
      <vt:lpstr>请老师批评指导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LENOVO</cp:lastModifiedBy>
  <cp:revision>26</cp:revision>
  <dcterms:created xsi:type="dcterms:W3CDTF">2018-04-18T06:53:00Z</dcterms:created>
  <dcterms:modified xsi:type="dcterms:W3CDTF">2018-10-24T06:27:23Z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  <property fmtid="{D5CDD505-2E9C-101B-9397-08002B2CF9AE}" pid="3" name="KSORubyTemplateID">
    <vt:lpwstr>8</vt:lpwstr>
  </property>
</Properties>
</file>