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3"/>
    <p:sldMasterId id="2147483694" r:id="rId4"/>
    <p:sldMasterId id="2147483711" r:id="rId5"/>
  </p:sldMasterIdLst>
  <p:notesMasterIdLst>
    <p:notesMasterId r:id="rId7"/>
  </p:notesMasterIdLst>
  <p:sldIdLst>
    <p:sldId id="447" r:id="rId6"/>
    <p:sldId id="459" r:id="rId8"/>
    <p:sldId id="448" r:id="rId9"/>
    <p:sldId id="440" r:id="rId10"/>
    <p:sldId id="450" r:id="rId11"/>
    <p:sldId id="432" r:id="rId12"/>
    <p:sldId id="451" r:id="rId13"/>
    <p:sldId id="420" r:id="rId14"/>
    <p:sldId id="452" r:id="rId15"/>
    <p:sldId id="436" r:id="rId16"/>
    <p:sldId id="453" r:id="rId17"/>
    <p:sldId id="460" r:id="rId18"/>
    <p:sldId id="449" r:id="rId19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693"/>
    <a:srgbClr val="5A6783"/>
    <a:srgbClr val="54578E"/>
    <a:srgbClr val="53575A"/>
    <a:srgbClr val="5D5F98"/>
    <a:srgbClr val="B0B0B0"/>
    <a:srgbClr val="515151"/>
    <a:srgbClr val="888888"/>
    <a:srgbClr val="578ACA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2" autoAdjust="0"/>
  </p:normalViewPr>
  <p:slideViewPr>
    <p:cSldViewPr>
      <p:cViewPr>
        <p:scale>
          <a:sx n="50" d="100"/>
          <a:sy n="50" d="100"/>
        </p:scale>
        <p:origin x="1092" y="984"/>
      </p:cViewPr>
      <p:guideLst>
        <p:guide orient="horz" pos="3245"/>
        <p:guide pos="57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4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89623" y="547859"/>
            <a:ext cx="3944035" cy="87204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520" y="547859"/>
            <a:ext cx="11603464" cy="87204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57518" y="9537470"/>
            <a:ext cx="4115514" cy="547857"/>
          </a:xfrm>
        </p:spPr>
        <p:txBody>
          <a:bodyPr/>
          <a:lstStyle>
            <a:lvl1pPr>
              <a:defRPr/>
            </a:lvl1pPr>
          </a:lstStyle>
          <a:p>
            <a:fld id="{9E6B235F-A68C-42F2-97A7-19238AEF71D6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918143" y="9537470"/>
            <a:ext cx="4115514" cy="547857"/>
          </a:xfrm>
        </p:spPr>
        <p:txBody>
          <a:bodyPr/>
          <a:lstStyle>
            <a:lvl1pPr>
              <a:defRPr/>
            </a:lvl1pPr>
          </a:lstStyle>
          <a:p>
            <a:fld id="{19F56AA8-15BA-4E00-8E11-EBC21527D7C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2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>
          <a:xfrm>
            <a:off x="913072" y="9536026"/>
            <a:ext cx="4267611" cy="550730"/>
          </a:xfrm>
          <a:prstGeom prst="rect">
            <a:avLst/>
          </a:prstGeom>
        </p:spPr>
        <p:txBody>
          <a:bodyPr/>
          <a:lstStyle>
            <a:lvl1pPr defTabSz="1632585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A2394AF-F912-47AE-9950-159E4D65A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3110495" y="9536026"/>
            <a:ext cx="4267611" cy="550730"/>
          </a:xfrm>
          <a:prstGeom prst="rect">
            <a:avLst/>
          </a:prstGeom>
        </p:spPr>
        <p:txBody>
          <a:bodyPr/>
          <a:lstStyle>
            <a:lvl1pPr defTabSz="1632585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247584" y="9536026"/>
            <a:ext cx="5796010" cy="550730"/>
          </a:xfrm>
          <a:prstGeom prst="rect">
            <a:avLst/>
          </a:prstGeom>
        </p:spPr>
        <p:txBody>
          <a:bodyPr/>
          <a:lstStyle>
            <a:lvl1pPr defTabSz="1632585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bg>
      <p:bgPr>
        <a:solidFill>
          <a:srgbClr val="403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495932" y="9553349"/>
            <a:ext cx="859516" cy="736829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001534" cy="1029017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40559" y="9435701"/>
            <a:ext cx="1080402" cy="547857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</a:fld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8291175" cy="6206773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9358" y="2316149"/>
            <a:ext cx="8357298" cy="6391289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40559" y="9435701"/>
            <a:ext cx="1080402" cy="547857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>
            <a:fillRect/>
          </a:stretch>
        </p:blipFill>
        <p:spPr>
          <a:xfrm>
            <a:off x="7073633" y="911417"/>
            <a:ext cx="4143913" cy="5295357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5033" y="2009035"/>
            <a:ext cx="3526724" cy="419773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8291175" cy="6228552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02" y="463123"/>
            <a:ext cx="7913677" cy="64110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689" y="1425801"/>
            <a:ext cx="3831767" cy="54483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36" y="2707249"/>
            <a:ext cx="2045496" cy="4166949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5794" y="3237671"/>
            <a:ext cx="1710183" cy="310610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91241" y="733237"/>
            <a:ext cx="7337726" cy="405748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60922" y="1924646"/>
            <a:ext cx="3315564" cy="443595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92" y="43555"/>
            <a:ext cx="3600937" cy="3601111"/>
          </a:xfrm>
          <a:solidFill>
            <a:srgbClr val="C75050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8714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9233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91046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40279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40" y="6630712"/>
            <a:ext cx="3600937" cy="3601111"/>
          </a:xfrm>
          <a:solidFill>
            <a:srgbClr val="C75050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6462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6983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8795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8027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9" y="3974083"/>
            <a:ext cx="15547499" cy="1586489"/>
          </a:xfrm>
        </p:spPr>
        <p:txBody>
          <a:bodyPr anchor="t">
            <a:noAutofit/>
          </a:bodyPr>
          <a:lstStyle>
            <a:lvl1pPr algn="ctr">
              <a:defRPr sz="9605" baseline="0">
                <a:solidFill>
                  <a:schemeClr val="accent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698" y="8530508"/>
            <a:ext cx="15557778" cy="151263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698" y="5505288"/>
            <a:ext cx="15557778" cy="864313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7452" y="8098327"/>
            <a:ext cx="1088421" cy="1885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41093" y="2492886"/>
            <a:ext cx="864321" cy="864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8155982" y="2492886"/>
            <a:ext cx="864321" cy="864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9270872" y="2492886"/>
            <a:ext cx="864321" cy="864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0385760" y="2492886"/>
            <a:ext cx="864321" cy="864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74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74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5963" y="-4940236"/>
            <a:ext cx="35420313" cy="1029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91306" y="5018546"/>
            <a:ext cx="35411081" cy="1029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5963" y="-4940236"/>
            <a:ext cx="35420313" cy="10290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91306" y="5018546"/>
            <a:ext cx="35411081" cy="10290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5963" y="-4940236"/>
            <a:ext cx="35420313" cy="10290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91306" y="5018546"/>
            <a:ext cx="35411081" cy="10290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5963" y="-4940236"/>
            <a:ext cx="35420313" cy="1029017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91306" y="5018546"/>
            <a:ext cx="35411081" cy="1029017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4016" y="2420961"/>
            <a:ext cx="5041556" cy="5041312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4091" y="2240783"/>
            <a:ext cx="5401406" cy="5401667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3905" y="2060867"/>
            <a:ext cx="5761778" cy="57615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3849" y="1880820"/>
            <a:ext cx="6121889" cy="6121594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3794" y="1700773"/>
            <a:ext cx="6482000" cy="6481687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3903" y="1520561"/>
            <a:ext cx="6841781" cy="6842111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9" y="3974083"/>
            <a:ext cx="15547499" cy="1586489"/>
          </a:xfrm>
        </p:spPr>
        <p:txBody>
          <a:bodyPr anchor="t">
            <a:noAutofit/>
          </a:bodyPr>
          <a:lstStyle>
            <a:lvl1pPr algn="ctr">
              <a:defRPr sz="9605" baseline="0">
                <a:solidFill>
                  <a:schemeClr val="accent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698" y="5505288"/>
            <a:ext cx="15557778" cy="864313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698" y="8530508"/>
            <a:ext cx="15557778" cy="151263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7452" y="8098327"/>
            <a:ext cx="1088421" cy="188585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41093" y="2492886"/>
            <a:ext cx="864321" cy="864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8155982" y="2492886"/>
            <a:ext cx="864321" cy="864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9270872" y="2492886"/>
            <a:ext cx="864321" cy="864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2" name="円/楕円 41"/>
          <p:cNvSpPr/>
          <p:nvPr userDrawn="1"/>
        </p:nvSpPr>
        <p:spPr>
          <a:xfrm>
            <a:off x="10385760" y="2492886"/>
            <a:ext cx="864321" cy="864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25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9" y="3974083"/>
            <a:ext cx="15547499" cy="1586489"/>
          </a:xfrm>
        </p:spPr>
        <p:txBody>
          <a:bodyPr anchor="t">
            <a:noAutofit/>
          </a:bodyPr>
          <a:lstStyle>
            <a:lvl1pPr algn="ctr">
              <a:defRPr sz="9605" baseline="0">
                <a:solidFill>
                  <a:schemeClr val="accent3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698" y="7114195"/>
            <a:ext cx="15557778" cy="292894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698" y="5505288"/>
            <a:ext cx="15557778" cy="864313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7452" y="6646450"/>
            <a:ext cx="1088421" cy="1885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25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25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291175" cy="102901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905" y="2912151"/>
            <a:ext cx="6770317" cy="6770643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377" y="2263879"/>
            <a:ext cx="1440535" cy="1440604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32" y="6768728"/>
            <a:ext cx="936348" cy="936393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9495" y="7954267"/>
            <a:ext cx="1403542" cy="1403610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8733" y="5145460"/>
            <a:ext cx="1152663" cy="115271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887" y="6441632"/>
            <a:ext cx="6338354" cy="1008423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3694" y="8300745"/>
            <a:ext cx="1185481" cy="1185538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966" y="1873558"/>
            <a:ext cx="792293" cy="792331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 lvl="0"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 lvl="0"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 lvl="0"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 lvl="0"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 lvl="0"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 lvl="0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291175" cy="1029017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802202" y="2912151"/>
            <a:ext cx="6770317" cy="6770643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92316" y="2263879"/>
            <a:ext cx="1440535" cy="1440604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8704" y="7781430"/>
            <a:ext cx="936348" cy="936393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9240" y="8298365"/>
            <a:ext cx="1403542" cy="1403610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600356" y="2263879"/>
            <a:ext cx="1224455" cy="1440604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11030" y="5145460"/>
            <a:ext cx="1152663" cy="115271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8184" y="6441632"/>
            <a:ext cx="6338354" cy="1008423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2781" y="7188661"/>
            <a:ext cx="1185481" cy="1185538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700023" y="1436675"/>
            <a:ext cx="792293" cy="792331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 lvl="0"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 lvl="0"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 lvl="0"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 lvl="0"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 lvl="0"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 lvl="0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 lvl="0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101573" y="4674073"/>
            <a:ext cx="812168" cy="812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885" y="1163550"/>
            <a:ext cx="5061747" cy="50619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/>
          <p:nvPr userDrawn="1"/>
        </p:nvSpPr>
        <p:spPr>
          <a:xfrm>
            <a:off x="1268594" y="1756636"/>
            <a:ext cx="1368508" cy="1368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7870" y="1111395"/>
            <a:ext cx="9579558" cy="1351324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91923" y="2477948"/>
            <a:ext cx="3241204" cy="72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7870" y="2550640"/>
            <a:ext cx="9579558" cy="935731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886" y="1163551"/>
            <a:ext cx="4917693" cy="491793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6881" y="3839938"/>
            <a:ext cx="1296483" cy="1296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2445" y="4175519"/>
            <a:ext cx="625354" cy="6253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3250" y="3839937"/>
            <a:ext cx="1296483" cy="12965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323139" y="3839936"/>
            <a:ext cx="1296483" cy="1296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8815" y="4175518"/>
            <a:ext cx="625354" cy="6253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8703" y="4175517"/>
            <a:ext cx="625354" cy="6253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3794" y="5281204"/>
            <a:ext cx="2448910" cy="935731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3961" y="5281204"/>
            <a:ext cx="2448910" cy="935731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6924" y="5278859"/>
            <a:ext cx="2448910" cy="935731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3196" y="6297571"/>
            <a:ext cx="15904784" cy="201684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" y="8530508"/>
            <a:ext cx="18291175" cy="1759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7054" y="8775848"/>
            <a:ext cx="625354" cy="6253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9517" y="8775847"/>
            <a:ext cx="625354" cy="6253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11322" y="8775846"/>
            <a:ext cx="625354" cy="6253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5009" y="9467563"/>
            <a:ext cx="3951535" cy="57558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6426" y="9467563"/>
            <a:ext cx="3951535" cy="57558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4567" y="9467563"/>
            <a:ext cx="3951535" cy="57558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404" y="1019489"/>
            <a:ext cx="864321" cy="864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952848" y="1067310"/>
            <a:ext cx="432161" cy="43218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91175" cy="111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4" name="円/楕円 33"/>
          <p:cNvSpPr/>
          <p:nvPr userDrawn="1"/>
        </p:nvSpPr>
        <p:spPr>
          <a:xfrm>
            <a:off x="7104510" y="4289805"/>
            <a:ext cx="487122" cy="487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99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49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49"/>
                            </p:stCondLst>
                            <p:childTnLst>
                              <p:par>
                                <p:cTn id="9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49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49"/>
                            </p:stCondLst>
                            <p:childTnLst>
                              <p:par>
                                <p:cTn id="1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299"/>
                            </p:stCondLst>
                            <p:childTnLst>
                              <p:par>
                                <p:cTn id="131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49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49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49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882" cy="257119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894"/>
            <a:ext cx="2617882" cy="2571193"/>
          </a:xfrm>
          <a:solidFill>
            <a:schemeClr val="accent4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952" y="0"/>
            <a:ext cx="2617882" cy="2571193"/>
          </a:xfrm>
          <a:solidFill>
            <a:schemeClr val="accent6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952" y="2573894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5366" y="0"/>
            <a:ext cx="2617882" cy="2571193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5366" y="2573894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5366" y="5145088"/>
            <a:ext cx="2617882" cy="2571193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5366" y="7718982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5781" y="7718982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6195" y="7718982"/>
            <a:ext cx="2617882" cy="2571193"/>
          </a:xfrm>
          <a:solidFill>
            <a:schemeClr val="accent4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6610" y="0"/>
            <a:ext cx="2617882" cy="2571193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6610" y="2573894"/>
            <a:ext cx="2617882" cy="2571193"/>
          </a:xfrm>
          <a:solidFill>
            <a:schemeClr val="accent3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6610" y="7718982"/>
            <a:ext cx="2617882" cy="257119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7028" y="0"/>
            <a:ext cx="2617882" cy="2571193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7028" y="2573894"/>
            <a:ext cx="2617882" cy="257119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7028" y="7718982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5087"/>
            <a:ext cx="5224960" cy="514508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5781" y="0"/>
            <a:ext cx="5224960" cy="514508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30220" y="5249244"/>
            <a:ext cx="9579558" cy="1351324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4273" y="6615796"/>
            <a:ext cx="3241204" cy="72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30220" y="6688489"/>
            <a:ext cx="9579558" cy="935731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49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882" cy="257119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894"/>
            <a:ext cx="2617882" cy="2571193"/>
          </a:xfrm>
          <a:solidFill>
            <a:schemeClr val="accent4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5088"/>
            <a:ext cx="2617882" cy="257119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8982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952" y="0"/>
            <a:ext cx="2617882" cy="2571193"/>
          </a:xfrm>
          <a:solidFill>
            <a:schemeClr val="accent6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952" y="2573894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952" y="5145088"/>
            <a:ext cx="2617882" cy="2571193"/>
          </a:xfrm>
          <a:solidFill>
            <a:schemeClr val="accent3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952" y="7718982"/>
            <a:ext cx="2617882" cy="2571193"/>
          </a:xfrm>
          <a:solidFill>
            <a:schemeClr val="accent4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5366" y="0"/>
            <a:ext cx="2617882" cy="2571193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5366" y="2573894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5366" y="5145088"/>
            <a:ext cx="2617882" cy="2571193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5366" y="7718982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5781" y="0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5781" y="2573894"/>
            <a:ext cx="2617882" cy="257119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5781" y="5145088"/>
            <a:ext cx="2617882" cy="2571193"/>
          </a:xfrm>
          <a:solidFill>
            <a:schemeClr val="accent3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5781" y="7718982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6195" y="0"/>
            <a:ext cx="2617882" cy="257119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6195" y="2573894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6195" y="5145088"/>
            <a:ext cx="2617882" cy="2571193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6195" y="7718982"/>
            <a:ext cx="2617882" cy="2571193"/>
          </a:xfrm>
          <a:solidFill>
            <a:schemeClr val="accent4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6610" y="0"/>
            <a:ext cx="2617882" cy="2571193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6610" y="2573894"/>
            <a:ext cx="2617882" cy="2571193"/>
          </a:xfrm>
          <a:solidFill>
            <a:schemeClr val="accent3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6610" y="5145088"/>
            <a:ext cx="2617882" cy="2571193"/>
          </a:xfrm>
          <a:solidFill>
            <a:schemeClr val="accent5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6610" y="7718982"/>
            <a:ext cx="2617882" cy="257119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7028" y="0"/>
            <a:ext cx="2617882" cy="2571193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7028" y="2573894"/>
            <a:ext cx="2617882" cy="257119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7028" y="5145088"/>
            <a:ext cx="2617882" cy="257119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7028" y="7718982"/>
            <a:ext cx="2617882" cy="2571193"/>
          </a:xfrm>
          <a:solidFill>
            <a:schemeClr val="accent2"/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993" y="2565402"/>
            <a:ext cx="15776138" cy="428042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993" y="6886322"/>
            <a:ext cx="15776138" cy="2250975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6208" y="6023065"/>
            <a:ext cx="812168" cy="812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513" y="3776513"/>
            <a:ext cx="1368508" cy="1368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619648" y="3344332"/>
            <a:ext cx="864321" cy="864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3580563" y="4036770"/>
            <a:ext cx="432161" cy="43218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6481490" y="5822537"/>
            <a:ext cx="487122" cy="487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92" y="43555"/>
            <a:ext cx="3600937" cy="3601111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8714" y="43555"/>
            <a:ext cx="3600937" cy="3601111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9235" y="43555"/>
            <a:ext cx="3600937" cy="3601111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91047" y="43555"/>
            <a:ext cx="3600937" cy="3601111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40279" y="43555"/>
            <a:ext cx="3600937" cy="3601111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41" y="6630711"/>
            <a:ext cx="3600937" cy="3601111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6462" y="6630711"/>
            <a:ext cx="3600937" cy="3601111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6983" y="6630711"/>
            <a:ext cx="3600937" cy="3601111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8795" y="6630711"/>
            <a:ext cx="3600937" cy="3601111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8027" y="6630711"/>
            <a:ext cx="3600937" cy="36011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32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903" y="3957073"/>
            <a:ext cx="16826438" cy="135132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4192" y="5323626"/>
            <a:ext cx="3241204" cy="72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903" y="5396318"/>
            <a:ext cx="16826438" cy="935731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8495" y="5244765"/>
            <a:ext cx="757907" cy="757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4839" cy="5145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5087"/>
            <a:ext cx="9144794" cy="51450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1479" y="0"/>
            <a:ext cx="7121259" cy="51450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42738" y="0"/>
            <a:ext cx="6048438" cy="51450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4794" y="5145087"/>
            <a:ext cx="4106319" cy="5145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51112" y="5145087"/>
            <a:ext cx="5030546" cy="51450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322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70" y="751244"/>
            <a:ext cx="4681739" cy="1567415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70" y="2553362"/>
            <a:ext cx="4681740" cy="2231575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9640" y="5361178"/>
            <a:ext cx="3817418" cy="4681965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91175" cy="111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" y="5967212"/>
            <a:ext cx="18291175" cy="4322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70" y="4452972"/>
            <a:ext cx="1009444" cy="151423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1" y="4458457"/>
            <a:ext cx="982014" cy="150875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20" y="4162195"/>
            <a:ext cx="1206942" cy="180501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17" y="3706826"/>
            <a:ext cx="1061560" cy="22603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923" y="3630016"/>
            <a:ext cx="1174027" cy="233719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40" y="3284374"/>
            <a:ext cx="1171284" cy="2682837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3065" y="2919227"/>
            <a:ext cx="4390263" cy="720302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891" y="2062858"/>
            <a:ext cx="4390263" cy="720302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9804" y="1517280"/>
            <a:ext cx="4390263" cy="720302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6633" y="2387048"/>
            <a:ext cx="4390263" cy="720302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7799" y="1206488"/>
            <a:ext cx="4390263" cy="720302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700550" y="647513"/>
            <a:ext cx="4390263" cy="720302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8196" y="3639529"/>
            <a:ext cx="0" cy="672545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6736" y="2918272"/>
            <a:ext cx="0" cy="1384202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5754" y="2047146"/>
            <a:ext cx="0" cy="1899498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71292" y="3149342"/>
            <a:ext cx="0" cy="335162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4935" y="2262697"/>
            <a:ext cx="0" cy="1221808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10867" y="1384876"/>
            <a:ext cx="0" cy="1764466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903" y="6323633"/>
            <a:ext cx="16826438" cy="135132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4192" y="7690185"/>
            <a:ext cx="3241204" cy="72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350" y="7985321"/>
            <a:ext cx="17430474" cy="1669658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724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724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24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99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799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99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874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874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374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949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99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6184" y="55926"/>
            <a:ext cx="10274990" cy="6724987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91175" cy="111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86" y="708162"/>
            <a:ext cx="1924335" cy="60727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07" y="1527067"/>
            <a:ext cx="1781022" cy="525384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1" y="6780914"/>
            <a:ext cx="18291175" cy="35092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903" y="6958829"/>
            <a:ext cx="16826438" cy="135132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4192" y="8325381"/>
            <a:ext cx="3241204" cy="72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4707" y="596260"/>
            <a:ext cx="6056014" cy="123310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8063" y="596260"/>
            <a:ext cx="5681096" cy="123310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微软雅黑" panose="020B0503020204020204" pitchFamily="34" charset="-122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350" y="8535545"/>
            <a:ext cx="17430474" cy="1498242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637" y="2896494"/>
            <a:ext cx="5278461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814" y="3183757"/>
            <a:ext cx="409432" cy="409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637" y="4046777"/>
            <a:ext cx="5278461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862" y="4334040"/>
            <a:ext cx="409432" cy="409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637" y="5197059"/>
            <a:ext cx="5278461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814" y="5484322"/>
            <a:ext cx="409432" cy="409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61577" y="2899652"/>
            <a:ext cx="5278461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5754" y="3186915"/>
            <a:ext cx="409432" cy="409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61577" y="4049935"/>
            <a:ext cx="5278461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5754" y="4337198"/>
            <a:ext cx="409432" cy="409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61577" y="5200217"/>
            <a:ext cx="5278461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5754" y="5487480"/>
            <a:ext cx="409432" cy="409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200448" y="1839452"/>
            <a:ext cx="3241204" cy="720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8021" y="1839452"/>
            <a:ext cx="3241204" cy="72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399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91175" cy="62285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00" y="463123"/>
            <a:ext cx="7913678" cy="64110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686" y="1425801"/>
            <a:ext cx="3831768" cy="54483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36" y="2707247"/>
            <a:ext cx="2045495" cy="4166950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5794" y="3237668"/>
            <a:ext cx="1710182" cy="310610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91241" y="733236"/>
            <a:ext cx="7337725" cy="405748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60922" y="1924644"/>
            <a:ext cx="3315563" cy="443595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903" y="6773705"/>
            <a:ext cx="16826438" cy="135132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4192" y="8140258"/>
            <a:ext cx="3241204" cy="72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350" y="8435395"/>
            <a:ext cx="17430474" cy="1509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1960"/>
            <a:ext cx="18291175" cy="3938215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91175" cy="111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3431" y="247033"/>
            <a:ext cx="14353304" cy="1203522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7366" y="1543576"/>
            <a:ext cx="14333324" cy="504212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9393" y="1399516"/>
            <a:ext cx="3241204" cy="72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257" y="3256743"/>
            <a:ext cx="8536622" cy="48020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483" y="2769230"/>
            <a:ext cx="8536622" cy="48729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483" y="3193000"/>
            <a:ext cx="8536622" cy="63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867" y="2908068"/>
            <a:ext cx="543066" cy="142919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60367" y="2884247"/>
            <a:ext cx="200078" cy="190559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33220"/>
              <a:endParaRPr kumimoji="1" lang="ja-JP" altLang="en-US" sz="3200">
                <a:solidFill>
                  <a:prstClr val="white"/>
                </a:solidFill>
              </a:endParaRPr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735" y="4361608"/>
            <a:ext cx="12782234" cy="9624875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5694" y="6596251"/>
            <a:ext cx="3241204" cy="72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5179" y="6717119"/>
            <a:ext cx="7796199" cy="2251849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31517" y="2787543"/>
            <a:ext cx="7124454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5694" y="3074806"/>
            <a:ext cx="409432" cy="409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31517" y="3937826"/>
            <a:ext cx="7124454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5694" y="4225089"/>
            <a:ext cx="409432" cy="409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31517" y="5088108"/>
            <a:ext cx="7124454" cy="983977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5694" y="5375371"/>
            <a:ext cx="409432" cy="409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7" name="円/楕円 36"/>
          <p:cNvSpPr/>
          <p:nvPr userDrawn="1"/>
        </p:nvSpPr>
        <p:spPr>
          <a:xfrm>
            <a:off x="2333707" y="1358891"/>
            <a:ext cx="576214" cy="5762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39" name="円/楕円 13"/>
          <p:cNvSpPr/>
          <p:nvPr userDrawn="1"/>
        </p:nvSpPr>
        <p:spPr>
          <a:xfrm>
            <a:off x="47402" y="1"/>
            <a:ext cx="1368508" cy="102222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023139" y="1022222"/>
            <a:ext cx="792294" cy="792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812058" y="223707"/>
            <a:ext cx="993102" cy="9931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10728" y="9466779"/>
            <a:ext cx="5792205" cy="547857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defTabSz="1633220"/>
            <a:r>
              <a:rPr kumimoji="1" lang="en-US" altLang="ja-JP" smtClean="0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円/楕円 42"/>
          <p:cNvSpPr/>
          <p:nvPr userDrawn="1"/>
        </p:nvSpPr>
        <p:spPr>
          <a:xfrm>
            <a:off x="16535959" y="9153170"/>
            <a:ext cx="434462" cy="4344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7155637" y="9169401"/>
            <a:ext cx="1080401" cy="10804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5" name="円/楕円 19"/>
          <p:cNvSpPr/>
          <p:nvPr userDrawn="1"/>
        </p:nvSpPr>
        <p:spPr>
          <a:xfrm>
            <a:off x="16293706" y="9707238"/>
            <a:ext cx="720268" cy="58293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5637" y="9435699"/>
            <a:ext cx="1080401" cy="547857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defTabSz="1633220"/>
            <a:fld id="{E6459DFB-86F3-43FA-8567-2EA6E426AE90}" type="slidenum">
              <a:rPr kumimoji="1" lang="ja-JP" altLang="en-US" smtClean="0">
                <a:solidFill>
                  <a:prstClr val="white"/>
                </a:solidFill>
              </a:rPr>
            </a:fld>
            <a:endParaRPr kumimoji="1"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6046" y="0"/>
            <a:ext cx="18291175" cy="102901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690" y="0"/>
            <a:ext cx="8609212" cy="10290175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80127" y="0"/>
            <a:ext cx="8609212" cy="10290175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2512" y="0"/>
            <a:ext cx="13918287" cy="10290175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6900" y="0"/>
            <a:ext cx="13918287" cy="10290175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8898" y="0"/>
            <a:ext cx="5354445" cy="10290175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21606" y="0"/>
            <a:ext cx="4649417" cy="10290175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150" y="4057088"/>
            <a:ext cx="7237051" cy="331340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319" y="7669648"/>
            <a:ext cx="7228882" cy="2086961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80644" y="3221866"/>
            <a:ext cx="10702272" cy="4020598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5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686" y="7488163"/>
            <a:ext cx="3240844" cy="72022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 lvl="0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 lvl="0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 lvl="0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 lvl="0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 lvl="0"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 lvl="0"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 lvl="0"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3176"/>
            <a:ext cx="18291175" cy="102901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6073"/>
            <a:ext cx="9144794" cy="1170978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3176"/>
            <a:ext cx="18291175" cy="102901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3176"/>
            <a:ext cx="18291175" cy="102901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80264"/>
            <a:ext cx="18291176" cy="1843883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525" y="6896867"/>
            <a:ext cx="17378124" cy="155305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5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7518" y="2739283"/>
            <a:ext cx="7773749" cy="6529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9908" y="2739283"/>
            <a:ext cx="7773749" cy="6529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-3176"/>
            <a:ext cx="18291175" cy="102901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765"/>
            <a:ext cx="18291175" cy="1553054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525" y="1016766"/>
            <a:ext cx="17378124" cy="155305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 lvl="0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904" y="2831161"/>
            <a:ext cx="16831270" cy="4370148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39337"/>
            <a:ext cx="18291175" cy="435083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<a:noAutofit/>
          </a:bodyPr>
          <a:lstStyle/>
          <a:p>
            <a:pPr algn="ctr" defTabSz="1633220"/>
            <a:endParaRPr kumimoji="1" lang="ja-JP" altLang="en-US" sz="3200">
              <a:solidFill>
                <a:srgbClr val="D14E5B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91175" cy="111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535959" y="9153170"/>
            <a:ext cx="434462" cy="4344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7155637" y="9169401"/>
            <a:ext cx="1080401" cy="10804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7" name="円/楕円 19"/>
          <p:cNvSpPr/>
          <p:nvPr userDrawn="1"/>
        </p:nvSpPr>
        <p:spPr>
          <a:xfrm>
            <a:off x="16293706" y="9707238"/>
            <a:ext cx="720268" cy="58293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33220"/>
            <a:endParaRPr kumimoji="1" lang="ja-JP" altLang="en-US" sz="3200">
              <a:solidFill>
                <a:prstClr val="white"/>
              </a:solidFill>
            </a:endParaRP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5637" y="9435699"/>
            <a:ext cx="1080401" cy="547857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defTabSz="1633220"/>
            <a:fld id="{E6459DFB-86F3-43FA-8567-2EA6E426AE90}" type="slidenum">
              <a:rPr kumimoji="1" lang="ja-JP" altLang="en-US" smtClean="0">
                <a:solidFill>
                  <a:prstClr val="white"/>
                </a:solidFill>
              </a:rPr>
            </a:fld>
            <a:endParaRPr kumimoji="1"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4724"/>
            <a:ext cx="13718381" cy="248441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870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399"/>
            <a:ext cx="15776138" cy="428042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6320"/>
            <a:ext cx="15776138" cy="2250975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8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9282"/>
            <a:ext cx="7773749" cy="6529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9282"/>
            <a:ext cx="7773749" cy="6529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857"/>
            <a:ext cx="15776138" cy="198895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523"/>
            <a:ext cx="7738024" cy="123624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870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772"/>
            <a:ext cx="7738024" cy="5528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523"/>
            <a:ext cx="7776132" cy="123624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870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772"/>
            <a:ext cx="7776132" cy="5528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01" y="547857"/>
            <a:ext cx="15776138" cy="198895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903" y="2522523"/>
            <a:ext cx="7738024" cy="123624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903" y="3758772"/>
            <a:ext cx="7738024" cy="5528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9909" y="2522523"/>
            <a:ext cx="7776132" cy="123624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9909" y="3758772"/>
            <a:ext cx="7776132" cy="5528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6012"/>
            <a:ext cx="5899380" cy="240104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595"/>
            <a:ext cx="9259907" cy="731269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7052"/>
            <a:ext cx="5899380" cy="57191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870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6012"/>
            <a:ext cx="5899380" cy="240104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2480791"/>
            <a:ext cx="9259907" cy="631349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8035" indent="0">
              <a:buNone/>
              <a:defRPr sz="3000"/>
            </a:lvl4pPr>
            <a:lvl5pPr marL="2743835" indent="0">
              <a:buNone/>
              <a:defRPr sz="3000"/>
            </a:lvl5pPr>
            <a:lvl6pPr marL="3429635" indent="0">
              <a:buNone/>
              <a:defRPr sz="3000"/>
            </a:lvl6pPr>
            <a:lvl7pPr marL="4115435" indent="0">
              <a:buNone/>
              <a:defRPr sz="3000"/>
            </a:lvl7pPr>
            <a:lvl8pPr marL="4801870" indent="0">
              <a:buNone/>
              <a:defRPr sz="3000"/>
            </a:lvl8pPr>
            <a:lvl9pPr marL="5487670" indent="0">
              <a:buNone/>
              <a:defRPr sz="3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7052"/>
            <a:ext cx="5899380" cy="57191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870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856"/>
            <a:ext cx="3944035" cy="872044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856"/>
            <a:ext cx="11603464" cy="872044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0" y="0"/>
            <a:ext cx="6409158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1017795" y="0"/>
            <a:ext cx="7281913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91175" cy="10290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anose="020F0502020204030203" charset="0"/>
                <a:ea typeface="Lato Light" panose="020F0502020204030203" charset="0"/>
                <a:cs typeface="Lato Light" panose="020F0502020204030203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" y="464568"/>
            <a:ext cx="407727" cy="936104"/>
            <a:chOff x="0" y="464567"/>
            <a:chExt cx="407728" cy="1152525"/>
          </a:xfrm>
        </p:grpSpPr>
        <p:sp>
          <p:nvSpPr>
            <p:cNvPr id="10" name="矩形 9"/>
            <p:cNvSpPr/>
            <p:nvPr userDrawn="1"/>
          </p:nvSpPr>
          <p:spPr>
            <a:xfrm>
              <a:off x="0" y="464567"/>
              <a:ext cx="288032" cy="1152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50128" y="464567"/>
              <a:ext cx="57600" cy="1152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8" y="1684064"/>
            <a:ext cx="13718381" cy="3582505"/>
          </a:xfrm>
        </p:spPr>
        <p:txBody>
          <a:bodyPr anchor="b"/>
          <a:lstStyle>
            <a:lvl1pPr algn="ctr">
              <a:defRPr sz="89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8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0965" indent="0" algn="ctr">
              <a:buNone/>
              <a:defRPr sz="2700"/>
            </a:lvl3pPr>
            <a:lvl4pPr marL="2056765" indent="0" algn="ctr">
              <a:buNone/>
              <a:defRPr sz="2400"/>
            </a:lvl4pPr>
            <a:lvl5pPr marL="2742565" indent="0" algn="ctr">
              <a:buNone/>
              <a:defRPr sz="2400"/>
            </a:lvl5pPr>
            <a:lvl6pPr marL="3428365" indent="0" algn="ctr">
              <a:buNone/>
              <a:defRPr sz="2400"/>
            </a:lvl6pPr>
            <a:lvl7pPr marL="4113530" indent="0" algn="ctr">
              <a:buNone/>
              <a:defRPr sz="2400"/>
            </a:lvl7pPr>
            <a:lvl8pPr marL="4799330" indent="0" algn="ctr">
              <a:buNone/>
              <a:defRPr sz="2400"/>
            </a:lvl8pPr>
            <a:lvl9pPr marL="5485130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993" y="2565403"/>
            <a:ext cx="15776138" cy="4280427"/>
          </a:xfrm>
        </p:spPr>
        <p:txBody>
          <a:bodyPr anchor="b"/>
          <a:lstStyle>
            <a:lvl1pPr>
              <a:defRPr sz="89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993" y="6886324"/>
            <a:ext cx="15776138" cy="2250975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096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67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5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3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35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3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1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7518" y="2739283"/>
            <a:ext cx="7773749" cy="6529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9908" y="2739283"/>
            <a:ext cx="7773749" cy="6529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02" y="547857"/>
            <a:ext cx="15776138" cy="198895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904" y="2522524"/>
            <a:ext cx="7738023" cy="123624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0965" indent="0">
              <a:buNone/>
              <a:defRPr sz="2700" b="1"/>
            </a:lvl3pPr>
            <a:lvl4pPr marL="2056765" indent="0">
              <a:buNone/>
              <a:defRPr sz="2400" b="1"/>
            </a:lvl4pPr>
            <a:lvl5pPr marL="2742565" indent="0">
              <a:buNone/>
              <a:defRPr sz="2400" b="1"/>
            </a:lvl5pPr>
            <a:lvl6pPr marL="3428365" indent="0">
              <a:buNone/>
              <a:defRPr sz="2400" b="1"/>
            </a:lvl6pPr>
            <a:lvl7pPr marL="4113530" indent="0">
              <a:buNone/>
              <a:defRPr sz="2400" b="1"/>
            </a:lvl7pPr>
            <a:lvl8pPr marL="4799330" indent="0">
              <a:buNone/>
              <a:defRPr sz="2400" b="1"/>
            </a:lvl8pPr>
            <a:lvl9pPr marL="548513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904" y="3758773"/>
            <a:ext cx="7738023" cy="5528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9910" y="2522524"/>
            <a:ext cx="7776132" cy="123624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0965" indent="0">
              <a:buNone/>
              <a:defRPr sz="2700" b="1"/>
            </a:lvl3pPr>
            <a:lvl4pPr marL="2056765" indent="0">
              <a:buNone/>
              <a:defRPr sz="2400" b="1"/>
            </a:lvl4pPr>
            <a:lvl5pPr marL="2742565" indent="0">
              <a:buNone/>
              <a:defRPr sz="2400" b="1"/>
            </a:lvl5pPr>
            <a:lvl6pPr marL="3428365" indent="0">
              <a:buNone/>
              <a:defRPr sz="2400" b="1"/>
            </a:lvl6pPr>
            <a:lvl7pPr marL="4113530" indent="0">
              <a:buNone/>
              <a:defRPr sz="2400" b="1"/>
            </a:lvl7pPr>
            <a:lvl8pPr marL="4799330" indent="0">
              <a:buNone/>
              <a:defRPr sz="2400" b="1"/>
            </a:lvl8pPr>
            <a:lvl9pPr marL="548513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9910" y="3758773"/>
            <a:ext cx="7776132" cy="5528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01" y="686012"/>
            <a:ext cx="5899380" cy="240104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6133" y="1481598"/>
            <a:ext cx="9259907" cy="731269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901" y="3087056"/>
            <a:ext cx="5899380" cy="57191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0965" indent="0">
              <a:buNone/>
              <a:defRPr sz="1800"/>
            </a:lvl3pPr>
            <a:lvl4pPr marL="2056765" indent="0">
              <a:buNone/>
              <a:defRPr sz="1500"/>
            </a:lvl4pPr>
            <a:lvl5pPr marL="2742565" indent="0">
              <a:buNone/>
              <a:defRPr sz="1500"/>
            </a:lvl5pPr>
            <a:lvl6pPr marL="3428365" indent="0">
              <a:buNone/>
              <a:defRPr sz="1500"/>
            </a:lvl6pPr>
            <a:lvl7pPr marL="4113530" indent="0">
              <a:buNone/>
              <a:defRPr sz="1500"/>
            </a:lvl7pPr>
            <a:lvl8pPr marL="4799330" indent="0">
              <a:buNone/>
              <a:defRPr sz="1500"/>
            </a:lvl8pPr>
            <a:lvl9pPr marL="548513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01" y="686012"/>
            <a:ext cx="5899380" cy="240104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776133" y="1481598"/>
            <a:ext cx="9259907" cy="7312694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0965" indent="0">
              <a:buNone/>
              <a:defRPr sz="3600"/>
            </a:lvl3pPr>
            <a:lvl4pPr marL="2056765" indent="0">
              <a:buNone/>
              <a:defRPr sz="3000"/>
            </a:lvl4pPr>
            <a:lvl5pPr marL="2742565" indent="0">
              <a:buNone/>
              <a:defRPr sz="3000"/>
            </a:lvl5pPr>
            <a:lvl6pPr marL="3428365" indent="0">
              <a:buNone/>
              <a:defRPr sz="3000"/>
            </a:lvl6pPr>
            <a:lvl7pPr marL="4113530" indent="0">
              <a:buNone/>
              <a:defRPr sz="3000"/>
            </a:lvl7pPr>
            <a:lvl8pPr marL="4799330" indent="0">
              <a:buNone/>
              <a:defRPr sz="3000"/>
            </a:lvl8pPr>
            <a:lvl9pPr marL="548513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901" y="3087056"/>
            <a:ext cx="5899380" cy="57191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0965" indent="0">
              <a:buNone/>
              <a:defRPr sz="1800"/>
            </a:lvl3pPr>
            <a:lvl4pPr marL="2056765" indent="0">
              <a:buNone/>
              <a:defRPr sz="1500"/>
            </a:lvl4pPr>
            <a:lvl5pPr marL="2742565" indent="0">
              <a:buNone/>
              <a:defRPr sz="1500"/>
            </a:lvl5pPr>
            <a:lvl6pPr marL="3428365" indent="0">
              <a:buNone/>
              <a:defRPr sz="1500"/>
            </a:lvl6pPr>
            <a:lvl7pPr marL="4113530" indent="0">
              <a:buNone/>
              <a:defRPr sz="1500"/>
            </a:lvl7pPr>
            <a:lvl8pPr marL="4799330" indent="0">
              <a:buNone/>
              <a:defRPr sz="1500"/>
            </a:lvl8pPr>
            <a:lvl9pPr marL="548513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89626" y="547860"/>
            <a:ext cx="3944035" cy="87204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521" y="547860"/>
            <a:ext cx="11603464" cy="87204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57518" y="9537472"/>
            <a:ext cx="4115514" cy="547857"/>
          </a:xfrm>
        </p:spPr>
        <p:txBody>
          <a:bodyPr/>
          <a:lstStyle>
            <a:lvl1pPr>
              <a:defRPr/>
            </a:lvl1pPr>
          </a:lstStyle>
          <a:p>
            <a:fld id="{9E6B235F-A68C-42F2-97A7-19238AEF71D6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27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58952" y="9537472"/>
            <a:ext cx="6173272" cy="5478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918143" y="9537472"/>
            <a:ext cx="4115514" cy="547857"/>
          </a:xfrm>
        </p:spPr>
        <p:txBody>
          <a:bodyPr/>
          <a:lstStyle>
            <a:lvl1pPr>
              <a:defRPr/>
            </a:lvl1pPr>
          </a:lstStyle>
          <a:p>
            <a:fld id="{19F56AA8-15BA-4E00-8E11-EBC21527D7C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2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>
          <a:xfrm>
            <a:off x="913073" y="9536026"/>
            <a:ext cx="4267611" cy="550730"/>
          </a:xfrm>
          <a:prstGeom prst="rect">
            <a:avLst/>
          </a:prstGeom>
        </p:spPr>
        <p:txBody>
          <a:bodyPr/>
          <a:lstStyle>
            <a:lvl1pPr defTabSz="1631950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A2394AF-F912-47AE-9950-159E4D65A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3110497" y="9536026"/>
            <a:ext cx="4267611" cy="550730"/>
          </a:xfrm>
          <a:prstGeom prst="rect">
            <a:avLst/>
          </a:prstGeom>
        </p:spPr>
        <p:txBody>
          <a:bodyPr/>
          <a:lstStyle>
            <a:lvl1pPr defTabSz="1631950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247585" y="9536026"/>
            <a:ext cx="5796010" cy="550730"/>
          </a:xfrm>
          <a:prstGeom prst="rect">
            <a:avLst/>
          </a:prstGeom>
        </p:spPr>
        <p:txBody>
          <a:bodyPr/>
          <a:lstStyle>
            <a:lvl1pPr defTabSz="1631950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bg>
      <p:bgPr>
        <a:solidFill>
          <a:srgbClr val="403F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495935" y="9553352"/>
            <a:ext cx="859515" cy="736829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001534" cy="1029017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40560" y="9435702"/>
            <a:ext cx="1080402" cy="547857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</a:fld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" y="2"/>
            <a:ext cx="18291175" cy="6206773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微软雅黑" panose="020B0503020204020204" pitchFamily="34" charset="-122"/>
              <a:sym typeface="League Gothic" charset="0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9359" y="2316151"/>
            <a:ext cx="8357299" cy="6391289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微软雅黑" panose="020B0503020204020204" pitchFamily="34" charset="-122"/>
              <a:sym typeface="League Gothic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40560" y="9435702"/>
            <a:ext cx="1080402" cy="547857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>
            <a:fillRect/>
          </a:stretch>
        </p:blipFill>
        <p:spPr>
          <a:xfrm>
            <a:off x="7073636" y="911418"/>
            <a:ext cx="4143913" cy="5295358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5032" y="2009036"/>
            <a:ext cx="3526724" cy="419773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1"/>
            <a:ext cx="18291175" cy="6228552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prstClr val="white"/>
              </a:solidFill>
              <a:latin typeface="微软雅黑" panose="020B0503020204020204" pitchFamily="34" charset="-122"/>
              <a:sym typeface="League Gothic" charset="0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03" y="463126"/>
            <a:ext cx="7913678" cy="64110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690" y="1425802"/>
            <a:ext cx="3831767" cy="54483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37" y="2707250"/>
            <a:ext cx="2045495" cy="4166950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5797" y="3237672"/>
            <a:ext cx="1710183" cy="310610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91241" y="733237"/>
            <a:ext cx="7337726" cy="405748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60922" y="1924648"/>
            <a:ext cx="3315564" cy="443595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94" y="43555"/>
            <a:ext cx="3600937" cy="3601111"/>
          </a:xfrm>
          <a:solidFill>
            <a:srgbClr val="C75050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8714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9234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91047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40279" y="43555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40" y="6630712"/>
            <a:ext cx="3600937" cy="3601111"/>
          </a:xfrm>
          <a:solidFill>
            <a:srgbClr val="C75050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6462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6985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8795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8027" y="6630712"/>
            <a:ext cx="3600937" cy="3601111"/>
          </a:xfrm>
          <a:solidFill>
            <a:srgbClr val="C75050"/>
          </a:solidFill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01" y="686012"/>
            <a:ext cx="5899380" cy="240104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6132" y="1481597"/>
            <a:ext cx="9259907" cy="731269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901" y="3087054"/>
            <a:ext cx="5899380" cy="57191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235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901" y="686012"/>
            <a:ext cx="5899380" cy="240104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776132" y="1481597"/>
            <a:ext cx="9259907" cy="7312694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8035" indent="0">
              <a:buNone/>
              <a:defRPr sz="3000"/>
            </a:lvl4pPr>
            <a:lvl5pPr marL="2743835" indent="0">
              <a:buNone/>
              <a:defRPr sz="3000"/>
            </a:lvl5pPr>
            <a:lvl6pPr marL="3429635" indent="0">
              <a:buNone/>
              <a:defRPr sz="3000"/>
            </a:lvl6pPr>
            <a:lvl7pPr marL="4115435" indent="0">
              <a:buNone/>
              <a:defRPr sz="3000"/>
            </a:lvl7pPr>
            <a:lvl8pPr marL="4801235" indent="0">
              <a:buNone/>
              <a:defRPr sz="3000"/>
            </a:lvl8pPr>
            <a:lvl9pPr marL="548767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901" y="3087054"/>
            <a:ext cx="5899380" cy="57191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235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5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4" Type="http://schemas.openxmlformats.org/officeDocument/2006/relationships/theme" Target="../theme/theme4.xml"/><Relationship Id="rId23" Type="http://schemas.openxmlformats.org/officeDocument/2006/relationships/image" Target="../media/image5.png"/><Relationship Id="rId22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538" y="247033"/>
            <a:ext cx="16442080" cy="1203522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40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hdr="0" dt="0"/>
  <p:txStyles>
    <p:titleStyle>
      <a:lvl1pPr algn="l" defTabSz="1633220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0" indent="0" algn="l" defTabSz="163322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7150" indent="-510540" algn="l" defTabSz="163322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2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3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4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5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6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7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85" indent="-408305" algn="l" defTabSz="163322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4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5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6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7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80" algn="l" defTabSz="16332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8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2C234CB-ADBD-4865-ABCA-00FDCC1DFBBD}" type="datetime1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70C262CF-5CC9-4929-99CD-9F101191856B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8" tIns="68572" rIns="137148" bIns="68572" numCol="1" spcCol="0" rtlCol="0" fromWordArt="0" anchor="ctr" anchorCtr="0" forceAA="0" compatLnSpc="1">
            <a:noAutofit/>
          </a:bodyPr>
          <a:lstStyle/>
          <a:p>
            <a:pPr algn="ctr" defTabSz="1370965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sym typeface="League Gothic" charset="0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1" y="14692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微软雅黑" panose="020B0503020204020204" pitchFamily="34" charset="-122"/>
              <a:sym typeface="League Gothic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2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sym typeface="League Gothic" charset="0"/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  <a:sym typeface="League Gothic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2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endParaRPr lang="zh-CN" altLang="en-US" dirty="0">
              <a:solidFill>
                <a:prstClr val="black">
                  <a:tint val="75000"/>
                </a:prstClr>
              </a:solidFill>
              <a:sym typeface="League Gothic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2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sym typeface="League Gothic" charset="0"/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  <a:sym typeface="League 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</p:sldLayoutIdLst>
  <p:txStyles>
    <p:titleStyle>
      <a:lvl1pPr algn="l" defTabSz="137096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09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38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3996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54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06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64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2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0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7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3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35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3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1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127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2" name="自由: 形状 34"/>
          <p:cNvSpPr/>
          <p:nvPr/>
        </p:nvSpPr>
        <p:spPr>
          <a:xfrm rot="2700000">
            <a:off x="13141851" y="9131145"/>
            <a:ext cx="198445" cy="198445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rgbClr val="40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88" tIns="51444" rIns="102888" bIns="51444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2700">
              <a:solidFill>
                <a:srgbClr val="E8E9E9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06075" y="6424295"/>
            <a:ext cx="5894705" cy="1586865"/>
            <a:chOff x="11107930" y="7259310"/>
            <a:chExt cx="4295479" cy="626471"/>
          </a:xfrm>
        </p:grpSpPr>
        <p:sp>
          <p:nvSpPr>
            <p:cNvPr id="24" name="矩形 23"/>
            <p:cNvSpPr/>
            <p:nvPr/>
          </p:nvSpPr>
          <p:spPr bwMode="auto">
            <a:xfrm>
              <a:off x="11107930" y="7259310"/>
              <a:ext cx="2162334" cy="626471"/>
            </a:xfrm>
            <a:prstGeom prst="rect">
              <a:avLst/>
            </a:prstGeom>
            <a:solidFill>
              <a:srgbClr val="40A693"/>
            </a:solidFill>
            <a:ln>
              <a:solidFill>
                <a:srgbClr val="40A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1600">
                <a:defRPr/>
              </a:pPr>
              <a:r>
                <a:rPr lang="zh-CN" altLang="en-US" sz="2800">
                  <a:solidFill>
                    <a:prstClr val="white"/>
                  </a:solidFill>
                  <a:cs typeface="+mn-ea"/>
                  <a:sym typeface="+mn-lt"/>
                </a:rPr>
                <a:t>答辩人：路城</a:t>
              </a:r>
              <a:endParaRPr lang="zh-CN" altLang="en-US" sz="2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41075" y="7259310"/>
              <a:ext cx="2162334" cy="626471"/>
            </a:xfrm>
            <a:prstGeom prst="rect">
              <a:avLst/>
            </a:prstGeom>
            <a:noFill/>
            <a:ln>
              <a:solidFill>
                <a:srgbClr val="40A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1600">
                <a:defRPr/>
              </a:pPr>
              <a:endParaRPr lang="zh-CN" altLang="en-US" sz="27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358682" y="7429167"/>
              <a:ext cx="1943025" cy="376284"/>
            </a:xfrm>
            <a:prstGeom prst="rect">
              <a:avLst/>
            </a:prstGeom>
          </p:spPr>
          <p:txBody>
            <a:bodyPr wrap="square" lIns="54009" rIns="54009">
              <a:spAutoFit/>
            </a:bodyPr>
            <a:lstStyle/>
            <a:p>
              <a:pPr algn="ctr" defTabSz="1371600"/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指导老师：高宾、刘钊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509125" y="3747135"/>
            <a:ext cx="8046720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zh-CN" sz="44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44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Java EE</a:t>
            </a:r>
            <a:r>
              <a:rPr lang="zh-CN" altLang="en-US" sz="44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技术的校园阅览室图书借阅管理系统的设计与实现</a:t>
            </a:r>
            <a:endParaRPr lang="zh-CN" altLang="en-US" sz="44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613682" y="1361839"/>
            <a:ext cx="1541833" cy="1326337"/>
            <a:chOff x="3787022" y="1797643"/>
            <a:chExt cx="550817" cy="473832"/>
          </a:xfrm>
          <a:solidFill>
            <a:schemeClr val="accent3"/>
          </a:solidFill>
        </p:grpSpPr>
        <p:sp>
          <p:nvSpPr>
            <p:cNvPr id="21" name="Oval 217"/>
            <p:cNvSpPr>
              <a:spLocks noChangeArrowheads="1"/>
            </p:cNvSpPr>
            <p:nvPr/>
          </p:nvSpPr>
          <p:spPr bwMode="auto">
            <a:xfrm>
              <a:off x="4007132" y="1958458"/>
              <a:ext cx="108428" cy="108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bldLvl="0" animBg="1"/>
      <p:bldP spid="30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2659" y="2516160"/>
            <a:ext cx="8280920" cy="6609591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76"/>
          <p:cNvCxnSpPr>
            <a:stCxn id="43" idx="6"/>
          </p:cNvCxnSpPr>
          <p:nvPr/>
        </p:nvCxnSpPr>
        <p:spPr>
          <a:xfrm flipV="1">
            <a:off x="8030610" y="6707408"/>
            <a:ext cx="2904948" cy="326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2"/>
          <p:cNvSpPr/>
          <p:nvPr/>
        </p:nvSpPr>
        <p:spPr>
          <a:xfrm>
            <a:off x="8184083" y="3853327"/>
            <a:ext cx="196077" cy="1960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srgbClr val="FFFFFF"/>
              </a:solidFill>
            </a:endParaRPr>
          </a:p>
        </p:txBody>
      </p:sp>
      <p:sp>
        <p:nvSpPr>
          <p:cNvPr id="43" name="椭圆 43"/>
          <p:cNvSpPr/>
          <p:nvPr/>
        </p:nvSpPr>
        <p:spPr>
          <a:xfrm>
            <a:off x="7834535" y="6612638"/>
            <a:ext cx="196077" cy="1960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srgbClr val="FFFFFF"/>
              </a:solidFill>
            </a:endParaRPr>
          </a:p>
        </p:txBody>
      </p:sp>
      <p:cxnSp>
        <p:nvCxnSpPr>
          <p:cNvPr id="45" name="肘形连接符 47"/>
          <p:cNvCxnSpPr>
            <a:stCxn id="42" idx="6"/>
          </p:cNvCxnSpPr>
          <p:nvPr/>
        </p:nvCxnSpPr>
        <p:spPr>
          <a:xfrm flipV="1">
            <a:off x="8380158" y="3004603"/>
            <a:ext cx="2947553" cy="946762"/>
          </a:xfrm>
          <a:prstGeom prst="bentConnector3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60"/>
          <p:cNvSpPr/>
          <p:nvPr/>
        </p:nvSpPr>
        <p:spPr>
          <a:xfrm>
            <a:off x="10804843" y="2516160"/>
            <a:ext cx="1045737" cy="10457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1648" y="2747350"/>
            <a:ext cx="415498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altLang="zh-CN" sz="2700" dirty="0" smtClean="0">
                <a:solidFill>
                  <a:srgbClr val="FFFFFF"/>
                </a:solidFill>
              </a:rPr>
              <a:t>A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52" name="椭圆 64"/>
          <p:cNvSpPr/>
          <p:nvPr/>
        </p:nvSpPr>
        <p:spPr>
          <a:xfrm>
            <a:off x="10804843" y="6178424"/>
            <a:ext cx="1045737" cy="10457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13657" y="6409615"/>
            <a:ext cx="4114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altLang="zh-CN" sz="2700" dirty="0">
                <a:solidFill>
                  <a:srgbClr val="FFFFFF"/>
                </a:solidFill>
              </a:rPr>
              <a:t>B</a:t>
            </a:r>
            <a:endParaRPr lang="en-US" altLang="zh-CN" sz="27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02030" y="8311204"/>
            <a:ext cx="434734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71600"/>
            <a:r>
              <a:rPr lang="en-US" altLang="zh-CN" sz="2700" dirty="0" smtClean="0">
                <a:solidFill>
                  <a:srgbClr val="FFFFFF"/>
                </a:solidFill>
              </a:rPr>
              <a:t>D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65" name="Text Placeholder 33"/>
          <p:cNvSpPr txBox="1"/>
          <p:nvPr/>
        </p:nvSpPr>
        <p:spPr>
          <a:xfrm>
            <a:off x="12084511" y="2747588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AU" sz="24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管理员功能</a:t>
            </a:r>
            <a:endParaRPr lang="en-AU" altLang="zh-CN" sz="2400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66" name="TextBox 20"/>
          <p:cNvSpPr txBox="1"/>
          <p:nvPr/>
        </p:nvSpPr>
        <p:spPr>
          <a:xfrm>
            <a:off x="12084511" y="2993510"/>
            <a:ext cx="40261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defTabSz="182880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200" dirty="0">
                <a:solidFill>
                  <a:schemeClr val="bg1">
                    <a:lumMod val="50000"/>
                  </a:schemeClr>
                </a:solidFill>
                <a:uFillTx/>
                <a:cs typeface="+mn-ea"/>
                <a:sym typeface="+mn-lt"/>
              </a:rPr>
              <a:t>管理员可以通过登录进行增加图书、删除图书、修改图书和查询图书，而且，还可以管理每一个用户的信息，对用户的信息进行修改和删除，而且，还可以查看借阅记录</a:t>
            </a:r>
            <a:endParaRPr lang="zh-CN" altLang="zh-CN" sz="2200" dirty="0">
              <a:solidFill>
                <a:schemeClr val="bg1">
                  <a:lumMod val="50000"/>
                </a:schemeClr>
              </a:solidFill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12084511" y="6409961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AU" sz="24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用户功能</a:t>
            </a:r>
            <a:endParaRPr lang="en-AU" altLang="zh-CN" sz="2400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12084511" y="6704143"/>
            <a:ext cx="40261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defTabSz="182880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用户，登录到图书借阅管理系统中可以进行借阅图书、归还图书和查询图书，</a:t>
            </a:r>
            <a:r>
              <a:rPr 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用户还可以查看借书记录</a:t>
            </a:r>
            <a:endParaRPr 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3" name="Straight Connector 78"/>
          <p:cNvCxnSpPr/>
          <p:nvPr/>
        </p:nvCxnSpPr>
        <p:spPr>
          <a:xfrm>
            <a:off x="8343590" y="1626643"/>
            <a:ext cx="160399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042887" y="1197467"/>
            <a:ext cx="2181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latin typeface="微软雅黑" panose="020B0503020204020204" pitchFamily="34" charset="-122"/>
                <a:cs typeface="+mn-ea"/>
                <a:sym typeface="+mn-lt"/>
              </a:rPr>
              <a:t>Speech/Training Topics</a:t>
            </a:r>
            <a:endParaRPr lang="en-US" altLang="zh-CN" sz="1200" dirty="0">
              <a:solidFill>
                <a:srgbClr val="44546A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313363" y="334882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基本功能的实现</a:t>
            </a:r>
            <a:endParaRPr lang="zh-CN" altLang="en-US" sz="5400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49640" y="6048854"/>
            <a:ext cx="7463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649642" y="5145087"/>
            <a:ext cx="746351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总结与展望</a:t>
            </a:r>
            <a:endParaRPr lang="zh-CN" altLang="en-US" sz="60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1868613" y="4623241"/>
            <a:ext cx="3025566" cy="287493"/>
          </a:xfrm>
          <a:custGeom>
            <a:avLst/>
            <a:gdLst/>
            <a:ahLst/>
            <a:cxnLst/>
            <a:rect l="l" t="t" r="r" b="b"/>
            <a:pathLst>
              <a:path w="4573488" h="434578">
                <a:moveTo>
                  <a:pt x="4518422" y="346770"/>
                </a:moveTo>
                <a:cubicBezTo>
                  <a:pt x="4520158" y="346770"/>
                  <a:pt x="4524127" y="347762"/>
                  <a:pt x="4530328" y="349746"/>
                </a:cubicBezTo>
                <a:cubicBezTo>
                  <a:pt x="4532808" y="349746"/>
                  <a:pt x="4538762" y="348754"/>
                  <a:pt x="4548188" y="346770"/>
                </a:cubicBezTo>
                <a:cubicBezTo>
                  <a:pt x="4565054" y="347762"/>
                  <a:pt x="4573488" y="350242"/>
                  <a:pt x="4573488" y="354211"/>
                </a:cubicBezTo>
                <a:lnTo>
                  <a:pt x="4573488" y="357188"/>
                </a:lnTo>
                <a:cubicBezTo>
                  <a:pt x="4573488" y="361156"/>
                  <a:pt x="4572992" y="363141"/>
                  <a:pt x="4572000" y="363141"/>
                </a:cubicBezTo>
                <a:lnTo>
                  <a:pt x="4573488" y="373559"/>
                </a:lnTo>
                <a:lnTo>
                  <a:pt x="4573488" y="404813"/>
                </a:lnTo>
                <a:cubicBezTo>
                  <a:pt x="4573488" y="422672"/>
                  <a:pt x="4570016" y="431602"/>
                  <a:pt x="4563070" y="431602"/>
                </a:cubicBezTo>
                <a:cubicBezTo>
                  <a:pt x="4537770" y="433586"/>
                  <a:pt x="4522886" y="434578"/>
                  <a:pt x="4518422" y="434578"/>
                </a:cubicBezTo>
                <a:lnTo>
                  <a:pt x="4513957" y="434578"/>
                </a:lnTo>
                <a:cubicBezTo>
                  <a:pt x="4506020" y="433834"/>
                  <a:pt x="4502051" y="430361"/>
                  <a:pt x="4502051" y="424160"/>
                </a:cubicBezTo>
                <a:cubicBezTo>
                  <a:pt x="4504035" y="417711"/>
                  <a:pt x="4505028" y="413742"/>
                  <a:pt x="4505028" y="412254"/>
                </a:cubicBezTo>
                <a:lnTo>
                  <a:pt x="4503539" y="398859"/>
                </a:lnTo>
                <a:lnTo>
                  <a:pt x="4505028" y="388441"/>
                </a:lnTo>
                <a:cubicBezTo>
                  <a:pt x="4502051" y="381248"/>
                  <a:pt x="4500562" y="376783"/>
                  <a:pt x="4500562" y="375047"/>
                </a:cubicBezTo>
                <a:cubicBezTo>
                  <a:pt x="4500562" y="356195"/>
                  <a:pt x="4506516" y="346770"/>
                  <a:pt x="4518422" y="346770"/>
                </a:cubicBezTo>
                <a:close/>
                <a:moveTo>
                  <a:pt x="3508772" y="346770"/>
                </a:moveTo>
                <a:cubicBezTo>
                  <a:pt x="3510508" y="346770"/>
                  <a:pt x="3514477" y="347762"/>
                  <a:pt x="3520678" y="349746"/>
                </a:cubicBezTo>
                <a:cubicBezTo>
                  <a:pt x="3523159" y="349746"/>
                  <a:pt x="3529112" y="348754"/>
                  <a:pt x="3538538" y="346770"/>
                </a:cubicBezTo>
                <a:cubicBezTo>
                  <a:pt x="3555404" y="347762"/>
                  <a:pt x="3563838" y="350242"/>
                  <a:pt x="3563838" y="354211"/>
                </a:cubicBezTo>
                <a:lnTo>
                  <a:pt x="3563838" y="357188"/>
                </a:lnTo>
                <a:cubicBezTo>
                  <a:pt x="3563838" y="361156"/>
                  <a:pt x="3563342" y="363141"/>
                  <a:pt x="3562350" y="363141"/>
                </a:cubicBezTo>
                <a:lnTo>
                  <a:pt x="3563838" y="373559"/>
                </a:lnTo>
                <a:lnTo>
                  <a:pt x="3563838" y="404813"/>
                </a:lnTo>
                <a:cubicBezTo>
                  <a:pt x="3563838" y="422672"/>
                  <a:pt x="3560366" y="431602"/>
                  <a:pt x="3553420" y="431602"/>
                </a:cubicBezTo>
                <a:cubicBezTo>
                  <a:pt x="3528120" y="433586"/>
                  <a:pt x="3513237" y="434578"/>
                  <a:pt x="3508772" y="434578"/>
                </a:cubicBezTo>
                <a:lnTo>
                  <a:pt x="3504307" y="434578"/>
                </a:lnTo>
                <a:cubicBezTo>
                  <a:pt x="3496370" y="433834"/>
                  <a:pt x="3492401" y="430361"/>
                  <a:pt x="3492401" y="424160"/>
                </a:cubicBezTo>
                <a:cubicBezTo>
                  <a:pt x="3494385" y="417711"/>
                  <a:pt x="3495377" y="413742"/>
                  <a:pt x="3495377" y="412254"/>
                </a:cubicBezTo>
                <a:lnTo>
                  <a:pt x="3493889" y="398859"/>
                </a:lnTo>
                <a:lnTo>
                  <a:pt x="3495377" y="388441"/>
                </a:lnTo>
                <a:cubicBezTo>
                  <a:pt x="3492401" y="381248"/>
                  <a:pt x="3490912" y="376783"/>
                  <a:pt x="3490912" y="375047"/>
                </a:cubicBezTo>
                <a:cubicBezTo>
                  <a:pt x="3490912" y="356195"/>
                  <a:pt x="3496866" y="346770"/>
                  <a:pt x="3508772" y="346770"/>
                </a:cubicBezTo>
                <a:close/>
                <a:moveTo>
                  <a:pt x="2908697" y="346770"/>
                </a:moveTo>
                <a:cubicBezTo>
                  <a:pt x="2910434" y="346770"/>
                  <a:pt x="2914402" y="347762"/>
                  <a:pt x="2920603" y="349746"/>
                </a:cubicBezTo>
                <a:cubicBezTo>
                  <a:pt x="2923084" y="349746"/>
                  <a:pt x="2929037" y="348754"/>
                  <a:pt x="2938462" y="346770"/>
                </a:cubicBezTo>
                <a:cubicBezTo>
                  <a:pt x="2955330" y="347762"/>
                  <a:pt x="2963763" y="350242"/>
                  <a:pt x="2963763" y="354211"/>
                </a:cubicBezTo>
                <a:lnTo>
                  <a:pt x="2963763" y="357188"/>
                </a:lnTo>
                <a:cubicBezTo>
                  <a:pt x="2963763" y="361156"/>
                  <a:pt x="2963268" y="363141"/>
                  <a:pt x="2962275" y="363141"/>
                </a:cubicBezTo>
                <a:lnTo>
                  <a:pt x="2963763" y="373559"/>
                </a:lnTo>
                <a:lnTo>
                  <a:pt x="2963763" y="404813"/>
                </a:lnTo>
                <a:cubicBezTo>
                  <a:pt x="2963763" y="422672"/>
                  <a:pt x="2960291" y="431602"/>
                  <a:pt x="2953345" y="431602"/>
                </a:cubicBezTo>
                <a:cubicBezTo>
                  <a:pt x="2928044" y="433586"/>
                  <a:pt x="2913162" y="434578"/>
                  <a:pt x="2908697" y="434578"/>
                </a:cubicBezTo>
                <a:lnTo>
                  <a:pt x="2904232" y="434578"/>
                </a:lnTo>
                <a:cubicBezTo>
                  <a:pt x="2896294" y="433834"/>
                  <a:pt x="2892326" y="430361"/>
                  <a:pt x="2892326" y="424160"/>
                </a:cubicBezTo>
                <a:cubicBezTo>
                  <a:pt x="2894310" y="417711"/>
                  <a:pt x="2895302" y="413742"/>
                  <a:pt x="2895302" y="412254"/>
                </a:cubicBezTo>
                <a:lnTo>
                  <a:pt x="2893814" y="398859"/>
                </a:lnTo>
                <a:lnTo>
                  <a:pt x="2895302" y="388441"/>
                </a:lnTo>
                <a:cubicBezTo>
                  <a:pt x="2892326" y="381248"/>
                  <a:pt x="2890838" y="376783"/>
                  <a:pt x="2890838" y="375047"/>
                </a:cubicBezTo>
                <a:cubicBezTo>
                  <a:pt x="2890838" y="356195"/>
                  <a:pt x="2896790" y="346770"/>
                  <a:pt x="2908697" y="346770"/>
                </a:cubicBezTo>
                <a:close/>
                <a:moveTo>
                  <a:pt x="851297" y="346770"/>
                </a:moveTo>
                <a:cubicBezTo>
                  <a:pt x="853033" y="346770"/>
                  <a:pt x="857002" y="347762"/>
                  <a:pt x="863203" y="349746"/>
                </a:cubicBezTo>
                <a:cubicBezTo>
                  <a:pt x="865683" y="349746"/>
                  <a:pt x="871637" y="348754"/>
                  <a:pt x="881062" y="346770"/>
                </a:cubicBezTo>
                <a:cubicBezTo>
                  <a:pt x="897929" y="347762"/>
                  <a:pt x="906363" y="350242"/>
                  <a:pt x="906363" y="354211"/>
                </a:cubicBezTo>
                <a:lnTo>
                  <a:pt x="906363" y="357188"/>
                </a:lnTo>
                <a:cubicBezTo>
                  <a:pt x="906363" y="361156"/>
                  <a:pt x="905867" y="363141"/>
                  <a:pt x="904875" y="363141"/>
                </a:cubicBezTo>
                <a:lnTo>
                  <a:pt x="906363" y="373559"/>
                </a:lnTo>
                <a:lnTo>
                  <a:pt x="906363" y="404813"/>
                </a:lnTo>
                <a:cubicBezTo>
                  <a:pt x="906363" y="422672"/>
                  <a:pt x="902890" y="431602"/>
                  <a:pt x="895945" y="431602"/>
                </a:cubicBezTo>
                <a:cubicBezTo>
                  <a:pt x="870644" y="433586"/>
                  <a:pt x="855762" y="434578"/>
                  <a:pt x="851297" y="434578"/>
                </a:cubicBezTo>
                <a:lnTo>
                  <a:pt x="846832" y="434578"/>
                </a:lnTo>
                <a:cubicBezTo>
                  <a:pt x="838894" y="433834"/>
                  <a:pt x="834926" y="430361"/>
                  <a:pt x="834926" y="424160"/>
                </a:cubicBezTo>
                <a:cubicBezTo>
                  <a:pt x="836910" y="417711"/>
                  <a:pt x="837902" y="413742"/>
                  <a:pt x="837902" y="412254"/>
                </a:cubicBezTo>
                <a:lnTo>
                  <a:pt x="836414" y="398859"/>
                </a:lnTo>
                <a:lnTo>
                  <a:pt x="837902" y="388441"/>
                </a:lnTo>
                <a:cubicBezTo>
                  <a:pt x="834926" y="381248"/>
                  <a:pt x="833437" y="376783"/>
                  <a:pt x="833437" y="375047"/>
                </a:cubicBezTo>
                <a:cubicBezTo>
                  <a:pt x="833437" y="356195"/>
                  <a:pt x="839390" y="346770"/>
                  <a:pt x="851297" y="346770"/>
                </a:cubicBezTo>
                <a:close/>
                <a:moveTo>
                  <a:pt x="4055269" y="275332"/>
                </a:moveTo>
                <a:cubicBezTo>
                  <a:pt x="4061718" y="277317"/>
                  <a:pt x="4066182" y="278309"/>
                  <a:pt x="4068663" y="278309"/>
                </a:cubicBezTo>
                <a:lnTo>
                  <a:pt x="4071640" y="278309"/>
                </a:lnTo>
                <a:lnTo>
                  <a:pt x="4082058" y="275332"/>
                </a:lnTo>
                <a:cubicBezTo>
                  <a:pt x="4098925" y="277317"/>
                  <a:pt x="4110335" y="278309"/>
                  <a:pt x="4116288" y="278309"/>
                </a:cubicBezTo>
                <a:lnTo>
                  <a:pt x="4125218" y="278309"/>
                </a:lnTo>
                <a:cubicBezTo>
                  <a:pt x="4127202" y="278309"/>
                  <a:pt x="4128194" y="279797"/>
                  <a:pt x="4128194" y="282774"/>
                </a:cubicBezTo>
                <a:cubicBezTo>
                  <a:pt x="4128194" y="286494"/>
                  <a:pt x="4127699" y="298897"/>
                  <a:pt x="4126706" y="319981"/>
                </a:cubicBezTo>
                <a:lnTo>
                  <a:pt x="4128194" y="325934"/>
                </a:lnTo>
                <a:lnTo>
                  <a:pt x="4126706" y="333375"/>
                </a:lnTo>
                <a:cubicBezTo>
                  <a:pt x="4126706" y="349746"/>
                  <a:pt x="4131171" y="361156"/>
                  <a:pt x="4140101" y="367606"/>
                </a:cubicBezTo>
                <a:lnTo>
                  <a:pt x="4146054" y="382488"/>
                </a:lnTo>
                <a:cubicBezTo>
                  <a:pt x="4144070" y="389930"/>
                  <a:pt x="4143077" y="394395"/>
                  <a:pt x="4143077" y="395883"/>
                </a:cubicBezTo>
                <a:cubicBezTo>
                  <a:pt x="4143077" y="397619"/>
                  <a:pt x="4144070" y="400596"/>
                  <a:pt x="4146054" y="404813"/>
                </a:cubicBezTo>
                <a:cubicBezTo>
                  <a:pt x="4144566" y="424656"/>
                  <a:pt x="4139605" y="434578"/>
                  <a:pt x="4131171" y="434578"/>
                </a:cubicBezTo>
                <a:lnTo>
                  <a:pt x="4129683" y="434578"/>
                </a:lnTo>
                <a:cubicBezTo>
                  <a:pt x="4097189" y="428625"/>
                  <a:pt x="4077345" y="422176"/>
                  <a:pt x="4070152" y="415231"/>
                </a:cubicBezTo>
                <a:cubicBezTo>
                  <a:pt x="4055517" y="408533"/>
                  <a:pt x="4045099" y="398611"/>
                  <a:pt x="4038898" y="385465"/>
                </a:cubicBezTo>
                <a:cubicBezTo>
                  <a:pt x="4036169" y="385465"/>
                  <a:pt x="4033689" y="377527"/>
                  <a:pt x="4031456" y="361652"/>
                </a:cubicBezTo>
                <a:cubicBezTo>
                  <a:pt x="4028728" y="359668"/>
                  <a:pt x="4026743" y="342801"/>
                  <a:pt x="4025503" y="311051"/>
                </a:cubicBezTo>
                <a:cubicBezTo>
                  <a:pt x="4026496" y="298649"/>
                  <a:pt x="4026992" y="292199"/>
                  <a:pt x="4026992" y="291703"/>
                </a:cubicBezTo>
                <a:cubicBezTo>
                  <a:pt x="4025007" y="286742"/>
                  <a:pt x="4024015" y="283270"/>
                  <a:pt x="4024015" y="281285"/>
                </a:cubicBezTo>
                <a:cubicBezTo>
                  <a:pt x="4026992" y="277317"/>
                  <a:pt x="4037410" y="275332"/>
                  <a:pt x="4055269" y="275332"/>
                </a:cubicBezTo>
                <a:close/>
                <a:moveTo>
                  <a:pt x="1626394" y="275332"/>
                </a:moveTo>
                <a:cubicBezTo>
                  <a:pt x="1632843" y="277317"/>
                  <a:pt x="1637308" y="278309"/>
                  <a:pt x="1639788" y="278309"/>
                </a:cubicBezTo>
                <a:lnTo>
                  <a:pt x="1642765" y="278309"/>
                </a:lnTo>
                <a:lnTo>
                  <a:pt x="1653183" y="275332"/>
                </a:lnTo>
                <a:cubicBezTo>
                  <a:pt x="1670050" y="277317"/>
                  <a:pt x="1681460" y="278309"/>
                  <a:pt x="1687413" y="278309"/>
                </a:cubicBezTo>
                <a:lnTo>
                  <a:pt x="1696343" y="278309"/>
                </a:lnTo>
                <a:cubicBezTo>
                  <a:pt x="1698327" y="278309"/>
                  <a:pt x="1699320" y="279797"/>
                  <a:pt x="1699320" y="282774"/>
                </a:cubicBezTo>
                <a:cubicBezTo>
                  <a:pt x="1699320" y="286494"/>
                  <a:pt x="1698824" y="298897"/>
                  <a:pt x="1697831" y="319981"/>
                </a:cubicBezTo>
                <a:lnTo>
                  <a:pt x="1699320" y="325934"/>
                </a:lnTo>
                <a:lnTo>
                  <a:pt x="1697831" y="333375"/>
                </a:lnTo>
                <a:cubicBezTo>
                  <a:pt x="1697831" y="349746"/>
                  <a:pt x="1702296" y="361156"/>
                  <a:pt x="1711226" y="367606"/>
                </a:cubicBezTo>
                <a:lnTo>
                  <a:pt x="1717179" y="382488"/>
                </a:lnTo>
                <a:cubicBezTo>
                  <a:pt x="1715195" y="389930"/>
                  <a:pt x="1714202" y="394395"/>
                  <a:pt x="1714202" y="395883"/>
                </a:cubicBezTo>
                <a:cubicBezTo>
                  <a:pt x="1714202" y="397619"/>
                  <a:pt x="1715195" y="400596"/>
                  <a:pt x="1717179" y="404813"/>
                </a:cubicBezTo>
                <a:cubicBezTo>
                  <a:pt x="1715691" y="424656"/>
                  <a:pt x="1710730" y="434578"/>
                  <a:pt x="1702296" y="434578"/>
                </a:cubicBezTo>
                <a:lnTo>
                  <a:pt x="1700808" y="434578"/>
                </a:lnTo>
                <a:cubicBezTo>
                  <a:pt x="1668314" y="428625"/>
                  <a:pt x="1648470" y="422176"/>
                  <a:pt x="1641277" y="415231"/>
                </a:cubicBezTo>
                <a:cubicBezTo>
                  <a:pt x="1626642" y="408533"/>
                  <a:pt x="1616224" y="398611"/>
                  <a:pt x="1610023" y="385465"/>
                </a:cubicBezTo>
                <a:cubicBezTo>
                  <a:pt x="1607294" y="385465"/>
                  <a:pt x="1604814" y="377527"/>
                  <a:pt x="1602581" y="361652"/>
                </a:cubicBezTo>
                <a:cubicBezTo>
                  <a:pt x="1599853" y="359668"/>
                  <a:pt x="1597868" y="342801"/>
                  <a:pt x="1596628" y="311051"/>
                </a:cubicBezTo>
                <a:cubicBezTo>
                  <a:pt x="1597621" y="298649"/>
                  <a:pt x="1598117" y="292199"/>
                  <a:pt x="1598117" y="291703"/>
                </a:cubicBezTo>
                <a:cubicBezTo>
                  <a:pt x="1596132" y="286742"/>
                  <a:pt x="1595140" y="283270"/>
                  <a:pt x="1595140" y="281285"/>
                </a:cubicBezTo>
                <a:cubicBezTo>
                  <a:pt x="1598117" y="277317"/>
                  <a:pt x="1608535" y="275332"/>
                  <a:pt x="1626394" y="275332"/>
                </a:cubicBezTo>
                <a:close/>
                <a:moveTo>
                  <a:pt x="1045369" y="275332"/>
                </a:moveTo>
                <a:cubicBezTo>
                  <a:pt x="1051818" y="277317"/>
                  <a:pt x="1056283" y="278309"/>
                  <a:pt x="1058763" y="278309"/>
                </a:cubicBezTo>
                <a:lnTo>
                  <a:pt x="1061740" y="278309"/>
                </a:lnTo>
                <a:lnTo>
                  <a:pt x="1072158" y="275332"/>
                </a:lnTo>
                <a:cubicBezTo>
                  <a:pt x="1089025" y="277317"/>
                  <a:pt x="1100435" y="278309"/>
                  <a:pt x="1106388" y="278309"/>
                </a:cubicBezTo>
                <a:lnTo>
                  <a:pt x="1115318" y="278309"/>
                </a:lnTo>
                <a:cubicBezTo>
                  <a:pt x="1117302" y="278309"/>
                  <a:pt x="1118294" y="279797"/>
                  <a:pt x="1118294" y="282774"/>
                </a:cubicBezTo>
                <a:cubicBezTo>
                  <a:pt x="1118294" y="286494"/>
                  <a:pt x="1117798" y="298897"/>
                  <a:pt x="1116806" y="319981"/>
                </a:cubicBezTo>
                <a:lnTo>
                  <a:pt x="1118294" y="325934"/>
                </a:lnTo>
                <a:lnTo>
                  <a:pt x="1116806" y="333375"/>
                </a:lnTo>
                <a:cubicBezTo>
                  <a:pt x="1116806" y="349746"/>
                  <a:pt x="1121271" y="361156"/>
                  <a:pt x="1130201" y="367606"/>
                </a:cubicBezTo>
                <a:lnTo>
                  <a:pt x="1136154" y="382488"/>
                </a:lnTo>
                <a:cubicBezTo>
                  <a:pt x="1134169" y="389930"/>
                  <a:pt x="1133177" y="394395"/>
                  <a:pt x="1133177" y="395883"/>
                </a:cubicBezTo>
                <a:cubicBezTo>
                  <a:pt x="1133177" y="397619"/>
                  <a:pt x="1134169" y="400596"/>
                  <a:pt x="1136154" y="404813"/>
                </a:cubicBezTo>
                <a:cubicBezTo>
                  <a:pt x="1134665" y="424656"/>
                  <a:pt x="1129704" y="434578"/>
                  <a:pt x="1121271" y="434578"/>
                </a:cubicBezTo>
                <a:lnTo>
                  <a:pt x="1119783" y="434578"/>
                </a:lnTo>
                <a:cubicBezTo>
                  <a:pt x="1087288" y="428625"/>
                  <a:pt x="1067445" y="422176"/>
                  <a:pt x="1060251" y="415231"/>
                </a:cubicBezTo>
                <a:cubicBezTo>
                  <a:pt x="1045617" y="408533"/>
                  <a:pt x="1035199" y="398611"/>
                  <a:pt x="1028997" y="385465"/>
                </a:cubicBezTo>
                <a:cubicBezTo>
                  <a:pt x="1026269" y="385465"/>
                  <a:pt x="1023788" y="377527"/>
                  <a:pt x="1021556" y="361652"/>
                </a:cubicBezTo>
                <a:cubicBezTo>
                  <a:pt x="1018827" y="359668"/>
                  <a:pt x="1016843" y="342801"/>
                  <a:pt x="1015603" y="311051"/>
                </a:cubicBezTo>
                <a:cubicBezTo>
                  <a:pt x="1016595" y="298649"/>
                  <a:pt x="1017091" y="292199"/>
                  <a:pt x="1017091" y="291703"/>
                </a:cubicBezTo>
                <a:cubicBezTo>
                  <a:pt x="1015107" y="286742"/>
                  <a:pt x="1014115" y="283270"/>
                  <a:pt x="1014115" y="281285"/>
                </a:cubicBezTo>
                <a:cubicBezTo>
                  <a:pt x="1017091" y="277317"/>
                  <a:pt x="1027509" y="275332"/>
                  <a:pt x="1045369" y="275332"/>
                </a:cubicBezTo>
                <a:close/>
                <a:moveTo>
                  <a:pt x="4508004" y="177106"/>
                </a:moveTo>
                <a:lnTo>
                  <a:pt x="4515446" y="177106"/>
                </a:lnTo>
                <a:cubicBezTo>
                  <a:pt x="4516438" y="177106"/>
                  <a:pt x="4516934" y="177602"/>
                  <a:pt x="4516934" y="178594"/>
                </a:cubicBezTo>
                <a:lnTo>
                  <a:pt x="4519910" y="177106"/>
                </a:lnTo>
                <a:lnTo>
                  <a:pt x="4557117" y="177106"/>
                </a:lnTo>
                <a:cubicBezTo>
                  <a:pt x="4558606" y="177106"/>
                  <a:pt x="4560094" y="178594"/>
                  <a:pt x="4561582" y="181570"/>
                </a:cubicBezTo>
                <a:lnTo>
                  <a:pt x="4561582" y="191988"/>
                </a:lnTo>
                <a:cubicBezTo>
                  <a:pt x="4561582" y="203647"/>
                  <a:pt x="4562078" y="215553"/>
                  <a:pt x="4563070" y="227707"/>
                </a:cubicBezTo>
                <a:cubicBezTo>
                  <a:pt x="4561830" y="246559"/>
                  <a:pt x="4558854" y="255984"/>
                  <a:pt x="4554140" y="255984"/>
                </a:cubicBezTo>
                <a:lnTo>
                  <a:pt x="4522886" y="255984"/>
                </a:lnTo>
                <a:cubicBezTo>
                  <a:pt x="4509988" y="255984"/>
                  <a:pt x="4503539" y="252512"/>
                  <a:pt x="4503539" y="245566"/>
                </a:cubicBezTo>
                <a:cubicBezTo>
                  <a:pt x="4502546" y="237133"/>
                  <a:pt x="4502051" y="230684"/>
                  <a:pt x="4502051" y="226219"/>
                </a:cubicBezTo>
                <a:cubicBezTo>
                  <a:pt x="4502051" y="220018"/>
                  <a:pt x="4503043" y="207119"/>
                  <a:pt x="4505028" y="187524"/>
                </a:cubicBezTo>
                <a:cubicBezTo>
                  <a:pt x="4504035" y="185539"/>
                  <a:pt x="4503539" y="184051"/>
                  <a:pt x="4503539" y="183059"/>
                </a:cubicBezTo>
                <a:cubicBezTo>
                  <a:pt x="4505028" y="179090"/>
                  <a:pt x="4506516" y="177106"/>
                  <a:pt x="4508004" y="177106"/>
                </a:cubicBezTo>
                <a:close/>
                <a:moveTo>
                  <a:pt x="3498354" y="177106"/>
                </a:moveTo>
                <a:lnTo>
                  <a:pt x="3505795" y="177106"/>
                </a:lnTo>
                <a:cubicBezTo>
                  <a:pt x="3506788" y="177106"/>
                  <a:pt x="3507284" y="177602"/>
                  <a:pt x="3507284" y="178594"/>
                </a:cubicBezTo>
                <a:lnTo>
                  <a:pt x="3510260" y="177106"/>
                </a:lnTo>
                <a:lnTo>
                  <a:pt x="3547467" y="177106"/>
                </a:lnTo>
                <a:cubicBezTo>
                  <a:pt x="3548956" y="177106"/>
                  <a:pt x="3550444" y="178594"/>
                  <a:pt x="3551932" y="181570"/>
                </a:cubicBezTo>
                <a:lnTo>
                  <a:pt x="3551932" y="191988"/>
                </a:lnTo>
                <a:cubicBezTo>
                  <a:pt x="3551932" y="203647"/>
                  <a:pt x="3552428" y="215553"/>
                  <a:pt x="3553420" y="227707"/>
                </a:cubicBezTo>
                <a:cubicBezTo>
                  <a:pt x="3552180" y="246559"/>
                  <a:pt x="3549204" y="255984"/>
                  <a:pt x="3544490" y="255984"/>
                </a:cubicBezTo>
                <a:lnTo>
                  <a:pt x="3513237" y="255984"/>
                </a:lnTo>
                <a:cubicBezTo>
                  <a:pt x="3500338" y="255984"/>
                  <a:pt x="3493889" y="252512"/>
                  <a:pt x="3493889" y="245566"/>
                </a:cubicBezTo>
                <a:cubicBezTo>
                  <a:pt x="3492897" y="237133"/>
                  <a:pt x="3492401" y="230684"/>
                  <a:pt x="3492401" y="226219"/>
                </a:cubicBezTo>
                <a:cubicBezTo>
                  <a:pt x="3492401" y="220018"/>
                  <a:pt x="3493393" y="207119"/>
                  <a:pt x="3495377" y="187524"/>
                </a:cubicBezTo>
                <a:cubicBezTo>
                  <a:pt x="3494385" y="185539"/>
                  <a:pt x="3493889" y="184051"/>
                  <a:pt x="3493889" y="183059"/>
                </a:cubicBezTo>
                <a:cubicBezTo>
                  <a:pt x="3495377" y="179090"/>
                  <a:pt x="3496866" y="177106"/>
                  <a:pt x="3498354" y="177106"/>
                </a:cubicBezTo>
                <a:close/>
                <a:moveTo>
                  <a:pt x="3220938" y="177106"/>
                </a:moveTo>
                <a:lnTo>
                  <a:pt x="3249216" y="177106"/>
                </a:lnTo>
                <a:cubicBezTo>
                  <a:pt x="3250704" y="177106"/>
                  <a:pt x="3252688" y="179586"/>
                  <a:pt x="3255169" y="184547"/>
                </a:cubicBezTo>
                <a:cubicBezTo>
                  <a:pt x="3254177" y="190004"/>
                  <a:pt x="3253680" y="193973"/>
                  <a:pt x="3253680" y="196453"/>
                </a:cubicBezTo>
                <a:cubicBezTo>
                  <a:pt x="3253680" y="206375"/>
                  <a:pt x="3254177" y="218281"/>
                  <a:pt x="3255169" y="232172"/>
                </a:cubicBezTo>
                <a:cubicBezTo>
                  <a:pt x="3253432" y="248047"/>
                  <a:pt x="3250456" y="255984"/>
                  <a:pt x="3246239" y="255984"/>
                </a:cubicBezTo>
                <a:lnTo>
                  <a:pt x="3209032" y="255984"/>
                </a:lnTo>
                <a:cubicBezTo>
                  <a:pt x="3200102" y="255984"/>
                  <a:pt x="3195638" y="250031"/>
                  <a:pt x="3195638" y="238125"/>
                </a:cubicBezTo>
                <a:cubicBezTo>
                  <a:pt x="3195638" y="233908"/>
                  <a:pt x="3196134" y="228451"/>
                  <a:pt x="3197126" y="221754"/>
                </a:cubicBezTo>
                <a:lnTo>
                  <a:pt x="3195638" y="215801"/>
                </a:lnTo>
                <a:lnTo>
                  <a:pt x="3198614" y="190500"/>
                </a:lnTo>
                <a:cubicBezTo>
                  <a:pt x="3197622" y="186531"/>
                  <a:pt x="3197126" y="183059"/>
                  <a:pt x="3197126" y="180082"/>
                </a:cubicBezTo>
                <a:cubicBezTo>
                  <a:pt x="3201343" y="178098"/>
                  <a:pt x="3209280" y="177106"/>
                  <a:pt x="3220938" y="177106"/>
                </a:cubicBezTo>
                <a:close/>
                <a:moveTo>
                  <a:pt x="2898279" y="177106"/>
                </a:moveTo>
                <a:lnTo>
                  <a:pt x="2905720" y="177106"/>
                </a:lnTo>
                <a:cubicBezTo>
                  <a:pt x="2906713" y="177106"/>
                  <a:pt x="2907208" y="177602"/>
                  <a:pt x="2907208" y="178594"/>
                </a:cubicBezTo>
                <a:lnTo>
                  <a:pt x="2910185" y="177106"/>
                </a:lnTo>
                <a:lnTo>
                  <a:pt x="2947392" y="177106"/>
                </a:lnTo>
                <a:cubicBezTo>
                  <a:pt x="2948880" y="177106"/>
                  <a:pt x="2950369" y="178594"/>
                  <a:pt x="2951857" y="181570"/>
                </a:cubicBezTo>
                <a:lnTo>
                  <a:pt x="2951857" y="191988"/>
                </a:lnTo>
                <a:cubicBezTo>
                  <a:pt x="2951857" y="203647"/>
                  <a:pt x="2952353" y="215553"/>
                  <a:pt x="2953345" y="227707"/>
                </a:cubicBezTo>
                <a:cubicBezTo>
                  <a:pt x="2952105" y="246559"/>
                  <a:pt x="2949129" y="255984"/>
                  <a:pt x="2944416" y="255984"/>
                </a:cubicBezTo>
                <a:lnTo>
                  <a:pt x="2913162" y="255984"/>
                </a:lnTo>
                <a:cubicBezTo>
                  <a:pt x="2900264" y="255984"/>
                  <a:pt x="2893814" y="252512"/>
                  <a:pt x="2893814" y="245566"/>
                </a:cubicBezTo>
                <a:cubicBezTo>
                  <a:pt x="2892822" y="237133"/>
                  <a:pt x="2892326" y="230684"/>
                  <a:pt x="2892326" y="226219"/>
                </a:cubicBezTo>
                <a:cubicBezTo>
                  <a:pt x="2892326" y="220018"/>
                  <a:pt x="2893318" y="207119"/>
                  <a:pt x="2895302" y="187524"/>
                </a:cubicBezTo>
                <a:cubicBezTo>
                  <a:pt x="2894310" y="185539"/>
                  <a:pt x="2893814" y="184051"/>
                  <a:pt x="2893814" y="183059"/>
                </a:cubicBezTo>
                <a:cubicBezTo>
                  <a:pt x="2895302" y="179090"/>
                  <a:pt x="2896790" y="177106"/>
                  <a:pt x="2898279" y="177106"/>
                </a:cubicBezTo>
                <a:close/>
                <a:moveTo>
                  <a:pt x="840879" y="177106"/>
                </a:moveTo>
                <a:lnTo>
                  <a:pt x="848320" y="177106"/>
                </a:lnTo>
                <a:cubicBezTo>
                  <a:pt x="849312" y="177106"/>
                  <a:pt x="849808" y="177602"/>
                  <a:pt x="849808" y="178594"/>
                </a:cubicBezTo>
                <a:lnTo>
                  <a:pt x="852785" y="177106"/>
                </a:lnTo>
                <a:lnTo>
                  <a:pt x="889992" y="177106"/>
                </a:lnTo>
                <a:cubicBezTo>
                  <a:pt x="891480" y="177106"/>
                  <a:pt x="892969" y="178594"/>
                  <a:pt x="894457" y="181570"/>
                </a:cubicBezTo>
                <a:lnTo>
                  <a:pt x="894457" y="191988"/>
                </a:lnTo>
                <a:cubicBezTo>
                  <a:pt x="894457" y="203647"/>
                  <a:pt x="894953" y="215553"/>
                  <a:pt x="895945" y="227707"/>
                </a:cubicBezTo>
                <a:cubicBezTo>
                  <a:pt x="894705" y="246559"/>
                  <a:pt x="891728" y="255984"/>
                  <a:pt x="887015" y="255984"/>
                </a:cubicBezTo>
                <a:lnTo>
                  <a:pt x="855762" y="255984"/>
                </a:lnTo>
                <a:cubicBezTo>
                  <a:pt x="842863" y="255984"/>
                  <a:pt x="836414" y="252512"/>
                  <a:pt x="836414" y="245566"/>
                </a:cubicBezTo>
                <a:cubicBezTo>
                  <a:pt x="835422" y="237133"/>
                  <a:pt x="834926" y="230684"/>
                  <a:pt x="834926" y="226219"/>
                </a:cubicBezTo>
                <a:cubicBezTo>
                  <a:pt x="834926" y="220018"/>
                  <a:pt x="835918" y="207119"/>
                  <a:pt x="837902" y="187524"/>
                </a:cubicBezTo>
                <a:cubicBezTo>
                  <a:pt x="836910" y="185539"/>
                  <a:pt x="836414" y="184051"/>
                  <a:pt x="836414" y="183059"/>
                </a:cubicBezTo>
                <a:cubicBezTo>
                  <a:pt x="837902" y="179090"/>
                  <a:pt x="839390" y="177106"/>
                  <a:pt x="840879" y="177106"/>
                </a:cubicBezTo>
                <a:close/>
                <a:moveTo>
                  <a:pt x="2548830" y="14882"/>
                </a:moveTo>
                <a:lnTo>
                  <a:pt x="2566690" y="14882"/>
                </a:lnTo>
                <a:cubicBezTo>
                  <a:pt x="2605633" y="18851"/>
                  <a:pt x="2627462" y="24804"/>
                  <a:pt x="2632174" y="32742"/>
                </a:cubicBezTo>
                <a:cubicBezTo>
                  <a:pt x="2645321" y="32742"/>
                  <a:pt x="2658715" y="50105"/>
                  <a:pt x="2672358" y="84832"/>
                </a:cubicBezTo>
                <a:cubicBezTo>
                  <a:pt x="2672358" y="87064"/>
                  <a:pt x="2671862" y="89048"/>
                  <a:pt x="2670870" y="90785"/>
                </a:cubicBezTo>
                <a:lnTo>
                  <a:pt x="2672358" y="105668"/>
                </a:lnTo>
                <a:lnTo>
                  <a:pt x="2670870" y="120550"/>
                </a:lnTo>
                <a:cubicBezTo>
                  <a:pt x="2672606" y="128240"/>
                  <a:pt x="2674094" y="141138"/>
                  <a:pt x="2675334" y="159246"/>
                </a:cubicBezTo>
                <a:cubicBezTo>
                  <a:pt x="2674342" y="161230"/>
                  <a:pt x="2673846" y="162718"/>
                  <a:pt x="2673846" y="163711"/>
                </a:cubicBezTo>
                <a:cubicBezTo>
                  <a:pt x="2673846" y="166688"/>
                  <a:pt x="2674342" y="170160"/>
                  <a:pt x="2675334" y="174129"/>
                </a:cubicBezTo>
                <a:cubicBezTo>
                  <a:pt x="2674342" y="185043"/>
                  <a:pt x="2673846" y="194965"/>
                  <a:pt x="2673846" y="203895"/>
                </a:cubicBezTo>
                <a:lnTo>
                  <a:pt x="2673846" y="215801"/>
                </a:lnTo>
                <a:cubicBezTo>
                  <a:pt x="2673846" y="220018"/>
                  <a:pt x="2674342" y="225475"/>
                  <a:pt x="2675334" y="232172"/>
                </a:cubicBezTo>
                <a:lnTo>
                  <a:pt x="2673846" y="235149"/>
                </a:lnTo>
                <a:lnTo>
                  <a:pt x="2675334" y="242590"/>
                </a:lnTo>
                <a:cubicBezTo>
                  <a:pt x="2674342" y="262434"/>
                  <a:pt x="2673350" y="275828"/>
                  <a:pt x="2672358" y="282774"/>
                </a:cubicBezTo>
                <a:cubicBezTo>
                  <a:pt x="2674342" y="287734"/>
                  <a:pt x="2675334" y="291703"/>
                  <a:pt x="2675334" y="294680"/>
                </a:cubicBezTo>
                <a:cubicBezTo>
                  <a:pt x="2673350" y="303361"/>
                  <a:pt x="2672358" y="309315"/>
                  <a:pt x="2672358" y="312539"/>
                </a:cubicBezTo>
                <a:cubicBezTo>
                  <a:pt x="2672358" y="317004"/>
                  <a:pt x="2672854" y="323453"/>
                  <a:pt x="2673846" y="331887"/>
                </a:cubicBezTo>
                <a:cubicBezTo>
                  <a:pt x="2672854" y="337344"/>
                  <a:pt x="2672358" y="341809"/>
                  <a:pt x="2672358" y="345281"/>
                </a:cubicBezTo>
                <a:lnTo>
                  <a:pt x="2673846" y="351234"/>
                </a:lnTo>
                <a:lnTo>
                  <a:pt x="2666405" y="392906"/>
                </a:lnTo>
                <a:cubicBezTo>
                  <a:pt x="2657723" y="408285"/>
                  <a:pt x="2645321" y="418703"/>
                  <a:pt x="2629198" y="424160"/>
                </a:cubicBezTo>
                <a:cubicBezTo>
                  <a:pt x="2620516" y="428129"/>
                  <a:pt x="2608610" y="431106"/>
                  <a:pt x="2593479" y="433090"/>
                </a:cubicBezTo>
                <a:cubicBezTo>
                  <a:pt x="2592487" y="433090"/>
                  <a:pt x="2590998" y="432594"/>
                  <a:pt x="2589014" y="431602"/>
                </a:cubicBezTo>
                <a:lnTo>
                  <a:pt x="2578596" y="433090"/>
                </a:lnTo>
                <a:cubicBezTo>
                  <a:pt x="2577108" y="433090"/>
                  <a:pt x="2570162" y="432594"/>
                  <a:pt x="2557760" y="431602"/>
                </a:cubicBezTo>
                <a:lnTo>
                  <a:pt x="2548830" y="433090"/>
                </a:lnTo>
                <a:cubicBezTo>
                  <a:pt x="2541885" y="430361"/>
                  <a:pt x="2538412" y="424904"/>
                  <a:pt x="2538412" y="416719"/>
                </a:cubicBezTo>
                <a:lnTo>
                  <a:pt x="2539901" y="398859"/>
                </a:lnTo>
                <a:cubicBezTo>
                  <a:pt x="2538909" y="393402"/>
                  <a:pt x="2538412" y="389434"/>
                  <a:pt x="2538412" y="386953"/>
                </a:cubicBezTo>
                <a:cubicBezTo>
                  <a:pt x="2540397" y="379512"/>
                  <a:pt x="2541389" y="375047"/>
                  <a:pt x="2541389" y="373559"/>
                </a:cubicBezTo>
                <a:cubicBezTo>
                  <a:pt x="2540397" y="368102"/>
                  <a:pt x="2539901" y="364133"/>
                  <a:pt x="2539901" y="361652"/>
                </a:cubicBezTo>
                <a:cubicBezTo>
                  <a:pt x="2554784" y="356443"/>
                  <a:pt x="2562225" y="348010"/>
                  <a:pt x="2562225" y="336352"/>
                </a:cubicBezTo>
                <a:cubicBezTo>
                  <a:pt x="2562225" y="335359"/>
                  <a:pt x="2562721" y="334863"/>
                  <a:pt x="2563713" y="334863"/>
                </a:cubicBezTo>
                <a:lnTo>
                  <a:pt x="2562225" y="328910"/>
                </a:lnTo>
                <a:cubicBezTo>
                  <a:pt x="2562225" y="325934"/>
                  <a:pt x="2563217" y="317004"/>
                  <a:pt x="2565202" y="302121"/>
                </a:cubicBezTo>
                <a:cubicBezTo>
                  <a:pt x="2564210" y="294928"/>
                  <a:pt x="2563217" y="290463"/>
                  <a:pt x="2562225" y="288727"/>
                </a:cubicBezTo>
                <a:cubicBezTo>
                  <a:pt x="2563217" y="280293"/>
                  <a:pt x="2563713" y="273348"/>
                  <a:pt x="2563713" y="267891"/>
                </a:cubicBezTo>
                <a:lnTo>
                  <a:pt x="2563713" y="258961"/>
                </a:lnTo>
                <a:cubicBezTo>
                  <a:pt x="2563713" y="253504"/>
                  <a:pt x="2563217" y="246559"/>
                  <a:pt x="2562225" y="238125"/>
                </a:cubicBezTo>
                <a:cubicBezTo>
                  <a:pt x="2563217" y="236141"/>
                  <a:pt x="2563713" y="234652"/>
                  <a:pt x="2563713" y="233660"/>
                </a:cubicBezTo>
                <a:lnTo>
                  <a:pt x="2562225" y="226219"/>
                </a:lnTo>
                <a:cubicBezTo>
                  <a:pt x="2564210" y="208856"/>
                  <a:pt x="2565202" y="198438"/>
                  <a:pt x="2565202" y="194965"/>
                </a:cubicBezTo>
                <a:cubicBezTo>
                  <a:pt x="2565202" y="193229"/>
                  <a:pt x="2564705" y="184299"/>
                  <a:pt x="2563713" y="168176"/>
                </a:cubicBezTo>
                <a:lnTo>
                  <a:pt x="2565202" y="157757"/>
                </a:lnTo>
                <a:lnTo>
                  <a:pt x="2562225" y="148828"/>
                </a:lnTo>
                <a:lnTo>
                  <a:pt x="2563713" y="141386"/>
                </a:lnTo>
                <a:cubicBezTo>
                  <a:pt x="2563713" y="138410"/>
                  <a:pt x="2563217" y="134937"/>
                  <a:pt x="2562225" y="130968"/>
                </a:cubicBezTo>
                <a:cubicBezTo>
                  <a:pt x="2563217" y="124519"/>
                  <a:pt x="2563713" y="118070"/>
                  <a:pt x="2563713" y="111621"/>
                </a:cubicBezTo>
                <a:lnTo>
                  <a:pt x="2563713" y="105668"/>
                </a:lnTo>
                <a:cubicBezTo>
                  <a:pt x="2563713" y="96490"/>
                  <a:pt x="2556272" y="88552"/>
                  <a:pt x="2541389" y="81855"/>
                </a:cubicBezTo>
                <a:cubicBezTo>
                  <a:pt x="2541389" y="80863"/>
                  <a:pt x="2540893" y="79375"/>
                  <a:pt x="2539901" y="77390"/>
                </a:cubicBezTo>
                <a:cubicBezTo>
                  <a:pt x="2540893" y="57547"/>
                  <a:pt x="2541389" y="42664"/>
                  <a:pt x="2541389" y="32742"/>
                </a:cubicBezTo>
                <a:cubicBezTo>
                  <a:pt x="2541389" y="31502"/>
                  <a:pt x="2540893" y="26541"/>
                  <a:pt x="2539901" y="17859"/>
                </a:cubicBezTo>
                <a:cubicBezTo>
                  <a:pt x="2543125" y="15875"/>
                  <a:pt x="2546102" y="14882"/>
                  <a:pt x="2548830" y="14882"/>
                </a:cubicBezTo>
                <a:close/>
                <a:moveTo>
                  <a:pt x="4391918" y="13394"/>
                </a:moveTo>
                <a:lnTo>
                  <a:pt x="4400848" y="14882"/>
                </a:lnTo>
                <a:cubicBezTo>
                  <a:pt x="4407545" y="13890"/>
                  <a:pt x="4413002" y="13394"/>
                  <a:pt x="4417219" y="13394"/>
                </a:cubicBezTo>
                <a:cubicBezTo>
                  <a:pt x="4418211" y="13394"/>
                  <a:pt x="4418707" y="13890"/>
                  <a:pt x="4418707" y="14882"/>
                </a:cubicBezTo>
                <a:lnTo>
                  <a:pt x="4426148" y="13394"/>
                </a:lnTo>
                <a:lnTo>
                  <a:pt x="4435078" y="13394"/>
                </a:lnTo>
                <a:cubicBezTo>
                  <a:pt x="4440287" y="13394"/>
                  <a:pt x="4444752" y="13890"/>
                  <a:pt x="4448472" y="14882"/>
                </a:cubicBezTo>
                <a:cubicBezTo>
                  <a:pt x="4453682" y="13890"/>
                  <a:pt x="4458642" y="13394"/>
                  <a:pt x="4463356" y="13394"/>
                </a:cubicBezTo>
                <a:lnTo>
                  <a:pt x="4487168" y="13394"/>
                </a:lnTo>
                <a:cubicBezTo>
                  <a:pt x="4488656" y="13394"/>
                  <a:pt x="4490640" y="15379"/>
                  <a:pt x="4493121" y="19347"/>
                </a:cubicBezTo>
                <a:lnTo>
                  <a:pt x="4493121" y="20836"/>
                </a:lnTo>
                <a:cubicBezTo>
                  <a:pt x="4493121" y="28773"/>
                  <a:pt x="4492625" y="38199"/>
                  <a:pt x="4491633" y="49113"/>
                </a:cubicBezTo>
                <a:cubicBezTo>
                  <a:pt x="4493617" y="53082"/>
                  <a:pt x="4494610" y="56058"/>
                  <a:pt x="4494610" y="58043"/>
                </a:cubicBezTo>
                <a:cubicBezTo>
                  <a:pt x="4492625" y="61267"/>
                  <a:pt x="4491633" y="64244"/>
                  <a:pt x="4491633" y="66972"/>
                </a:cubicBezTo>
                <a:cubicBezTo>
                  <a:pt x="4491633" y="75158"/>
                  <a:pt x="4492625" y="85576"/>
                  <a:pt x="4494610" y="98226"/>
                </a:cubicBezTo>
                <a:lnTo>
                  <a:pt x="4493121" y="104179"/>
                </a:lnTo>
                <a:cubicBezTo>
                  <a:pt x="4493121" y="105172"/>
                  <a:pt x="4493617" y="106660"/>
                  <a:pt x="4494610" y="108644"/>
                </a:cubicBezTo>
                <a:cubicBezTo>
                  <a:pt x="4493617" y="117078"/>
                  <a:pt x="4493121" y="124023"/>
                  <a:pt x="4493121" y="129480"/>
                </a:cubicBezTo>
                <a:lnTo>
                  <a:pt x="4493121" y="138410"/>
                </a:lnTo>
                <a:lnTo>
                  <a:pt x="4494610" y="147339"/>
                </a:lnTo>
                <a:cubicBezTo>
                  <a:pt x="4492625" y="152300"/>
                  <a:pt x="4491633" y="155773"/>
                  <a:pt x="4491633" y="157757"/>
                </a:cubicBezTo>
                <a:cubicBezTo>
                  <a:pt x="4493617" y="168176"/>
                  <a:pt x="4494610" y="173633"/>
                  <a:pt x="4494610" y="174129"/>
                </a:cubicBezTo>
                <a:cubicBezTo>
                  <a:pt x="4492625" y="180578"/>
                  <a:pt x="4491633" y="187027"/>
                  <a:pt x="4491633" y="193477"/>
                </a:cubicBezTo>
                <a:cubicBezTo>
                  <a:pt x="4491633" y="199430"/>
                  <a:pt x="4492625" y="208856"/>
                  <a:pt x="4494610" y="221754"/>
                </a:cubicBezTo>
                <a:cubicBezTo>
                  <a:pt x="4494610" y="222498"/>
                  <a:pt x="4494113" y="226467"/>
                  <a:pt x="4493121" y="233660"/>
                </a:cubicBezTo>
                <a:cubicBezTo>
                  <a:pt x="4493121" y="236637"/>
                  <a:pt x="4493617" y="238125"/>
                  <a:pt x="4494610" y="238125"/>
                </a:cubicBezTo>
                <a:lnTo>
                  <a:pt x="4493121" y="255984"/>
                </a:lnTo>
                <a:lnTo>
                  <a:pt x="4493121" y="284262"/>
                </a:lnTo>
                <a:cubicBezTo>
                  <a:pt x="4493121" y="290711"/>
                  <a:pt x="4492625" y="297160"/>
                  <a:pt x="4491633" y="303609"/>
                </a:cubicBezTo>
                <a:cubicBezTo>
                  <a:pt x="4493617" y="316508"/>
                  <a:pt x="4494610" y="325934"/>
                  <a:pt x="4494610" y="331887"/>
                </a:cubicBezTo>
                <a:lnTo>
                  <a:pt x="4493121" y="334863"/>
                </a:lnTo>
                <a:cubicBezTo>
                  <a:pt x="4494113" y="336600"/>
                  <a:pt x="4494610" y="338584"/>
                  <a:pt x="4494610" y="340816"/>
                </a:cubicBezTo>
                <a:cubicBezTo>
                  <a:pt x="4494610" y="345777"/>
                  <a:pt x="4493617" y="351731"/>
                  <a:pt x="4491633" y="358676"/>
                </a:cubicBezTo>
                <a:cubicBezTo>
                  <a:pt x="4493617" y="362397"/>
                  <a:pt x="4494610" y="366365"/>
                  <a:pt x="4494610" y="370582"/>
                </a:cubicBezTo>
                <a:lnTo>
                  <a:pt x="4494610" y="385465"/>
                </a:lnTo>
                <a:cubicBezTo>
                  <a:pt x="4494610" y="390426"/>
                  <a:pt x="4493617" y="396379"/>
                  <a:pt x="4491633" y="403324"/>
                </a:cubicBezTo>
                <a:cubicBezTo>
                  <a:pt x="4492625" y="412006"/>
                  <a:pt x="4493121" y="419447"/>
                  <a:pt x="4493121" y="425649"/>
                </a:cubicBezTo>
                <a:cubicBezTo>
                  <a:pt x="4493121" y="429121"/>
                  <a:pt x="4487664" y="431602"/>
                  <a:pt x="4476750" y="433090"/>
                </a:cubicBezTo>
                <a:lnTo>
                  <a:pt x="4463356" y="431602"/>
                </a:lnTo>
                <a:lnTo>
                  <a:pt x="4452938" y="433090"/>
                </a:lnTo>
                <a:cubicBezTo>
                  <a:pt x="4444256" y="432098"/>
                  <a:pt x="4438799" y="431602"/>
                  <a:pt x="4436566" y="431602"/>
                </a:cubicBezTo>
                <a:cubicBezTo>
                  <a:pt x="4410522" y="433586"/>
                  <a:pt x="4396631" y="434578"/>
                  <a:pt x="4394894" y="434578"/>
                </a:cubicBezTo>
                <a:cubicBezTo>
                  <a:pt x="4386957" y="434578"/>
                  <a:pt x="4382988" y="426641"/>
                  <a:pt x="4382988" y="410766"/>
                </a:cubicBezTo>
                <a:lnTo>
                  <a:pt x="4385965" y="369094"/>
                </a:lnTo>
                <a:lnTo>
                  <a:pt x="4384476" y="361652"/>
                </a:lnTo>
                <a:cubicBezTo>
                  <a:pt x="4385468" y="353219"/>
                  <a:pt x="4385965" y="346274"/>
                  <a:pt x="4385965" y="340816"/>
                </a:cubicBezTo>
                <a:cubicBezTo>
                  <a:pt x="4384228" y="336352"/>
                  <a:pt x="4382740" y="325438"/>
                  <a:pt x="4381500" y="308074"/>
                </a:cubicBezTo>
                <a:cubicBezTo>
                  <a:pt x="4382492" y="304354"/>
                  <a:pt x="4382988" y="299889"/>
                  <a:pt x="4382988" y="294680"/>
                </a:cubicBezTo>
                <a:lnTo>
                  <a:pt x="4381500" y="288727"/>
                </a:lnTo>
                <a:cubicBezTo>
                  <a:pt x="4383484" y="283518"/>
                  <a:pt x="4384476" y="278061"/>
                  <a:pt x="4384476" y="272356"/>
                </a:cubicBezTo>
                <a:cubicBezTo>
                  <a:pt x="4384476" y="270123"/>
                  <a:pt x="4383980" y="268139"/>
                  <a:pt x="4382988" y="266402"/>
                </a:cubicBezTo>
                <a:lnTo>
                  <a:pt x="4385965" y="239613"/>
                </a:lnTo>
                <a:lnTo>
                  <a:pt x="4384476" y="236637"/>
                </a:lnTo>
                <a:cubicBezTo>
                  <a:pt x="4384476" y="235893"/>
                  <a:pt x="4384972" y="232916"/>
                  <a:pt x="4385965" y="227707"/>
                </a:cubicBezTo>
                <a:cubicBezTo>
                  <a:pt x="4383980" y="210096"/>
                  <a:pt x="4382988" y="198686"/>
                  <a:pt x="4382988" y="193477"/>
                </a:cubicBezTo>
                <a:cubicBezTo>
                  <a:pt x="4382988" y="191492"/>
                  <a:pt x="4383980" y="185539"/>
                  <a:pt x="4385965" y="175617"/>
                </a:cubicBezTo>
                <a:lnTo>
                  <a:pt x="4382988" y="169664"/>
                </a:lnTo>
                <a:cubicBezTo>
                  <a:pt x="4384972" y="142627"/>
                  <a:pt x="4385965" y="120798"/>
                  <a:pt x="4385965" y="104179"/>
                </a:cubicBezTo>
                <a:cubicBezTo>
                  <a:pt x="4385965" y="101699"/>
                  <a:pt x="4384972" y="96242"/>
                  <a:pt x="4382988" y="87808"/>
                </a:cubicBezTo>
                <a:lnTo>
                  <a:pt x="4384476" y="74414"/>
                </a:lnTo>
                <a:cubicBezTo>
                  <a:pt x="4384476" y="72677"/>
                  <a:pt x="4383980" y="66724"/>
                  <a:pt x="4382988" y="56554"/>
                </a:cubicBezTo>
                <a:cubicBezTo>
                  <a:pt x="4384972" y="49609"/>
                  <a:pt x="4385965" y="43656"/>
                  <a:pt x="4385965" y="38695"/>
                </a:cubicBezTo>
                <a:cubicBezTo>
                  <a:pt x="4385965" y="37703"/>
                  <a:pt x="4384972" y="33734"/>
                  <a:pt x="4382988" y="26789"/>
                </a:cubicBezTo>
                <a:lnTo>
                  <a:pt x="4382988" y="25300"/>
                </a:lnTo>
                <a:cubicBezTo>
                  <a:pt x="4382988" y="19347"/>
                  <a:pt x="4385965" y="15379"/>
                  <a:pt x="4391918" y="13394"/>
                </a:cubicBezTo>
                <a:close/>
                <a:moveTo>
                  <a:pt x="3382268" y="13394"/>
                </a:moveTo>
                <a:lnTo>
                  <a:pt x="3391198" y="14882"/>
                </a:lnTo>
                <a:cubicBezTo>
                  <a:pt x="3397895" y="13890"/>
                  <a:pt x="3403352" y="13394"/>
                  <a:pt x="3407569" y="13394"/>
                </a:cubicBezTo>
                <a:cubicBezTo>
                  <a:pt x="3408561" y="13394"/>
                  <a:pt x="3409057" y="13890"/>
                  <a:pt x="3409057" y="14882"/>
                </a:cubicBezTo>
                <a:lnTo>
                  <a:pt x="3416498" y="13394"/>
                </a:lnTo>
                <a:lnTo>
                  <a:pt x="3425428" y="13394"/>
                </a:lnTo>
                <a:cubicBezTo>
                  <a:pt x="3430637" y="13394"/>
                  <a:pt x="3435102" y="13890"/>
                  <a:pt x="3438823" y="14882"/>
                </a:cubicBezTo>
                <a:cubicBezTo>
                  <a:pt x="3444032" y="13890"/>
                  <a:pt x="3448992" y="13394"/>
                  <a:pt x="3453706" y="13394"/>
                </a:cubicBezTo>
                <a:lnTo>
                  <a:pt x="3477518" y="13394"/>
                </a:lnTo>
                <a:cubicBezTo>
                  <a:pt x="3479006" y="13394"/>
                  <a:pt x="3480991" y="15379"/>
                  <a:pt x="3483471" y="19347"/>
                </a:cubicBezTo>
                <a:lnTo>
                  <a:pt x="3483471" y="20836"/>
                </a:lnTo>
                <a:cubicBezTo>
                  <a:pt x="3483471" y="28773"/>
                  <a:pt x="3482975" y="38199"/>
                  <a:pt x="3481983" y="49113"/>
                </a:cubicBezTo>
                <a:cubicBezTo>
                  <a:pt x="3483967" y="53082"/>
                  <a:pt x="3484960" y="56058"/>
                  <a:pt x="3484960" y="58043"/>
                </a:cubicBezTo>
                <a:cubicBezTo>
                  <a:pt x="3482975" y="61267"/>
                  <a:pt x="3481983" y="64244"/>
                  <a:pt x="3481983" y="66972"/>
                </a:cubicBezTo>
                <a:cubicBezTo>
                  <a:pt x="3481983" y="75158"/>
                  <a:pt x="3482975" y="85576"/>
                  <a:pt x="3484960" y="98226"/>
                </a:cubicBezTo>
                <a:lnTo>
                  <a:pt x="3483471" y="104179"/>
                </a:lnTo>
                <a:cubicBezTo>
                  <a:pt x="3483471" y="105172"/>
                  <a:pt x="3483967" y="106660"/>
                  <a:pt x="3484960" y="108644"/>
                </a:cubicBezTo>
                <a:cubicBezTo>
                  <a:pt x="3483967" y="117078"/>
                  <a:pt x="3483471" y="124023"/>
                  <a:pt x="3483471" y="129480"/>
                </a:cubicBezTo>
                <a:lnTo>
                  <a:pt x="3483471" y="138410"/>
                </a:lnTo>
                <a:lnTo>
                  <a:pt x="3484960" y="147339"/>
                </a:lnTo>
                <a:cubicBezTo>
                  <a:pt x="3482975" y="152300"/>
                  <a:pt x="3481983" y="155773"/>
                  <a:pt x="3481983" y="157757"/>
                </a:cubicBezTo>
                <a:cubicBezTo>
                  <a:pt x="3483967" y="168176"/>
                  <a:pt x="3484960" y="173633"/>
                  <a:pt x="3484960" y="174129"/>
                </a:cubicBezTo>
                <a:cubicBezTo>
                  <a:pt x="3482975" y="180578"/>
                  <a:pt x="3481983" y="187027"/>
                  <a:pt x="3481983" y="193477"/>
                </a:cubicBezTo>
                <a:cubicBezTo>
                  <a:pt x="3481983" y="199430"/>
                  <a:pt x="3482975" y="208856"/>
                  <a:pt x="3484960" y="221754"/>
                </a:cubicBezTo>
                <a:cubicBezTo>
                  <a:pt x="3484960" y="222498"/>
                  <a:pt x="3484464" y="226467"/>
                  <a:pt x="3483471" y="233660"/>
                </a:cubicBezTo>
                <a:cubicBezTo>
                  <a:pt x="3483471" y="236637"/>
                  <a:pt x="3483967" y="238125"/>
                  <a:pt x="3484960" y="238125"/>
                </a:cubicBezTo>
                <a:lnTo>
                  <a:pt x="3483471" y="255984"/>
                </a:lnTo>
                <a:lnTo>
                  <a:pt x="3483471" y="284262"/>
                </a:lnTo>
                <a:cubicBezTo>
                  <a:pt x="3483471" y="290711"/>
                  <a:pt x="3482975" y="297160"/>
                  <a:pt x="3481983" y="303609"/>
                </a:cubicBezTo>
                <a:cubicBezTo>
                  <a:pt x="3483967" y="316508"/>
                  <a:pt x="3484960" y="325934"/>
                  <a:pt x="3484960" y="331887"/>
                </a:cubicBezTo>
                <a:lnTo>
                  <a:pt x="3483471" y="334863"/>
                </a:lnTo>
                <a:cubicBezTo>
                  <a:pt x="3484464" y="336600"/>
                  <a:pt x="3484960" y="338584"/>
                  <a:pt x="3484960" y="340816"/>
                </a:cubicBezTo>
                <a:cubicBezTo>
                  <a:pt x="3484960" y="345777"/>
                  <a:pt x="3483967" y="351731"/>
                  <a:pt x="3481983" y="358676"/>
                </a:cubicBezTo>
                <a:cubicBezTo>
                  <a:pt x="3483967" y="362397"/>
                  <a:pt x="3484960" y="366365"/>
                  <a:pt x="3484960" y="370582"/>
                </a:cubicBezTo>
                <a:lnTo>
                  <a:pt x="3484960" y="385465"/>
                </a:lnTo>
                <a:cubicBezTo>
                  <a:pt x="3484960" y="390426"/>
                  <a:pt x="3483967" y="396379"/>
                  <a:pt x="3481983" y="403324"/>
                </a:cubicBezTo>
                <a:cubicBezTo>
                  <a:pt x="3482975" y="412006"/>
                  <a:pt x="3483471" y="419447"/>
                  <a:pt x="3483471" y="425649"/>
                </a:cubicBezTo>
                <a:cubicBezTo>
                  <a:pt x="3483471" y="429121"/>
                  <a:pt x="3478014" y="431602"/>
                  <a:pt x="3467100" y="433090"/>
                </a:cubicBezTo>
                <a:lnTo>
                  <a:pt x="3453706" y="431602"/>
                </a:lnTo>
                <a:lnTo>
                  <a:pt x="3443288" y="433090"/>
                </a:lnTo>
                <a:cubicBezTo>
                  <a:pt x="3434606" y="432098"/>
                  <a:pt x="3429149" y="431602"/>
                  <a:pt x="3426916" y="431602"/>
                </a:cubicBezTo>
                <a:cubicBezTo>
                  <a:pt x="3400872" y="433586"/>
                  <a:pt x="3386981" y="434578"/>
                  <a:pt x="3385244" y="434578"/>
                </a:cubicBezTo>
                <a:cubicBezTo>
                  <a:pt x="3377307" y="434578"/>
                  <a:pt x="3373338" y="426641"/>
                  <a:pt x="3373338" y="410766"/>
                </a:cubicBezTo>
                <a:lnTo>
                  <a:pt x="3376315" y="369094"/>
                </a:lnTo>
                <a:lnTo>
                  <a:pt x="3374826" y="361652"/>
                </a:lnTo>
                <a:cubicBezTo>
                  <a:pt x="3375819" y="353219"/>
                  <a:pt x="3376315" y="346274"/>
                  <a:pt x="3376315" y="340816"/>
                </a:cubicBezTo>
                <a:cubicBezTo>
                  <a:pt x="3374578" y="336352"/>
                  <a:pt x="3373090" y="325438"/>
                  <a:pt x="3371850" y="308074"/>
                </a:cubicBezTo>
                <a:cubicBezTo>
                  <a:pt x="3372842" y="304354"/>
                  <a:pt x="3373338" y="299889"/>
                  <a:pt x="3373338" y="294680"/>
                </a:cubicBezTo>
                <a:lnTo>
                  <a:pt x="3371850" y="288727"/>
                </a:lnTo>
                <a:cubicBezTo>
                  <a:pt x="3373834" y="283518"/>
                  <a:pt x="3374826" y="278061"/>
                  <a:pt x="3374826" y="272356"/>
                </a:cubicBezTo>
                <a:cubicBezTo>
                  <a:pt x="3374826" y="270123"/>
                  <a:pt x="3374331" y="268139"/>
                  <a:pt x="3373338" y="266402"/>
                </a:cubicBezTo>
                <a:lnTo>
                  <a:pt x="3376315" y="239613"/>
                </a:lnTo>
                <a:lnTo>
                  <a:pt x="3374826" y="236637"/>
                </a:lnTo>
                <a:cubicBezTo>
                  <a:pt x="3374826" y="235893"/>
                  <a:pt x="3375323" y="232916"/>
                  <a:pt x="3376315" y="227707"/>
                </a:cubicBezTo>
                <a:cubicBezTo>
                  <a:pt x="3374331" y="210096"/>
                  <a:pt x="3373338" y="198686"/>
                  <a:pt x="3373338" y="193477"/>
                </a:cubicBezTo>
                <a:cubicBezTo>
                  <a:pt x="3373338" y="191492"/>
                  <a:pt x="3374331" y="185539"/>
                  <a:pt x="3376315" y="175617"/>
                </a:cubicBezTo>
                <a:lnTo>
                  <a:pt x="3373338" y="169664"/>
                </a:lnTo>
                <a:cubicBezTo>
                  <a:pt x="3375323" y="142627"/>
                  <a:pt x="3376315" y="120798"/>
                  <a:pt x="3376315" y="104179"/>
                </a:cubicBezTo>
                <a:cubicBezTo>
                  <a:pt x="3376315" y="101699"/>
                  <a:pt x="3375323" y="96242"/>
                  <a:pt x="3373338" y="87808"/>
                </a:cubicBezTo>
                <a:lnTo>
                  <a:pt x="3374826" y="74414"/>
                </a:lnTo>
                <a:cubicBezTo>
                  <a:pt x="3374826" y="72677"/>
                  <a:pt x="3374331" y="66724"/>
                  <a:pt x="3373338" y="56554"/>
                </a:cubicBezTo>
                <a:cubicBezTo>
                  <a:pt x="3375323" y="49609"/>
                  <a:pt x="3376315" y="43656"/>
                  <a:pt x="3376315" y="38695"/>
                </a:cubicBezTo>
                <a:cubicBezTo>
                  <a:pt x="3376315" y="37703"/>
                  <a:pt x="3375323" y="33734"/>
                  <a:pt x="3373338" y="26789"/>
                </a:cubicBezTo>
                <a:lnTo>
                  <a:pt x="3373338" y="25300"/>
                </a:lnTo>
                <a:cubicBezTo>
                  <a:pt x="3373338" y="19347"/>
                  <a:pt x="3376315" y="15379"/>
                  <a:pt x="3382268" y="13394"/>
                </a:cubicBezTo>
                <a:close/>
                <a:moveTo>
                  <a:pt x="3106340" y="13394"/>
                </a:moveTo>
                <a:cubicBezTo>
                  <a:pt x="3107333" y="13394"/>
                  <a:pt x="3107829" y="13890"/>
                  <a:pt x="3107829" y="14882"/>
                </a:cubicBezTo>
                <a:lnTo>
                  <a:pt x="3115270" y="13394"/>
                </a:lnTo>
                <a:lnTo>
                  <a:pt x="3124200" y="13394"/>
                </a:lnTo>
                <a:cubicBezTo>
                  <a:pt x="3129409" y="13394"/>
                  <a:pt x="3133874" y="13890"/>
                  <a:pt x="3137594" y="14882"/>
                </a:cubicBezTo>
                <a:cubicBezTo>
                  <a:pt x="3142804" y="13890"/>
                  <a:pt x="3147764" y="13394"/>
                  <a:pt x="3152477" y="13394"/>
                </a:cubicBezTo>
                <a:lnTo>
                  <a:pt x="3176290" y="13394"/>
                </a:lnTo>
                <a:cubicBezTo>
                  <a:pt x="3184228" y="13394"/>
                  <a:pt x="3188196" y="20339"/>
                  <a:pt x="3188196" y="34230"/>
                </a:cubicBezTo>
                <a:cubicBezTo>
                  <a:pt x="3186212" y="39191"/>
                  <a:pt x="3185220" y="43160"/>
                  <a:pt x="3185220" y="46136"/>
                </a:cubicBezTo>
                <a:lnTo>
                  <a:pt x="3186708" y="55066"/>
                </a:lnTo>
                <a:cubicBezTo>
                  <a:pt x="3185716" y="63748"/>
                  <a:pt x="3185220" y="68709"/>
                  <a:pt x="3185220" y="69949"/>
                </a:cubicBezTo>
                <a:cubicBezTo>
                  <a:pt x="3185220" y="74662"/>
                  <a:pt x="3186212" y="89048"/>
                  <a:pt x="3188196" y="113109"/>
                </a:cubicBezTo>
                <a:cubicBezTo>
                  <a:pt x="3187204" y="122535"/>
                  <a:pt x="3186708" y="131961"/>
                  <a:pt x="3186708" y="141386"/>
                </a:cubicBezTo>
                <a:cubicBezTo>
                  <a:pt x="3186708" y="142379"/>
                  <a:pt x="3187204" y="143867"/>
                  <a:pt x="3188196" y="145851"/>
                </a:cubicBezTo>
                <a:cubicBezTo>
                  <a:pt x="3186212" y="149820"/>
                  <a:pt x="3185220" y="153293"/>
                  <a:pt x="3185220" y="156269"/>
                </a:cubicBezTo>
                <a:cubicBezTo>
                  <a:pt x="3187204" y="166192"/>
                  <a:pt x="3188196" y="172145"/>
                  <a:pt x="3188196" y="174129"/>
                </a:cubicBezTo>
                <a:cubicBezTo>
                  <a:pt x="3186212" y="183555"/>
                  <a:pt x="3185220" y="190996"/>
                  <a:pt x="3185220" y="196453"/>
                </a:cubicBezTo>
                <a:lnTo>
                  <a:pt x="3185220" y="197942"/>
                </a:lnTo>
                <a:cubicBezTo>
                  <a:pt x="3185220" y="201910"/>
                  <a:pt x="3186212" y="208359"/>
                  <a:pt x="3188196" y="217289"/>
                </a:cubicBezTo>
                <a:cubicBezTo>
                  <a:pt x="3187204" y="234404"/>
                  <a:pt x="3186708" y="244326"/>
                  <a:pt x="3186708" y="247055"/>
                </a:cubicBezTo>
                <a:cubicBezTo>
                  <a:pt x="3186708" y="249287"/>
                  <a:pt x="3187204" y="251272"/>
                  <a:pt x="3188196" y="253008"/>
                </a:cubicBezTo>
                <a:lnTo>
                  <a:pt x="3185220" y="302121"/>
                </a:lnTo>
                <a:cubicBezTo>
                  <a:pt x="3186460" y="315516"/>
                  <a:pt x="3187452" y="323453"/>
                  <a:pt x="3188196" y="325934"/>
                </a:cubicBezTo>
                <a:cubicBezTo>
                  <a:pt x="3187204" y="327670"/>
                  <a:pt x="3186708" y="330151"/>
                  <a:pt x="3186708" y="333375"/>
                </a:cubicBezTo>
                <a:cubicBezTo>
                  <a:pt x="3186708" y="335856"/>
                  <a:pt x="3187204" y="339824"/>
                  <a:pt x="3188196" y="345281"/>
                </a:cubicBezTo>
                <a:lnTo>
                  <a:pt x="3185220" y="357188"/>
                </a:lnTo>
                <a:cubicBezTo>
                  <a:pt x="3187204" y="360908"/>
                  <a:pt x="3188196" y="364877"/>
                  <a:pt x="3188196" y="369094"/>
                </a:cubicBezTo>
                <a:cubicBezTo>
                  <a:pt x="3188196" y="381496"/>
                  <a:pt x="3187204" y="393899"/>
                  <a:pt x="3185220" y="406301"/>
                </a:cubicBezTo>
                <a:cubicBezTo>
                  <a:pt x="3187204" y="417711"/>
                  <a:pt x="3188196" y="424656"/>
                  <a:pt x="3188196" y="427137"/>
                </a:cubicBezTo>
                <a:cubicBezTo>
                  <a:pt x="3186212" y="430361"/>
                  <a:pt x="3178274" y="432346"/>
                  <a:pt x="3164384" y="433090"/>
                </a:cubicBezTo>
                <a:cubicBezTo>
                  <a:pt x="3163640" y="433090"/>
                  <a:pt x="3159670" y="432594"/>
                  <a:pt x="3152477" y="431602"/>
                </a:cubicBezTo>
                <a:lnTo>
                  <a:pt x="3142060" y="433090"/>
                </a:lnTo>
                <a:cubicBezTo>
                  <a:pt x="3133378" y="432098"/>
                  <a:pt x="3127921" y="431602"/>
                  <a:pt x="3125688" y="431602"/>
                </a:cubicBezTo>
                <a:cubicBezTo>
                  <a:pt x="3123208" y="431602"/>
                  <a:pt x="3109814" y="432594"/>
                  <a:pt x="3085505" y="434578"/>
                </a:cubicBezTo>
                <a:cubicBezTo>
                  <a:pt x="3081040" y="432594"/>
                  <a:pt x="3078559" y="430609"/>
                  <a:pt x="3078063" y="428625"/>
                </a:cubicBezTo>
                <a:cubicBezTo>
                  <a:pt x="3078063" y="425649"/>
                  <a:pt x="3078559" y="424160"/>
                  <a:pt x="3079552" y="424160"/>
                </a:cubicBezTo>
                <a:lnTo>
                  <a:pt x="3076575" y="379512"/>
                </a:lnTo>
                <a:cubicBezTo>
                  <a:pt x="3078559" y="375791"/>
                  <a:pt x="3079552" y="371822"/>
                  <a:pt x="3079552" y="367606"/>
                </a:cubicBezTo>
                <a:lnTo>
                  <a:pt x="3076575" y="361652"/>
                </a:lnTo>
                <a:cubicBezTo>
                  <a:pt x="3076575" y="359172"/>
                  <a:pt x="3077567" y="353219"/>
                  <a:pt x="3079552" y="343793"/>
                </a:cubicBezTo>
                <a:cubicBezTo>
                  <a:pt x="3077567" y="336352"/>
                  <a:pt x="3076575" y="331391"/>
                  <a:pt x="3076575" y="328910"/>
                </a:cubicBezTo>
                <a:cubicBezTo>
                  <a:pt x="3076575" y="328166"/>
                  <a:pt x="3077071" y="325190"/>
                  <a:pt x="3078063" y="319981"/>
                </a:cubicBezTo>
                <a:lnTo>
                  <a:pt x="3076575" y="312539"/>
                </a:lnTo>
                <a:cubicBezTo>
                  <a:pt x="3076575" y="311795"/>
                  <a:pt x="3077071" y="308818"/>
                  <a:pt x="3078063" y="303609"/>
                </a:cubicBezTo>
                <a:cubicBezTo>
                  <a:pt x="3077071" y="298400"/>
                  <a:pt x="3076575" y="293440"/>
                  <a:pt x="3076575" y="288727"/>
                </a:cubicBezTo>
                <a:cubicBezTo>
                  <a:pt x="3078559" y="285502"/>
                  <a:pt x="3079552" y="282526"/>
                  <a:pt x="3079552" y="279797"/>
                </a:cubicBezTo>
                <a:lnTo>
                  <a:pt x="3079552" y="273844"/>
                </a:lnTo>
                <a:cubicBezTo>
                  <a:pt x="3079552" y="268883"/>
                  <a:pt x="3078559" y="266402"/>
                  <a:pt x="3076575" y="266402"/>
                </a:cubicBezTo>
                <a:cubicBezTo>
                  <a:pt x="3077567" y="253008"/>
                  <a:pt x="3078063" y="243086"/>
                  <a:pt x="3078063" y="236637"/>
                </a:cubicBezTo>
                <a:lnTo>
                  <a:pt x="3078063" y="221754"/>
                </a:lnTo>
                <a:cubicBezTo>
                  <a:pt x="3078063" y="218281"/>
                  <a:pt x="3078559" y="213817"/>
                  <a:pt x="3079552" y="208359"/>
                </a:cubicBezTo>
                <a:cubicBezTo>
                  <a:pt x="3077567" y="205135"/>
                  <a:pt x="3076575" y="202158"/>
                  <a:pt x="3076575" y="199430"/>
                </a:cubicBezTo>
                <a:lnTo>
                  <a:pt x="3076575" y="190500"/>
                </a:lnTo>
                <a:cubicBezTo>
                  <a:pt x="3076575" y="183555"/>
                  <a:pt x="3077567" y="178098"/>
                  <a:pt x="3079552" y="174129"/>
                </a:cubicBezTo>
                <a:cubicBezTo>
                  <a:pt x="3077567" y="170904"/>
                  <a:pt x="3076575" y="167928"/>
                  <a:pt x="3076575" y="165199"/>
                </a:cubicBezTo>
                <a:lnTo>
                  <a:pt x="3079552" y="154781"/>
                </a:lnTo>
                <a:cubicBezTo>
                  <a:pt x="3079552" y="153045"/>
                  <a:pt x="3078559" y="150068"/>
                  <a:pt x="3076575" y="145851"/>
                </a:cubicBezTo>
                <a:lnTo>
                  <a:pt x="3079552" y="126504"/>
                </a:lnTo>
                <a:lnTo>
                  <a:pt x="3076575" y="80367"/>
                </a:lnTo>
                <a:cubicBezTo>
                  <a:pt x="3077567" y="72181"/>
                  <a:pt x="3078559" y="67220"/>
                  <a:pt x="3079552" y="65484"/>
                </a:cubicBezTo>
                <a:cubicBezTo>
                  <a:pt x="3077567" y="61515"/>
                  <a:pt x="3076575" y="58539"/>
                  <a:pt x="3076575" y="56554"/>
                </a:cubicBezTo>
                <a:cubicBezTo>
                  <a:pt x="3078559" y="52834"/>
                  <a:pt x="3079552" y="48865"/>
                  <a:pt x="3079552" y="44648"/>
                </a:cubicBezTo>
                <a:lnTo>
                  <a:pt x="3079552" y="41672"/>
                </a:lnTo>
                <a:cubicBezTo>
                  <a:pt x="3079552" y="40431"/>
                  <a:pt x="3078559" y="34974"/>
                  <a:pt x="3076575" y="25300"/>
                </a:cubicBezTo>
                <a:lnTo>
                  <a:pt x="3076575" y="23812"/>
                </a:lnTo>
                <a:cubicBezTo>
                  <a:pt x="3076575" y="17859"/>
                  <a:pt x="3078559" y="14882"/>
                  <a:pt x="3082528" y="14882"/>
                </a:cubicBezTo>
                <a:close/>
                <a:moveTo>
                  <a:pt x="2782193" y="13394"/>
                </a:moveTo>
                <a:lnTo>
                  <a:pt x="2791123" y="14882"/>
                </a:lnTo>
                <a:cubicBezTo>
                  <a:pt x="2797820" y="13890"/>
                  <a:pt x="2803277" y="13394"/>
                  <a:pt x="2807494" y="13394"/>
                </a:cubicBezTo>
                <a:cubicBezTo>
                  <a:pt x="2808486" y="13394"/>
                  <a:pt x="2808982" y="13890"/>
                  <a:pt x="2808982" y="14882"/>
                </a:cubicBezTo>
                <a:lnTo>
                  <a:pt x="2816424" y="13394"/>
                </a:lnTo>
                <a:lnTo>
                  <a:pt x="2825353" y="13394"/>
                </a:lnTo>
                <a:cubicBezTo>
                  <a:pt x="2830562" y="13394"/>
                  <a:pt x="2835027" y="13890"/>
                  <a:pt x="2838748" y="14882"/>
                </a:cubicBezTo>
                <a:cubicBezTo>
                  <a:pt x="2843957" y="13890"/>
                  <a:pt x="2848918" y="13394"/>
                  <a:pt x="2853630" y="13394"/>
                </a:cubicBezTo>
                <a:lnTo>
                  <a:pt x="2877443" y="13394"/>
                </a:lnTo>
                <a:cubicBezTo>
                  <a:pt x="2878931" y="13394"/>
                  <a:pt x="2880916" y="15379"/>
                  <a:pt x="2883396" y="19347"/>
                </a:cubicBezTo>
                <a:lnTo>
                  <a:pt x="2883396" y="20836"/>
                </a:lnTo>
                <a:cubicBezTo>
                  <a:pt x="2883396" y="28773"/>
                  <a:pt x="2882900" y="38199"/>
                  <a:pt x="2881908" y="49113"/>
                </a:cubicBezTo>
                <a:cubicBezTo>
                  <a:pt x="2883892" y="53082"/>
                  <a:pt x="2884884" y="56058"/>
                  <a:pt x="2884884" y="58043"/>
                </a:cubicBezTo>
                <a:cubicBezTo>
                  <a:pt x="2882900" y="61267"/>
                  <a:pt x="2881908" y="64244"/>
                  <a:pt x="2881908" y="66972"/>
                </a:cubicBezTo>
                <a:cubicBezTo>
                  <a:pt x="2881908" y="75158"/>
                  <a:pt x="2882900" y="85576"/>
                  <a:pt x="2884884" y="98226"/>
                </a:cubicBezTo>
                <a:lnTo>
                  <a:pt x="2883396" y="104179"/>
                </a:lnTo>
                <a:cubicBezTo>
                  <a:pt x="2883396" y="105172"/>
                  <a:pt x="2883892" y="106660"/>
                  <a:pt x="2884884" y="108644"/>
                </a:cubicBezTo>
                <a:cubicBezTo>
                  <a:pt x="2883892" y="117078"/>
                  <a:pt x="2883396" y="124023"/>
                  <a:pt x="2883396" y="129480"/>
                </a:cubicBezTo>
                <a:lnTo>
                  <a:pt x="2883396" y="138410"/>
                </a:lnTo>
                <a:lnTo>
                  <a:pt x="2884884" y="147339"/>
                </a:lnTo>
                <a:cubicBezTo>
                  <a:pt x="2882900" y="152300"/>
                  <a:pt x="2881908" y="155773"/>
                  <a:pt x="2881908" y="157757"/>
                </a:cubicBezTo>
                <a:cubicBezTo>
                  <a:pt x="2883892" y="168176"/>
                  <a:pt x="2884884" y="173633"/>
                  <a:pt x="2884884" y="174129"/>
                </a:cubicBezTo>
                <a:cubicBezTo>
                  <a:pt x="2882900" y="180578"/>
                  <a:pt x="2881908" y="187027"/>
                  <a:pt x="2881908" y="193477"/>
                </a:cubicBezTo>
                <a:cubicBezTo>
                  <a:pt x="2881908" y="199430"/>
                  <a:pt x="2882900" y="208856"/>
                  <a:pt x="2884884" y="221754"/>
                </a:cubicBezTo>
                <a:cubicBezTo>
                  <a:pt x="2884884" y="222498"/>
                  <a:pt x="2884388" y="226467"/>
                  <a:pt x="2883396" y="233660"/>
                </a:cubicBezTo>
                <a:cubicBezTo>
                  <a:pt x="2883396" y="236637"/>
                  <a:pt x="2883892" y="238125"/>
                  <a:pt x="2884884" y="238125"/>
                </a:cubicBezTo>
                <a:lnTo>
                  <a:pt x="2883396" y="255984"/>
                </a:lnTo>
                <a:lnTo>
                  <a:pt x="2883396" y="284262"/>
                </a:lnTo>
                <a:cubicBezTo>
                  <a:pt x="2883396" y="290711"/>
                  <a:pt x="2882900" y="297160"/>
                  <a:pt x="2881908" y="303609"/>
                </a:cubicBezTo>
                <a:cubicBezTo>
                  <a:pt x="2883892" y="316508"/>
                  <a:pt x="2884884" y="325934"/>
                  <a:pt x="2884884" y="331887"/>
                </a:cubicBezTo>
                <a:lnTo>
                  <a:pt x="2883396" y="334863"/>
                </a:lnTo>
                <a:cubicBezTo>
                  <a:pt x="2884388" y="336600"/>
                  <a:pt x="2884884" y="338584"/>
                  <a:pt x="2884884" y="340816"/>
                </a:cubicBezTo>
                <a:cubicBezTo>
                  <a:pt x="2884884" y="345777"/>
                  <a:pt x="2883892" y="351731"/>
                  <a:pt x="2881908" y="358676"/>
                </a:cubicBezTo>
                <a:cubicBezTo>
                  <a:pt x="2883892" y="362397"/>
                  <a:pt x="2884884" y="366365"/>
                  <a:pt x="2884884" y="370582"/>
                </a:cubicBezTo>
                <a:lnTo>
                  <a:pt x="2884884" y="385465"/>
                </a:lnTo>
                <a:cubicBezTo>
                  <a:pt x="2884884" y="390426"/>
                  <a:pt x="2883892" y="396379"/>
                  <a:pt x="2881908" y="403324"/>
                </a:cubicBezTo>
                <a:cubicBezTo>
                  <a:pt x="2882900" y="412006"/>
                  <a:pt x="2883396" y="419447"/>
                  <a:pt x="2883396" y="425649"/>
                </a:cubicBezTo>
                <a:cubicBezTo>
                  <a:pt x="2883396" y="429121"/>
                  <a:pt x="2877939" y="431602"/>
                  <a:pt x="2867025" y="433090"/>
                </a:cubicBezTo>
                <a:lnTo>
                  <a:pt x="2853630" y="431602"/>
                </a:lnTo>
                <a:lnTo>
                  <a:pt x="2843212" y="433090"/>
                </a:lnTo>
                <a:cubicBezTo>
                  <a:pt x="2834531" y="432098"/>
                  <a:pt x="2829074" y="431602"/>
                  <a:pt x="2826842" y="431602"/>
                </a:cubicBezTo>
                <a:cubicBezTo>
                  <a:pt x="2800796" y="433586"/>
                  <a:pt x="2786906" y="434578"/>
                  <a:pt x="2785170" y="434578"/>
                </a:cubicBezTo>
                <a:cubicBezTo>
                  <a:pt x="2777232" y="434578"/>
                  <a:pt x="2773263" y="426641"/>
                  <a:pt x="2773263" y="410766"/>
                </a:cubicBezTo>
                <a:lnTo>
                  <a:pt x="2776240" y="369094"/>
                </a:lnTo>
                <a:lnTo>
                  <a:pt x="2774752" y="361652"/>
                </a:lnTo>
                <a:cubicBezTo>
                  <a:pt x="2775744" y="353219"/>
                  <a:pt x="2776240" y="346274"/>
                  <a:pt x="2776240" y="340816"/>
                </a:cubicBezTo>
                <a:cubicBezTo>
                  <a:pt x="2774504" y="336352"/>
                  <a:pt x="2773015" y="325438"/>
                  <a:pt x="2771775" y="308074"/>
                </a:cubicBezTo>
                <a:cubicBezTo>
                  <a:pt x="2772767" y="304354"/>
                  <a:pt x="2773263" y="299889"/>
                  <a:pt x="2773263" y="294680"/>
                </a:cubicBezTo>
                <a:lnTo>
                  <a:pt x="2771775" y="288727"/>
                </a:lnTo>
                <a:cubicBezTo>
                  <a:pt x="2773760" y="283518"/>
                  <a:pt x="2774752" y="278061"/>
                  <a:pt x="2774752" y="272356"/>
                </a:cubicBezTo>
                <a:cubicBezTo>
                  <a:pt x="2774752" y="270123"/>
                  <a:pt x="2774255" y="268139"/>
                  <a:pt x="2773263" y="266402"/>
                </a:cubicBezTo>
                <a:lnTo>
                  <a:pt x="2776240" y="239613"/>
                </a:lnTo>
                <a:lnTo>
                  <a:pt x="2774752" y="236637"/>
                </a:lnTo>
                <a:cubicBezTo>
                  <a:pt x="2774752" y="235893"/>
                  <a:pt x="2775248" y="232916"/>
                  <a:pt x="2776240" y="227707"/>
                </a:cubicBezTo>
                <a:cubicBezTo>
                  <a:pt x="2774255" y="210096"/>
                  <a:pt x="2773263" y="198686"/>
                  <a:pt x="2773263" y="193477"/>
                </a:cubicBezTo>
                <a:cubicBezTo>
                  <a:pt x="2773263" y="191492"/>
                  <a:pt x="2774255" y="185539"/>
                  <a:pt x="2776240" y="175617"/>
                </a:cubicBezTo>
                <a:lnTo>
                  <a:pt x="2773263" y="169664"/>
                </a:lnTo>
                <a:cubicBezTo>
                  <a:pt x="2775248" y="142627"/>
                  <a:pt x="2776240" y="120798"/>
                  <a:pt x="2776240" y="104179"/>
                </a:cubicBezTo>
                <a:cubicBezTo>
                  <a:pt x="2776240" y="101699"/>
                  <a:pt x="2775248" y="96242"/>
                  <a:pt x="2773263" y="87808"/>
                </a:cubicBezTo>
                <a:lnTo>
                  <a:pt x="2774752" y="74414"/>
                </a:lnTo>
                <a:cubicBezTo>
                  <a:pt x="2774752" y="72677"/>
                  <a:pt x="2774255" y="66724"/>
                  <a:pt x="2773263" y="56554"/>
                </a:cubicBezTo>
                <a:cubicBezTo>
                  <a:pt x="2775248" y="49609"/>
                  <a:pt x="2776240" y="43656"/>
                  <a:pt x="2776240" y="38695"/>
                </a:cubicBezTo>
                <a:cubicBezTo>
                  <a:pt x="2776240" y="37703"/>
                  <a:pt x="2775248" y="33734"/>
                  <a:pt x="2773263" y="26789"/>
                </a:cubicBezTo>
                <a:lnTo>
                  <a:pt x="2773263" y="25300"/>
                </a:lnTo>
                <a:cubicBezTo>
                  <a:pt x="2773263" y="19347"/>
                  <a:pt x="2776240" y="15379"/>
                  <a:pt x="2782193" y="13394"/>
                </a:cubicBezTo>
                <a:close/>
                <a:moveTo>
                  <a:pt x="1380530" y="13394"/>
                </a:moveTo>
                <a:lnTo>
                  <a:pt x="1390947" y="13394"/>
                </a:lnTo>
                <a:cubicBezTo>
                  <a:pt x="1397893" y="13394"/>
                  <a:pt x="1401862" y="13890"/>
                  <a:pt x="1402854" y="14882"/>
                </a:cubicBezTo>
                <a:cubicBezTo>
                  <a:pt x="1409551" y="13890"/>
                  <a:pt x="1415008" y="13394"/>
                  <a:pt x="1419225" y="13394"/>
                </a:cubicBezTo>
                <a:lnTo>
                  <a:pt x="1462385" y="13394"/>
                </a:lnTo>
                <a:cubicBezTo>
                  <a:pt x="1477268" y="13394"/>
                  <a:pt x="1484710" y="19843"/>
                  <a:pt x="1484710" y="32742"/>
                </a:cubicBezTo>
                <a:cubicBezTo>
                  <a:pt x="1482725" y="45888"/>
                  <a:pt x="1481733" y="56802"/>
                  <a:pt x="1481733" y="65484"/>
                </a:cubicBezTo>
                <a:lnTo>
                  <a:pt x="1484710" y="77390"/>
                </a:lnTo>
                <a:lnTo>
                  <a:pt x="1481733" y="84832"/>
                </a:lnTo>
                <a:cubicBezTo>
                  <a:pt x="1483717" y="89793"/>
                  <a:pt x="1484710" y="93761"/>
                  <a:pt x="1484710" y="96738"/>
                </a:cubicBezTo>
                <a:cubicBezTo>
                  <a:pt x="1483717" y="117574"/>
                  <a:pt x="1483221" y="131961"/>
                  <a:pt x="1483221" y="139898"/>
                </a:cubicBezTo>
                <a:cubicBezTo>
                  <a:pt x="1483221" y="140890"/>
                  <a:pt x="1483717" y="142379"/>
                  <a:pt x="1484710" y="144363"/>
                </a:cubicBezTo>
                <a:lnTo>
                  <a:pt x="1483221" y="153293"/>
                </a:lnTo>
                <a:lnTo>
                  <a:pt x="1483221" y="165199"/>
                </a:lnTo>
                <a:cubicBezTo>
                  <a:pt x="1483221" y="171649"/>
                  <a:pt x="1483717" y="178098"/>
                  <a:pt x="1484710" y="184547"/>
                </a:cubicBezTo>
                <a:cubicBezTo>
                  <a:pt x="1482725" y="196205"/>
                  <a:pt x="1481733" y="204639"/>
                  <a:pt x="1481733" y="209848"/>
                </a:cubicBezTo>
                <a:cubicBezTo>
                  <a:pt x="1482725" y="224234"/>
                  <a:pt x="1483221" y="232172"/>
                  <a:pt x="1483221" y="233660"/>
                </a:cubicBezTo>
                <a:cubicBezTo>
                  <a:pt x="1482229" y="242342"/>
                  <a:pt x="1481733" y="247799"/>
                  <a:pt x="1481733" y="250031"/>
                </a:cubicBezTo>
                <a:lnTo>
                  <a:pt x="1483221" y="257473"/>
                </a:lnTo>
                <a:cubicBezTo>
                  <a:pt x="1482229" y="262682"/>
                  <a:pt x="1481733" y="267643"/>
                  <a:pt x="1481733" y="272356"/>
                </a:cubicBezTo>
                <a:cubicBezTo>
                  <a:pt x="1483717" y="278805"/>
                  <a:pt x="1484710" y="283270"/>
                  <a:pt x="1484710" y="285750"/>
                </a:cubicBezTo>
                <a:cubicBezTo>
                  <a:pt x="1484710" y="290711"/>
                  <a:pt x="1483717" y="293191"/>
                  <a:pt x="1481733" y="293191"/>
                </a:cubicBezTo>
                <a:lnTo>
                  <a:pt x="1483221" y="296168"/>
                </a:lnTo>
                <a:lnTo>
                  <a:pt x="1483221" y="300633"/>
                </a:lnTo>
                <a:cubicBezTo>
                  <a:pt x="1483221" y="309066"/>
                  <a:pt x="1483717" y="317996"/>
                  <a:pt x="1484710" y="327422"/>
                </a:cubicBezTo>
                <a:cubicBezTo>
                  <a:pt x="1484710" y="329406"/>
                  <a:pt x="1483717" y="332879"/>
                  <a:pt x="1481733" y="337840"/>
                </a:cubicBezTo>
                <a:cubicBezTo>
                  <a:pt x="1482725" y="346274"/>
                  <a:pt x="1483221" y="353219"/>
                  <a:pt x="1483221" y="358676"/>
                </a:cubicBezTo>
                <a:lnTo>
                  <a:pt x="1483221" y="370582"/>
                </a:lnTo>
                <a:cubicBezTo>
                  <a:pt x="1483221" y="376039"/>
                  <a:pt x="1482725" y="382984"/>
                  <a:pt x="1481733" y="391418"/>
                </a:cubicBezTo>
                <a:cubicBezTo>
                  <a:pt x="1482725" y="392906"/>
                  <a:pt x="1483221" y="395883"/>
                  <a:pt x="1483221" y="400348"/>
                </a:cubicBezTo>
                <a:cubicBezTo>
                  <a:pt x="1483221" y="401340"/>
                  <a:pt x="1482725" y="401836"/>
                  <a:pt x="1481733" y="401836"/>
                </a:cubicBezTo>
                <a:lnTo>
                  <a:pt x="1483221" y="409277"/>
                </a:lnTo>
                <a:lnTo>
                  <a:pt x="1483221" y="424160"/>
                </a:lnTo>
                <a:cubicBezTo>
                  <a:pt x="1483221" y="431106"/>
                  <a:pt x="1478756" y="434578"/>
                  <a:pt x="1469827" y="434578"/>
                </a:cubicBezTo>
                <a:lnTo>
                  <a:pt x="1465362" y="434578"/>
                </a:lnTo>
                <a:cubicBezTo>
                  <a:pt x="1461393" y="434578"/>
                  <a:pt x="1454944" y="433586"/>
                  <a:pt x="1446014" y="431602"/>
                </a:cubicBezTo>
                <a:lnTo>
                  <a:pt x="1431131" y="433090"/>
                </a:lnTo>
                <a:cubicBezTo>
                  <a:pt x="1430387" y="433090"/>
                  <a:pt x="1426419" y="432594"/>
                  <a:pt x="1419225" y="431602"/>
                </a:cubicBezTo>
                <a:lnTo>
                  <a:pt x="1410295" y="433090"/>
                </a:lnTo>
                <a:cubicBezTo>
                  <a:pt x="1400869" y="432098"/>
                  <a:pt x="1391940" y="431602"/>
                  <a:pt x="1383506" y="431602"/>
                </a:cubicBezTo>
                <a:lnTo>
                  <a:pt x="1377553" y="431602"/>
                </a:lnTo>
                <a:cubicBezTo>
                  <a:pt x="1375569" y="431106"/>
                  <a:pt x="1373584" y="428625"/>
                  <a:pt x="1371600" y="424160"/>
                </a:cubicBezTo>
                <a:cubicBezTo>
                  <a:pt x="1371600" y="418951"/>
                  <a:pt x="1372592" y="408533"/>
                  <a:pt x="1374576" y="392906"/>
                </a:cubicBezTo>
                <a:cubicBezTo>
                  <a:pt x="1373584" y="387697"/>
                  <a:pt x="1373088" y="381744"/>
                  <a:pt x="1373088" y="375047"/>
                </a:cubicBezTo>
                <a:cubicBezTo>
                  <a:pt x="1373088" y="374055"/>
                  <a:pt x="1373584" y="373559"/>
                  <a:pt x="1374576" y="373559"/>
                </a:cubicBezTo>
                <a:lnTo>
                  <a:pt x="1373088" y="370582"/>
                </a:lnTo>
                <a:lnTo>
                  <a:pt x="1373088" y="351234"/>
                </a:lnTo>
                <a:cubicBezTo>
                  <a:pt x="1373088" y="346522"/>
                  <a:pt x="1373584" y="341561"/>
                  <a:pt x="1374576" y="336352"/>
                </a:cubicBezTo>
                <a:lnTo>
                  <a:pt x="1371600" y="309563"/>
                </a:lnTo>
                <a:lnTo>
                  <a:pt x="1373088" y="300633"/>
                </a:lnTo>
                <a:lnTo>
                  <a:pt x="1371600" y="285750"/>
                </a:lnTo>
                <a:cubicBezTo>
                  <a:pt x="1371600" y="285006"/>
                  <a:pt x="1372096" y="282029"/>
                  <a:pt x="1373088" y="276820"/>
                </a:cubicBezTo>
                <a:lnTo>
                  <a:pt x="1371600" y="267891"/>
                </a:lnTo>
                <a:cubicBezTo>
                  <a:pt x="1372592" y="253008"/>
                  <a:pt x="1373088" y="240606"/>
                  <a:pt x="1373088" y="230684"/>
                </a:cubicBezTo>
                <a:lnTo>
                  <a:pt x="1373088" y="221754"/>
                </a:lnTo>
                <a:cubicBezTo>
                  <a:pt x="1373088" y="217537"/>
                  <a:pt x="1372592" y="212080"/>
                  <a:pt x="1371600" y="205383"/>
                </a:cubicBezTo>
                <a:lnTo>
                  <a:pt x="1373088" y="202406"/>
                </a:lnTo>
                <a:cubicBezTo>
                  <a:pt x="1372096" y="191492"/>
                  <a:pt x="1371600" y="182067"/>
                  <a:pt x="1371600" y="174129"/>
                </a:cubicBezTo>
                <a:lnTo>
                  <a:pt x="1371600" y="168176"/>
                </a:lnTo>
                <a:cubicBezTo>
                  <a:pt x="1371600" y="163959"/>
                  <a:pt x="1372592" y="159990"/>
                  <a:pt x="1374576" y="156269"/>
                </a:cubicBezTo>
                <a:cubicBezTo>
                  <a:pt x="1373584" y="145355"/>
                  <a:pt x="1373088" y="135929"/>
                  <a:pt x="1373088" y="127992"/>
                </a:cubicBezTo>
                <a:lnTo>
                  <a:pt x="1373088" y="116086"/>
                </a:lnTo>
                <a:cubicBezTo>
                  <a:pt x="1373088" y="113853"/>
                  <a:pt x="1372592" y="111869"/>
                  <a:pt x="1371600" y="110132"/>
                </a:cubicBezTo>
                <a:cubicBezTo>
                  <a:pt x="1372592" y="108396"/>
                  <a:pt x="1373088" y="106412"/>
                  <a:pt x="1373088" y="104179"/>
                </a:cubicBezTo>
                <a:cubicBezTo>
                  <a:pt x="1373088" y="99963"/>
                  <a:pt x="1372592" y="95994"/>
                  <a:pt x="1371600" y="92273"/>
                </a:cubicBezTo>
                <a:cubicBezTo>
                  <a:pt x="1372592" y="85328"/>
                  <a:pt x="1373088" y="79375"/>
                  <a:pt x="1373088" y="74414"/>
                </a:cubicBezTo>
                <a:lnTo>
                  <a:pt x="1371600" y="63996"/>
                </a:lnTo>
                <a:lnTo>
                  <a:pt x="1374576" y="58043"/>
                </a:lnTo>
                <a:lnTo>
                  <a:pt x="1371600" y="20836"/>
                </a:lnTo>
                <a:close/>
                <a:moveTo>
                  <a:pt x="724793" y="13394"/>
                </a:moveTo>
                <a:lnTo>
                  <a:pt x="733722" y="14882"/>
                </a:lnTo>
                <a:cubicBezTo>
                  <a:pt x="740420" y="13890"/>
                  <a:pt x="745877" y="13394"/>
                  <a:pt x="750094" y="13394"/>
                </a:cubicBezTo>
                <a:cubicBezTo>
                  <a:pt x="751086" y="13394"/>
                  <a:pt x="751582" y="13890"/>
                  <a:pt x="751582" y="14882"/>
                </a:cubicBezTo>
                <a:lnTo>
                  <a:pt x="759023" y="13394"/>
                </a:lnTo>
                <a:lnTo>
                  <a:pt x="767953" y="13394"/>
                </a:lnTo>
                <a:cubicBezTo>
                  <a:pt x="773162" y="13394"/>
                  <a:pt x="777627" y="13890"/>
                  <a:pt x="781347" y="14882"/>
                </a:cubicBezTo>
                <a:cubicBezTo>
                  <a:pt x="786556" y="13890"/>
                  <a:pt x="791517" y="13394"/>
                  <a:pt x="796230" y="13394"/>
                </a:cubicBezTo>
                <a:lnTo>
                  <a:pt x="820043" y="13394"/>
                </a:lnTo>
                <a:cubicBezTo>
                  <a:pt x="821531" y="13394"/>
                  <a:pt x="823515" y="15379"/>
                  <a:pt x="825996" y="19347"/>
                </a:cubicBezTo>
                <a:lnTo>
                  <a:pt x="825996" y="20836"/>
                </a:lnTo>
                <a:cubicBezTo>
                  <a:pt x="825996" y="28773"/>
                  <a:pt x="825500" y="38199"/>
                  <a:pt x="824508" y="49113"/>
                </a:cubicBezTo>
                <a:cubicBezTo>
                  <a:pt x="826492" y="53082"/>
                  <a:pt x="827484" y="56058"/>
                  <a:pt x="827484" y="58043"/>
                </a:cubicBezTo>
                <a:cubicBezTo>
                  <a:pt x="825500" y="61267"/>
                  <a:pt x="824508" y="64244"/>
                  <a:pt x="824508" y="66972"/>
                </a:cubicBezTo>
                <a:cubicBezTo>
                  <a:pt x="824508" y="75158"/>
                  <a:pt x="825500" y="85576"/>
                  <a:pt x="827484" y="98226"/>
                </a:cubicBezTo>
                <a:lnTo>
                  <a:pt x="825996" y="104179"/>
                </a:lnTo>
                <a:cubicBezTo>
                  <a:pt x="825996" y="105172"/>
                  <a:pt x="826492" y="106660"/>
                  <a:pt x="827484" y="108644"/>
                </a:cubicBezTo>
                <a:cubicBezTo>
                  <a:pt x="826492" y="117078"/>
                  <a:pt x="825996" y="124023"/>
                  <a:pt x="825996" y="129480"/>
                </a:cubicBezTo>
                <a:lnTo>
                  <a:pt x="825996" y="138410"/>
                </a:lnTo>
                <a:lnTo>
                  <a:pt x="827484" y="147339"/>
                </a:lnTo>
                <a:cubicBezTo>
                  <a:pt x="825500" y="152300"/>
                  <a:pt x="824508" y="155773"/>
                  <a:pt x="824508" y="157757"/>
                </a:cubicBezTo>
                <a:cubicBezTo>
                  <a:pt x="826492" y="168176"/>
                  <a:pt x="827484" y="173633"/>
                  <a:pt x="827484" y="174129"/>
                </a:cubicBezTo>
                <a:cubicBezTo>
                  <a:pt x="825500" y="180578"/>
                  <a:pt x="824508" y="187027"/>
                  <a:pt x="824508" y="193477"/>
                </a:cubicBezTo>
                <a:cubicBezTo>
                  <a:pt x="824508" y="199430"/>
                  <a:pt x="825500" y="208856"/>
                  <a:pt x="827484" y="221754"/>
                </a:cubicBezTo>
                <a:cubicBezTo>
                  <a:pt x="827484" y="222498"/>
                  <a:pt x="826988" y="226467"/>
                  <a:pt x="825996" y="233660"/>
                </a:cubicBezTo>
                <a:cubicBezTo>
                  <a:pt x="825996" y="236637"/>
                  <a:pt x="826492" y="238125"/>
                  <a:pt x="827484" y="238125"/>
                </a:cubicBezTo>
                <a:lnTo>
                  <a:pt x="825996" y="255984"/>
                </a:lnTo>
                <a:lnTo>
                  <a:pt x="825996" y="284262"/>
                </a:lnTo>
                <a:cubicBezTo>
                  <a:pt x="825996" y="290711"/>
                  <a:pt x="825500" y="297160"/>
                  <a:pt x="824508" y="303609"/>
                </a:cubicBezTo>
                <a:cubicBezTo>
                  <a:pt x="826492" y="316508"/>
                  <a:pt x="827484" y="325934"/>
                  <a:pt x="827484" y="331887"/>
                </a:cubicBezTo>
                <a:lnTo>
                  <a:pt x="825996" y="334863"/>
                </a:lnTo>
                <a:cubicBezTo>
                  <a:pt x="826988" y="336600"/>
                  <a:pt x="827484" y="338584"/>
                  <a:pt x="827484" y="340816"/>
                </a:cubicBezTo>
                <a:cubicBezTo>
                  <a:pt x="827484" y="345777"/>
                  <a:pt x="826492" y="351731"/>
                  <a:pt x="824508" y="358676"/>
                </a:cubicBezTo>
                <a:cubicBezTo>
                  <a:pt x="826492" y="362397"/>
                  <a:pt x="827484" y="366365"/>
                  <a:pt x="827484" y="370582"/>
                </a:cubicBezTo>
                <a:lnTo>
                  <a:pt x="827484" y="385465"/>
                </a:lnTo>
                <a:cubicBezTo>
                  <a:pt x="827484" y="390426"/>
                  <a:pt x="826492" y="396379"/>
                  <a:pt x="824508" y="403324"/>
                </a:cubicBezTo>
                <a:cubicBezTo>
                  <a:pt x="825500" y="412006"/>
                  <a:pt x="825996" y="419447"/>
                  <a:pt x="825996" y="425649"/>
                </a:cubicBezTo>
                <a:cubicBezTo>
                  <a:pt x="825996" y="429121"/>
                  <a:pt x="820539" y="431602"/>
                  <a:pt x="809625" y="433090"/>
                </a:cubicBezTo>
                <a:lnTo>
                  <a:pt x="796230" y="431602"/>
                </a:lnTo>
                <a:lnTo>
                  <a:pt x="785812" y="433090"/>
                </a:lnTo>
                <a:cubicBezTo>
                  <a:pt x="777131" y="432098"/>
                  <a:pt x="771674" y="431602"/>
                  <a:pt x="769441" y="431602"/>
                </a:cubicBezTo>
                <a:cubicBezTo>
                  <a:pt x="743396" y="433586"/>
                  <a:pt x="729506" y="434578"/>
                  <a:pt x="727769" y="434578"/>
                </a:cubicBezTo>
                <a:cubicBezTo>
                  <a:pt x="719832" y="434578"/>
                  <a:pt x="715863" y="426641"/>
                  <a:pt x="715863" y="410766"/>
                </a:cubicBezTo>
                <a:lnTo>
                  <a:pt x="718840" y="369094"/>
                </a:lnTo>
                <a:lnTo>
                  <a:pt x="717351" y="361652"/>
                </a:lnTo>
                <a:cubicBezTo>
                  <a:pt x="718344" y="353219"/>
                  <a:pt x="718840" y="346274"/>
                  <a:pt x="718840" y="340816"/>
                </a:cubicBezTo>
                <a:cubicBezTo>
                  <a:pt x="717103" y="336352"/>
                  <a:pt x="715615" y="325438"/>
                  <a:pt x="714375" y="308074"/>
                </a:cubicBezTo>
                <a:cubicBezTo>
                  <a:pt x="715367" y="304354"/>
                  <a:pt x="715863" y="299889"/>
                  <a:pt x="715863" y="294680"/>
                </a:cubicBezTo>
                <a:lnTo>
                  <a:pt x="714375" y="288727"/>
                </a:lnTo>
                <a:cubicBezTo>
                  <a:pt x="716359" y="283518"/>
                  <a:pt x="717351" y="278061"/>
                  <a:pt x="717351" y="272356"/>
                </a:cubicBezTo>
                <a:cubicBezTo>
                  <a:pt x="717351" y="270123"/>
                  <a:pt x="716855" y="268139"/>
                  <a:pt x="715863" y="266402"/>
                </a:cubicBezTo>
                <a:lnTo>
                  <a:pt x="718840" y="239613"/>
                </a:lnTo>
                <a:lnTo>
                  <a:pt x="717351" y="236637"/>
                </a:lnTo>
                <a:cubicBezTo>
                  <a:pt x="717351" y="235893"/>
                  <a:pt x="717847" y="232916"/>
                  <a:pt x="718840" y="227707"/>
                </a:cubicBezTo>
                <a:cubicBezTo>
                  <a:pt x="716855" y="210096"/>
                  <a:pt x="715863" y="198686"/>
                  <a:pt x="715863" y="193477"/>
                </a:cubicBezTo>
                <a:cubicBezTo>
                  <a:pt x="715863" y="191492"/>
                  <a:pt x="716855" y="185539"/>
                  <a:pt x="718840" y="175617"/>
                </a:cubicBezTo>
                <a:lnTo>
                  <a:pt x="715863" y="169664"/>
                </a:lnTo>
                <a:cubicBezTo>
                  <a:pt x="717847" y="142627"/>
                  <a:pt x="718840" y="120798"/>
                  <a:pt x="718840" y="104179"/>
                </a:cubicBezTo>
                <a:cubicBezTo>
                  <a:pt x="718840" y="101699"/>
                  <a:pt x="717847" y="96242"/>
                  <a:pt x="715863" y="87808"/>
                </a:cubicBezTo>
                <a:lnTo>
                  <a:pt x="717351" y="74414"/>
                </a:lnTo>
                <a:cubicBezTo>
                  <a:pt x="717351" y="72677"/>
                  <a:pt x="716855" y="66724"/>
                  <a:pt x="715863" y="56554"/>
                </a:cubicBezTo>
                <a:cubicBezTo>
                  <a:pt x="717847" y="49609"/>
                  <a:pt x="718840" y="43656"/>
                  <a:pt x="718840" y="38695"/>
                </a:cubicBezTo>
                <a:cubicBezTo>
                  <a:pt x="718840" y="37703"/>
                  <a:pt x="717847" y="33734"/>
                  <a:pt x="715863" y="26789"/>
                </a:cubicBezTo>
                <a:lnTo>
                  <a:pt x="715863" y="25300"/>
                </a:lnTo>
                <a:cubicBezTo>
                  <a:pt x="715863" y="19347"/>
                  <a:pt x="718840" y="15379"/>
                  <a:pt x="724793" y="13394"/>
                </a:cubicBezTo>
                <a:close/>
                <a:moveTo>
                  <a:pt x="72926" y="13394"/>
                </a:moveTo>
                <a:lnTo>
                  <a:pt x="83344" y="13394"/>
                </a:lnTo>
                <a:cubicBezTo>
                  <a:pt x="90289" y="13394"/>
                  <a:pt x="94258" y="13890"/>
                  <a:pt x="95250" y="14882"/>
                </a:cubicBezTo>
                <a:cubicBezTo>
                  <a:pt x="101947" y="13890"/>
                  <a:pt x="107404" y="13394"/>
                  <a:pt x="111621" y="13394"/>
                </a:cubicBezTo>
                <a:lnTo>
                  <a:pt x="154781" y="13394"/>
                </a:lnTo>
                <a:cubicBezTo>
                  <a:pt x="169664" y="13394"/>
                  <a:pt x="177105" y="19843"/>
                  <a:pt x="177105" y="32742"/>
                </a:cubicBezTo>
                <a:cubicBezTo>
                  <a:pt x="175121" y="48369"/>
                  <a:pt x="174129" y="58291"/>
                  <a:pt x="174129" y="62507"/>
                </a:cubicBezTo>
                <a:cubicBezTo>
                  <a:pt x="174129" y="63500"/>
                  <a:pt x="175121" y="68461"/>
                  <a:pt x="177105" y="77390"/>
                </a:cubicBezTo>
                <a:cubicBezTo>
                  <a:pt x="177105" y="82351"/>
                  <a:pt x="176113" y="84832"/>
                  <a:pt x="174129" y="84832"/>
                </a:cubicBezTo>
                <a:cubicBezTo>
                  <a:pt x="176113" y="88800"/>
                  <a:pt x="177105" y="92273"/>
                  <a:pt x="177105" y="95250"/>
                </a:cubicBezTo>
                <a:cubicBezTo>
                  <a:pt x="176113" y="116582"/>
                  <a:pt x="175617" y="131465"/>
                  <a:pt x="175617" y="139898"/>
                </a:cubicBezTo>
                <a:cubicBezTo>
                  <a:pt x="175617" y="140890"/>
                  <a:pt x="176113" y="142379"/>
                  <a:pt x="177105" y="144363"/>
                </a:cubicBezTo>
                <a:lnTo>
                  <a:pt x="175617" y="153293"/>
                </a:lnTo>
                <a:lnTo>
                  <a:pt x="175617" y="165199"/>
                </a:lnTo>
                <a:cubicBezTo>
                  <a:pt x="175617" y="171649"/>
                  <a:pt x="176113" y="178098"/>
                  <a:pt x="177105" y="184547"/>
                </a:cubicBezTo>
                <a:cubicBezTo>
                  <a:pt x="175121" y="196205"/>
                  <a:pt x="174129" y="204639"/>
                  <a:pt x="174129" y="209848"/>
                </a:cubicBezTo>
                <a:cubicBezTo>
                  <a:pt x="175121" y="224234"/>
                  <a:pt x="175617" y="232172"/>
                  <a:pt x="175617" y="233660"/>
                </a:cubicBezTo>
                <a:cubicBezTo>
                  <a:pt x="174625" y="242342"/>
                  <a:pt x="174129" y="247799"/>
                  <a:pt x="174129" y="250031"/>
                </a:cubicBezTo>
                <a:lnTo>
                  <a:pt x="175617" y="257473"/>
                </a:lnTo>
                <a:cubicBezTo>
                  <a:pt x="174625" y="262682"/>
                  <a:pt x="174129" y="267643"/>
                  <a:pt x="174129" y="272356"/>
                </a:cubicBezTo>
                <a:cubicBezTo>
                  <a:pt x="176113" y="278805"/>
                  <a:pt x="177105" y="283270"/>
                  <a:pt x="177105" y="285750"/>
                </a:cubicBezTo>
                <a:cubicBezTo>
                  <a:pt x="177105" y="290711"/>
                  <a:pt x="176113" y="293191"/>
                  <a:pt x="174129" y="293191"/>
                </a:cubicBezTo>
                <a:lnTo>
                  <a:pt x="175617" y="296168"/>
                </a:lnTo>
                <a:lnTo>
                  <a:pt x="175617" y="300633"/>
                </a:lnTo>
                <a:cubicBezTo>
                  <a:pt x="175617" y="309066"/>
                  <a:pt x="176113" y="317996"/>
                  <a:pt x="177105" y="327422"/>
                </a:cubicBezTo>
                <a:cubicBezTo>
                  <a:pt x="177105" y="329406"/>
                  <a:pt x="176113" y="332879"/>
                  <a:pt x="174129" y="337840"/>
                </a:cubicBezTo>
                <a:cubicBezTo>
                  <a:pt x="175121" y="346274"/>
                  <a:pt x="175617" y="353219"/>
                  <a:pt x="175617" y="358676"/>
                </a:cubicBezTo>
                <a:lnTo>
                  <a:pt x="175617" y="370582"/>
                </a:lnTo>
                <a:cubicBezTo>
                  <a:pt x="175617" y="376039"/>
                  <a:pt x="175121" y="382984"/>
                  <a:pt x="174129" y="391418"/>
                </a:cubicBezTo>
                <a:cubicBezTo>
                  <a:pt x="175121" y="392906"/>
                  <a:pt x="175617" y="395883"/>
                  <a:pt x="175617" y="400348"/>
                </a:cubicBezTo>
                <a:cubicBezTo>
                  <a:pt x="175617" y="401340"/>
                  <a:pt x="175121" y="401836"/>
                  <a:pt x="174129" y="401836"/>
                </a:cubicBezTo>
                <a:lnTo>
                  <a:pt x="175617" y="409277"/>
                </a:lnTo>
                <a:lnTo>
                  <a:pt x="175617" y="424160"/>
                </a:lnTo>
                <a:cubicBezTo>
                  <a:pt x="175617" y="431106"/>
                  <a:pt x="171152" y="434578"/>
                  <a:pt x="162222" y="434578"/>
                </a:cubicBezTo>
                <a:lnTo>
                  <a:pt x="157758" y="434578"/>
                </a:lnTo>
                <a:cubicBezTo>
                  <a:pt x="153789" y="434578"/>
                  <a:pt x="147340" y="433586"/>
                  <a:pt x="138410" y="431602"/>
                </a:cubicBezTo>
                <a:lnTo>
                  <a:pt x="123527" y="433090"/>
                </a:lnTo>
                <a:cubicBezTo>
                  <a:pt x="122783" y="433090"/>
                  <a:pt x="118814" y="432594"/>
                  <a:pt x="111621" y="431602"/>
                </a:cubicBezTo>
                <a:lnTo>
                  <a:pt x="102691" y="433090"/>
                </a:lnTo>
                <a:cubicBezTo>
                  <a:pt x="93265" y="432098"/>
                  <a:pt x="84336" y="431602"/>
                  <a:pt x="75902" y="431602"/>
                </a:cubicBezTo>
                <a:lnTo>
                  <a:pt x="69949" y="431602"/>
                </a:lnTo>
                <a:cubicBezTo>
                  <a:pt x="67965" y="431106"/>
                  <a:pt x="65980" y="428625"/>
                  <a:pt x="63996" y="424160"/>
                </a:cubicBezTo>
                <a:cubicBezTo>
                  <a:pt x="63996" y="418951"/>
                  <a:pt x="64988" y="408533"/>
                  <a:pt x="66972" y="392906"/>
                </a:cubicBezTo>
                <a:cubicBezTo>
                  <a:pt x="65980" y="387697"/>
                  <a:pt x="65484" y="381744"/>
                  <a:pt x="65484" y="375047"/>
                </a:cubicBezTo>
                <a:cubicBezTo>
                  <a:pt x="65484" y="374055"/>
                  <a:pt x="65980" y="373559"/>
                  <a:pt x="66972" y="373559"/>
                </a:cubicBezTo>
                <a:lnTo>
                  <a:pt x="65484" y="370582"/>
                </a:lnTo>
                <a:lnTo>
                  <a:pt x="65484" y="351234"/>
                </a:lnTo>
                <a:cubicBezTo>
                  <a:pt x="65484" y="346522"/>
                  <a:pt x="65980" y="341561"/>
                  <a:pt x="66972" y="336352"/>
                </a:cubicBezTo>
                <a:lnTo>
                  <a:pt x="63996" y="309563"/>
                </a:lnTo>
                <a:lnTo>
                  <a:pt x="65484" y="300633"/>
                </a:lnTo>
                <a:lnTo>
                  <a:pt x="63996" y="285750"/>
                </a:lnTo>
                <a:cubicBezTo>
                  <a:pt x="63996" y="285006"/>
                  <a:pt x="64492" y="282029"/>
                  <a:pt x="65484" y="276820"/>
                </a:cubicBezTo>
                <a:lnTo>
                  <a:pt x="63996" y="267891"/>
                </a:lnTo>
                <a:cubicBezTo>
                  <a:pt x="64988" y="253008"/>
                  <a:pt x="65484" y="240606"/>
                  <a:pt x="65484" y="230684"/>
                </a:cubicBezTo>
                <a:lnTo>
                  <a:pt x="65484" y="221754"/>
                </a:lnTo>
                <a:cubicBezTo>
                  <a:pt x="65484" y="217537"/>
                  <a:pt x="64988" y="212080"/>
                  <a:pt x="63996" y="205383"/>
                </a:cubicBezTo>
                <a:lnTo>
                  <a:pt x="65484" y="202406"/>
                </a:lnTo>
                <a:cubicBezTo>
                  <a:pt x="64492" y="191492"/>
                  <a:pt x="63996" y="182067"/>
                  <a:pt x="63996" y="174129"/>
                </a:cubicBezTo>
                <a:lnTo>
                  <a:pt x="63996" y="168176"/>
                </a:lnTo>
                <a:cubicBezTo>
                  <a:pt x="63996" y="163959"/>
                  <a:pt x="64988" y="159990"/>
                  <a:pt x="66972" y="156269"/>
                </a:cubicBezTo>
                <a:cubicBezTo>
                  <a:pt x="65980" y="145355"/>
                  <a:pt x="65484" y="135929"/>
                  <a:pt x="65484" y="127992"/>
                </a:cubicBezTo>
                <a:lnTo>
                  <a:pt x="65484" y="116086"/>
                </a:lnTo>
                <a:cubicBezTo>
                  <a:pt x="65484" y="113853"/>
                  <a:pt x="64988" y="111869"/>
                  <a:pt x="63996" y="110132"/>
                </a:cubicBezTo>
                <a:lnTo>
                  <a:pt x="65484" y="107156"/>
                </a:lnTo>
                <a:cubicBezTo>
                  <a:pt x="64492" y="94754"/>
                  <a:pt x="63996" y="88304"/>
                  <a:pt x="63996" y="87808"/>
                </a:cubicBezTo>
                <a:cubicBezTo>
                  <a:pt x="64988" y="79127"/>
                  <a:pt x="65484" y="73670"/>
                  <a:pt x="65484" y="71437"/>
                </a:cubicBezTo>
                <a:cubicBezTo>
                  <a:pt x="63500" y="68213"/>
                  <a:pt x="62508" y="65236"/>
                  <a:pt x="62508" y="62507"/>
                </a:cubicBezTo>
                <a:cubicBezTo>
                  <a:pt x="63996" y="62507"/>
                  <a:pt x="65484" y="61019"/>
                  <a:pt x="66972" y="58043"/>
                </a:cubicBezTo>
                <a:cubicBezTo>
                  <a:pt x="66972" y="53082"/>
                  <a:pt x="65484" y="41672"/>
                  <a:pt x="62508" y="23812"/>
                </a:cubicBezTo>
                <a:cubicBezTo>
                  <a:pt x="62756" y="21332"/>
                  <a:pt x="66228" y="17859"/>
                  <a:pt x="72926" y="13394"/>
                </a:cubicBezTo>
                <a:close/>
                <a:moveTo>
                  <a:pt x="4542234" y="11906"/>
                </a:moveTo>
                <a:lnTo>
                  <a:pt x="4555629" y="11906"/>
                </a:lnTo>
                <a:cubicBezTo>
                  <a:pt x="4561582" y="12402"/>
                  <a:pt x="4564558" y="13890"/>
                  <a:pt x="4564558" y="16371"/>
                </a:cubicBezTo>
                <a:lnTo>
                  <a:pt x="4564558" y="22324"/>
                </a:lnTo>
                <a:cubicBezTo>
                  <a:pt x="4564558" y="24556"/>
                  <a:pt x="4564062" y="26541"/>
                  <a:pt x="4563070" y="28277"/>
                </a:cubicBezTo>
                <a:cubicBezTo>
                  <a:pt x="4566047" y="42416"/>
                  <a:pt x="4567535" y="54322"/>
                  <a:pt x="4567535" y="63996"/>
                </a:cubicBezTo>
                <a:lnTo>
                  <a:pt x="4567535" y="68461"/>
                </a:lnTo>
                <a:cubicBezTo>
                  <a:pt x="4567535" y="71189"/>
                  <a:pt x="4566543" y="74166"/>
                  <a:pt x="4564558" y="77390"/>
                </a:cubicBezTo>
                <a:cubicBezTo>
                  <a:pt x="4565550" y="84088"/>
                  <a:pt x="4566047" y="89545"/>
                  <a:pt x="4566047" y="93761"/>
                </a:cubicBezTo>
                <a:cubicBezTo>
                  <a:pt x="4566047" y="95250"/>
                  <a:pt x="4564558" y="96738"/>
                  <a:pt x="4561582" y="98226"/>
                </a:cubicBezTo>
                <a:lnTo>
                  <a:pt x="4546699" y="96738"/>
                </a:lnTo>
                <a:cubicBezTo>
                  <a:pt x="4540498" y="98722"/>
                  <a:pt x="4535537" y="99714"/>
                  <a:pt x="4531816" y="99714"/>
                </a:cubicBezTo>
                <a:cubicBezTo>
                  <a:pt x="4513957" y="99714"/>
                  <a:pt x="4505028" y="95746"/>
                  <a:pt x="4505028" y="87808"/>
                </a:cubicBezTo>
                <a:cubicBezTo>
                  <a:pt x="4504035" y="74662"/>
                  <a:pt x="4503539" y="63748"/>
                  <a:pt x="4503539" y="55066"/>
                </a:cubicBezTo>
                <a:lnTo>
                  <a:pt x="4505028" y="52089"/>
                </a:lnTo>
                <a:cubicBezTo>
                  <a:pt x="4504035" y="52089"/>
                  <a:pt x="4503043" y="42664"/>
                  <a:pt x="4502051" y="23812"/>
                </a:cubicBezTo>
                <a:cubicBezTo>
                  <a:pt x="4502051" y="18355"/>
                  <a:pt x="4504531" y="14882"/>
                  <a:pt x="4509492" y="13394"/>
                </a:cubicBezTo>
                <a:cubicBezTo>
                  <a:pt x="4516190" y="14386"/>
                  <a:pt x="4521646" y="14882"/>
                  <a:pt x="4525864" y="14882"/>
                </a:cubicBezTo>
                <a:lnTo>
                  <a:pt x="4530328" y="14882"/>
                </a:lnTo>
                <a:cubicBezTo>
                  <a:pt x="4531320" y="14882"/>
                  <a:pt x="4535289" y="13890"/>
                  <a:pt x="4542234" y="11906"/>
                </a:cubicBezTo>
                <a:close/>
                <a:moveTo>
                  <a:pt x="3859113" y="11906"/>
                </a:moveTo>
                <a:cubicBezTo>
                  <a:pt x="3885902" y="12898"/>
                  <a:pt x="3901777" y="13394"/>
                  <a:pt x="3906738" y="13394"/>
                </a:cubicBezTo>
                <a:cubicBezTo>
                  <a:pt x="3911699" y="14882"/>
                  <a:pt x="3914180" y="18355"/>
                  <a:pt x="3914180" y="23812"/>
                </a:cubicBezTo>
                <a:cubicBezTo>
                  <a:pt x="3914180" y="27781"/>
                  <a:pt x="3913187" y="33734"/>
                  <a:pt x="3911203" y="41672"/>
                </a:cubicBezTo>
                <a:cubicBezTo>
                  <a:pt x="3913187" y="62011"/>
                  <a:pt x="3914180" y="73918"/>
                  <a:pt x="3914180" y="77390"/>
                </a:cubicBezTo>
                <a:cubicBezTo>
                  <a:pt x="3914180" y="81855"/>
                  <a:pt x="3913187" y="95746"/>
                  <a:pt x="3911203" y="119062"/>
                </a:cubicBezTo>
                <a:lnTo>
                  <a:pt x="3912692" y="127992"/>
                </a:lnTo>
                <a:cubicBezTo>
                  <a:pt x="3912692" y="128984"/>
                  <a:pt x="3912195" y="130472"/>
                  <a:pt x="3911203" y="132457"/>
                </a:cubicBezTo>
                <a:cubicBezTo>
                  <a:pt x="3912195" y="137914"/>
                  <a:pt x="3912692" y="142379"/>
                  <a:pt x="3912692" y="145851"/>
                </a:cubicBezTo>
                <a:lnTo>
                  <a:pt x="3912692" y="154781"/>
                </a:lnTo>
                <a:cubicBezTo>
                  <a:pt x="3912692" y="158254"/>
                  <a:pt x="3912195" y="162718"/>
                  <a:pt x="3911203" y="168176"/>
                </a:cubicBezTo>
                <a:cubicBezTo>
                  <a:pt x="3912195" y="171152"/>
                  <a:pt x="3913187" y="172641"/>
                  <a:pt x="3914180" y="172641"/>
                </a:cubicBezTo>
                <a:lnTo>
                  <a:pt x="3912692" y="190500"/>
                </a:lnTo>
                <a:lnTo>
                  <a:pt x="3912692" y="211336"/>
                </a:lnTo>
                <a:cubicBezTo>
                  <a:pt x="3912692" y="217537"/>
                  <a:pt x="3913187" y="224979"/>
                  <a:pt x="3914180" y="233660"/>
                </a:cubicBezTo>
                <a:lnTo>
                  <a:pt x="3912692" y="242590"/>
                </a:lnTo>
                <a:lnTo>
                  <a:pt x="3914180" y="263426"/>
                </a:lnTo>
                <a:cubicBezTo>
                  <a:pt x="3912195" y="272356"/>
                  <a:pt x="3911203" y="277317"/>
                  <a:pt x="3911203" y="278309"/>
                </a:cubicBezTo>
                <a:cubicBezTo>
                  <a:pt x="3911203" y="280789"/>
                  <a:pt x="3911699" y="288231"/>
                  <a:pt x="3912692" y="300633"/>
                </a:cubicBezTo>
                <a:cubicBezTo>
                  <a:pt x="3912692" y="301377"/>
                  <a:pt x="3912195" y="304354"/>
                  <a:pt x="3911203" y="309563"/>
                </a:cubicBezTo>
                <a:lnTo>
                  <a:pt x="3912692" y="319981"/>
                </a:lnTo>
                <a:lnTo>
                  <a:pt x="3911203" y="330399"/>
                </a:lnTo>
                <a:cubicBezTo>
                  <a:pt x="3912195" y="332383"/>
                  <a:pt x="3912692" y="333871"/>
                  <a:pt x="3912692" y="334863"/>
                </a:cubicBezTo>
                <a:cubicBezTo>
                  <a:pt x="3912692" y="335856"/>
                  <a:pt x="3912195" y="336352"/>
                  <a:pt x="3911203" y="336352"/>
                </a:cubicBezTo>
                <a:lnTo>
                  <a:pt x="3912692" y="343793"/>
                </a:lnTo>
                <a:lnTo>
                  <a:pt x="3912692" y="345281"/>
                </a:lnTo>
                <a:cubicBezTo>
                  <a:pt x="3912692" y="349498"/>
                  <a:pt x="3912195" y="354955"/>
                  <a:pt x="3911203" y="361652"/>
                </a:cubicBezTo>
                <a:lnTo>
                  <a:pt x="3914180" y="369094"/>
                </a:lnTo>
                <a:cubicBezTo>
                  <a:pt x="3914180" y="369590"/>
                  <a:pt x="3913684" y="376039"/>
                  <a:pt x="3912692" y="388441"/>
                </a:cubicBezTo>
                <a:cubicBezTo>
                  <a:pt x="3913684" y="402828"/>
                  <a:pt x="3914180" y="410766"/>
                  <a:pt x="3914180" y="412254"/>
                </a:cubicBezTo>
                <a:cubicBezTo>
                  <a:pt x="3913187" y="414238"/>
                  <a:pt x="3912692" y="415727"/>
                  <a:pt x="3912692" y="416719"/>
                </a:cubicBezTo>
                <a:cubicBezTo>
                  <a:pt x="3913684" y="418455"/>
                  <a:pt x="3914180" y="420936"/>
                  <a:pt x="3914180" y="424160"/>
                </a:cubicBezTo>
                <a:cubicBezTo>
                  <a:pt x="3912692" y="429121"/>
                  <a:pt x="3909219" y="431602"/>
                  <a:pt x="3903762" y="431602"/>
                </a:cubicBezTo>
                <a:lnTo>
                  <a:pt x="3884414" y="431602"/>
                </a:lnTo>
                <a:cubicBezTo>
                  <a:pt x="3855144" y="433586"/>
                  <a:pt x="3839270" y="434578"/>
                  <a:pt x="3836789" y="434578"/>
                </a:cubicBezTo>
                <a:lnTo>
                  <a:pt x="3830836" y="434578"/>
                </a:lnTo>
                <a:cubicBezTo>
                  <a:pt x="3822898" y="433834"/>
                  <a:pt x="3818930" y="430361"/>
                  <a:pt x="3818930" y="424160"/>
                </a:cubicBezTo>
                <a:cubicBezTo>
                  <a:pt x="3820914" y="417711"/>
                  <a:pt x="3821906" y="413742"/>
                  <a:pt x="3821906" y="412254"/>
                </a:cubicBezTo>
                <a:cubicBezTo>
                  <a:pt x="3821906" y="410518"/>
                  <a:pt x="3821410" y="404565"/>
                  <a:pt x="3820418" y="394395"/>
                </a:cubicBezTo>
                <a:lnTo>
                  <a:pt x="3821906" y="391418"/>
                </a:lnTo>
                <a:cubicBezTo>
                  <a:pt x="3819922" y="386209"/>
                  <a:pt x="3818434" y="379760"/>
                  <a:pt x="3817442" y="372070"/>
                </a:cubicBezTo>
                <a:cubicBezTo>
                  <a:pt x="3819426" y="364877"/>
                  <a:pt x="3820418" y="357436"/>
                  <a:pt x="3820418" y="349746"/>
                </a:cubicBezTo>
                <a:lnTo>
                  <a:pt x="3818930" y="343793"/>
                </a:lnTo>
                <a:cubicBezTo>
                  <a:pt x="3819922" y="337840"/>
                  <a:pt x="3820914" y="334863"/>
                  <a:pt x="3821906" y="334863"/>
                </a:cubicBezTo>
                <a:lnTo>
                  <a:pt x="3820418" y="319981"/>
                </a:lnTo>
                <a:lnTo>
                  <a:pt x="3820418" y="314027"/>
                </a:lnTo>
                <a:cubicBezTo>
                  <a:pt x="3820418" y="307826"/>
                  <a:pt x="3820914" y="300385"/>
                  <a:pt x="3821906" y="291703"/>
                </a:cubicBezTo>
                <a:cubicBezTo>
                  <a:pt x="3819922" y="282277"/>
                  <a:pt x="3818930" y="276324"/>
                  <a:pt x="3818930" y="273844"/>
                </a:cubicBezTo>
                <a:cubicBezTo>
                  <a:pt x="3820914" y="270123"/>
                  <a:pt x="3821906" y="266154"/>
                  <a:pt x="3821906" y="261938"/>
                </a:cubicBezTo>
                <a:cubicBezTo>
                  <a:pt x="3820914" y="258961"/>
                  <a:pt x="3819922" y="257473"/>
                  <a:pt x="3818930" y="257473"/>
                </a:cubicBezTo>
                <a:lnTo>
                  <a:pt x="3820418" y="250031"/>
                </a:lnTo>
                <a:cubicBezTo>
                  <a:pt x="3820418" y="246807"/>
                  <a:pt x="3819922" y="238373"/>
                  <a:pt x="3818930" y="224731"/>
                </a:cubicBezTo>
                <a:cubicBezTo>
                  <a:pt x="3818930" y="219274"/>
                  <a:pt x="3819922" y="207367"/>
                  <a:pt x="3821906" y="189012"/>
                </a:cubicBezTo>
                <a:cubicBezTo>
                  <a:pt x="3819922" y="182067"/>
                  <a:pt x="3818930" y="176113"/>
                  <a:pt x="3818930" y="171152"/>
                </a:cubicBezTo>
                <a:cubicBezTo>
                  <a:pt x="3820914" y="164703"/>
                  <a:pt x="3821906" y="160734"/>
                  <a:pt x="3821906" y="159246"/>
                </a:cubicBezTo>
                <a:lnTo>
                  <a:pt x="3820418" y="144363"/>
                </a:lnTo>
                <a:lnTo>
                  <a:pt x="3821906" y="129480"/>
                </a:lnTo>
                <a:cubicBezTo>
                  <a:pt x="3821906" y="128736"/>
                  <a:pt x="3820914" y="125263"/>
                  <a:pt x="3818930" y="119062"/>
                </a:cubicBezTo>
                <a:cubicBezTo>
                  <a:pt x="3820914" y="100955"/>
                  <a:pt x="3821906" y="89048"/>
                  <a:pt x="3821906" y="83343"/>
                </a:cubicBezTo>
                <a:cubicBezTo>
                  <a:pt x="3820914" y="74662"/>
                  <a:pt x="3820418" y="69205"/>
                  <a:pt x="3820418" y="66972"/>
                </a:cubicBezTo>
                <a:cubicBezTo>
                  <a:pt x="3821410" y="64988"/>
                  <a:pt x="3821906" y="63500"/>
                  <a:pt x="3821906" y="62507"/>
                </a:cubicBezTo>
                <a:cubicBezTo>
                  <a:pt x="3820914" y="60523"/>
                  <a:pt x="3820418" y="59035"/>
                  <a:pt x="3820418" y="58043"/>
                </a:cubicBezTo>
                <a:cubicBezTo>
                  <a:pt x="3820418" y="57050"/>
                  <a:pt x="3820914" y="55562"/>
                  <a:pt x="3821906" y="53578"/>
                </a:cubicBezTo>
                <a:lnTo>
                  <a:pt x="3818930" y="29765"/>
                </a:lnTo>
                <a:cubicBezTo>
                  <a:pt x="3819674" y="18851"/>
                  <a:pt x="3822154" y="13394"/>
                  <a:pt x="3826371" y="13394"/>
                </a:cubicBezTo>
                <a:cubicBezTo>
                  <a:pt x="3834804" y="14386"/>
                  <a:pt x="3841750" y="14882"/>
                  <a:pt x="3847207" y="14882"/>
                </a:cubicBezTo>
                <a:lnTo>
                  <a:pt x="3848695" y="14882"/>
                </a:lnTo>
                <a:close/>
                <a:moveTo>
                  <a:pt x="3686473" y="11906"/>
                </a:moveTo>
                <a:lnTo>
                  <a:pt x="3687961" y="11906"/>
                </a:lnTo>
                <a:cubicBezTo>
                  <a:pt x="3695154" y="12898"/>
                  <a:pt x="3699619" y="13890"/>
                  <a:pt x="3701356" y="14882"/>
                </a:cubicBezTo>
                <a:lnTo>
                  <a:pt x="3708797" y="13394"/>
                </a:lnTo>
                <a:cubicBezTo>
                  <a:pt x="3711277" y="13394"/>
                  <a:pt x="3715246" y="13890"/>
                  <a:pt x="3720703" y="14882"/>
                </a:cubicBezTo>
                <a:cubicBezTo>
                  <a:pt x="3725912" y="13890"/>
                  <a:pt x="3730873" y="13394"/>
                  <a:pt x="3735586" y="13394"/>
                </a:cubicBezTo>
                <a:lnTo>
                  <a:pt x="3738562" y="14882"/>
                </a:lnTo>
                <a:cubicBezTo>
                  <a:pt x="3740299" y="13890"/>
                  <a:pt x="3742283" y="13394"/>
                  <a:pt x="3744516" y="13394"/>
                </a:cubicBezTo>
                <a:lnTo>
                  <a:pt x="3748980" y="13394"/>
                </a:lnTo>
                <a:cubicBezTo>
                  <a:pt x="3760887" y="13394"/>
                  <a:pt x="3766840" y="22820"/>
                  <a:pt x="3766840" y="41672"/>
                </a:cubicBezTo>
                <a:cubicBezTo>
                  <a:pt x="3770312" y="45888"/>
                  <a:pt x="3778250" y="68213"/>
                  <a:pt x="3790652" y="108644"/>
                </a:cubicBezTo>
                <a:cubicBezTo>
                  <a:pt x="3796606" y="123775"/>
                  <a:pt x="3803551" y="145107"/>
                  <a:pt x="3811488" y="172641"/>
                </a:cubicBezTo>
                <a:cubicBezTo>
                  <a:pt x="3809504" y="179586"/>
                  <a:pt x="3808512" y="185539"/>
                  <a:pt x="3808512" y="190500"/>
                </a:cubicBezTo>
                <a:cubicBezTo>
                  <a:pt x="3808512" y="199182"/>
                  <a:pt x="3809504" y="210096"/>
                  <a:pt x="3811488" y="223242"/>
                </a:cubicBezTo>
                <a:cubicBezTo>
                  <a:pt x="3810496" y="228451"/>
                  <a:pt x="3810000" y="231428"/>
                  <a:pt x="3810000" y="232172"/>
                </a:cubicBezTo>
                <a:cubicBezTo>
                  <a:pt x="3810000" y="234404"/>
                  <a:pt x="3810496" y="236389"/>
                  <a:pt x="3811488" y="238125"/>
                </a:cubicBezTo>
                <a:cubicBezTo>
                  <a:pt x="3810496" y="246559"/>
                  <a:pt x="3810000" y="253504"/>
                  <a:pt x="3810000" y="258961"/>
                </a:cubicBezTo>
                <a:lnTo>
                  <a:pt x="3810000" y="273844"/>
                </a:lnTo>
                <a:cubicBezTo>
                  <a:pt x="3810000" y="277317"/>
                  <a:pt x="3810496" y="281781"/>
                  <a:pt x="3811488" y="287238"/>
                </a:cubicBezTo>
                <a:cubicBezTo>
                  <a:pt x="3810496" y="289223"/>
                  <a:pt x="3809504" y="293688"/>
                  <a:pt x="3808512" y="300633"/>
                </a:cubicBezTo>
                <a:cubicBezTo>
                  <a:pt x="3809504" y="314275"/>
                  <a:pt x="3810992" y="322709"/>
                  <a:pt x="3812976" y="325934"/>
                </a:cubicBezTo>
                <a:cubicBezTo>
                  <a:pt x="3811984" y="330895"/>
                  <a:pt x="3810992" y="333375"/>
                  <a:pt x="3810000" y="333375"/>
                </a:cubicBezTo>
                <a:lnTo>
                  <a:pt x="3811488" y="339328"/>
                </a:lnTo>
                <a:cubicBezTo>
                  <a:pt x="3810496" y="351731"/>
                  <a:pt x="3810000" y="359172"/>
                  <a:pt x="3810000" y="361652"/>
                </a:cubicBezTo>
                <a:lnTo>
                  <a:pt x="3811488" y="369094"/>
                </a:lnTo>
                <a:cubicBezTo>
                  <a:pt x="3810496" y="374303"/>
                  <a:pt x="3810000" y="379264"/>
                  <a:pt x="3810000" y="383977"/>
                </a:cubicBezTo>
                <a:lnTo>
                  <a:pt x="3810000" y="389930"/>
                </a:lnTo>
                <a:cubicBezTo>
                  <a:pt x="3810000" y="391914"/>
                  <a:pt x="3809008" y="392906"/>
                  <a:pt x="3807024" y="392906"/>
                </a:cubicBezTo>
                <a:cubicBezTo>
                  <a:pt x="3804543" y="392906"/>
                  <a:pt x="3801566" y="385465"/>
                  <a:pt x="3798094" y="370582"/>
                </a:cubicBezTo>
                <a:cubicBezTo>
                  <a:pt x="3794869" y="366365"/>
                  <a:pt x="3790900" y="352475"/>
                  <a:pt x="3786188" y="328910"/>
                </a:cubicBezTo>
                <a:lnTo>
                  <a:pt x="3777258" y="302121"/>
                </a:lnTo>
                <a:cubicBezTo>
                  <a:pt x="3773289" y="294184"/>
                  <a:pt x="3770808" y="284262"/>
                  <a:pt x="3769816" y="272356"/>
                </a:cubicBezTo>
                <a:cubicBezTo>
                  <a:pt x="3767832" y="271611"/>
                  <a:pt x="3765848" y="267147"/>
                  <a:pt x="3763863" y="258961"/>
                </a:cubicBezTo>
                <a:lnTo>
                  <a:pt x="3760887" y="258961"/>
                </a:lnTo>
                <a:lnTo>
                  <a:pt x="3760887" y="260449"/>
                </a:lnTo>
                <a:cubicBezTo>
                  <a:pt x="3760887" y="264914"/>
                  <a:pt x="3759894" y="272852"/>
                  <a:pt x="3757910" y="284262"/>
                </a:cubicBezTo>
                <a:cubicBezTo>
                  <a:pt x="3758902" y="287238"/>
                  <a:pt x="3759894" y="288727"/>
                  <a:pt x="3760887" y="288727"/>
                </a:cubicBezTo>
                <a:lnTo>
                  <a:pt x="3759398" y="303609"/>
                </a:lnTo>
                <a:lnTo>
                  <a:pt x="3759398" y="317004"/>
                </a:lnTo>
                <a:cubicBezTo>
                  <a:pt x="3759398" y="324942"/>
                  <a:pt x="3759894" y="331391"/>
                  <a:pt x="3760887" y="336352"/>
                </a:cubicBezTo>
                <a:cubicBezTo>
                  <a:pt x="3759894" y="342553"/>
                  <a:pt x="3759398" y="349498"/>
                  <a:pt x="3759398" y="357188"/>
                </a:cubicBezTo>
                <a:lnTo>
                  <a:pt x="3759398" y="378024"/>
                </a:lnTo>
                <a:cubicBezTo>
                  <a:pt x="3759398" y="381496"/>
                  <a:pt x="3759894" y="385961"/>
                  <a:pt x="3760887" y="391418"/>
                </a:cubicBezTo>
                <a:cubicBezTo>
                  <a:pt x="3758902" y="396379"/>
                  <a:pt x="3757910" y="400348"/>
                  <a:pt x="3757910" y="403324"/>
                </a:cubicBezTo>
                <a:lnTo>
                  <a:pt x="3759398" y="424160"/>
                </a:lnTo>
                <a:cubicBezTo>
                  <a:pt x="3759398" y="431106"/>
                  <a:pt x="3743523" y="434578"/>
                  <a:pt x="3711774" y="434578"/>
                </a:cubicBezTo>
                <a:cubicBezTo>
                  <a:pt x="3702844" y="432594"/>
                  <a:pt x="3696394" y="431602"/>
                  <a:pt x="3692426" y="431602"/>
                </a:cubicBezTo>
                <a:cubicBezTo>
                  <a:pt x="3691434" y="431602"/>
                  <a:pt x="3687465" y="432594"/>
                  <a:pt x="3680520" y="434578"/>
                </a:cubicBezTo>
                <a:cubicBezTo>
                  <a:pt x="3672582" y="434578"/>
                  <a:pt x="3668613" y="430609"/>
                  <a:pt x="3668613" y="422672"/>
                </a:cubicBezTo>
                <a:lnTo>
                  <a:pt x="3668613" y="410766"/>
                </a:lnTo>
                <a:cubicBezTo>
                  <a:pt x="3668613" y="405061"/>
                  <a:pt x="3668117" y="397123"/>
                  <a:pt x="3667125" y="386953"/>
                </a:cubicBezTo>
                <a:cubicBezTo>
                  <a:pt x="3669109" y="383729"/>
                  <a:pt x="3670102" y="380752"/>
                  <a:pt x="3670102" y="378024"/>
                </a:cubicBezTo>
                <a:lnTo>
                  <a:pt x="3670102" y="375047"/>
                </a:lnTo>
                <a:cubicBezTo>
                  <a:pt x="3670102" y="372567"/>
                  <a:pt x="3669109" y="368102"/>
                  <a:pt x="3667125" y="361652"/>
                </a:cubicBezTo>
                <a:cubicBezTo>
                  <a:pt x="3668117" y="351482"/>
                  <a:pt x="3669109" y="345529"/>
                  <a:pt x="3670102" y="343793"/>
                </a:cubicBezTo>
                <a:cubicBezTo>
                  <a:pt x="3669109" y="335359"/>
                  <a:pt x="3668613" y="328414"/>
                  <a:pt x="3668613" y="322957"/>
                </a:cubicBezTo>
                <a:cubicBezTo>
                  <a:pt x="3668613" y="318988"/>
                  <a:pt x="3669109" y="310059"/>
                  <a:pt x="3670102" y="296168"/>
                </a:cubicBezTo>
                <a:lnTo>
                  <a:pt x="3667125" y="288727"/>
                </a:lnTo>
                <a:cubicBezTo>
                  <a:pt x="3668365" y="271115"/>
                  <a:pt x="3669358" y="261690"/>
                  <a:pt x="3670102" y="260449"/>
                </a:cubicBezTo>
                <a:cubicBezTo>
                  <a:pt x="3669109" y="257473"/>
                  <a:pt x="3668117" y="235149"/>
                  <a:pt x="3667125" y="193477"/>
                </a:cubicBezTo>
                <a:lnTo>
                  <a:pt x="3668613" y="180082"/>
                </a:lnTo>
                <a:lnTo>
                  <a:pt x="3667125" y="171152"/>
                </a:lnTo>
                <a:cubicBezTo>
                  <a:pt x="3669109" y="163214"/>
                  <a:pt x="3670102" y="156765"/>
                  <a:pt x="3670102" y="151804"/>
                </a:cubicBezTo>
                <a:cubicBezTo>
                  <a:pt x="3670102" y="147339"/>
                  <a:pt x="3669109" y="142875"/>
                  <a:pt x="3667125" y="138410"/>
                </a:cubicBezTo>
                <a:lnTo>
                  <a:pt x="3670102" y="105668"/>
                </a:lnTo>
                <a:lnTo>
                  <a:pt x="3667125" y="58043"/>
                </a:lnTo>
                <a:lnTo>
                  <a:pt x="3668613" y="52089"/>
                </a:lnTo>
                <a:cubicBezTo>
                  <a:pt x="3667621" y="46881"/>
                  <a:pt x="3667125" y="41920"/>
                  <a:pt x="3667125" y="37207"/>
                </a:cubicBezTo>
                <a:cubicBezTo>
                  <a:pt x="3667125" y="20339"/>
                  <a:pt x="3673574" y="11906"/>
                  <a:pt x="3686473" y="11906"/>
                </a:cubicBezTo>
                <a:close/>
                <a:moveTo>
                  <a:pt x="3532584" y="11906"/>
                </a:moveTo>
                <a:lnTo>
                  <a:pt x="3545979" y="11906"/>
                </a:lnTo>
                <a:cubicBezTo>
                  <a:pt x="3551932" y="12402"/>
                  <a:pt x="3554908" y="13890"/>
                  <a:pt x="3554908" y="16371"/>
                </a:cubicBezTo>
                <a:lnTo>
                  <a:pt x="3554908" y="22324"/>
                </a:lnTo>
                <a:cubicBezTo>
                  <a:pt x="3554908" y="24556"/>
                  <a:pt x="3554413" y="26541"/>
                  <a:pt x="3553420" y="28277"/>
                </a:cubicBezTo>
                <a:cubicBezTo>
                  <a:pt x="3556397" y="42416"/>
                  <a:pt x="3557885" y="54322"/>
                  <a:pt x="3557885" y="63996"/>
                </a:cubicBezTo>
                <a:lnTo>
                  <a:pt x="3557885" y="68461"/>
                </a:lnTo>
                <a:cubicBezTo>
                  <a:pt x="3557885" y="71189"/>
                  <a:pt x="3556893" y="74166"/>
                  <a:pt x="3554908" y="77390"/>
                </a:cubicBezTo>
                <a:cubicBezTo>
                  <a:pt x="3555901" y="84088"/>
                  <a:pt x="3556397" y="89545"/>
                  <a:pt x="3556397" y="93761"/>
                </a:cubicBezTo>
                <a:cubicBezTo>
                  <a:pt x="3556397" y="95250"/>
                  <a:pt x="3554908" y="96738"/>
                  <a:pt x="3551932" y="98226"/>
                </a:cubicBezTo>
                <a:lnTo>
                  <a:pt x="3537049" y="96738"/>
                </a:lnTo>
                <a:cubicBezTo>
                  <a:pt x="3530848" y="98722"/>
                  <a:pt x="3525887" y="99714"/>
                  <a:pt x="3522166" y="99714"/>
                </a:cubicBezTo>
                <a:cubicBezTo>
                  <a:pt x="3504307" y="99714"/>
                  <a:pt x="3495377" y="95746"/>
                  <a:pt x="3495377" y="87808"/>
                </a:cubicBezTo>
                <a:cubicBezTo>
                  <a:pt x="3494385" y="74662"/>
                  <a:pt x="3493889" y="63748"/>
                  <a:pt x="3493889" y="55066"/>
                </a:cubicBezTo>
                <a:lnTo>
                  <a:pt x="3495377" y="52089"/>
                </a:lnTo>
                <a:cubicBezTo>
                  <a:pt x="3494385" y="52089"/>
                  <a:pt x="3493393" y="42664"/>
                  <a:pt x="3492401" y="23812"/>
                </a:cubicBezTo>
                <a:cubicBezTo>
                  <a:pt x="3492401" y="18355"/>
                  <a:pt x="3494882" y="14882"/>
                  <a:pt x="3499842" y="13394"/>
                </a:cubicBezTo>
                <a:cubicBezTo>
                  <a:pt x="3506540" y="14386"/>
                  <a:pt x="3511997" y="14882"/>
                  <a:pt x="3516213" y="14882"/>
                </a:cubicBezTo>
                <a:lnTo>
                  <a:pt x="3520678" y="14882"/>
                </a:lnTo>
                <a:cubicBezTo>
                  <a:pt x="3521670" y="14882"/>
                  <a:pt x="3525639" y="13890"/>
                  <a:pt x="3532584" y="11906"/>
                </a:cubicBezTo>
                <a:close/>
                <a:moveTo>
                  <a:pt x="3231356" y="11906"/>
                </a:moveTo>
                <a:lnTo>
                  <a:pt x="3249216" y="11906"/>
                </a:lnTo>
                <a:cubicBezTo>
                  <a:pt x="3258145" y="11906"/>
                  <a:pt x="3262610" y="20339"/>
                  <a:pt x="3262610" y="37207"/>
                </a:cubicBezTo>
                <a:lnTo>
                  <a:pt x="3262610" y="44648"/>
                </a:lnTo>
                <a:lnTo>
                  <a:pt x="3261122" y="52089"/>
                </a:lnTo>
                <a:cubicBezTo>
                  <a:pt x="3263106" y="67716"/>
                  <a:pt x="3264098" y="79623"/>
                  <a:pt x="3264098" y="87808"/>
                </a:cubicBezTo>
                <a:cubicBezTo>
                  <a:pt x="3261618" y="94506"/>
                  <a:pt x="3258145" y="98474"/>
                  <a:pt x="3253680" y="99714"/>
                </a:cubicBezTo>
                <a:cubicBezTo>
                  <a:pt x="3245743" y="97730"/>
                  <a:pt x="3239790" y="96738"/>
                  <a:pt x="3235821" y="96738"/>
                </a:cubicBezTo>
                <a:cubicBezTo>
                  <a:pt x="3229372" y="98722"/>
                  <a:pt x="3224907" y="99714"/>
                  <a:pt x="3222426" y="99714"/>
                </a:cubicBezTo>
                <a:lnTo>
                  <a:pt x="3220938" y="99714"/>
                </a:lnTo>
                <a:cubicBezTo>
                  <a:pt x="3206056" y="99714"/>
                  <a:pt x="3198614" y="97234"/>
                  <a:pt x="3198614" y="92273"/>
                </a:cubicBezTo>
                <a:cubicBezTo>
                  <a:pt x="3198614" y="82599"/>
                  <a:pt x="3197622" y="62756"/>
                  <a:pt x="3195638" y="32742"/>
                </a:cubicBezTo>
                <a:cubicBezTo>
                  <a:pt x="3196630" y="20836"/>
                  <a:pt x="3198614" y="14882"/>
                  <a:pt x="3201590" y="14882"/>
                </a:cubicBezTo>
                <a:lnTo>
                  <a:pt x="3219450" y="14882"/>
                </a:lnTo>
                <a:cubicBezTo>
                  <a:pt x="3220442" y="14882"/>
                  <a:pt x="3224411" y="13890"/>
                  <a:pt x="3231356" y="11906"/>
                </a:cubicBezTo>
                <a:close/>
                <a:moveTo>
                  <a:pt x="2932510" y="11906"/>
                </a:moveTo>
                <a:lnTo>
                  <a:pt x="2945904" y="11906"/>
                </a:lnTo>
                <a:cubicBezTo>
                  <a:pt x="2951857" y="12402"/>
                  <a:pt x="2954834" y="13890"/>
                  <a:pt x="2954834" y="16371"/>
                </a:cubicBezTo>
                <a:lnTo>
                  <a:pt x="2954834" y="22324"/>
                </a:lnTo>
                <a:cubicBezTo>
                  <a:pt x="2954834" y="24556"/>
                  <a:pt x="2954338" y="26541"/>
                  <a:pt x="2953345" y="28277"/>
                </a:cubicBezTo>
                <a:cubicBezTo>
                  <a:pt x="2956322" y="42416"/>
                  <a:pt x="2957810" y="54322"/>
                  <a:pt x="2957810" y="63996"/>
                </a:cubicBezTo>
                <a:lnTo>
                  <a:pt x="2957810" y="68461"/>
                </a:lnTo>
                <a:cubicBezTo>
                  <a:pt x="2957810" y="71189"/>
                  <a:pt x="2956818" y="74166"/>
                  <a:pt x="2954834" y="77390"/>
                </a:cubicBezTo>
                <a:cubicBezTo>
                  <a:pt x="2955826" y="84088"/>
                  <a:pt x="2956322" y="89545"/>
                  <a:pt x="2956322" y="93761"/>
                </a:cubicBezTo>
                <a:cubicBezTo>
                  <a:pt x="2956322" y="95250"/>
                  <a:pt x="2954834" y="96738"/>
                  <a:pt x="2951857" y="98226"/>
                </a:cubicBezTo>
                <a:lnTo>
                  <a:pt x="2936974" y="96738"/>
                </a:lnTo>
                <a:cubicBezTo>
                  <a:pt x="2930773" y="98722"/>
                  <a:pt x="2925812" y="99714"/>
                  <a:pt x="2922092" y="99714"/>
                </a:cubicBezTo>
                <a:cubicBezTo>
                  <a:pt x="2904232" y="99714"/>
                  <a:pt x="2895302" y="95746"/>
                  <a:pt x="2895302" y="87808"/>
                </a:cubicBezTo>
                <a:cubicBezTo>
                  <a:pt x="2894310" y="74662"/>
                  <a:pt x="2893814" y="63748"/>
                  <a:pt x="2893814" y="55066"/>
                </a:cubicBezTo>
                <a:lnTo>
                  <a:pt x="2895302" y="52089"/>
                </a:lnTo>
                <a:cubicBezTo>
                  <a:pt x="2894310" y="52089"/>
                  <a:pt x="2893318" y="42664"/>
                  <a:pt x="2892326" y="23812"/>
                </a:cubicBezTo>
                <a:cubicBezTo>
                  <a:pt x="2892326" y="18355"/>
                  <a:pt x="2894806" y="14882"/>
                  <a:pt x="2899767" y="13394"/>
                </a:cubicBezTo>
                <a:cubicBezTo>
                  <a:pt x="2906464" y="14386"/>
                  <a:pt x="2911922" y="14882"/>
                  <a:pt x="2916138" y="14882"/>
                </a:cubicBezTo>
                <a:lnTo>
                  <a:pt x="2920603" y="14882"/>
                </a:lnTo>
                <a:cubicBezTo>
                  <a:pt x="2921596" y="14882"/>
                  <a:pt x="2925564" y="13890"/>
                  <a:pt x="2932510" y="11906"/>
                </a:cubicBezTo>
                <a:close/>
                <a:moveTo>
                  <a:pt x="2443162" y="11906"/>
                </a:moveTo>
                <a:cubicBezTo>
                  <a:pt x="2450356" y="12898"/>
                  <a:pt x="2454821" y="13890"/>
                  <a:pt x="2456557" y="14882"/>
                </a:cubicBezTo>
                <a:lnTo>
                  <a:pt x="2463998" y="13394"/>
                </a:lnTo>
                <a:cubicBezTo>
                  <a:pt x="2466479" y="13394"/>
                  <a:pt x="2470448" y="13890"/>
                  <a:pt x="2475905" y="14882"/>
                </a:cubicBezTo>
                <a:cubicBezTo>
                  <a:pt x="2481114" y="13890"/>
                  <a:pt x="2486075" y="13394"/>
                  <a:pt x="2490788" y="13394"/>
                </a:cubicBezTo>
                <a:cubicBezTo>
                  <a:pt x="2491780" y="13394"/>
                  <a:pt x="2492276" y="13890"/>
                  <a:pt x="2492276" y="14882"/>
                </a:cubicBezTo>
                <a:lnTo>
                  <a:pt x="2499717" y="13394"/>
                </a:lnTo>
                <a:lnTo>
                  <a:pt x="2510135" y="13394"/>
                </a:lnTo>
                <a:cubicBezTo>
                  <a:pt x="2521545" y="13394"/>
                  <a:pt x="2527994" y="15875"/>
                  <a:pt x="2529483" y="20836"/>
                </a:cubicBezTo>
                <a:lnTo>
                  <a:pt x="2529483" y="23812"/>
                </a:lnTo>
                <a:cubicBezTo>
                  <a:pt x="2529483" y="31502"/>
                  <a:pt x="2528986" y="38447"/>
                  <a:pt x="2527994" y="44648"/>
                </a:cubicBezTo>
                <a:cubicBezTo>
                  <a:pt x="2528986" y="50105"/>
                  <a:pt x="2529483" y="54570"/>
                  <a:pt x="2529483" y="58043"/>
                </a:cubicBezTo>
                <a:lnTo>
                  <a:pt x="2527994" y="65484"/>
                </a:lnTo>
                <a:cubicBezTo>
                  <a:pt x="2529979" y="69949"/>
                  <a:pt x="2530971" y="74414"/>
                  <a:pt x="2530971" y="78879"/>
                </a:cubicBezTo>
                <a:cubicBezTo>
                  <a:pt x="2528986" y="85080"/>
                  <a:pt x="2527994" y="90041"/>
                  <a:pt x="2527994" y="93761"/>
                </a:cubicBezTo>
                <a:cubicBezTo>
                  <a:pt x="2527994" y="98226"/>
                  <a:pt x="2528986" y="106660"/>
                  <a:pt x="2530971" y="119062"/>
                </a:cubicBezTo>
                <a:cubicBezTo>
                  <a:pt x="2528986" y="128984"/>
                  <a:pt x="2527994" y="135433"/>
                  <a:pt x="2527994" y="138410"/>
                </a:cubicBezTo>
                <a:cubicBezTo>
                  <a:pt x="2527994" y="142131"/>
                  <a:pt x="2528986" y="154533"/>
                  <a:pt x="2530971" y="175617"/>
                </a:cubicBezTo>
                <a:cubicBezTo>
                  <a:pt x="2530971" y="179090"/>
                  <a:pt x="2529979" y="189508"/>
                  <a:pt x="2527994" y="206871"/>
                </a:cubicBezTo>
                <a:cubicBezTo>
                  <a:pt x="2529979" y="210592"/>
                  <a:pt x="2530971" y="214561"/>
                  <a:pt x="2530971" y="218777"/>
                </a:cubicBezTo>
                <a:lnTo>
                  <a:pt x="2530971" y="229195"/>
                </a:lnTo>
                <a:cubicBezTo>
                  <a:pt x="2530971" y="231428"/>
                  <a:pt x="2530475" y="233412"/>
                  <a:pt x="2529483" y="235149"/>
                </a:cubicBezTo>
                <a:cubicBezTo>
                  <a:pt x="2530475" y="236885"/>
                  <a:pt x="2530971" y="239365"/>
                  <a:pt x="2530971" y="242590"/>
                </a:cubicBezTo>
                <a:cubicBezTo>
                  <a:pt x="2530971" y="246559"/>
                  <a:pt x="2529979" y="252512"/>
                  <a:pt x="2527994" y="260449"/>
                </a:cubicBezTo>
                <a:lnTo>
                  <a:pt x="2530971" y="285750"/>
                </a:lnTo>
                <a:cubicBezTo>
                  <a:pt x="2529979" y="296912"/>
                  <a:pt x="2529483" y="309811"/>
                  <a:pt x="2529483" y="324445"/>
                </a:cubicBezTo>
                <a:lnTo>
                  <a:pt x="2530971" y="331887"/>
                </a:lnTo>
                <a:cubicBezTo>
                  <a:pt x="2529979" y="333623"/>
                  <a:pt x="2529483" y="336104"/>
                  <a:pt x="2529483" y="339328"/>
                </a:cubicBezTo>
                <a:cubicBezTo>
                  <a:pt x="2529483" y="343793"/>
                  <a:pt x="2529979" y="346770"/>
                  <a:pt x="2530971" y="348258"/>
                </a:cubicBezTo>
                <a:lnTo>
                  <a:pt x="2527994" y="388441"/>
                </a:lnTo>
                <a:lnTo>
                  <a:pt x="2530971" y="397371"/>
                </a:lnTo>
                <a:cubicBezTo>
                  <a:pt x="2528986" y="421184"/>
                  <a:pt x="2527002" y="433090"/>
                  <a:pt x="2525018" y="433090"/>
                </a:cubicBezTo>
                <a:cubicBezTo>
                  <a:pt x="2524274" y="433090"/>
                  <a:pt x="2520305" y="432594"/>
                  <a:pt x="2513112" y="431602"/>
                </a:cubicBezTo>
                <a:cubicBezTo>
                  <a:pt x="2510135" y="431602"/>
                  <a:pt x="2494756" y="432594"/>
                  <a:pt x="2466975" y="434578"/>
                </a:cubicBezTo>
                <a:cubicBezTo>
                  <a:pt x="2458045" y="432594"/>
                  <a:pt x="2451596" y="431602"/>
                  <a:pt x="2447627" y="431602"/>
                </a:cubicBezTo>
                <a:cubicBezTo>
                  <a:pt x="2446635" y="431602"/>
                  <a:pt x="2442666" y="432594"/>
                  <a:pt x="2435721" y="434578"/>
                </a:cubicBezTo>
                <a:cubicBezTo>
                  <a:pt x="2425799" y="433834"/>
                  <a:pt x="2420838" y="428873"/>
                  <a:pt x="2420838" y="419695"/>
                </a:cubicBezTo>
                <a:cubicBezTo>
                  <a:pt x="2420838" y="413742"/>
                  <a:pt x="2420342" y="403324"/>
                  <a:pt x="2419350" y="388441"/>
                </a:cubicBezTo>
                <a:lnTo>
                  <a:pt x="2423815" y="375047"/>
                </a:lnTo>
                <a:cubicBezTo>
                  <a:pt x="2420838" y="366613"/>
                  <a:pt x="2419350" y="360660"/>
                  <a:pt x="2419350" y="357188"/>
                </a:cubicBezTo>
                <a:cubicBezTo>
                  <a:pt x="2419350" y="352971"/>
                  <a:pt x="2420342" y="348010"/>
                  <a:pt x="2422326" y="342305"/>
                </a:cubicBezTo>
                <a:cubicBezTo>
                  <a:pt x="2421334" y="333623"/>
                  <a:pt x="2420838" y="328166"/>
                  <a:pt x="2420838" y="325934"/>
                </a:cubicBezTo>
                <a:cubicBezTo>
                  <a:pt x="2420838" y="323205"/>
                  <a:pt x="2421334" y="313283"/>
                  <a:pt x="2422326" y="296168"/>
                </a:cubicBezTo>
                <a:cubicBezTo>
                  <a:pt x="2422326" y="294184"/>
                  <a:pt x="2421334" y="290711"/>
                  <a:pt x="2419350" y="285750"/>
                </a:cubicBezTo>
                <a:cubicBezTo>
                  <a:pt x="2421334" y="274340"/>
                  <a:pt x="2422326" y="263922"/>
                  <a:pt x="2422326" y="254496"/>
                </a:cubicBezTo>
                <a:lnTo>
                  <a:pt x="2420838" y="248543"/>
                </a:lnTo>
                <a:lnTo>
                  <a:pt x="2422326" y="245566"/>
                </a:lnTo>
                <a:cubicBezTo>
                  <a:pt x="2420342" y="226963"/>
                  <a:pt x="2419350" y="211088"/>
                  <a:pt x="2419350" y="197942"/>
                </a:cubicBezTo>
                <a:cubicBezTo>
                  <a:pt x="2420342" y="185539"/>
                  <a:pt x="2420838" y="179090"/>
                  <a:pt x="2420838" y="178594"/>
                </a:cubicBezTo>
                <a:cubicBezTo>
                  <a:pt x="2420838" y="177602"/>
                  <a:pt x="2420342" y="176113"/>
                  <a:pt x="2419350" y="174129"/>
                </a:cubicBezTo>
                <a:lnTo>
                  <a:pt x="2420838" y="159246"/>
                </a:lnTo>
                <a:cubicBezTo>
                  <a:pt x="2420838" y="153293"/>
                  <a:pt x="2420342" y="141386"/>
                  <a:pt x="2419350" y="123527"/>
                </a:cubicBezTo>
                <a:cubicBezTo>
                  <a:pt x="2421334" y="111125"/>
                  <a:pt x="2422326" y="103683"/>
                  <a:pt x="2422326" y="101203"/>
                </a:cubicBezTo>
                <a:lnTo>
                  <a:pt x="2419350" y="93761"/>
                </a:lnTo>
                <a:cubicBezTo>
                  <a:pt x="2420342" y="85328"/>
                  <a:pt x="2420838" y="78879"/>
                  <a:pt x="2420838" y="74414"/>
                </a:cubicBezTo>
                <a:lnTo>
                  <a:pt x="2419350" y="59531"/>
                </a:lnTo>
                <a:lnTo>
                  <a:pt x="2420838" y="53578"/>
                </a:lnTo>
                <a:cubicBezTo>
                  <a:pt x="2419846" y="45144"/>
                  <a:pt x="2419350" y="38199"/>
                  <a:pt x="2419350" y="32742"/>
                </a:cubicBezTo>
                <a:cubicBezTo>
                  <a:pt x="2420838" y="19843"/>
                  <a:pt x="2425303" y="13394"/>
                  <a:pt x="2432744" y="13394"/>
                </a:cubicBezTo>
                <a:close/>
                <a:moveTo>
                  <a:pt x="875109" y="11906"/>
                </a:moveTo>
                <a:lnTo>
                  <a:pt x="888504" y="11906"/>
                </a:lnTo>
                <a:cubicBezTo>
                  <a:pt x="894457" y="12402"/>
                  <a:pt x="897433" y="13890"/>
                  <a:pt x="897433" y="16371"/>
                </a:cubicBezTo>
                <a:lnTo>
                  <a:pt x="897433" y="22324"/>
                </a:lnTo>
                <a:cubicBezTo>
                  <a:pt x="897433" y="24556"/>
                  <a:pt x="896937" y="26541"/>
                  <a:pt x="895945" y="28277"/>
                </a:cubicBezTo>
                <a:cubicBezTo>
                  <a:pt x="898922" y="42416"/>
                  <a:pt x="900410" y="54322"/>
                  <a:pt x="900410" y="63996"/>
                </a:cubicBezTo>
                <a:lnTo>
                  <a:pt x="900410" y="68461"/>
                </a:lnTo>
                <a:cubicBezTo>
                  <a:pt x="900410" y="71189"/>
                  <a:pt x="899418" y="74166"/>
                  <a:pt x="897433" y="77390"/>
                </a:cubicBezTo>
                <a:cubicBezTo>
                  <a:pt x="898426" y="84088"/>
                  <a:pt x="898922" y="89545"/>
                  <a:pt x="898922" y="93761"/>
                </a:cubicBezTo>
                <a:cubicBezTo>
                  <a:pt x="898922" y="95250"/>
                  <a:pt x="897433" y="96738"/>
                  <a:pt x="894457" y="98226"/>
                </a:cubicBezTo>
                <a:lnTo>
                  <a:pt x="879574" y="96738"/>
                </a:lnTo>
                <a:cubicBezTo>
                  <a:pt x="873373" y="98722"/>
                  <a:pt x="868412" y="99714"/>
                  <a:pt x="864691" y="99714"/>
                </a:cubicBezTo>
                <a:cubicBezTo>
                  <a:pt x="846832" y="99714"/>
                  <a:pt x="837902" y="95746"/>
                  <a:pt x="837902" y="87808"/>
                </a:cubicBezTo>
                <a:cubicBezTo>
                  <a:pt x="836910" y="74662"/>
                  <a:pt x="836414" y="63748"/>
                  <a:pt x="836414" y="55066"/>
                </a:cubicBezTo>
                <a:lnTo>
                  <a:pt x="837902" y="52089"/>
                </a:lnTo>
                <a:cubicBezTo>
                  <a:pt x="836910" y="52089"/>
                  <a:pt x="835918" y="42664"/>
                  <a:pt x="834926" y="23812"/>
                </a:cubicBezTo>
                <a:cubicBezTo>
                  <a:pt x="834926" y="18355"/>
                  <a:pt x="837406" y="14882"/>
                  <a:pt x="842367" y="13394"/>
                </a:cubicBezTo>
                <a:cubicBezTo>
                  <a:pt x="849064" y="14386"/>
                  <a:pt x="854521" y="14882"/>
                  <a:pt x="858738" y="14882"/>
                </a:cubicBezTo>
                <a:lnTo>
                  <a:pt x="863203" y="14882"/>
                </a:lnTo>
                <a:cubicBezTo>
                  <a:pt x="864195" y="14882"/>
                  <a:pt x="868164" y="13890"/>
                  <a:pt x="875109" y="11906"/>
                </a:cubicBezTo>
                <a:close/>
                <a:moveTo>
                  <a:pt x="547390" y="11906"/>
                </a:moveTo>
                <a:lnTo>
                  <a:pt x="597991" y="13394"/>
                </a:lnTo>
                <a:cubicBezTo>
                  <a:pt x="602952" y="15379"/>
                  <a:pt x="605433" y="18355"/>
                  <a:pt x="605433" y="22324"/>
                </a:cubicBezTo>
                <a:cubicBezTo>
                  <a:pt x="603448" y="32990"/>
                  <a:pt x="602456" y="42416"/>
                  <a:pt x="602456" y="50601"/>
                </a:cubicBezTo>
                <a:cubicBezTo>
                  <a:pt x="604440" y="59779"/>
                  <a:pt x="605433" y="65236"/>
                  <a:pt x="605433" y="66972"/>
                </a:cubicBezTo>
                <a:cubicBezTo>
                  <a:pt x="605433" y="84088"/>
                  <a:pt x="604440" y="100955"/>
                  <a:pt x="602456" y="117574"/>
                </a:cubicBezTo>
                <a:cubicBezTo>
                  <a:pt x="603448" y="126255"/>
                  <a:pt x="603944" y="133697"/>
                  <a:pt x="603944" y="139898"/>
                </a:cubicBezTo>
                <a:lnTo>
                  <a:pt x="603944" y="160734"/>
                </a:lnTo>
                <a:cubicBezTo>
                  <a:pt x="603944" y="162966"/>
                  <a:pt x="603448" y="164951"/>
                  <a:pt x="602456" y="166688"/>
                </a:cubicBezTo>
                <a:cubicBezTo>
                  <a:pt x="603448" y="169664"/>
                  <a:pt x="604440" y="171152"/>
                  <a:pt x="605433" y="171152"/>
                </a:cubicBezTo>
                <a:cubicBezTo>
                  <a:pt x="604440" y="186035"/>
                  <a:pt x="603944" y="196949"/>
                  <a:pt x="603944" y="203895"/>
                </a:cubicBezTo>
                <a:lnTo>
                  <a:pt x="603944" y="209848"/>
                </a:lnTo>
                <a:cubicBezTo>
                  <a:pt x="603944" y="215553"/>
                  <a:pt x="604440" y="223490"/>
                  <a:pt x="605433" y="233660"/>
                </a:cubicBezTo>
                <a:cubicBezTo>
                  <a:pt x="604440" y="235645"/>
                  <a:pt x="603944" y="237133"/>
                  <a:pt x="603944" y="238125"/>
                </a:cubicBezTo>
                <a:cubicBezTo>
                  <a:pt x="604937" y="244574"/>
                  <a:pt x="605433" y="251024"/>
                  <a:pt x="605433" y="257473"/>
                </a:cubicBezTo>
                <a:cubicBezTo>
                  <a:pt x="605433" y="257969"/>
                  <a:pt x="604440" y="266899"/>
                  <a:pt x="602456" y="284262"/>
                </a:cubicBezTo>
                <a:cubicBezTo>
                  <a:pt x="604440" y="290463"/>
                  <a:pt x="605433" y="294432"/>
                  <a:pt x="605433" y="296168"/>
                </a:cubicBezTo>
                <a:cubicBezTo>
                  <a:pt x="605433" y="298152"/>
                  <a:pt x="604440" y="301625"/>
                  <a:pt x="602456" y="306586"/>
                </a:cubicBezTo>
                <a:cubicBezTo>
                  <a:pt x="603448" y="317500"/>
                  <a:pt x="603944" y="326926"/>
                  <a:pt x="603944" y="334863"/>
                </a:cubicBezTo>
                <a:lnTo>
                  <a:pt x="603944" y="345281"/>
                </a:lnTo>
                <a:cubicBezTo>
                  <a:pt x="603944" y="347514"/>
                  <a:pt x="604440" y="349498"/>
                  <a:pt x="605433" y="351234"/>
                </a:cubicBezTo>
                <a:cubicBezTo>
                  <a:pt x="603448" y="354459"/>
                  <a:pt x="602456" y="357436"/>
                  <a:pt x="602456" y="360164"/>
                </a:cubicBezTo>
                <a:cubicBezTo>
                  <a:pt x="602456" y="363141"/>
                  <a:pt x="603448" y="366613"/>
                  <a:pt x="605433" y="370582"/>
                </a:cubicBezTo>
                <a:lnTo>
                  <a:pt x="603944" y="385465"/>
                </a:lnTo>
                <a:cubicBezTo>
                  <a:pt x="604937" y="401588"/>
                  <a:pt x="605433" y="410518"/>
                  <a:pt x="605433" y="412254"/>
                </a:cubicBezTo>
                <a:lnTo>
                  <a:pt x="603944" y="415231"/>
                </a:lnTo>
                <a:cubicBezTo>
                  <a:pt x="604937" y="416967"/>
                  <a:pt x="605433" y="418951"/>
                  <a:pt x="605433" y="421184"/>
                </a:cubicBezTo>
                <a:cubicBezTo>
                  <a:pt x="605433" y="426393"/>
                  <a:pt x="603448" y="429865"/>
                  <a:pt x="599480" y="431602"/>
                </a:cubicBezTo>
                <a:lnTo>
                  <a:pt x="572690" y="431602"/>
                </a:lnTo>
                <a:cubicBezTo>
                  <a:pt x="543421" y="433586"/>
                  <a:pt x="527546" y="434578"/>
                  <a:pt x="525065" y="434578"/>
                </a:cubicBezTo>
                <a:lnTo>
                  <a:pt x="513159" y="434578"/>
                </a:lnTo>
                <a:cubicBezTo>
                  <a:pt x="501253" y="434578"/>
                  <a:pt x="495300" y="429617"/>
                  <a:pt x="495300" y="419695"/>
                </a:cubicBezTo>
                <a:cubicBezTo>
                  <a:pt x="496292" y="411014"/>
                  <a:pt x="496788" y="405557"/>
                  <a:pt x="496788" y="403324"/>
                </a:cubicBezTo>
                <a:cubicBezTo>
                  <a:pt x="496788" y="401340"/>
                  <a:pt x="495796" y="397867"/>
                  <a:pt x="493812" y="392906"/>
                </a:cubicBezTo>
                <a:cubicBezTo>
                  <a:pt x="494804" y="381992"/>
                  <a:pt x="495300" y="372567"/>
                  <a:pt x="495300" y="364629"/>
                </a:cubicBezTo>
                <a:lnTo>
                  <a:pt x="495300" y="361652"/>
                </a:lnTo>
                <a:cubicBezTo>
                  <a:pt x="495300" y="355203"/>
                  <a:pt x="494804" y="348754"/>
                  <a:pt x="493812" y="342305"/>
                </a:cubicBezTo>
                <a:lnTo>
                  <a:pt x="495300" y="333375"/>
                </a:lnTo>
                <a:lnTo>
                  <a:pt x="493812" y="325934"/>
                </a:lnTo>
                <a:cubicBezTo>
                  <a:pt x="495796" y="311547"/>
                  <a:pt x="496788" y="303113"/>
                  <a:pt x="496788" y="300633"/>
                </a:cubicBezTo>
                <a:cubicBezTo>
                  <a:pt x="496788" y="298897"/>
                  <a:pt x="495796" y="294928"/>
                  <a:pt x="493812" y="288727"/>
                </a:cubicBezTo>
                <a:cubicBezTo>
                  <a:pt x="493812" y="288231"/>
                  <a:pt x="494308" y="281781"/>
                  <a:pt x="495300" y="269379"/>
                </a:cubicBezTo>
                <a:cubicBezTo>
                  <a:pt x="495300" y="261690"/>
                  <a:pt x="494804" y="247799"/>
                  <a:pt x="493812" y="227707"/>
                </a:cubicBezTo>
                <a:cubicBezTo>
                  <a:pt x="495796" y="209104"/>
                  <a:pt x="496788" y="196701"/>
                  <a:pt x="496788" y="190500"/>
                </a:cubicBezTo>
                <a:lnTo>
                  <a:pt x="495300" y="166688"/>
                </a:lnTo>
                <a:lnTo>
                  <a:pt x="496788" y="159246"/>
                </a:lnTo>
                <a:lnTo>
                  <a:pt x="493812" y="148828"/>
                </a:lnTo>
                <a:lnTo>
                  <a:pt x="495300" y="141386"/>
                </a:lnTo>
                <a:lnTo>
                  <a:pt x="493812" y="127992"/>
                </a:lnTo>
                <a:cubicBezTo>
                  <a:pt x="494556" y="122039"/>
                  <a:pt x="495548" y="119062"/>
                  <a:pt x="496788" y="119062"/>
                </a:cubicBezTo>
                <a:lnTo>
                  <a:pt x="495300" y="116086"/>
                </a:lnTo>
                <a:lnTo>
                  <a:pt x="495300" y="113109"/>
                </a:lnTo>
                <a:cubicBezTo>
                  <a:pt x="495300" y="109884"/>
                  <a:pt x="495796" y="107404"/>
                  <a:pt x="496788" y="105668"/>
                </a:cubicBezTo>
                <a:cubicBezTo>
                  <a:pt x="495796" y="101699"/>
                  <a:pt x="495300" y="98226"/>
                  <a:pt x="495300" y="95250"/>
                </a:cubicBezTo>
                <a:cubicBezTo>
                  <a:pt x="495300" y="88800"/>
                  <a:pt x="495796" y="78879"/>
                  <a:pt x="496788" y="65484"/>
                </a:cubicBezTo>
                <a:cubicBezTo>
                  <a:pt x="496788" y="63500"/>
                  <a:pt x="495796" y="60027"/>
                  <a:pt x="493812" y="55066"/>
                </a:cubicBezTo>
                <a:cubicBezTo>
                  <a:pt x="495796" y="51097"/>
                  <a:pt x="496788" y="47625"/>
                  <a:pt x="496788" y="44648"/>
                </a:cubicBezTo>
                <a:cubicBezTo>
                  <a:pt x="495796" y="30757"/>
                  <a:pt x="494804" y="23316"/>
                  <a:pt x="493812" y="22324"/>
                </a:cubicBezTo>
                <a:cubicBezTo>
                  <a:pt x="493812" y="16371"/>
                  <a:pt x="497780" y="13394"/>
                  <a:pt x="505718" y="13394"/>
                </a:cubicBezTo>
                <a:cubicBezTo>
                  <a:pt x="524073" y="14386"/>
                  <a:pt x="535483" y="14882"/>
                  <a:pt x="539948" y="14882"/>
                </a:cubicBezTo>
                <a:cubicBezTo>
                  <a:pt x="543173" y="12898"/>
                  <a:pt x="545653" y="11906"/>
                  <a:pt x="547390" y="11906"/>
                </a:cubicBezTo>
                <a:close/>
                <a:moveTo>
                  <a:pt x="376237" y="11906"/>
                </a:moveTo>
                <a:cubicBezTo>
                  <a:pt x="383431" y="12898"/>
                  <a:pt x="387895" y="13890"/>
                  <a:pt x="389632" y="14882"/>
                </a:cubicBezTo>
                <a:lnTo>
                  <a:pt x="397073" y="13394"/>
                </a:lnTo>
                <a:cubicBezTo>
                  <a:pt x="399554" y="13394"/>
                  <a:pt x="403522" y="13890"/>
                  <a:pt x="408979" y="14882"/>
                </a:cubicBezTo>
                <a:cubicBezTo>
                  <a:pt x="414188" y="13890"/>
                  <a:pt x="419149" y="13394"/>
                  <a:pt x="423862" y="13394"/>
                </a:cubicBezTo>
                <a:cubicBezTo>
                  <a:pt x="424855" y="13394"/>
                  <a:pt x="425351" y="13890"/>
                  <a:pt x="425351" y="14882"/>
                </a:cubicBezTo>
                <a:lnTo>
                  <a:pt x="432792" y="13394"/>
                </a:lnTo>
                <a:lnTo>
                  <a:pt x="443210" y="13394"/>
                </a:lnTo>
                <a:cubicBezTo>
                  <a:pt x="454620" y="13394"/>
                  <a:pt x="461069" y="15875"/>
                  <a:pt x="462558" y="20836"/>
                </a:cubicBezTo>
                <a:lnTo>
                  <a:pt x="462558" y="23812"/>
                </a:lnTo>
                <a:cubicBezTo>
                  <a:pt x="462558" y="31502"/>
                  <a:pt x="462062" y="38447"/>
                  <a:pt x="461069" y="44648"/>
                </a:cubicBezTo>
                <a:cubicBezTo>
                  <a:pt x="462062" y="50105"/>
                  <a:pt x="462558" y="54570"/>
                  <a:pt x="462558" y="58043"/>
                </a:cubicBezTo>
                <a:lnTo>
                  <a:pt x="461069" y="65484"/>
                </a:lnTo>
                <a:cubicBezTo>
                  <a:pt x="463054" y="70445"/>
                  <a:pt x="464046" y="74414"/>
                  <a:pt x="464046" y="77390"/>
                </a:cubicBezTo>
                <a:cubicBezTo>
                  <a:pt x="462062" y="84336"/>
                  <a:pt x="461069" y="90289"/>
                  <a:pt x="461069" y="95250"/>
                </a:cubicBezTo>
                <a:cubicBezTo>
                  <a:pt x="461069" y="98474"/>
                  <a:pt x="462062" y="106412"/>
                  <a:pt x="464046" y="119062"/>
                </a:cubicBezTo>
                <a:cubicBezTo>
                  <a:pt x="462062" y="128488"/>
                  <a:pt x="461069" y="135929"/>
                  <a:pt x="461069" y="141386"/>
                </a:cubicBezTo>
                <a:cubicBezTo>
                  <a:pt x="461069" y="157261"/>
                  <a:pt x="465038" y="165199"/>
                  <a:pt x="472976" y="165199"/>
                </a:cubicBezTo>
                <a:cubicBezTo>
                  <a:pt x="480913" y="165199"/>
                  <a:pt x="484882" y="170160"/>
                  <a:pt x="484882" y="180082"/>
                </a:cubicBezTo>
                <a:cubicBezTo>
                  <a:pt x="484882" y="189260"/>
                  <a:pt x="485378" y="197693"/>
                  <a:pt x="486370" y="205383"/>
                </a:cubicBezTo>
                <a:cubicBezTo>
                  <a:pt x="485378" y="210592"/>
                  <a:pt x="484882" y="213568"/>
                  <a:pt x="484882" y="214313"/>
                </a:cubicBezTo>
                <a:lnTo>
                  <a:pt x="486370" y="224731"/>
                </a:lnTo>
                <a:cubicBezTo>
                  <a:pt x="485378" y="234156"/>
                  <a:pt x="484882" y="243582"/>
                  <a:pt x="484882" y="253008"/>
                </a:cubicBezTo>
                <a:lnTo>
                  <a:pt x="481905" y="254496"/>
                </a:lnTo>
                <a:lnTo>
                  <a:pt x="468511" y="254496"/>
                </a:lnTo>
                <a:cubicBezTo>
                  <a:pt x="467519" y="254496"/>
                  <a:pt x="465038" y="256977"/>
                  <a:pt x="461069" y="261938"/>
                </a:cubicBezTo>
                <a:lnTo>
                  <a:pt x="464046" y="285750"/>
                </a:lnTo>
                <a:cubicBezTo>
                  <a:pt x="463054" y="296912"/>
                  <a:pt x="462558" y="309811"/>
                  <a:pt x="462558" y="324445"/>
                </a:cubicBezTo>
                <a:lnTo>
                  <a:pt x="464046" y="331887"/>
                </a:lnTo>
                <a:cubicBezTo>
                  <a:pt x="463054" y="333623"/>
                  <a:pt x="462558" y="336104"/>
                  <a:pt x="462558" y="339328"/>
                </a:cubicBezTo>
                <a:cubicBezTo>
                  <a:pt x="462558" y="343793"/>
                  <a:pt x="463054" y="346770"/>
                  <a:pt x="464046" y="348258"/>
                </a:cubicBezTo>
                <a:lnTo>
                  <a:pt x="461069" y="385465"/>
                </a:lnTo>
                <a:cubicBezTo>
                  <a:pt x="462062" y="390674"/>
                  <a:pt x="462558" y="396627"/>
                  <a:pt x="462558" y="403324"/>
                </a:cubicBezTo>
                <a:lnTo>
                  <a:pt x="462558" y="404813"/>
                </a:lnTo>
                <a:cubicBezTo>
                  <a:pt x="462558" y="420688"/>
                  <a:pt x="461069" y="430113"/>
                  <a:pt x="458093" y="433090"/>
                </a:cubicBezTo>
                <a:cubicBezTo>
                  <a:pt x="457349" y="433090"/>
                  <a:pt x="453380" y="432594"/>
                  <a:pt x="446187" y="431602"/>
                </a:cubicBezTo>
                <a:cubicBezTo>
                  <a:pt x="443210" y="431602"/>
                  <a:pt x="427831" y="432594"/>
                  <a:pt x="400050" y="434578"/>
                </a:cubicBezTo>
                <a:cubicBezTo>
                  <a:pt x="391120" y="432594"/>
                  <a:pt x="384671" y="431602"/>
                  <a:pt x="380702" y="431602"/>
                </a:cubicBezTo>
                <a:cubicBezTo>
                  <a:pt x="379710" y="431602"/>
                  <a:pt x="375741" y="432594"/>
                  <a:pt x="368796" y="434578"/>
                </a:cubicBezTo>
                <a:cubicBezTo>
                  <a:pt x="358874" y="433834"/>
                  <a:pt x="353913" y="428873"/>
                  <a:pt x="353913" y="419695"/>
                </a:cubicBezTo>
                <a:cubicBezTo>
                  <a:pt x="353913" y="413742"/>
                  <a:pt x="353417" y="403324"/>
                  <a:pt x="352425" y="388441"/>
                </a:cubicBezTo>
                <a:lnTo>
                  <a:pt x="356890" y="375047"/>
                </a:lnTo>
                <a:cubicBezTo>
                  <a:pt x="353913" y="366613"/>
                  <a:pt x="352425" y="360660"/>
                  <a:pt x="352425" y="357188"/>
                </a:cubicBezTo>
                <a:cubicBezTo>
                  <a:pt x="352425" y="352971"/>
                  <a:pt x="353417" y="348010"/>
                  <a:pt x="355401" y="342305"/>
                </a:cubicBezTo>
                <a:cubicBezTo>
                  <a:pt x="354409" y="333623"/>
                  <a:pt x="353913" y="328166"/>
                  <a:pt x="353913" y="325934"/>
                </a:cubicBezTo>
                <a:cubicBezTo>
                  <a:pt x="353913" y="323205"/>
                  <a:pt x="354409" y="313283"/>
                  <a:pt x="355401" y="296168"/>
                </a:cubicBezTo>
                <a:cubicBezTo>
                  <a:pt x="355401" y="294184"/>
                  <a:pt x="354409" y="290711"/>
                  <a:pt x="352425" y="285750"/>
                </a:cubicBezTo>
                <a:cubicBezTo>
                  <a:pt x="354409" y="274340"/>
                  <a:pt x="355401" y="263922"/>
                  <a:pt x="355401" y="254496"/>
                </a:cubicBezTo>
                <a:lnTo>
                  <a:pt x="353913" y="248543"/>
                </a:lnTo>
                <a:lnTo>
                  <a:pt x="355401" y="245566"/>
                </a:lnTo>
                <a:cubicBezTo>
                  <a:pt x="353417" y="226963"/>
                  <a:pt x="352425" y="211088"/>
                  <a:pt x="352425" y="197942"/>
                </a:cubicBezTo>
                <a:cubicBezTo>
                  <a:pt x="353417" y="185539"/>
                  <a:pt x="353913" y="179090"/>
                  <a:pt x="353913" y="178594"/>
                </a:cubicBezTo>
                <a:cubicBezTo>
                  <a:pt x="353913" y="177602"/>
                  <a:pt x="353417" y="176113"/>
                  <a:pt x="352425" y="174129"/>
                </a:cubicBezTo>
                <a:lnTo>
                  <a:pt x="353913" y="159246"/>
                </a:lnTo>
                <a:cubicBezTo>
                  <a:pt x="353913" y="153293"/>
                  <a:pt x="353417" y="141386"/>
                  <a:pt x="352425" y="123527"/>
                </a:cubicBezTo>
                <a:cubicBezTo>
                  <a:pt x="354409" y="111125"/>
                  <a:pt x="355401" y="103683"/>
                  <a:pt x="355401" y="101203"/>
                </a:cubicBezTo>
                <a:lnTo>
                  <a:pt x="352425" y="93761"/>
                </a:lnTo>
                <a:cubicBezTo>
                  <a:pt x="353417" y="85328"/>
                  <a:pt x="353913" y="78879"/>
                  <a:pt x="353913" y="74414"/>
                </a:cubicBezTo>
                <a:lnTo>
                  <a:pt x="352425" y="59531"/>
                </a:lnTo>
                <a:lnTo>
                  <a:pt x="353913" y="53578"/>
                </a:lnTo>
                <a:cubicBezTo>
                  <a:pt x="352921" y="45144"/>
                  <a:pt x="352425" y="38199"/>
                  <a:pt x="352425" y="32742"/>
                </a:cubicBezTo>
                <a:cubicBezTo>
                  <a:pt x="353913" y="19843"/>
                  <a:pt x="358378" y="13394"/>
                  <a:pt x="365819" y="13394"/>
                </a:cubicBezTo>
                <a:close/>
                <a:moveTo>
                  <a:pt x="191988" y="11906"/>
                </a:moveTo>
                <a:cubicBezTo>
                  <a:pt x="224730" y="11906"/>
                  <a:pt x="241101" y="15379"/>
                  <a:pt x="241101" y="22324"/>
                </a:cubicBezTo>
                <a:cubicBezTo>
                  <a:pt x="241101" y="30757"/>
                  <a:pt x="240109" y="37703"/>
                  <a:pt x="238125" y="43160"/>
                </a:cubicBezTo>
                <a:cubicBezTo>
                  <a:pt x="239117" y="45144"/>
                  <a:pt x="239613" y="46632"/>
                  <a:pt x="239613" y="47625"/>
                </a:cubicBezTo>
                <a:cubicBezTo>
                  <a:pt x="239613" y="51097"/>
                  <a:pt x="239117" y="55562"/>
                  <a:pt x="238125" y="61019"/>
                </a:cubicBezTo>
                <a:cubicBezTo>
                  <a:pt x="240109" y="75902"/>
                  <a:pt x="241101" y="84832"/>
                  <a:pt x="241101" y="87808"/>
                </a:cubicBezTo>
                <a:cubicBezTo>
                  <a:pt x="241101" y="93761"/>
                  <a:pt x="231676" y="97730"/>
                  <a:pt x="212824" y="99714"/>
                </a:cubicBezTo>
                <a:cubicBezTo>
                  <a:pt x="193972" y="98226"/>
                  <a:pt x="184547" y="95250"/>
                  <a:pt x="184547" y="90785"/>
                </a:cubicBezTo>
                <a:cubicBezTo>
                  <a:pt x="184547" y="82847"/>
                  <a:pt x="183554" y="78879"/>
                  <a:pt x="181570" y="78879"/>
                </a:cubicBezTo>
                <a:cubicBezTo>
                  <a:pt x="183058" y="54074"/>
                  <a:pt x="184547" y="41672"/>
                  <a:pt x="186035" y="41672"/>
                </a:cubicBezTo>
                <a:lnTo>
                  <a:pt x="184547" y="38695"/>
                </a:lnTo>
                <a:lnTo>
                  <a:pt x="184547" y="25300"/>
                </a:lnTo>
                <a:cubicBezTo>
                  <a:pt x="184547" y="16371"/>
                  <a:pt x="187027" y="11906"/>
                  <a:pt x="191988" y="11906"/>
                </a:cubicBezTo>
                <a:close/>
                <a:moveTo>
                  <a:pt x="14883" y="11906"/>
                </a:moveTo>
                <a:lnTo>
                  <a:pt x="17859" y="11906"/>
                </a:lnTo>
                <a:cubicBezTo>
                  <a:pt x="25053" y="12898"/>
                  <a:pt x="29517" y="13890"/>
                  <a:pt x="31254" y="14882"/>
                </a:cubicBezTo>
                <a:lnTo>
                  <a:pt x="40183" y="13394"/>
                </a:lnTo>
                <a:cubicBezTo>
                  <a:pt x="51097" y="13890"/>
                  <a:pt x="56554" y="16867"/>
                  <a:pt x="56554" y="22324"/>
                </a:cubicBezTo>
                <a:cubicBezTo>
                  <a:pt x="55562" y="43408"/>
                  <a:pt x="55066" y="55810"/>
                  <a:pt x="55066" y="59531"/>
                </a:cubicBezTo>
                <a:cubicBezTo>
                  <a:pt x="56554" y="59531"/>
                  <a:pt x="58043" y="61515"/>
                  <a:pt x="59531" y="65484"/>
                </a:cubicBezTo>
                <a:cubicBezTo>
                  <a:pt x="59531" y="66476"/>
                  <a:pt x="59035" y="67964"/>
                  <a:pt x="58043" y="69949"/>
                </a:cubicBezTo>
                <a:lnTo>
                  <a:pt x="59531" y="78879"/>
                </a:lnTo>
                <a:cubicBezTo>
                  <a:pt x="59531" y="91777"/>
                  <a:pt x="53578" y="98226"/>
                  <a:pt x="41672" y="98226"/>
                </a:cubicBezTo>
                <a:lnTo>
                  <a:pt x="37207" y="98226"/>
                </a:lnTo>
                <a:cubicBezTo>
                  <a:pt x="36215" y="98226"/>
                  <a:pt x="35719" y="97730"/>
                  <a:pt x="35719" y="96738"/>
                </a:cubicBezTo>
                <a:cubicBezTo>
                  <a:pt x="31750" y="98722"/>
                  <a:pt x="28773" y="99714"/>
                  <a:pt x="26789" y="99714"/>
                </a:cubicBezTo>
                <a:cubicBezTo>
                  <a:pt x="26045" y="99714"/>
                  <a:pt x="23068" y="99218"/>
                  <a:pt x="17859" y="98226"/>
                </a:cubicBezTo>
                <a:lnTo>
                  <a:pt x="10418" y="99714"/>
                </a:lnTo>
                <a:cubicBezTo>
                  <a:pt x="4465" y="99714"/>
                  <a:pt x="1488" y="96242"/>
                  <a:pt x="1488" y="89297"/>
                </a:cubicBezTo>
                <a:lnTo>
                  <a:pt x="1488" y="86320"/>
                </a:lnTo>
                <a:cubicBezTo>
                  <a:pt x="1488" y="77390"/>
                  <a:pt x="992" y="67468"/>
                  <a:pt x="0" y="56554"/>
                </a:cubicBezTo>
                <a:lnTo>
                  <a:pt x="1488" y="50601"/>
                </a:lnTo>
                <a:cubicBezTo>
                  <a:pt x="496" y="46632"/>
                  <a:pt x="0" y="43160"/>
                  <a:pt x="0" y="40183"/>
                </a:cubicBezTo>
                <a:cubicBezTo>
                  <a:pt x="0" y="21332"/>
                  <a:pt x="4961" y="11906"/>
                  <a:pt x="14883" y="11906"/>
                </a:cubicBezTo>
                <a:close/>
                <a:moveTo>
                  <a:pt x="4156472" y="0"/>
                </a:moveTo>
                <a:cubicBezTo>
                  <a:pt x="4183757" y="0"/>
                  <a:pt x="4211538" y="10418"/>
                  <a:pt x="4239816" y="31254"/>
                </a:cubicBezTo>
                <a:cubicBezTo>
                  <a:pt x="4245769" y="34974"/>
                  <a:pt x="4253210" y="50849"/>
                  <a:pt x="4262140" y="78879"/>
                </a:cubicBezTo>
                <a:cubicBezTo>
                  <a:pt x="4260156" y="83839"/>
                  <a:pt x="4259164" y="87808"/>
                  <a:pt x="4259164" y="90785"/>
                </a:cubicBezTo>
                <a:cubicBezTo>
                  <a:pt x="4261148" y="96738"/>
                  <a:pt x="4262636" y="106660"/>
                  <a:pt x="4263628" y="120550"/>
                </a:cubicBezTo>
                <a:cubicBezTo>
                  <a:pt x="4261644" y="129480"/>
                  <a:pt x="4257179" y="133945"/>
                  <a:pt x="4250234" y="133945"/>
                </a:cubicBezTo>
                <a:lnTo>
                  <a:pt x="4238328" y="133945"/>
                </a:lnTo>
                <a:cubicBezTo>
                  <a:pt x="4230390" y="133945"/>
                  <a:pt x="4223940" y="133449"/>
                  <a:pt x="4218980" y="132457"/>
                </a:cubicBezTo>
                <a:cubicBezTo>
                  <a:pt x="4212778" y="133449"/>
                  <a:pt x="4205834" y="133945"/>
                  <a:pt x="4198144" y="133945"/>
                </a:cubicBezTo>
                <a:lnTo>
                  <a:pt x="4192190" y="133945"/>
                </a:lnTo>
                <a:cubicBezTo>
                  <a:pt x="4188718" y="133945"/>
                  <a:pt x="4184253" y="133449"/>
                  <a:pt x="4178796" y="132457"/>
                </a:cubicBezTo>
                <a:cubicBezTo>
                  <a:pt x="4177060" y="133449"/>
                  <a:pt x="4175076" y="133945"/>
                  <a:pt x="4172843" y="133945"/>
                </a:cubicBezTo>
                <a:cubicBezTo>
                  <a:pt x="4163913" y="133945"/>
                  <a:pt x="4159448" y="129976"/>
                  <a:pt x="4159448" y="122039"/>
                </a:cubicBezTo>
                <a:cubicBezTo>
                  <a:pt x="4159448" y="117078"/>
                  <a:pt x="4160441" y="114597"/>
                  <a:pt x="4162425" y="114597"/>
                </a:cubicBezTo>
                <a:cubicBezTo>
                  <a:pt x="4162425" y="103931"/>
                  <a:pt x="4159448" y="87560"/>
                  <a:pt x="4153495" y="65484"/>
                </a:cubicBezTo>
                <a:cubicBezTo>
                  <a:pt x="4153495" y="55810"/>
                  <a:pt x="4153000" y="50849"/>
                  <a:pt x="4152007" y="50601"/>
                </a:cubicBezTo>
                <a:lnTo>
                  <a:pt x="4153495" y="47625"/>
                </a:lnTo>
                <a:cubicBezTo>
                  <a:pt x="4152503" y="31006"/>
                  <a:pt x="4152007" y="18107"/>
                  <a:pt x="4152007" y="8929"/>
                </a:cubicBezTo>
                <a:lnTo>
                  <a:pt x="4152007" y="4464"/>
                </a:lnTo>
                <a:cubicBezTo>
                  <a:pt x="4152007" y="2976"/>
                  <a:pt x="4153495" y="1488"/>
                  <a:pt x="4156472" y="0"/>
                </a:cubicBezTo>
                <a:close/>
                <a:moveTo>
                  <a:pt x="4129683" y="0"/>
                </a:moveTo>
                <a:lnTo>
                  <a:pt x="4137124" y="0"/>
                </a:lnTo>
                <a:cubicBezTo>
                  <a:pt x="4140101" y="744"/>
                  <a:pt x="4142582" y="4216"/>
                  <a:pt x="4144566" y="10418"/>
                </a:cubicBezTo>
                <a:cubicBezTo>
                  <a:pt x="4142582" y="14882"/>
                  <a:pt x="4141589" y="19347"/>
                  <a:pt x="4141589" y="23812"/>
                </a:cubicBezTo>
                <a:cubicBezTo>
                  <a:pt x="4141589" y="26045"/>
                  <a:pt x="4142085" y="28029"/>
                  <a:pt x="4143077" y="29765"/>
                </a:cubicBezTo>
                <a:cubicBezTo>
                  <a:pt x="4142085" y="35222"/>
                  <a:pt x="4141589" y="39687"/>
                  <a:pt x="4141589" y="43160"/>
                </a:cubicBezTo>
                <a:lnTo>
                  <a:pt x="4141589" y="47625"/>
                </a:lnTo>
                <a:cubicBezTo>
                  <a:pt x="4141589" y="50105"/>
                  <a:pt x="4142582" y="54570"/>
                  <a:pt x="4144566" y="61019"/>
                </a:cubicBezTo>
                <a:cubicBezTo>
                  <a:pt x="4143326" y="65980"/>
                  <a:pt x="4137372" y="72429"/>
                  <a:pt x="4126706" y="80367"/>
                </a:cubicBezTo>
                <a:cubicBezTo>
                  <a:pt x="4125714" y="82103"/>
                  <a:pt x="4124722" y="87064"/>
                  <a:pt x="4123730" y="95250"/>
                </a:cubicBezTo>
                <a:cubicBezTo>
                  <a:pt x="4123730" y="128984"/>
                  <a:pt x="4129187" y="145851"/>
                  <a:pt x="4140101" y="145851"/>
                </a:cubicBezTo>
                <a:cubicBezTo>
                  <a:pt x="4140101" y="147091"/>
                  <a:pt x="4145558" y="150068"/>
                  <a:pt x="4156472" y="154781"/>
                </a:cubicBezTo>
                <a:cubicBezTo>
                  <a:pt x="4156472" y="158502"/>
                  <a:pt x="4162921" y="162470"/>
                  <a:pt x="4175820" y="166688"/>
                </a:cubicBezTo>
                <a:cubicBezTo>
                  <a:pt x="4212282" y="191740"/>
                  <a:pt x="4236095" y="210592"/>
                  <a:pt x="4247257" y="223242"/>
                </a:cubicBezTo>
                <a:cubicBezTo>
                  <a:pt x="4260156" y="244326"/>
                  <a:pt x="4266604" y="258217"/>
                  <a:pt x="4266604" y="264914"/>
                </a:cubicBezTo>
                <a:lnTo>
                  <a:pt x="4265116" y="270867"/>
                </a:lnTo>
                <a:cubicBezTo>
                  <a:pt x="4265116" y="272852"/>
                  <a:pt x="4266604" y="279301"/>
                  <a:pt x="4269581" y="290215"/>
                </a:cubicBezTo>
                <a:cubicBezTo>
                  <a:pt x="4269581" y="299641"/>
                  <a:pt x="4270077" y="311051"/>
                  <a:pt x="4271070" y="324445"/>
                </a:cubicBezTo>
                <a:cubicBezTo>
                  <a:pt x="4270077" y="341809"/>
                  <a:pt x="4268589" y="351731"/>
                  <a:pt x="4266604" y="354211"/>
                </a:cubicBezTo>
                <a:lnTo>
                  <a:pt x="4268093" y="364629"/>
                </a:lnTo>
                <a:cubicBezTo>
                  <a:pt x="4267100" y="376039"/>
                  <a:pt x="4258668" y="390426"/>
                  <a:pt x="4242792" y="407789"/>
                </a:cubicBezTo>
                <a:cubicBezTo>
                  <a:pt x="4213026" y="425649"/>
                  <a:pt x="4193183" y="434578"/>
                  <a:pt x="4183261" y="434578"/>
                </a:cubicBezTo>
                <a:lnTo>
                  <a:pt x="4169866" y="433090"/>
                </a:lnTo>
                <a:cubicBezTo>
                  <a:pt x="4163169" y="434082"/>
                  <a:pt x="4157712" y="434578"/>
                  <a:pt x="4153495" y="434578"/>
                </a:cubicBezTo>
                <a:lnTo>
                  <a:pt x="4152007" y="431602"/>
                </a:lnTo>
                <a:cubicBezTo>
                  <a:pt x="4152007" y="430361"/>
                  <a:pt x="4152503" y="425401"/>
                  <a:pt x="4153495" y="416719"/>
                </a:cubicBezTo>
                <a:cubicBezTo>
                  <a:pt x="4151511" y="413494"/>
                  <a:pt x="4150519" y="410518"/>
                  <a:pt x="4150519" y="407789"/>
                </a:cubicBezTo>
                <a:lnTo>
                  <a:pt x="4150519" y="394395"/>
                </a:lnTo>
                <a:cubicBezTo>
                  <a:pt x="4150519" y="390922"/>
                  <a:pt x="4150023" y="386457"/>
                  <a:pt x="4149030" y="381000"/>
                </a:cubicBezTo>
                <a:cubicBezTo>
                  <a:pt x="4151511" y="368846"/>
                  <a:pt x="4156968" y="357932"/>
                  <a:pt x="4165402" y="348258"/>
                </a:cubicBezTo>
                <a:cubicBezTo>
                  <a:pt x="4165402" y="338832"/>
                  <a:pt x="4165898" y="332383"/>
                  <a:pt x="4166890" y="328910"/>
                </a:cubicBezTo>
                <a:cubicBezTo>
                  <a:pt x="4165898" y="324942"/>
                  <a:pt x="4165402" y="320973"/>
                  <a:pt x="4165402" y="317004"/>
                </a:cubicBezTo>
                <a:lnTo>
                  <a:pt x="4165402" y="315516"/>
                </a:lnTo>
                <a:cubicBezTo>
                  <a:pt x="4165402" y="314524"/>
                  <a:pt x="4165898" y="314027"/>
                  <a:pt x="4166890" y="314027"/>
                </a:cubicBezTo>
                <a:lnTo>
                  <a:pt x="4165402" y="311051"/>
                </a:lnTo>
                <a:lnTo>
                  <a:pt x="4165402" y="299145"/>
                </a:lnTo>
                <a:cubicBezTo>
                  <a:pt x="4165402" y="290215"/>
                  <a:pt x="4155976" y="279301"/>
                  <a:pt x="4137124" y="266402"/>
                </a:cubicBezTo>
                <a:cubicBezTo>
                  <a:pt x="4135388" y="266402"/>
                  <a:pt x="4131419" y="262930"/>
                  <a:pt x="4125218" y="255984"/>
                </a:cubicBezTo>
                <a:cubicBezTo>
                  <a:pt x="4089499" y="234652"/>
                  <a:pt x="4063702" y="216297"/>
                  <a:pt x="4047827" y="200918"/>
                </a:cubicBezTo>
                <a:cubicBezTo>
                  <a:pt x="4032944" y="184547"/>
                  <a:pt x="4025503" y="165695"/>
                  <a:pt x="4025503" y="144363"/>
                </a:cubicBezTo>
                <a:cubicBezTo>
                  <a:pt x="4023766" y="144363"/>
                  <a:pt x="4021782" y="136425"/>
                  <a:pt x="4019550" y="120550"/>
                </a:cubicBezTo>
                <a:lnTo>
                  <a:pt x="4024015" y="98226"/>
                </a:lnTo>
                <a:cubicBezTo>
                  <a:pt x="4024015" y="97234"/>
                  <a:pt x="4023519" y="93265"/>
                  <a:pt x="4022526" y="86320"/>
                </a:cubicBezTo>
                <a:cubicBezTo>
                  <a:pt x="4022526" y="66228"/>
                  <a:pt x="4030464" y="47873"/>
                  <a:pt x="4046339" y="31254"/>
                </a:cubicBezTo>
                <a:cubicBezTo>
                  <a:pt x="4055020" y="18355"/>
                  <a:pt x="4064447" y="11906"/>
                  <a:pt x="4074616" y="11906"/>
                </a:cubicBezTo>
                <a:cubicBezTo>
                  <a:pt x="4089003" y="3968"/>
                  <a:pt x="4107358" y="0"/>
                  <a:pt x="4129683" y="0"/>
                </a:cubicBezTo>
                <a:close/>
                <a:moveTo>
                  <a:pt x="1727597" y="0"/>
                </a:moveTo>
                <a:cubicBezTo>
                  <a:pt x="1754882" y="0"/>
                  <a:pt x="1782663" y="10418"/>
                  <a:pt x="1810941" y="31254"/>
                </a:cubicBezTo>
                <a:cubicBezTo>
                  <a:pt x="1816894" y="34974"/>
                  <a:pt x="1824335" y="50849"/>
                  <a:pt x="1833265" y="78879"/>
                </a:cubicBezTo>
                <a:cubicBezTo>
                  <a:pt x="1831280" y="83839"/>
                  <a:pt x="1830288" y="87808"/>
                  <a:pt x="1830288" y="90785"/>
                </a:cubicBezTo>
                <a:cubicBezTo>
                  <a:pt x="1832273" y="96738"/>
                  <a:pt x="1833761" y="106660"/>
                  <a:pt x="1834753" y="120550"/>
                </a:cubicBezTo>
                <a:cubicBezTo>
                  <a:pt x="1832769" y="129480"/>
                  <a:pt x="1828304" y="133945"/>
                  <a:pt x="1821359" y="133945"/>
                </a:cubicBezTo>
                <a:lnTo>
                  <a:pt x="1809452" y="133945"/>
                </a:lnTo>
                <a:cubicBezTo>
                  <a:pt x="1801515" y="133945"/>
                  <a:pt x="1795066" y="133449"/>
                  <a:pt x="1790105" y="132457"/>
                </a:cubicBezTo>
                <a:cubicBezTo>
                  <a:pt x="1783904" y="133449"/>
                  <a:pt x="1776958" y="133945"/>
                  <a:pt x="1769269" y="133945"/>
                </a:cubicBezTo>
                <a:lnTo>
                  <a:pt x="1763316" y="133945"/>
                </a:lnTo>
                <a:cubicBezTo>
                  <a:pt x="1759843" y="133945"/>
                  <a:pt x="1755378" y="133449"/>
                  <a:pt x="1749921" y="132457"/>
                </a:cubicBezTo>
                <a:cubicBezTo>
                  <a:pt x="1748185" y="133449"/>
                  <a:pt x="1746200" y="133945"/>
                  <a:pt x="1743968" y="133945"/>
                </a:cubicBezTo>
                <a:cubicBezTo>
                  <a:pt x="1735038" y="133945"/>
                  <a:pt x="1730574" y="129976"/>
                  <a:pt x="1730574" y="122039"/>
                </a:cubicBezTo>
                <a:cubicBezTo>
                  <a:pt x="1730574" y="117078"/>
                  <a:pt x="1731566" y="114597"/>
                  <a:pt x="1733550" y="114597"/>
                </a:cubicBezTo>
                <a:cubicBezTo>
                  <a:pt x="1733550" y="103931"/>
                  <a:pt x="1730574" y="87560"/>
                  <a:pt x="1724620" y="65484"/>
                </a:cubicBezTo>
                <a:cubicBezTo>
                  <a:pt x="1724620" y="55810"/>
                  <a:pt x="1724124" y="50849"/>
                  <a:pt x="1723132" y="50601"/>
                </a:cubicBezTo>
                <a:lnTo>
                  <a:pt x="1724620" y="47625"/>
                </a:lnTo>
                <a:cubicBezTo>
                  <a:pt x="1723628" y="31006"/>
                  <a:pt x="1723132" y="18107"/>
                  <a:pt x="1723132" y="8929"/>
                </a:cubicBezTo>
                <a:lnTo>
                  <a:pt x="1723132" y="4464"/>
                </a:lnTo>
                <a:cubicBezTo>
                  <a:pt x="1723132" y="2976"/>
                  <a:pt x="1724620" y="1488"/>
                  <a:pt x="1727597" y="0"/>
                </a:cubicBezTo>
                <a:close/>
                <a:moveTo>
                  <a:pt x="1700808" y="0"/>
                </a:moveTo>
                <a:lnTo>
                  <a:pt x="1708249" y="0"/>
                </a:lnTo>
                <a:cubicBezTo>
                  <a:pt x="1711226" y="744"/>
                  <a:pt x="1713706" y="4216"/>
                  <a:pt x="1715691" y="10418"/>
                </a:cubicBezTo>
                <a:cubicBezTo>
                  <a:pt x="1713706" y="14882"/>
                  <a:pt x="1712714" y="19347"/>
                  <a:pt x="1712714" y="23812"/>
                </a:cubicBezTo>
                <a:cubicBezTo>
                  <a:pt x="1712714" y="26045"/>
                  <a:pt x="1713210" y="28029"/>
                  <a:pt x="1714202" y="29765"/>
                </a:cubicBezTo>
                <a:cubicBezTo>
                  <a:pt x="1713210" y="35222"/>
                  <a:pt x="1712714" y="39687"/>
                  <a:pt x="1712714" y="43160"/>
                </a:cubicBezTo>
                <a:lnTo>
                  <a:pt x="1712714" y="47625"/>
                </a:lnTo>
                <a:cubicBezTo>
                  <a:pt x="1712714" y="50105"/>
                  <a:pt x="1713706" y="54570"/>
                  <a:pt x="1715691" y="61019"/>
                </a:cubicBezTo>
                <a:cubicBezTo>
                  <a:pt x="1714450" y="65980"/>
                  <a:pt x="1708497" y="72429"/>
                  <a:pt x="1697831" y="80367"/>
                </a:cubicBezTo>
                <a:cubicBezTo>
                  <a:pt x="1696839" y="82103"/>
                  <a:pt x="1695847" y="87064"/>
                  <a:pt x="1694855" y="95250"/>
                </a:cubicBezTo>
                <a:cubicBezTo>
                  <a:pt x="1694855" y="128984"/>
                  <a:pt x="1700312" y="145851"/>
                  <a:pt x="1711226" y="145851"/>
                </a:cubicBezTo>
                <a:cubicBezTo>
                  <a:pt x="1711226" y="147091"/>
                  <a:pt x="1716683" y="150068"/>
                  <a:pt x="1727597" y="154781"/>
                </a:cubicBezTo>
                <a:cubicBezTo>
                  <a:pt x="1727597" y="158502"/>
                  <a:pt x="1734046" y="162470"/>
                  <a:pt x="1746944" y="166688"/>
                </a:cubicBezTo>
                <a:cubicBezTo>
                  <a:pt x="1783407" y="191740"/>
                  <a:pt x="1807220" y="210592"/>
                  <a:pt x="1818382" y="223242"/>
                </a:cubicBezTo>
                <a:cubicBezTo>
                  <a:pt x="1831280" y="244326"/>
                  <a:pt x="1837730" y="258217"/>
                  <a:pt x="1837730" y="264914"/>
                </a:cubicBezTo>
                <a:lnTo>
                  <a:pt x="1836241" y="270867"/>
                </a:lnTo>
                <a:cubicBezTo>
                  <a:pt x="1836241" y="272852"/>
                  <a:pt x="1837730" y="279301"/>
                  <a:pt x="1840706" y="290215"/>
                </a:cubicBezTo>
                <a:cubicBezTo>
                  <a:pt x="1840706" y="299641"/>
                  <a:pt x="1841202" y="311051"/>
                  <a:pt x="1842194" y="324445"/>
                </a:cubicBezTo>
                <a:cubicBezTo>
                  <a:pt x="1841202" y="341809"/>
                  <a:pt x="1839714" y="351731"/>
                  <a:pt x="1837730" y="354211"/>
                </a:cubicBezTo>
                <a:lnTo>
                  <a:pt x="1839218" y="364629"/>
                </a:lnTo>
                <a:cubicBezTo>
                  <a:pt x="1838226" y="376039"/>
                  <a:pt x="1829792" y="390426"/>
                  <a:pt x="1813917" y="407789"/>
                </a:cubicBezTo>
                <a:cubicBezTo>
                  <a:pt x="1784152" y="425649"/>
                  <a:pt x="1764308" y="434578"/>
                  <a:pt x="1754386" y="434578"/>
                </a:cubicBezTo>
                <a:lnTo>
                  <a:pt x="1740991" y="433090"/>
                </a:lnTo>
                <a:cubicBezTo>
                  <a:pt x="1734294" y="434082"/>
                  <a:pt x="1728837" y="434578"/>
                  <a:pt x="1724620" y="434578"/>
                </a:cubicBezTo>
                <a:lnTo>
                  <a:pt x="1723132" y="431602"/>
                </a:lnTo>
                <a:cubicBezTo>
                  <a:pt x="1723132" y="430361"/>
                  <a:pt x="1723628" y="425401"/>
                  <a:pt x="1724620" y="416719"/>
                </a:cubicBezTo>
                <a:cubicBezTo>
                  <a:pt x="1722636" y="413494"/>
                  <a:pt x="1721644" y="410518"/>
                  <a:pt x="1721644" y="407789"/>
                </a:cubicBezTo>
                <a:lnTo>
                  <a:pt x="1721644" y="394395"/>
                </a:lnTo>
                <a:cubicBezTo>
                  <a:pt x="1721644" y="390922"/>
                  <a:pt x="1721148" y="386457"/>
                  <a:pt x="1720156" y="381000"/>
                </a:cubicBezTo>
                <a:cubicBezTo>
                  <a:pt x="1722636" y="368846"/>
                  <a:pt x="1728093" y="357932"/>
                  <a:pt x="1736526" y="348258"/>
                </a:cubicBezTo>
                <a:cubicBezTo>
                  <a:pt x="1736526" y="338832"/>
                  <a:pt x="1737023" y="332383"/>
                  <a:pt x="1738015" y="328910"/>
                </a:cubicBezTo>
                <a:cubicBezTo>
                  <a:pt x="1737023" y="324942"/>
                  <a:pt x="1736526" y="320973"/>
                  <a:pt x="1736526" y="317004"/>
                </a:cubicBezTo>
                <a:lnTo>
                  <a:pt x="1736526" y="315516"/>
                </a:lnTo>
                <a:cubicBezTo>
                  <a:pt x="1736526" y="314524"/>
                  <a:pt x="1737023" y="314027"/>
                  <a:pt x="1738015" y="314027"/>
                </a:cubicBezTo>
                <a:lnTo>
                  <a:pt x="1736526" y="311051"/>
                </a:lnTo>
                <a:lnTo>
                  <a:pt x="1736526" y="299145"/>
                </a:lnTo>
                <a:cubicBezTo>
                  <a:pt x="1736526" y="290215"/>
                  <a:pt x="1727101" y="279301"/>
                  <a:pt x="1708249" y="266402"/>
                </a:cubicBezTo>
                <a:cubicBezTo>
                  <a:pt x="1706513" y="266402"/>
                  <a:pt x="1702544" y="262930"/>
                  <a:pt x="1696343" y="255984"/>
                </a:cubicBezTo>
                <a:cubicBezTo>
                  <a:pt x="1660624" y="234652"/>
                  <a:pt x="1634828" y="216297"/>
                  <a:pt x="1618953" y="200918"/>
                </a:cubicBezTo>
                <a:cubicBezTo>
                  <a:pt x="1604070" y="184547"/>
                  <a:pt x="1596628" y="165695"/>
                  <a:pt x="1596628" y="144363"/>
                </a:cubicBezTo>
                <a:cubicBezTo>
                  <a:pt x="1594892" y="144363"/>
                  <a:pt x="1592908" y="136425"/>
                  <a:pt x="1590675" y="120550"/>
                </a:cubicBezTo>
                <a:lnTo>
                  <a:pt x="1595140" y="98226"/>
                </a:lnTo>
                <a:cubicBezTo>
                  <a:pt x="1595140" y="97234"/>
                  <a:pt x="1594644" y="93265"/>
                  <a:pt x="1593652" y="86320"/>
                </a:cubicBezTo>
                <a:cubicBezTo>
                  <a:pt x="1593652" y="66228"/>
                  <a:pt x="1601589" y="47873"/>
                  <a:pt x="1617464" y="31254"/>
                </a:cubicBezTo>
                <a:cubicBezTo>
                  <a:pt x="1626146" y="18355"/>
                  <a:pt x="1635572" y="11906"/>
                  <a:pt x="1645742" y="11906"/>
                </a:cubicBezTo>
                <a:cubicBezTo>
                  <a:pt x="1660128" y="3968"/>
                  <a:pt x="1678484" y="0"/>
                  <a:pt x="1700808" y="0"/>
                </a:cubicBezTo>
                <a:close/>
                <a:moveTo>
                  <a:pt x="1146572" y="0"/>
                </a:moveTo>
                <a:cubicBezTo>
                  <a:pt x="1173857" y="0"/>
                  <a:pt x="1201638" y="10418"/>
                  <a:pt x="1229915" y="31254"/>
                </a:cubicBezTo>
                <a:cubicBezTo>
                  <a:pt x="1235869" y="34974"/>
                  <a:pt x="1243310" y="50849"/>
                  <a:pt x="1252240" y="78879"/>
                </a:cubicBezTo>
                <a:cubicBezTo>
                  <a:pt x="1250255" y="83839"/>
                  <a:pt x="1249263" y="87808"/>
                  <a:pt x="1249263" y="90785"/>
                </a:cubicBezTo>
                <a:cubicBezTo>
                  <a:pt x="1251247" y="96738"/>
                  <a:pt x="1252736" y="106660"/>
                  <a:pt x="1253728" y="120550"/>
                </a:cubicBezTo>
                <a:cubicBezTo>
                  <a:pt x="1251743" y="129480"/>
                  <a:pt x="1247279" y="133945"/>
                  <a:pt x="1240333" y="133945"/>
                </a:cubicBezTo>
                <a:lnTo>
                  <a:pt x="1228427" y="133945"/>
                </a:lnTo>
                <a:cubicBezTo>
                  <a:pt x="1220490" y="133945"/>
                  <a:pt x="1214040" y="133449"/>
                  <a:pt x="1209080" y="132457"/>
                </a:cubicBezTo>
                <a:cubicBezTo>
                  <a:pt x="1202878" y="133449"/>
                  <a:pt x="1195933" y="133945"/>
                  <a:pt x="1188244" y="133945"/>
                </a:cubicBezTo>
                <a:lnTo>
                  <a:pt x="1182290" y="133945"/>
                </a:lnTo>
                <a:cubicBezTo>
                  <a:pt x="1178818" y="133945"/>
                  <a:pt x="1174353" y="133449"/>
                  <a:pt x="1168896" y="132457"/>
                </a:cubicBezTo>
                <a:cubicBezTo>
                  <a:pt x="1167160" y="133449"/>
                  <a:pt x="1165175" y="133945"/>
                  <a:pt x="1162943" y="133945"/>
                </a:cubicBezTo>
                <a:cubicBezTo>
                  <a:pt x="1154013" y="133945"/>
                  <a:pt x="1149548" y="129976"/>
                  <a:pt x="1149548" y="122039"/>
                </a:cubicBezTo>
                <a:cubicBezTo>
                  <a:pt x="1149548" y="117078"/>
                  <a:pt x="1150540" y="114597"/>
                  <a:pt x="1152525" y="114597"/>
                </a:cubicBezTo>
                <a:cubicBezTo>
                  <a:pt x="1152525" y="103931"/>
                  <a:pt x="1149548" y="87560"/>
                  <a:pt x="1143595" y="65484"/>
                </a:cubicBezTo>
                <a:cubicBezTo>
                  <a:pt x="1143595" y="55810"/>
                  <a:pt x="1143099" y="50849"/>
                  <a:pt x="1142107" y="50601"/>
                </a:cubicBezTo>
                <a:lnTo>
                  <a:pt x="1143595" y="47625"/>
                </a:lnTo>
                <a:cubicBezTo>
                  <a:pt x="1142603" y="31006"/>
                  <a:pt x="1142107" y="18107"/>
                  <a:pt x="1142107" y="8929"/>
                </a:cubicBezTo>
                <a:lnTo>
                  <a:pt x="1142107" y="4464"/>
                </a:lnTo>
                <a:cubicBezTo>
                  <a:pt x="1142107" y="2976"/>
                  <a:pt x="1143595" y="1488"/>
                  <a:pt x="1146572" y="0"/>
                </a:cubicBezTo>
                <a:close/>
                <a:moveTo>
                  <a:pt x="1119783" y="0"/>
                </a:moveTo>
                <a:lnTo>
                  <a:pt x="1127224" y="0"/>
                </a:lnTo>
                <a:cubicBezTo>
                  <a:pt x="1130201" y="744"/>
                  <a:pt x="1132681" y="4216"/>
                  <a:pt x="1134665" y="10418"/>
                </a:cubicBezTo>
                <a:cubicBezTo>
                  <a:pt x="1132681" y="14882"/>
                  <a:pt x="1131689" y="19347"/>
                  <a:pt x="1131689" y="23812"/>
                </a:cubicBezTo>
                <a:cubicBezTo>
                  <a:pt x="1131689" y="26045"/>
                  <a:pt x="1132185" y="28029"/>
                  <a:pt x="1133177" y="29765"/>
                </a:cubicBezTo>
                <a:cubicBezTo>
                  <a:pt x="1132185" y="35222"/>
                  <a:pt x="1131689" y="39687"/>
                  <a:pt x="1131689" y="43160"/>
                </a:cubicBezTo>
                <a:lnTo>
                  <a:pt x="1131689" y="47625"/>
                </a:lnTo>
                <a:cubicBezTo>
                  <a:pt x="1131689" y="50105"/>
                  <a:pt x="1132681" y="54570"/>
                  <a:pt x="1134665" y="61019"/>
                </a:cubicBezTo>
                <a:cubicBezTo>
                  <a:pt x="1133425" y="65980"/>
                  <a:pt x="1127472" y="72429"/>
                  <a:pt x="1116806" y="80367"/>
                </a:cubicBezTo>
                <a:cubicBezTo>
                  <a:pt x="1115814" y="82103"/>
                  <a:pt x="1114822" y="87064"/>
                  <a:pt x="1113830" y="95250"/>
                </a:cubicBezTo>
                <a:cubicBezTo>
                  <a:pt x="1113830" y="128984"/>
                  <a:pt x="1119287" y="145851"/>
                  <a:pt x="1130201" y="145851"/>
                </a:cubicBezTo>
                <a:cubicBezTo>
                  <a:pt x="1130201" y="147091"/>
                  <a:pt x="1135658" y="150068"/>
                  <a:pt x="1146572" y="154781"/>
                </a:cubicBezTo>
                <a:cubicBezTo>
                  <a:pt x="1146572" y="158502"/>
                  <a:pt x="1153021" y="162470"/>
                  <a:pt x="1165919" y="166688"/>
                </a:cubicBezTo>
                <a:cubicBezTo>
                  <a:pt x="1202382" y="191740"/>
                  <a:pt x="1226195" y="210592"/>
                  <a:pt x="1237357" y="223242"/>
                </a:cubicBezTo>
                <a:cubicBezTo>
                  <a:pt x="1250255" y="244326"/>
                  <a:pt x="1256705" y="258217"/>
                  <a:pt x="1256705" y="264914"/>
                </a:cubicBezTo>
                <a:lnTo>
                  <a:pt x="1255216" y="270867"/>
                </a:lnTo>
                <a:cubicBezTo>
                  <a:pt x="1255216" y="272852"/>
                  <a:pt x="1256705" y="279301"/>
                  <a:pt x="1259681" y="290215"/>
                </a:cubicBezTo>
                <a:cubicBezTo>
                  <a:pt x="1259681" y="299641"/>
                  <a:pt x="1260177" y="311051"/>
                  <a:pt x="1261169" y="324445"/>
                </a:cubicBezTo>
                <a:cubicBezTo>
                  <a:pt x="1260177" y="341809"/>
                  <a:pt x="1258689" y="351731"/>
                  <a:pt x="1256705" y="354211"/>
                </a:cubicBezTo>
                <a:lnTo>
                  <a:pt x="1258193" y="364629"/>
                </a:lnTo>
                <a:cubicBezTo>
                  <a:pt x="1257201" y="376039"/>
                  <a:pt x="1248767" y="390426"/>
                  <a:pt x="1232892" y="407789"/>
                </a:cubicBezTo>
                <a:cubicBezTo>
                  <a:pt x="1203126" y="425649"/>
                  <a:pt x="1183283" y="434578"/>
                  <a:pt x="1173361" y="434578"/>
                </a:cubicBezTo>
                <a:lnTo>
                  <a:pt x="1159966" y="433090"/>
                </a:lnTo>
                <a:cubicBezTo>
                  <a:pt x="1153269" y="434082"/>
                  <a:pt x="1147812" y="434578"/>
                  <a:pt x="1143595" y="434578"/>
                </a:cubicBezTo>
                <a:lnTo>
                  <a:pt x="1142107" y="431602"/>
                </a:lnTo>
                <a:cubicBezTo>
                  <a:pt x="1142107" y="430361"/>
                  <a:pt x="1142603" y="425401"/>
                  <a:pt x="1143595" y="416719"/>
                </a:cubicBezTo>
                <a:cubicBezTo>
                  <a:pt x="1141611" y="413494"/>
                  <a:pt x="1140619" y="410518"/>
                  <a:pt x="1140619" y="407789"/>
                </a:cubicBezTo>
                <a:lnTo>
                  <a:pt x="1140619" y="394395"/>
                </a:lnTo>
                <a:cubicBezTo>
                  <a:pt x="1140619" y="390922"/>
                  <a:pt x="1140122" y="386457"/>
                  <a:pt x="1139130" y="381000"/>
                </a:cubicBezTo>
                <a:cubicBezTo>
                  <a:pt x="1141611" y="368846"/>
                  <a:pt x="1147068" y="357932"/>
                  <a:pt x="1155501" y="348258"/>
                </a:cubicBezTo>
                <a:cubicBezTo>
                  <a:pt x="1155501" y="338832"/>
                  <a:pt x="1155997" y="332383"/>
                  <a:pt x="1156990" y="328910"/>
                </a:cubicBezTo>
                <a:cubicBezTo>
                  <a:pt x="1155997" y="324942"/>
                  <a:pt x="1155501" y="320973"/>
                  <a:pt x="1155501" y="317004"/>
                </a:cubicBezTo>
                <a:lnTo>
                  <a:pt x="1155501" y="315516"/>
                </a:lnTo>
                <a:cubicBezTo>
                  <a:pt x="1155501" y="314524"/>
                  <a:pt x="1155997" y="314027"/>
                  <a:pt x="1156990" y="314027"/>
                </a:cubicBezTo>
                <a:lnTo>
                  <a:pt x="1155501" y="311051"/>
                </a:lnTo>
                <a:lnTo>
                  <a:pt x="1155501" y="299145"/>
                </a:lnTo>
                <a:cubicBezTo>
                  <a:pt x="1155501" y="290215"/>
                  <a:pt x="1146076" y="279301"/>
                  <a:pt x="1127224" y="266402"/>
                </a:cubicBezTo>
                <a:cubicBezTo>
                  <a:pt x="1125488" y="266402"/>
                  <a:pt x="1121519" y="262930"/>
                  <a:pt x="1115318" y="255984"/>
                </a:cubicBezTo>
                <a:cubicBezTo>
                  <a:pt x="1079599" y="234652"/>
                  <a:pt x="1053802" y="216297"/>
                  <a:pt x="1037927" y="200918"/>
                </a:cubicBezTo>
                <a:cubicBezTo>
                  <a:pt x="1023044" y="184547"/>
                  <a:pt x="1015603" y="165695"/>
                  <a:pt x="1015603" y="144363"/>
                </a:cubicBezTo>
                <a:cubicBezTo>
                  <a:pt x="1013867" y="144363"/>
                  <a:pt x="1011882" y="136425"/>
                  <a:pt x="1009650" y="120550"/>
                </a:cubicBezTo>
                <a:lnTo>
                  <a:pt x="1014115" y="98226"/>
                </a:lnTo>
                <a:cubicBezTo>
                  <a:pt x="1014115" y="97234"/>
                  <a:pt x="1013619" y="93265"/>
                  <a:pt x="1012626" y="86320"/>
                </a:cubicBezTo>
                <a:cubicBezTo>
                  <a:pt x="1012626" y="66228"/>
                  <a:pt x="1020564" y="47873"/>
                  <a:pt x="1036439" y="31254"/>
                </a:cubicBezTo>
                <a:cubicBezTo>
                  <a:pt x="1045121" y="18355"/>
                  <a:pt x="1054546" y="11906"/>
                  <a:pt x="1064716" y="11906"/>
                </a:cubicBezTo>
                <a:cubicBezTo>
                  <a:pt x="1079103" y="3968"/>
                  <a:pt x="1097458" y="0"/>
                  <a:pt x="11197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>
            <a:spLocks noChangeArrowheads="1"/>
          </p:cNvSpPr>
          <p:nvPr/>
        </p:nvSpPr>
        <p:spPr bwMode="auto">
          <a:xfrm>
            <a:off x="11868613" y="2216340"/>
            <a:ext cx="2746126" cy="1939644"/>
          </a:xfrm>
          <a:custGeom>
            <a:avLst/>
            <a:gdLst/>
            <a:ahLst/>
            <a:cxnLst/>
            <a:rect l="l" t="t" r="r" b="b"/>
            <a:pathLst>
              <a:path w="1813732" h="1281075">
                <a:moveTo>
                  <a:pt x="1558146" y="778314"/>
                </a:moveTo>
                <a:lnTo>
                  <a:pt x="1808994" y="778314"/>
                </a:lnTo>
                <a:lnTo>
                  <a:pt x="1813732" y="838646"/>
                </a:lnTo>
                <a:cubicBezTo>
                  <a:pt x="1813732" y="941908"/>
                  <a:pt x="1783780" y="1034045"/>
                  <a:pt x="1723878" y="1115057"/>
                </a:cubicBezTo>
                <a:cubicBezTo>
                  <a:pt x="1642294" y="1225736"/>
                  <a:pt x="1529050" y="1281075"/>
                  <a:pt x="1384140" y="1281075"/>
                </a:cubicBezTo>
                <a:cubicBezTo>
                  <a:pt x="1268327" y="1281075"/>
                  <a:pt x="1173908" y="1249982"/>
                  <a:pt x="1100883" y="1187797"/>
                </a:cubicBezTo>
                <a:cubicBezTo>
                  <a:pt x="1027858" y="1125612"/>
                  <a:pt x="984214" y="1042032"/>
                  <a:pt x="969951" y="937059"/>
                </a:cubicBezTo>
                <a:lnTo>
                  <a:pt x="1209565" y="912242"/>
                </a:lnTo>
                <a:cubicBezTo>
                  <a:pt x="1216411" y="966440"/>
                  <a:pt x="1236664" y="1009371"/>
                  <a:pt x="1270324" y="1041034"/>
                </a:cubicBezTo>
                <a:cubicBezTo>
                  <a:pt x="1303984" y="1072697"/>
                  <a:pt x="1342778" y="1088529"/>
                  <a:pt x="1386708" y="1088529"/>
                </a:cubicBezTo>
                <a:cubicBezTo>
                  <a:pt x="1436912" y="1088529"/>
                  <a:pt x="1479414" y="1068133"/>
                  <a:pt x="1514216" y="1027342"/>
                </a:cubicBezTo>
                <a:cubicBezTo>
                  <a:pt x="1549018" y="986550"/>
                  <a:pt x="1566418" y="925078"/>
                  <a:pt x="1566418" y="842925"/>
                </a:cubicBezTo>
                <a:close/>
                <a:moveTo>
                  <a:pt x="0" y="778314"/>
                </a:moveTo>
                <a:lnTo>
                  <a:pt x="248864" y="778314"/>
                </a:lnTo>
                <a:lnTo>
                  <a:pt x="251279" y="827200"/>
                </a:lnTo>
                <a:cubicBezTo>
                  <a:pt x="254987" y="877762"/>
                  <a:pt x="260550" y="916806"/>
                  <a:pt x="267966" y="944333"/>
                </a:cubicBezTo>
                <a:cubicBezTo>
                  <a:pt x="282800" y="999387"/>
                  <a:pt x="301484" y="1036042"/>
                  <a:pt x="324019" y="1054298"/>
                </a:cubicBezTo>
                <a:cubicBezTo>
                  <a:pt x="346554" y="1072555"/>
                  <a:pt x="372369" y="1081683"/>
                  <a:pt x="401465" y="1081683"/>
                </a:cubicBezTo>
                <a:cubicBezTo>
                  <a:pt x="430561" y="1081683"/>
                  <a:pt x="456519" y="1072412"/>
                  <a:pt x="479340" y="1053870"/>
                </a:cubicBezTo>
                <a:cubicBezTo>
                  <a:pt x="502160" y="1035329"/>
                  <a:pt x="519845" y="1002097"/>
                  <a:pt x="532397" y="954174"/>
                </a:cubicBezTo>
                <a:cubicBezTo>
                  <a:pt x="540669" y="923367"/>
                  <a:pt x="546873" y="881862"/>
                  <a:pt x="551010" y="829661"/>
                </a:cubicBezTo>
                <a:lnTo>
                  <a:pt x="553777" y="778314"/>
                </a:lnTo>
                <a:lnTo>
                  <a:pt x="802416" y="778314"/>
                </a:lnTo>
                <a:lnTo>
                  <a:pt x="801106" y="806448"/>
                </a:lnTo>
                <a:cubicBezTo>
                  <a:pt x="785702" y="959416"/>
                  <a:pt x="747193" y="1074836"/>
                  <a:pt x="685578" y="1152711"/>
                </a:cubicBezTo>
                <a:cubicBezTo>
                  <a:pt x="617688" y="1238287"/>
                  <a:pt x="522983" y="1281075"/>
                  <a:pt x="401465" y="1281075"/>
                </a:cubicBezTo>
                <a:cubicBezTo>
                  <a:pt x="279376" y="1281075"/>
                  <a:pt x="180964" y="1234151"/>
                  <a:pt x="106227" y="1140302"/>
                </a:cubicBezTo>
                <a:cubicBezTo>
                  <a:pt x="50175" y="1069916"/>
                  <a:pt x="15142" y="958212"/>
                  <a:pt x="1129" y="805191"/>
                </a:cubicBezTo>
                <a:close/>
                <a:moveTo>
                  <a:pt x="1122277" y="22250"/>
                </a:moveTo>
                <a:lnTo>
                  <a:pt x="1758108" y="22250"/>
                </a:lnTo>
                <a:lnTo>
                  <a:pt x="1758108" y="247315"/>
                </a:lnTo>
                <a:lnTo>
                  <a:pt x="1304554" y="247315"/>
                </a:lnTo>
                <a:lnTo>
                  <a:pt x="1274345" y="418274"/>
                </a:lnTo>
                <a:lnTo>
                  <a:pt x="1047536" y="418274"/>
                </a:lnTo>
                <a:close/>
                <a:moveTo>
                  <a:pt x="401465" y="0"/>
                </a:moveTo>
                <a:cubicBezTo>
                  <a:pt x="522983" y="0"/>
                  <a:pt x="617973" y="43359"/>
                  <a:pt x="686434" y="130076"/>
                </a:cubicBezTo>
                <a:cubicBezTo>
                  <a:pt x="727225" y="181422"/>
                  <a:pt x="757819" y="249669"/>
                  <a:pt x="778214" y="334817"/>
                </a:cubicBezTo>
                <a:lnTo>
                  <a:pt x="791854" y="418274"/>
                </a:lnTo>
                <a:lnTo>
                  <a:pt x="547880" y="418274"/>
                </a:lnTo>
                <a:lnTo>
                  <a:pt x="544698" y="387527"/>
                </a:lnTo>
                <a:cubicBezTo>
                  <a:pt x="541917" y="368005"/>
                  <a:pt x="538672" y="351362"/>
                  <a:pt x="534964" y="337598"/>
                </a:cubicBezTo>
                <a:cubicBezTo>
                  <a:pt x="520131" y="282544"/>
                  <a:pt x="501446" y="245746"/>
                  <a:pt x="478912" y="227205"/>
                </a:cubicBezTo>
                <a:cubicBezTo>
                  <a:pt x="456376" y="208663"/>
                  <a:pt x="430561" y="199392"/>
                  <a:pt x="401465" y="199392"/>
                </a:cubicBezTo>
                <a:cubicBezTo>
                  <a:pt x="372369" y="199392"/>
                  <a:pt x="346411" y="208663"/>
                  <a:pt x="323591" y="227205"/>
                </a:cubicBezTo>
                <a:cubicBezTo>
                  <a:pt x="300770" y="245746"/>
                  <a:pt x="283085" y="278978"/>
                  <a:pt x="270534" y="326901"/>
                </a:cubicBezTo>
                <a:cubicBezTo>
                  <a:pt x="266398" y="342448"/>
                  <a:pt x="262778" y="360650"/>
                  <a:pt x="259676" y="381509"/>
                </a:cubicBezTo>
                <a:lnTo>
                  <a:pt x="255634" y="418274"/>
                </a:lnTo>
                <a:lnTo>
                  <a:pt x="10971" y="418274"/>
                </a:lnTo>
                <a:lnTo>
                  <a:pt x="24930" y="333747"/>
                </a:lnTo>
                <a:cubicBezTo>
                  <a:pt x="45468" y="248742"/>
                  <a:pt x="76275" y="180281"/>
                  <a:pt x="117352" y="128364"/>
                </a:cubicBezTo>
                <a:cubicBezTo>
                  <a:pt x="185243" y="42788"/>
                  <a:pt x="279947" y="0"/>
                  <a:pt x="4014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13800" b="1" cap="all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895173" y="3043512"/>
            <a:ext cx="2684002" cy="162862"/>
          </a:xfrm>
          <a:custGeom>
            <a:avLst/>
            <a:gdLst/>
            <a:ahLst/>
            <a:cxnLst/>
            <a:rect l="l" t="t" r="r" b="b"/>
            <a:pathLst>
              <a:path w="2966310" h="179992">
                <a:moveTo>
                  <a:pt x="1602720" y="16171"/>
                </a:moveTo>
                <a:lnTo>
                  <a:pt x="1602720" y="163565"/>
                </a:lnTo>
                <a:cubicBezTo>
                  <a:pt x="1607214" y="163613"/>
                  <a:pt x="1610982" y="162359"/>
                  <a:pt x="1614026" y="159803"/>
                </a:cubicBezTo>
                <a:cubicBezTo>
                  <a:pt x="1617070" y="157247"/>
                  <a:pt x="1618713" y="153099"/>
                  <a:pt x="1618955" y="147360"/>
                </a:cubicBezTo>
                <a:lnTo>
                  <a:pt x="1618955" y="32635"/>
                </a:lnTo>
                <a:cubicBezTo>
                  <a:pt x="1618826" y="27447"/>
                  <a:pt x="1617215" y="23417"/>
                  <a:pt x="1614123" y="20545"/>
                </a:cubicBezTo>
                <a:cubicBezTo>
                  <a:pt x="1611031" y="17672"/>
                  <a:pt x="1607230" y="16214"/>
                  <a:pt x="1602720" y="16171"/>
                </a:cubicBezTo>
                <a:close/>
                <a:moveTo>
                  <a:pt x="2949851" y="1"/>
                </a:moveTo>
                <a:lnTo>
                  <a:pt x="2962452" y="1"/>
                </a:lnTo>
                <a:cubicBezTo>
                  <a:pt x="2965024" y="1"/>
                  <a:pt x="2966310" y="1285"/>
                  <a:pt x="2966310" y="3851"/>
                </a:cubicBezTo>
                <a:lnTo>
                  <a:pt x="2966310" y="12321"/>
                </a:lnTo>
                <a:cubicBezTo>
                  <a:pt x="2966310" y="14888"/>
                  <a:pt x="2965024" y="16171"/>
                  <a:pt x="2962452" y="16171"/>
                </a:cubicBezTo>
                <a:lnTo>
                  <a:pt x="2949851" y="16171"/>
                </a:lnTo>
                <a:cubicBezTo>
                  <a:pt x="2945125" y="16279"/>
                  <a:pt x="2941267" y="17865"/>
                  <a:pt x="2938278" y="20932"/>
                </a:cubicBezTo>
                <a:cubicBezTo>
                  <a:pt x="2935288" y="23998"/>
                  <a:pt x="2933745" y="27901"/>
                  <a:pt x="2933648" y="32639"/>
                </a:cubicBezTo>
                <a:lnTo>
                  <a:pt x="2933648" y="79211"/>
                </a:lnTo>
                <a:lnTo>
                  <a:pt x="2953708" y="79211"/>
                </a:lnTo>
                <a:cubicBezTo>
                  <a:pt x="2956280" y="79211"/>
                  <a:pt x="2957566" y="80495"/>
                  <a:pt x="2957566" y="83061"/>
                </a:cubicBezTo>
                <a:lnTo>
                  <a:pt x="2957566" y="91788"/>
                </a:lnTo>
                <a:cubicBezTo>
                  <a:pt x="2957566" y="94355"/>
                  <a:pt x="2956280" y="95638"/>
                  <a:pt x="2953708" y="95638"/>
                </a:cubicBezTo>
                <a:lnTo>
                  <a:pt x="2933648" y="95638"/>
                </a:lnTo>
                <a:lnTo>
                  <a:pt x="2933648" y="147355"/>
                </a:lnTo>
                <a:cubicBezTo>
                  <a:pt x="2933745" y="152196"/>
                  <a:pt x="2935288" y="156087"/>
                  <a:pt x="2938278" y="159030"/>
                </a:cubicBezTo>
                <a:cubicBezTo>
                  <a:pt x="2941267" y="161973"/>
                  <a:pt x="2945125" y="163485"/>
                  <a:pt x="2949851" y="163565"/>
                </a:cubicBezTo>
                <a:lnTo>
                  <a:pt x="2962452" y="163565"/>
                </a:lnTo>
                <a:cubicBezTo>
                  <a:pt x="2965024" y="163565"/>
                  <a:pt x="2966310" y="164848"/>
                  <a:pt x="2966310" y="167415"/>
                </a:cubicBezTo>
                <a:lnTo>
                  <a:pt x="2966310" y="176142"/>
                </a:lnTo>
                <a:cubicBezTo>
                  <a:pt x="2966310" y="178709"/>
                  <a:pt x="2965024" y="179992"/>
                  <a:pt x="2962452" y="179992"/>
                </a:cubicBezTo>
                <a:lnTo>
                  <a:pt x="2949851" y="179992"/>
                </a:lnTo>
                <a:cubicBezTo>
                  <a:pt x="2939713" y="179843"/>
                  <a:pt x="2931779" y="176868"/>
                  <a:pt x="2926049" y="171068"/>
                </a:cubicBezTo>
                <a:cubicBezTo>
                  <a:pt x="2920318" y="165267"/>
                  <a:pt x="2917462" y="157535"/>
                  <a:pt x="2917478" y="147870"/>
                </a:cubicBezTo>
                <a:lnTo>
                  <a:pt x="2917478" y="32639"/>
                </a:lnTo>
                <a:cubicBezTo>
                  <a:pt x="2917462" y="21267"/>
                  <a:pt x="2920318" y="12967"/>
                  <a:pt x="2926049" y="7739"/>
                </a:cubicBezTo>
                <a:cubicBezTo>
                  <a:pt x="2931779" y="2510"/>
                  <a:pt x="2939713" y="-69"/>
                  <a:pt x="2949851" y="1"/>
                </a:cubicBezTo>
                <a:close/>
                <a:moveTo>
                  <a:pt x="2728492" y="1"/>
                </a:moveTo>
                <a:lnTo>
                  <a:pt x="2740556" y="1"/>
                </a:lnTo>
                <a:cubicBezTo>
                  <a:pt x="2743123" y="1"/>
                  <a:pt x="2744406" y="1285"/>
                  <a:pt x="2744406" y="3852"/>
                </a:cubicBezTo>
                <a:lnTo>
                  <a:pt x="2744406" y="12578"/>
                </a:lnTo>
                <a:cubicBezTo>
                  <a:pt x="2744406" y="15145"/>
                  <a:pt x="2743123" y="16429"/>
                  <a:pt x="2740556" y="16429"/>
                </a:cubicBezTo>
                <a:lnTo>
                  <a:pt x="2729006" y="16429"/>
                </a:lnTo>
                <a:cubicBezTo>
                  <a:pt x="2724149" y="16525"/>
                  <a:pt x="2720209" y="18068"/>
                  <a:pt x="2717187" y="21059"/>
                </a:cubicBezTo>
                <a:cubicBezTo>
                  <a:pt x="2714164" y="24050"/>
                  <a:pt x="2712608" y="27908"/>
                  <a:pt x="2712516" y="32635"/>
                </a:cubicBezTo>
                <a:cubicBezTo>
                  <a:pt x="2712684" y="37079"/>
                  <a:pt x="2714358" y="44525"/>
                  <a:pt x="2717539" y="54974"/>
                </a:cubicBezTo>
                <a:cubicBezTo>
                  <a:pt x="2720720" y="65422"/>
                  <a:pt x="2724404" y="76904"/>
                  <a:pt x="2728590" y="89418"/>
                </a:cubicBezTo>
                <a:cubicBezTo>
                  <a:pt x="2732776" y="101933"/>
                  <a:pt x="2736459" y="113511"/>
                  <a:pt x="2739640" y="124152"/>
                </a:cubicBezTo>
                <a:cubicBezTo>
                  <a:pt x="2742822" y="134794"/>
                  <a:pt x="2744496" y="142530"/>
                  <a:pt x="2744663" y="147360"/>
                </a:cubicBezTo>
                <a:cubicBezTo>
                  <a:pt x="2744574" y="156820"/>
                  <a:pt x="2741673" y="164573"/>
                  <a:pt x="2735960" y="170619"/>
                </a:cubicBezTo>
                <a:cubicBezTo>
                  <a:pt x="2730248" y="176665"/>
                  <a:pt x="2722262" y="179790"/>
                  <a:pt x="2712003" y="179992"/>
                </a:cubicBezTo>
                <a:lnTo>
                  <a:pt x="2699426" y="179992"/>
                </a:lnTo>
                <a:cubicBezTo>
                  <a:pt x="2698137" y="179992"/>
                  <a:pt x="2697185" y="179671"/>
                  <a:pt x="2696570" y="179030"/>
                </a:cubicBezTo>
                <a:cubicBezTo>
                  <a:pt x="2695955" y="178388"/>
                  <a:pt x="2695709" y="177425"/>
                  <a:pt x="2695832" y="176142"/>
                </a:cubicBezTo>
                <a:lnTo>
                  <a:pt x="2695832" y="167415"/>
                </a:lnTo>
                <a:cubicBezTo>
                  <a:pt x="2695832" y="164848"/>
                  <a:pt x="2697115" y="163565"/>
                  <a:pt x="2699682" y="163565"/>
                </a:cubicBezTo>
                <a:lnTo>
                  <a:pt x="2711489" y="163565"/>
                </a:lnTo>
                <a:cubicBezTo>
                  <a:pt x="2716234" y="163485"/>
                  <a:pt x="2720141" y="161973"/>
                  <a:pt x="2723212" y="159031"/>
                </a:cubicBezTo>
                <a:cubicBezTo>
                  <a:pt x="2726282" y="156089"/>
                  <a:pt x="2727872" y="152199"/>
                  <a:pt x="2727979" y="147360"/>
                </a:cubicBezTo>
                <a:cubicBezTo>
                  <a:pt x="2727749" y="142530"/>
                  <a:pt x="2726038" y="134794"/>
                  <a:pt x="2722848" y="124152"/>
                </a:cubicBezTo>
                <a:cubicBezTo>
                  <a:pt x="2719656" y="113511"/>
                  <a:pt x="2715976" y="101933"/>
                  <a:pt x="2711809" y="89418"/>
                </a:cubicBezTo>
                <a:cubicBezTo>
                  <a:pt x="2707641" y="76904"/>
                  <a:pt x="2703978" y="65422"/>
                  <a:pt x="2700819" y="54974"/>
                </a:cubicBezTo>
                <a:cubicBezTo>
                  <a:pt x="2697660" y="44525"/>
                  <a:pt x="2695997" y="37079"/>
                  <a:pt x="2695832" y="32635"/>
                </a:cubicBezTo>
                <a:cubicBezTo>
                  <a:pt x="2695809" y="23623"/>
                  <a:pt x="2698486" y="15998"/>
                  <a:pt x="2703861" y="9760"/>
                </a:cubicBezTo>
                <a:cubicBezTo>
                  <a:pt x="2709236" y="3521"/>
                  <a:pt x="2717447" y="268"/>
                  <a:pt x="2728492" y="1"/>
                </a:cubicBezTo>
                <a:close/>
                <a:moveTo>
                  <a:pt x="2475968" y="1"/>
                </a:moveTo>
                <a:lnTo>
                  <a:pt x="2488289" y="1"/>
                </a:lnTo>
                <a:cubicBezTo>
                  <a:pt x="2498672" y="-5"/>
                  <a:pt x="2506733" y="2702"/>
                  <a:pt x="2512472" y="8123"/>
                </a:cubicBezTo>
                <a:cubicBezTo>
                  <a:pt x="2518211" y="13543"/>
                  <a:pt x="2521122" y="21712"/>
                  <a:pt x="2521206" y="32631"/>
                </a:cubicBezTo>
                <a:lnTo>
                  <a:pt x="2521206" y="176134"/>
                </a:lnTo>
                <a:cubicBezTo>
                  <a:pt x="2521206" y="178706"/>
                  <a:pt x="2519923" y="179992"/>
                  <a:pt x="2517356" y="179992"/>
                </a:cubicBezTo>
                <a:lnTo>
                  <a:pt x="2508886" y="179992"/>
                </a:lnTo>
                <a:cubicBezTo>
                  <a:pt x="2506362" y="179992"/>
                  <a:pt x="2504994" y="178706"/>
                  <a:pt x="2504780" y="176134"/>
                </a:cubicBezTo>
                <a:lnTo>
                  <a:pt x="2504780" y="32631"/>
                </a:lnTo>
                <a:cubicBezTo>
                  <a:pt x="2504780" y="26657"/>
                  <a:pt x="2503427" y="22402"/>
                  <a:pt x="2500721" y="19868"/>
                </a:cubicBezTo>
                <a:cubicBezTo>
                  <a:pt x="2498015" y="17334"/>
                  <a:pt x="2493957" y="16102"/>
                  <a:pt x="2488546" y="16171"/>
                </a:cubicBezTo>
                <a:lnTo>
                  <a:pt x="2488546" y="176134"/>
                </a:lnTo>
                <a:cubicBezTo>
                  <a:pt x="2488546" y="178706"/>
                  <a:pt x="2487262" y="179992"/>
                  <a:pt x="2484695" y="179992"/>
                </a:cubicBezTo>
                <a:lnTo>
                  <a:pt x="2475968" y="179992"/>
                </a:lnTo>
                <a:cubicBezTo>
                  <a:pt x="2473402" y="179992"/>
                  <a:pt x="2472118" y="178706"/>
                  <a:pt x="2472118" y="176134"/>
                </a:cubicBezTo>
                <a:lnTo>
                  <a:pt x="2472118" y="3851"/>
                </a:lnTo>
                <a:cubicBezTo>
                  <a:pt x="2472118" y="1285"/>
                  <a:pt x="2473402" y="1"/>
                  <a:pt x="2475968" y="1"/>
                </a:cubicBezTo>
                <a:close/>
                <a:moveTo>
                  <a:pt x="2283101" y="1"/>
                </a:moveTo>
                <a:lnTo>
                  <a:pt x="2295702" y="1"/>
                </a:lnTo>
                <a:cubicBezTo>
                  <a:pt x="2298274" y="1"/>
                  <a:pt x="2299560" y="1285"/>
                  <a:pt x="2299560" y="3851"/>
                </a:cubicBezTo>
                <a:lnTo>
                  <a:pt x="2299560" y="12321"/>
                </a:lnTo>
                <a:cubicBezTo>
                  <a:pt x="2299560" y="14888"/>
                  <a:pt x="2298274" y="16171"/>
                  <a:pt x="2295702" y="16171"/>
                </a:cubicBezTo>
                <a:lnTo>
                  <a:pt x="2283101" y="16171"/>
                </a:lnTo>
                <a:cubicBezTo>
                  <a:pt x="2278375" y="16279"/>
                  <a:pt x="2274518" y="17865"/>
                  <a:pt x="2271528" y="20932"/>
                </a:cubicBezTo>
                <a:cubicBezTo>
                  <a:pt x="2268538" y="23998"/>
                  <a:pt x="2266995" y="27901"/>
                  <a:pt x="2266898" y="32639"/>
                </a:cubicBezTo>
                <a:lnTo>
                  <a:pt x="2266898" y="79211"/>
                </a:lnTo>
                <a:lnTo>
                  <a:pt x="2286958" y="79211"/>
                </a:lnTo>
                <a:cubicBezTo>
                  <a:pt x="2289530" y="79211"/>
                  <a:pt x="2290816" y="80495"/>
                  <a:pt x="2290816" y="83061"/>
                </a:cubicBezTo>
                <a:lnTo>
                  <a:pt x="2290816" y="91788"/>
                </a:lnTo>
                <a:cubicBezTo>
                  <a:pt x="2290816" y="94355"/>
                  <a:pt x="2289530" y="95638"/>
                  <a:pt x="2286958" y="95638"/>
                </a:cubicBezTo>
                <a:lnTo>
                  <a:pt x="2266898" y="95638"/>
                </a:lnTo>
                <a:lnTo>
                  <a:pt x="2266898" y="147355"/>
                </a:lnTo>
                <a:cubicBezTo>
                  <a:pt x="2266995" y="152196"/>
                  <a:pt x="2268538" y="156087"/>
                  <a:pt x="2271528" y="159030"/>
                </a:cubicBezTo>
                <a:cubicBezTo>
                  <a:pt x="2274518" y="161973"/>
                  <a:pt x="2278375" y="163485"/>
                  <a:pt x="2283101" y="163565"/>
                </a:cubicBezTo>
                <a:lnTo>
                  <a:pt x="2295702" y="163565"/>
                </a:lnTo>
                <a:cubicBezTo>
                  <a:pt x="2298274" y="163565"/>
                  <a:pt x="2299560" y="164848"/>
                  <a:pt x="2299560" y="167415"/>
                </a:cubicBezTo>
                <a:lnTo>
                  <a:pt x="2299560" y="176142"/>
                </a:lnTo>
                <a:cubicBezTo>
                  <a:pt x="2299560" y="178709"/>
                  <a:pt x="2298274" y="179992"/>
                  <a:pt x="2295702" y="179992"/>
                </a:cubicBezTo>
                <a:lnTo>
                  <a:pt x="2283101" y="179992"/>
                </a:lnTo>
                <a:cubicBezTo>
                  <a:pt x="2272963" y="179843"/>
                  <a:pt x="2265029" y="176868"/>
                  <a:pt x="2259299" y="171068"/>
                </a:cubicBezTo>
                <a:cubicBezTo>
                  <a:pt x="2253568" y="165267"/>
                  <a:pt x="2250712" y="157535"/>
                  <a:pt x="2250729" y="147870"/>
                </a:cubicBezTo>
                <a:lnTo>
                  <a:pt x="2250729" y="32639"/>
                </a:lnTo>
                <a:cubicBezTo>
                  <a:pt x="2250712" y="21267"/>
                  <a:pt x="2253568" y="12967"/>
                  <a:pt x="2259299" y="7739"/>
                </a:cubicBezTo>
                <a:cubicBezTo>
                  <a:pt x="2265029" y="2510"/>
                  <a:pt x="2272963" y="-69"/>
                  <a:pt x="2283101" y="1"/>
                </a:cubicBezTo>
                <a:close/>
                <a:moveTo>
                  <a:pt x="2065312" y="1"/>
                </a:moveTo>
                <a:lnTo>
                  <a:pt x="2077913" y="1"/>
                </a:lnTo>
                <a:cubicBezTo>
                  <a:pt x="2080485" y="1"/>
                  <a:pt x="2081771" y="1285"/>
                  <a:pt x="2081771" y="3851"/>
                </a:cubicBezTo>
                <a:lnTo>
                  <a:pt x="2081771" y="12321"/>
                </a:lnTo>
                <a:cubicBezTo>
                  <a:pt x="2081771" y="14888"/>
                  <a:pt x="2080485" y="16171"/>
                  <a:pt x="2077913" y="16171"/>
                </a:cubicBezTo>
                <a:lnTo>
                  <a:pt x="2065312" y="16171"/>
                </a:lnTo>
                <a:cubicBezTo>
                  <a:pt x="2060586" y="16279"/>
                  <a:pt x="2056728" y="17865"/>
                  <a:pt x="2053739" y="20932"/>
                </a:cubicBezTo>
                <a:cubicBezTo>
                  <a:pt x="2050749" y="23998"/>
                  <a:pt x="2049206" y="27901"/>
                  <a:pt x="2049110" y="32639"/>
                </a:cubicBezTo>
                <a:lnTo>
                  <a:pt x="2049110" y="79211"/>
                </a:lnTo>
                <a:lnTo>
                  <a:pt x="2069169" y="79211"/>
                </a:lnTo>
                <a:cubicBezTo>
                  <a:pt x="2071741" y="79211"/>
                  <a:pt x="2073027" y="80495"/>
                  <a:pt x="2073027" y="83061"/>
                </a:cubicBezTo>
                <a:lnTo>
                  <a:pt x="2073027" y="91788"/>
                </a:lnTo>
                <a:cubicBezTo>
                  <a:pt x="2073027" y="94355"/>
                  <a:pt x="2071741" y="95638"/>
                  <a:pt x="2069169" y="95638"/>
                </a:cubicBezTo>
                <a:lnTo>
                  <a:pt x="2049110" y="95638"/>
                </a:lnTo>
                <a:lnTo>
                  <a:pt x="2049110" y="176134"/>
                </a:lnTo>
                <a:cubicBezTo>
                  <a:pt x="2049110" y="178706"/>
                  <a:pt x="2047826" y="179992"/>
                  <a:pt x="2045260" y="179992"/>
                </a:cubicBezTo>
                <a:lnTo>
                  <a:pt x="2036533" y="179992"/>
                </a:lnTo>
                <a:cubicBezTo>
                  <a:pt x="2035244" y="179992"/>
                  <a:pt x="2034292" y="179671"/>
                  <a:pt x="2033677" y="179028"/>
                </a:cubicBezTo>
                <a:cubicBezTo>
                  <a:pt x="2033062" y="178385"/>
                  <a:pt x="2032816" y="177420"/>
                  <a:pt x="2032940" y="176134"/>
                </a:cubicBezTo>
                <a:lnTo>
                  <a:pt x="2032940" y="32639"/>
                </a:lnTo>
                <a:cubicBezTo>
                  <a:pt x="2033035" y="21267"/>
                  <a:pt x="2035924" y="12967"/>
                  <a:pt x="2041606" y="7739"/>
                </a:cubicBezTo>
                <a:cubicBezTo>
                  <a:pt x="2047288" y="2510"/>
                  <a:pt x="2055190" y="-69"/>
                  <a:pt x="2065312" y="1"/>
                </a:cubicBezTo>
                <a:close/>
                <a:moveTo>
                  <a:pt x="1844951" y="1"/>
                </a:moveTo>
                <a:lnTo>
                  <a:pt x="1857552" y="1"/>
                </a:lnTo>
                <a:cubicBezTo>
                  <a:pt x="1860124" y="1"/>
                  <a:pt x="1861410" y="1285"/>
                  <a:pt x="1861410" y="3851"/>
                </a:cubicBezTo>
                <a:lnTo>
                  <a:pt x="1861410" y="12321"/>
                </a:lnTo>
                <a:cubicBezTo>
                  <a:pt x="1861410" y="14888"/>
                  <a:pt x="1860124" y="16171"/>
                  <a:pt x="1857552" y="16171"/>
                </a:cubicBezTo>
                <a:lnTo>
                  <a:pt x="1844951" y="16171"/>
                </a:lnTo>
                <a:cubicBezTo>
                  <a:pt x="1840225" y="16279"/>
                  <a:pt x="1836368" y="17865"/>
                  <a:pt x="1833378" y="20932"/>
                </a:cubicBezTo>
                <a:cubicBezTo>
                  <a:pt x="1830388" y="23998"/>
                  <a:pt x="1828845" y="27901"/>
                  <a:pt x="1828749" y="32639"/>
                </a:cubicBezTo>
                <a:lnTo>
                  <a:pt x="1828749" y="79211"/>
                </a:lnTo>
                <a:lnTo>
                  <a:pt x="1848808" y="79211"/>
                </a:lnTo>
                <a:cubicBezTo>
                  <a:pt x="1851380" y="79211"/>
                  <a:pt x="1852666" y="80495"/>
                  <a:pt x="1852666" y="83061"/>
                </a:cubicBezTo>
                <a:lnTo>
                  <a:pt x="1852666" y="91788"/>
                </a:lnTo>
                <a:cubicBezTo>
                  <a:pt x="1852666" y="94355"/>
                  <a:pt x="1851380" y="95638"/>
                  <a:pt x="1848808" y="95638"/>
                </a:cubicBezTo>
                <a:lnTo>
                  <a:pt x="1828749" y="95638"/>
                </a:lnTo>
                <a:lnTo>
                  <a:pt x="1828749" y="147355"/>
                </a:lnTo>
                <a:cubicBezTo>
                  <a:pt x="1828845" y="152196"/>
                  <a:pt x="1830388" y="156087"/>
                  <a:pt x="1833378" y="159030"/>
                </a:cubicBezTo>
                <a:cubicBezTo>
                  <a:pt x="1836368" y="161973"/>
                  <a:pt x="1840225" y="163485"/>
                  <a:pt x="1844951" y="163565"/>
                </a:cubicBezTo>
                <a:lnTo>
                  <a:pt x="1857552" y="163565"/>
                </a:lnTo>
                <a:cubicBezTo>
                  <a:pt x="1860124" y="163565"/>
                  <a:pt x="1861410" y="164848"/>
                  <a:pt x="1861410" y="167415"/>
                </a:cubicBezTo>
                <a:lnTo>
                  <a:pt x="1861410" y="176142"/>
                </a:lnTo>
                <a:cubicBezTo>
                  <a:pt x="1861410" y="178709"/>
                  <a:pt x="1860124" y="179992"/>
                  <a:pt x="1857552" y="179992"/>
                </a:cubicBezTo>
                <a:lnTo>
                  <a:pt x="1844951" y="179992"/>
                </a:lnTo>
                <a:cubicBezTo>
                  <a:pt x="1834813" y="179843"/>
                  <a:pt x="1826879" y="176868"/>
                  <a:pt x="1821149" y="171068"/>
                </a:cubicBezTo>
                <a:cubicBezTo>
                  <a:pt x="1815418" y="165267"/>
                  <a:pt x="1812562" y="157535"/>
                  <a:pt x="1812579" y="147870"/>
                </a:cubicBezTo>
                <a:lnTo>
                  <a:pt x="1812579" y="32639"/>
                </a:lnTo>
                <a:cubicBezTo>
                  <a:pt x="1812562" y="21267"/>
                  <a:pt x="1815418" y="12967"/>
                  <a:pt x="1821149" y="7739"/>
                </a:cubicBezTo>
                <a:cubicBezTo>
                  <a:pt x="1826879" y="2510"/>
                  <a:pt x="1834813" y="-69"/>
                  <a:pt x="1844951" y="1"/>
                </a:cubicBezTo>
                <a:close/>
                <a:moveTo>
                  <a:pt x="1590143" y="1"/>
                </a:moveTo>
                <a:lnTo>
                  <a:pt x="1602720" y="1"/>
                </a:lnTo>
                <a:cubicBezTo>
                  <a:pt x="1612178" y="27"/>
                  <a:pt x="1619908" y="2799"/>
                  <a:pt x="1625909" y="8316"/>
                </a:cubicBezTo>
                <a:cubicBezTo>
                  <a:pt x="1631910" y="13832"/>
                  <a:pt x="1635067" y="21939"/>
                  <a:pt x="1635382" y="32635"/>
                </a:cubicBezTo>
                <a:lnTo>
                  <a:pt x="1635382" y="147874"/>
                </a:lnTo>
                <a:cubicBezTo>
                  <a:pt x="1635180" y="158211"/>
                  <a:pt x="1632054" y="166135"/>
                  <a:pt x="1626005" y="171646"/>
                </a:cubicBezTo>
                <a:cubicBezTo>
                  <a:pt x="1619956" y="177157"/>
                  <a:pt x="1612194" y="179939"/>
                  <a:pt x="1602720" y="179992"/>
                </a:cubicBezTo>
                <a:lnTo>
                  <a:pt x="1590143" y="179992"/>
                </a:lnTo>
                <a:cubicBezTo>
                  <a:pt x="1587577" y="179992"/>
                  <a:pt x="1586293" y="178709"/>
                  <a:pt x="1586293" y="176142"/>
                </a:cubicBezTo>
                <a:lnTo>
                  <a:pt x="1586293" y="3851"/>
                </a:lnTo>
                <a:cubicBezTo>
                  <a:pt x="1586293" y="1285"/>
                  <a:pt x="1587577" y="1"/>
                  <a:pt x="1590143" y="1"/>
                </a:cubicBezTo>
                <a:close/>
                <a:moveTo>
                  <a:pt x="1109242" y="1"/>
                </a:moveTo>
                <a:lnTo>
                  <a:pt x="1121306" y="1"/>
                </a:lnTo>
                <a:cubicBezTo>
                  <a:pt x="1123873" y="1"/>
                  <a:pt x="1125156" y="1285"/>
                  <a:pt x="1125156" y="3852"/>
                </a:cubicBezTo>
                <a:lnTo>
                  <a:pt x="1125156" y="12578"/>
                </a:lnTo>
                <a:cubicBezTo>
                  <a:pt x="1125156" y="15145"/>
                  <a:pt x="1123873" y="16429"/>
                  <a:pt x="1121306" y="16429"/>
                </a:cubicBezTo>
                <a:lnTo>
                  <a:pt x="1109756" y="16429"/>
                </a:lnTo>
                <a:cubicBezTo>
                  <a:pt x="1104899" y="16525"/>
                  <a:pt x="1100959" y="18068"/>
                  <a:pt x="1097937" y="21059"/>
                </a:cubicBezTo>
                <a:cubicBezTo>
                  <a:pt x="1094914" y="24050"/>
                  <a:pt x="1093358" y="27908"/>
                  <a:pt x="1093266" y="32635"/>
                </a:cubicBezTo>
                <a:cubicBezTo>
                  <a:pt x="1093434" y="37079"/>
                  <a:pt x="1095108" y="44525"/>
                  <a:pt x="1098289" y="54974"/>
                </a:cubicBezTo>
                <a:cubicBezTo>
                  <a:pt x="1101470" y="65422"/>
                  <a:pt x="1105154" y="76904"/>
                  <a:pt x="1109340" y="89418"/>
                </a:cubicBezTo>
                <a:cubicBezTo>
                  <a:pt x="1113526" y="101933"/>
                  <a:pt x="1117209" y="113511"/>
                  <a:pt x="1120390" y="124152"/>
                </a:cubicBezTo>
                <a:cubicBezTo>
                  <a:pt x="1123571" y="134794"/>
                  <a:pt x="1125246" y="142530"/>
                  <a:pt x="1125413" y="147360"/>
                </a:cubicBezTo>
                <a:cubicBezTo>
                  <a:pt x="1125324" y="156820"/>
                  <a:pt x="1122422" y="164573"/>
                  <a:pt x="1116710" y="170619"/>
                </a:cubicBezTo>
                <a:cubicBezTo>
                  <a:pt x="1110998" y="176665"/>
                  <a:pt x="1103012" y="179790"/>
                  <a:pt x="1092753" y="179992"/>
                </a:cubicBezTo>
                <a:lnTo>
                  <a:pt x="1080176" y="179992"/>
                </a:lnTo>
                <a:cubicBezTo>
                  <a:pt x="1078887" y="179992"/>
                  <a:pt x="1077935" y="179671"/>
                  <a:pt x="1077320" y="179030"/>
                </a:cubicBezTo>
                <a:cubicBezTo>
                  <a:pt x="1076705" y="178388"/>
                  <a:pt x="1076459" y="177425"/>
                  <a:pt x="1076582" y="176142"/>
                </a:cubicBezTo>
                <a:lnTo>
                  <a:pt x="1076582" y="167415"/>
                </a:lnTo>
                <a:cubicBezTo>
                  <a:pt x="1076582" y="164848"/>
                  <a:pt x="1077866" y="163565"/>
                  <a:pt x="1080432" y="163565"/>
                </a:cubicBezTo>
                <a:lnTo>
                  <a:pt x="1092240" y="163565"/>
                </a:lnTo>
                <a:cubicBezTo>
                  <a:pt x="1096984" y="163485"/>
                  <a:pt x="1100891" y="161973"/>
                  <a:pt x="1103962" y="159031"/>
                </a:cubicBezTo>
                <a:cubicBezTo>
                  <a:pt x="1107032" y="156089"/>
                  <a:pt x="1108621" y="152199"/>
                  <a:pt x="1108729" y="147360"/>
                </a:cubicBezTo>
                <a:cubicBezTo>
                  <a:pt x="1108499" y="142530"/>
                  <a:pt x="1106788" y="134794"/>
                  <a:pt x="1103597" y="124152"/>
                </a:cubicBezTo>
                <a:cubicBezTo>
                  <a:pt x="1100406" y="113511"/>
                  <a:pt x="1096726" y="101933"/>
                  <a:pt x="1092559" y="89418"/>
                </a:cubicBezTo>
                <a:cubicBezTo>
                  <a:pt x="1088391" y="76904"/>
                  <a:pt x="1084728" y="65422"/>
                  <a:pt x="1081569" y="54974"/>
                </a:cubicBezTo>
                <a:cubicBezTo>
                  <a:pt x="1078410" y="44525"/>
                  <a:pt x="1076748" y="37079"/>
                  <a:pt x="1076582" y="32635"/>
                </a:cubicBezTo>
                <a:cubicBezTo>
                  <a:pt x="1076559" y="23623"/>
                  <a:pt x="1079236" y="15998"/>
                  <a:pt x="1084611" y="9760"/>
                </a:cubicBezTo>
                <a:cubicBezTo>
                  <a:pt x="1089986" y="3521"/>
                  <a:pt x="1098197" y="268"/>
                  <a:pt x="1109242" y="1"/>
                </a:cubicBezTo>
                <a:close/>
                <a:moveTo>
                  <a:pt x="894819" y="1"/>
                </a:moveTo>
                <a:lnTo>
                  <a:pt x="903545" y="1"/>
                </a:lnTo>
                <a:cubicBezTo>
                  <a:pt x="906112" y="2"/>
                  <a:pt x="907396" y="1288"/>
                  <a:pt x="907396" y="3859"/>
                </a:cubicBezTo>
                <a:lnTo>
                  <a:pt x="907396" y="176135"/>
                </a:lnTo>
                <a:cubicBezTo>
                  <a:pt x="907396" y="178706"/>
                  <a:pt x="906112" y="179992"/>
                  <a:pt x="903545" y="179992"/>
                </a:cubicBezTo>
                <a:lnTo>
                  <a:pt x="894819" y="179992"/>
                </a:lnTo>
                <a:cubicBezTo>
                  <a:pt x="892251" y="179992"/>
                  <a:pt x="890968" y="178706"/>
                  <a:pt x="890968" y="176135"/>
                </a:cubicBezTo>
                <a:lnTo>
                  <a:pt x="890968" y="3859"/>
                </a:lnTo>
                <a:cubicBezTo>
                  <a:pt x="890968" y="1288"/>
                  <a:pt x="892251" y="2"/>
                  <a:pt x="894819" y="1"/>
                </a:cubicBezTo>
                <a:close/>
                <a:moveTo>
                  <a:pt x="699667" y="1"/>
                </a:moveTo>
                <a:lnTo>
                  <a:pt x="711731" y="1"/>
                </a:lnTo>
                <a:cubicBezTo>
                  <a:pt x="714298" y="1"/>
                  <a:pt x="715581" y="1285"/>
                  <a:pt x="715581" y="3852"/>
                </a:cubicBezTo>
                <a:lnTo>
                  <a:pt x="715581" y="12578"/>
                </a:lnTo>
                <a:cubicBezTo>
                  <a:pt x="715581" y="15145"/>
                  <a:pt x="714298" y="16429"/>
                  <a:pt x="711731" y="16429"/>
                </a:cubicBezTo>
                <a:lnTo>
                  <a:pt x="700180" y="16429"/>
                </a:lnTo>
                <a:cubicBezTo>
                  <a:pt x="695323" y="16525"/>
                  <a:pt x="691384" y="18068"/>
                  <a:pt x="688362" y="21059"/>
                </a:cubicBezTo>
                <a:cubicBezTo>
                  <a:pt x="685339" y="24050"/>
                  <a:pt x="683782" y="27908"/>
                  <a:pt x="683691" y="32635"/>
                </a:cubicBezTo>
                <a:cubicBezTo>
                  <a:pt x="683858" y="37079"/>
                  <a:pt x="685533" y="44525"/>
                  <a:pt x="688714" y="54974"/>
                </a:cubicBezTo>
                <a:cubicBezTo>
                  <a:pt x="691895" y="65422"/>
                  <a:pt x="695579" y="76904"/>
                  <a:pt x="699764" y="89418"/>
                </a:cubicBezTo>
                <a:cubicBezTo>
                  <a:pt x="703950" y="101933"/>
                  <a:pt x="707634" y="113511"/>
                  <a:pt x="710815" y="124152"/>
                </a:cubicBezTo>
                <a:cubicBezTo>
                  <a:pt x="713996" y="134794"/>
                  <a:pt x="715670" y="142530"/>
                  <a:pt x="715838" y="147360"/>
                </a:cubicBezTo>
                <a:cubicBezTo>
                  <a:pt x="715748" y="156820"/>
                  <a:pt x="712847" y="164573"/>
                  <a:pt x="707135" y="170619"/>
                </a:cubicBezTo>
                <a:cubicBezTo>
                  <a:pt x="701423" y="176665"/>
                  <a:pt x="693437" y="179790"/>
                  <a:pt x="683178" y="179992"/>
                </a:cubicBezTo>
                <a:lnTo>
                  <a:pt x="670600" y="179992"/>
                </a:lnTo>
                <a:cubicBezTo>
                  <a:pt x="669312" y="179992"/>
                  <a:pt x="668360" y="179671"/>
                  <a:pt x="667745" y="179030"/>
                </a:cubicBezTo>
                <a:cubicBezTo>
                  <a:pt x="667129" y="178388"/>
                  <a:pt x="666884" y="177425"/>
                  <a:pt x="667007" y="176142"/>
                </a:cubicBezTo>
                <a:lnTo>
                  <a:pt x="667007" y="167415"/>
                </a:lnTo>
                <a:cubicBezTo>
                  <a:pt x="667007" y="164848"/>
                  <a:pt x="668290" y="163565"/>
                  <a:pt x="670857" y="163565"/>
                </a:cubicBezTo>
                <a:lnTo>
                  <a:pt x="682664" y="163565"/>
                </a:lnTo>
                <a:cubicBezTo>
                  <a:pt x="687409" y="163485"/>
                  <a:pt x="691316" y="161973"/>
                  <a:pt x="694387" y="159031"/>
                </a:cubicBezTo>
                <a:cubicBezTo>
                  <a:pt x="697457" y="156089"/>
                  <a:pt x="699046" y="152199"/>
                  <a:pt x="699154" y="147360"/>
                </a:cubicBezTo>
                <a:cubicBezTo>
                  <a:pt x="698924" y="142530"/>
                  <a:pt x="697213" y="134794"/>
                  <a:pt x="694022" y="124152"/>
                </a:cubicBezTo>
                <a:cubicBezTo>
                  <a:pt x="690831" y="113511"/>
                  <a:pt x="687151" y="101933"/>
                  <a:pt x="682984" y="89418"/>
                </a:cubicBezTo>
                <a:cubicBezTo>
                  <a:pt x="678816" y="76904"/>
                  <a:pt x="675153" y="65422"/>
                  <a:pt x="671993" y="54974"/>
                </a:cubicBezTo>
                <a:cubicBezTo>
                  <a:pt x="668834" y="44525"/>
                  <a:pt x="667172" y="37079"/>
                  <a:pt x="667007" y="32635"/>
                </a:cubicBezTo>
                <a:cubicBezTo>
                  <a:pt x="666984" y="23623"/>
                  <a:pt x="669660" y="15998"/>
                  <a:pt x="675036" y="9760"/>
                </a:cubicBezTo>
                <a:cubicBezTo>
                  <a:pt x="680411" y="3521"/>
                  <a:pt x="688622" y="268"/>
                  <a:pt x="699667" y="1"/>
                </a:cubicBezTo>
                <a:close/>
                <a:moveTo>
                  <a:pt x="482875" y="1"/>
                </a:moveTo>
                <a:lnTo>
                  <a:pt x="495477" y="1"/>
                </a:lnTo>
                <a:cubicBezTo>
                  <a:pt x="498049" y="1"/>
                  <a:pt x="499335" y="1285"/>
                  <a:pt x="499335" y="3851"/>
                </a:cubicBezTo>
                <a:lnTo>
                  <a:pt x="499335" y="12321"/>
                </a:lnTo>
                <a:cubicBezTo>
                  <a:pt x="499335" y="14888"/>
                  <a:pt x="498049" y="16171"/>
                  <a:pt x="495477" y="16171"/>
                </a:cubicBezTo>
                <a:lnTo>
                  <a:pt x="482875" y="16171"/>
                </a:lnTo>
                <a:cubicBezTo>
                  <a:pt x="478150" y="16279"/>
                  <a:pt x="474292" y="17865"/>
                  <a:pt x="471303" y="20932"/>
                </a:cubicBezTo>
                <a:cubicBezTo>
                  <a:pt x="468313" y="23998"/>
                  <a:pt x="466770" y="27901"/>
                  <a:pt x="466673" y="32639"/>
                </a:cubicBezTo>
                <a:lnTo>
                  <a:pt x="466673" y="79211"/>
                </a:lnTo>
                <a:lnTo>
                  <a:pt x="486733" y="79211"/>
                </a:lnTo>
                <a:cubicBezTo>
                  <a:pt x="489305" y="79211"/>
                  <a:pt x="490591" y="80495"/>
                  <a:pt x="490591" y="83061"/>
                </a:cubicBezTo>
                <a:lnTo>
                  <a:pt x="490591" y="91788"/>
                </a:lnTo>
                <a:cubicBezTo>
                  <a:pt x="490591" y="94355"/>
                  <a:pt x="489305" y="95638"/>
                  <a:pt x="486733" y="95638"/>
                </a:cubicBezTo>
                <a:lnTo>
                  <a:pt x="466673" y="95638"/>
                </a:lnTo>
                <a:lnTo>
                  <a:pt x="466673" y="147355"/>
                </a:lnTo>
                <a:cubicBezTo>
                  <a:pt x="466770" y="152196"/>
                  <a:pt x="468313" y="156087"/>
                  <a:pt x="471303" y="159030"/>
                </a:cubicBezTo>
                <a:cubicBezTo>
                  <a:pt x="474292" y="161973"/>
                  <a:pt x="478150" y="163485"/>
                  <a:pt x="482875" y="163565"/>
                </a:cubicBezTo>
                <a:lnTo>
                  <a:pt x="495477" y="163565"/>
                </a:lnTo>
                <a:cubicBezTo>
                  <a:pt x="498049" y="163565"/>
                  <a:pt x="499335" y="164848"/>
                  <a:pt x="499335" y="167415"/>
                </a:cubicBezTo>
                <a:lnTo>
                  <a:pt x="499335" y="176142"/>
                </a:lnTo>
                <a:cubicBezTo>
                  <a:pt x="499335" y="178709"/>
                  <a:pt x="498049" y="179992"/>
                  <a:pt x="495477" y="179992"/>
                </a:cubicBezTo>
                <a:lnTo>
                  <a:pt x="482875" y="179992"/>
                </a:lnTo>
                <a:cubicBezTo>
                  <a:pt x="472738" y="179843"/>
                  <a:pt x="464804" y="176868"/>
                  <a:pt x="459074" y="171068"/>
                </a:cubicBezTo>
                <a:cubicBezTo>
                  <a:pt x="453343" y="165267"/>
                  <a:pt x="450487" y="157535"/>
                  <a:pt x="450504" y="147870"/>
                </a:cubicBezTo>
                <a:lnTo>
                  <a:pt x="450504" y="32639"/>
                </a:lnTo>
                <a:cubicBezTo>
                  <a:pt x="450487" y="21267"/>
                  <a:pt x="453343" y="12967"/>
                  <a:pt x="459074" y="7739"/>
                </a:cubicBezTo>
                <a:cubicBezTo>
                  <a:pt x="464804" y="2510"/>
                  <a:pt x="472738" y="-69"/>
                  <a:pt x="482875" y="1"/>
                </a:cubicBezTo>
                <a:close/>
                <a:moveTo>
                  <a:pt x="228068" y="1"/>
                </a:moveTo>
                <a:lnTo>
                  <a:pt x="236795" y="1"/>
                </a:lnTo>
                <a:cubicBezTo>
                  <a:pt x="239362" y="1"/>
                  <a:pt x="240645" y="1287"/>
                  <a:pt x="240645" y="3859"/>
                </a:cubicBezTo>
                <a:lnTo>
                  <a:pt x="240645" y="78954"/>
                </a:lnTo>
                <a:lnTo>
                  <a:pt x="256879" y="78954"/>
                </a:lnTo>
                <a:lnTo>
                  <a:pt x="256879" y="3859"/>
                </a:lnTo>
                <a:cubicBezTo>
                  <a:pt x="256879" y="1287"/>
                  <a:pt x="258163" y="1"/>
                  <a:pt x="260729" y="1"/>
                </a:cubicBezTo>
                <a:lnTo>
                  <a:pt x="269456" y="1"/>
                </a:lnTo>
                <a:cubicBezTo>
                  <a:pt x="272023" y="1"/>
                  <a:pt x="273306" y="1287"/>
                  <a:pt x="273306" y="3859"/>
                </a:cubicBezTo>
                <a:lnTo>
                  <a:pt x="273306" y="176134"/>
                </a:lnTo>
                <a:cubicBezTo>
                  <a:pt x="273306" y="178706"/>
                  <a:pt x="272023" y="179992"/>
                  <a:pt x="269456" y="179992"/>
                </a:cubicBezTo>
                <a:lnTo>
                  <a:pt x="260729" y="179992"/>
                </a:lnTo>
                <a:cubicBezTo>
                  <a:pt x="258163" y="179992"/>
                  <a:pt x="256879" y="178706"/>
                  <a:pt x="256879" y="176134"/>
                </a:cubicBezTo>
                <a:lnTo>
                  <a:pt x="256879" y="95124"/>
                </a:lnTo>
                <a:lnTo>
                  <a:pt x="240645" y="95124"/>
                </a:lnTo>
                <a:lnTo>
                  <a:pt x="240645" y="176134"/>
                </a:lnTo>
                <a:cubicBezTo>
                  <a:pt x="240645" y="178706"/>
                  <a:pt x="239362" y="179992"/>
                  <a:pt x="236795" y="179992"/>
                </a:cubicBezTo>
                <a:lnTo>
                  <a:pt x="228068" y="179992"/>
                </a:lnTo>
                <a:cubicBezTo>
                  <a:pt x="225501" y="179992"/>
                  <a:pt x="224218" y="178706"/>
                  <a:pt x="224218" y="176134"/>
                </a:cubicBezTo>
                <a:lnTo>
                  <a:pt x="224218" y="3859"/>
                </a:lnTo>
                <a:cubicBezTo>
                  <a:pt x="224218" y="1287"/>
                  <a:pt x="225501" y="1"/>
                  <a:pt x="228068" y="1"/>
                </a:cubicBezTo>
                <a:close/>
                <a:moveTo>
                  <a:pt x="3857" y="1"/>
                </a:moveTo>
                <a:lnTo>
                  <a:pt x="45230" y="1"/>
                </a:lnTo>
                <a:cubicBezTo>
                  <a:pt x="47802" y="1"/>
                  <a:pt x="49088" y="1285"/>
                  <a:pt x="49088" y="3852"/>
                </a:cubicBezTo>
                <a:lnTo>
                  <a:pt x="49088" y="12578"/>
                </a:lnTo>
                <a:cubicBezTo>
                  <a:pt x="49088" y="15145"/>
                  <a:pt x="47802" y="16429"/>
                  <a:pt x="45230" y="16429"/>
                </a:cubicBezTo>
                <a:lnTo>
                  <a:pt x="32629" y="16429"/>
                </a:lnTo>
                <a:lnTo>
                  <a:pt x="32629" y="176134"/>
                </a:lnTo>
                <a:cubicBezTo>
                  <a:pt x="32629" y="178706"/>
                  <a:pt x="31345" y="179992"/>
                  <a:pt x="28779" y="179992"/>
                </a:cubicBezTo>
                <a:lnTo>
                  <a:pt x="20052" y="179992"/>
                </a:lnTo>
                <a:cubicBezTo>
                  <a:pt x="17485" y="179992"/>
                  <a:pt x="16202" y="178706"/>
                  <a:pt x="16202" y="176134"/>
                </a:cubicBezTo>
                <a:lnTo>
                  <a:pt x="16202" y="16429"/>
                </a:lnTo>
                <a:lnTo>
                  <a:pt x="3857" y="16429"/>
                </a:lnTo>
                <a:cubicBezTo>
                  <a:pt x="1285" y="16429"/>
                  <a:pt x="0" y="15145"/>
                  <a:pt x="0" y="12578"/>
                </a:cubicBezTo>
                <a:lnTo>
                  <a:pt x="0" y="3852"/>
                </a:lnTo>
                <a:cubicBezTo>
                  <a:pt x="0" y="1285"/>
                  <a:pt x="1285" y="1"/>
                  <a:pt x="385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99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0" grpId="0" bldLvl="0" animBg="1"/>
      <p:bldP spid="30" grpId="1" bldLvl="0" animBg="1"/>
      <p:bldP spid="1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3389" y="1627177"/>
            <a:ext cx="6949696" cy="3782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43" name="圆角矩形 19"/>
          <p:cNvSpPr>
            <a:spLocks noChangeAspect="1" noChangeArrowheads="1"/>
          </p:cNvSpPr>
          <p:nvPr/>
        </p:nvSpPr>
        <p:spPr bwMode="auto">
          <a:xfrm>
            <a:off x="1793715" y="6145766"/>
            <a:ext cx="1081275" cy="1078894"/>
          </a:xfrm>
          <a:prstGeom prst="roundRect">
            <a:avLst>
              <a:gd name="adj" fmla="val 3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5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445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0" y="6286920"/>
            <a:ext cx="802621" cy="7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33"/>
          <p:cNvSpPr txBox="1"/>
          <p:nvPr/>
        </p:nvSpPr>
        <p:spPr>
          <a:xfrm>
            <a:off x="11837183" y="2013559"/>
            <a:ext cx="2836470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AU" altLang="zh-CN" sz="4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11837183" y="2845117"/>
            <a:ext cx="604278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defTabSz="182880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sz="2400">
                <a:solidFill>
                  <a:schemeClr val="bg1"/>
                </a:solidFill>
                <a:cs typeface="+mn-ea"/>
                <a:sym typeface="+mn-lt"/>
              </a:rPr>
              <a:t>通过做本次的毕业设计，我学习到了很多东西。</a:t>
            </a:r>
            <a:r>
              <a:rPr sz="2400">
                <a:solidFill>
                  <a:schemeClr val="bg1"/>
                </a:solidFill>
                <a:cs typeface="+mn-ea"/>
                <a:sym typeface="+mn-lt"/>
              </a:rPr>
              <a:t>我这次所做的图书借阅管理系统，实现了图书借阅的基本功能</a:t>
            </a:r>
            <a:r>
              <a:rPr lang="zh-CN" sz="24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sz="2400">
                <a:solidFill>
                  <a:schemeClr val="bg1"/>
                </a:solidFill>
                <a:cs typeface="+mn-ea"/>
                <a:sym typeface="+mn-lt"/>
              </a:rPr>
              <a:t>同时，也让我认识到了自身的不足。</a:t>
            </a:r>
            <a:endParaRPr lang="zh-CN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 Placeholder 33"/>
          <p:cNvSpPr txBox="1"/>
          <p:nvPr/>
        </p:nvSpPr>
        <p:spPr>
          <a:xfrm>
            <a:off x="3154872" y="6287280"/>
            <a:ext cx="2836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AU" sz="48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展望</a:t>
            </a:r>
            <a:endParaRPr lang="zh-CN" altLang="en-AU" sz="48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3154680" y="7401560"/>
            <a:ext cx="127908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defTabSz="182880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800" dirty="0">
                <a:solidFill>
                  <a:schemeClr val="bg1">
                    <a:lumMod val="50000"/>
                  </a:schemeClr>
                </a:solidFill>
                <a:uFillTx/>
                <a:cs typeface="+mn-ea"/>
                <a:sym typeface="+mn-lt"/>
              </a:rPr>
              <a:t>校园阅览室图书借阅管理系统是一个较为复杂的系统工程，随着技术日新月异的发展，对各个业务系统也提出来新的要求，这就需要我们不定地去探索新的需求，发展新的技术，使得系统更加的完善。</a:t>
            </a:r>
            <a:endParaRPr lang="zh-CN" sz="2800" dirty="0">
              <a:solidFill>
                <a:schemeClr val="bg1">
                  <a:lumMod val="50000"/>
                </a:schemeClr>
              </a:solidFill>
              <a:uFillTx/>
              <a:cs typeface="+mn-ea"/>
              <a:sym typeface="+mn-lt"/>
            </a:endParaRPr>
          </a:p>
        </p:txBody>
      </p:sp>
      <p:cxnSp>
        <p:nvCxnSpPr>
          <p:cNvPr id="17" name="Straight Connector 78"/>
          <p:cNvCxnSpPr/>
          <p:nvPr/>
        </p:nvCxnSpPr>
        <p:spPr>
          <a:xfrm>
            <a:off x="8343590" y="1626643"/>
            <a:ext cx="160399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042887" y="1197467"/>
            <a:ext cx="2181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latin typeface="微软雅黑" panose="020B0503020204020204" pitchFamily="34" charset="-122"/>
                <a:cs typeface="+mn-ea"/>
                <a:sym typeface="+mn-lt"/>
              </a:rPr>
              <a:t>Speech/Training Topics</a:t>
            </a:r>
            <a:endParaRPr lang="en-US" altLang="zh-CN" sz="1200" dirty="0">
              <a:solidFill>
                <a:srgbClr val="44546A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13363" y="275827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总结与展望</a:t>
            </a:r>
            <a:endParaRPr lang="zh-CN" altLang="en-US" sz="5400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48260" y="1627177"/>
            <a:ext cx="11431712" cy="378208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4716" b="-34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2" name="自由: 形状 34"/>
          <p:cNvSpPr/>
          <p:nvPr/>
        </p:nvSpPr>
        <p:spPr>
          <a:xfrm rot="2700000">
            <a:off x="13141851" y="9131145"/>
            <a:ext cx="198445" cy="198445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rgbClr val="40A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88" tIns="51444" rIns="102888" bIns="51444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2700">
              <a:solidFill>
                <a:srgbClr val="E8E9E9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49640" y="6048854"/>
            <a:ext cx="7463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649642" y="4701775"/>
            <a:ext cx="746351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8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谢谢您的聆听</a:t>
            </a:r>
            <a:endParaRPr lang="zh-CN" altLang="en-US" sz="88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2022815" y="4159947"/>
            <a:ext cx="3025566" cy="287493"/>
          </a:xfrm>
          <a:custGeom>
            <a:avLst/>
            <a:gdLst/>
            <a:ahLst/>
            <a:cxnLst/>
            <a:rect l="l" t="t" r="r" b="b"/>
            <a:pathLst>
              <a:path w="4573488" h="434578">
                <a:moveTo>
                  <a:pt x="4518422" y="346770"/>
                </a:moveTo>
                <a:cubicBezTo>
                  <a:pt x="4520158" y="346770"/>
                  <a:pt x="4524127" y="347762"/>
                  <a:pt x="4530328" y="349746"/>
                </a:cubicBezTo>
                <a:cubicBezTo>
                  <a:pt x="4532808" y="349746"/>
                  <a:pt x="4538762" y="348754"/>
                  <a:pt x="4548188" y="346770"/>
                </a:cubicBezTo>
                <a:cubicBezTo>
                  <a:pt x="4565054" y="347762"/>
                  <a:pt x="4573488" y="350242"/>
                  <a:pt x="4573488" y="354211"/>
                </a:cubicBezTo>
                <a:lnTo>
                  <a:pt x="4573488" y="357188"/>
                </a:lnTo>
                <a:cubicBezTo>
                  <a:pt x="4573488" y="361156"/>
                  <a:pt x="4572992" y="363141"/>
                  <a:pt x="4572000" y="363141"/>
                </a:cubicBezTo>
                <a:lnTo>
                  <a:pt x="4573488" y="373559"/>
                </a:lnTo>
                <a:lnTo>
                  <a:pt x="4573488" y="404813"/>
                </a:lnTo>
                <a:cubicBezTo>
                  <a:pt x="4573488" y="422672"/>
                  <a:pt x="4570016" y="431602"/>
                  <a:pt x="4563070" y="431602"/>
                </a:cubicBezTo>
                <a:cubicBezTo>
                  <a:pt x="4537770" y="433586"/>
                  <a:pt x="4522886" y="434578"/>
                  <a:pt x="4518422" y="434578"/>
                </a:cubicBezTo>
                <a:lnTo>
                  <a:pt x="4513957" y="434578"/>
                </a:lnTo>
                <a:cubicBezTo>
                  <a:pt x="4506020" y="433834"/>
                  <a:pt x="4502051" y="430361"/>
                  <a:pt x="4502051" y="424160"/>
                </a:cubicBezTo>
                <a:cubicBezTo>
                  <a:pt x="4504035" y="417711"/>
                  <a:pt x="4505028" y="413742"/>
                  <a:pt x="4505028" y="412254"/>
                </a:cubicBezTo>
                <a:lnTo>
                  <a:pt x="4503539" y="398859"/>
                </a:lnTo>
                <a:lnTo>
                  <a:pt x="4505028" y="388441"/>
                </a:lnTo>
                <a:cubicBezTo>
                  <a:pt x="4502051" y="381248"/>
                  <a:pt x="4500562" y="376783"/>
                  <a:pt x="4500562" y="375047"/>
                </a:cubicBezTo>
                <a:cubicBezTo>
                  <a:pt x="4500562" y="356195"/>
                  <a:pt x="4506516" y="346770"/>
                  <a:pt x="4518422" y="346770"/>
                </a:cubicBezTo>
                <a:close/>
                <a:moveTo>
                  <a:pt x="3508772" y="346770"/>
                </a:moveTo>
                <a:cubicBezTo>
                  <a:pt x="3510508" y="346770"/>
                  <a:pt x="3514477" y="347762"/>
                  <a:pt x="3520678" y="349746"/>
                </a:cubicBezTo>
                <a:cubicBezTo>
                  <a:pt x="3523159" y="349746"/>
                  <a:pt x="3529112" y="348754"/>
                  <a:pt x="3538538" y="346770"/>
                </a:cubicBezTo>
                <a:cubicBezTo>
                  <a:pt x="3555404" y="347762"/>
                  <a:pt x="3563838" y="350242"/>
                  <a:pt x="3563838" y="354211"/>
                </a:cubicBezTo>
                <a:lnTo>
                  <a:pt x="3563838" y="357188"/>
                </a:lnTo>
                <a:cubicBezTo>
                  <a:pt x="3563838" y="361156"/>
                  <a:pt x="3563342" y="363141"/>
                  <a:pt x="3562350" y="363141"/>
                </a:cubicBezTo>
                <a:lnTo>
                  <a:pt x="3563838" y="373559"/>
                </a:lnTo>
                <a:lnTo>
                  <a:pt x="3563838" y="404813"/>
                </a:lnTo>
                <a:cubicBezTo>
                  <a:pt x="3563838" y="422672"/>
                  <a:pt x="3560366" y="431602"/>
                  <a:pt x="3553420" y="431602"/>
                </a:cubicBezTo>
                <a:cubicBezTo>
                  <a:pt x="3528120" y="433586"/>
                  <a:pt x="3513237" y="434578"/>
                  <a:pt x="3508772" y="434578"/>
                </a:cubicBezTo>
                <a:lnTo>
                  <a:pt x="3504307" y="434578"/>
                </a:lnTo>
                <a:cubicBezTo>
                  <a:pt x="3496370" y="433834"/>
                  <a:pt x="3492401" y="430361"/>
                  <a:pt x="3492401" y="424160"/>
                </a:cubicBezTo>
                <a:cubicBezTo>
                  <a:pt x="3494385" y="417711"/>
                  <a:pt x="3495377" y="413742"/>
                  <a:pt x="3495377" y="412254"/>
                </a:cubicBezTo>
                <a:lnTo>
                  <a:pt x="3493889" y="398859"/>
                </a:lnTo>
                <a:lnTo>
                  <a:pt x="3495377" y="388441"/>
                </a:lnTo>
                <a:cubicBezTo>
                  <a:pt x="3492401" y="381248"/>
                  <a:pt x="3490912" y="376783"/>
                  <a:pt x="3490912" y="375047"/>
                </a:cubicBezTo>
                <a:cubicBezTo>
                  <a:pt x="3490912" y="356195"/>
                  <a:pt x="3496866" y="346770"/>
                  <a:pt x="3508772" y="346770"/>
                </a:cubicBezTo>
                <a:close/>
                <a:moveTo>
                  <a:pt x="2908697" y="346770"/>
                </a:moveTo>
                <a:cubicBezTo>
                  <a:pt x="2910434" y="346770"/>
                  <a:pt x="2914402" y="347762"/>
                  <a:pt x="2920603" y="349746"/>
                </a:cubicBezTo>
                <a:cubicBezTo>
                  <a:pt x="2923084" y="349746"/>
                  <a:pt x="2929037" y="348754"/>
                  <a:pt x="2938462" y="346770"/>
                </a:cubicBezTo>
                <a:cubicBezTo>
                  <a:pt x="2955330" y="347762"/>
                  <a:pt x="2963763" y="350242"/>
                  <a:pt x="2963763" y="354211"/>
                </a:cubicBezTo>
                <a:lnTo>
                  <a:pt x="2963763" y="357188"/>
                </a:lnTo>
                <a:cubicBezTo>
                  <a:pt x="2963763" y="361156"/>
                  <a:pt x="2963268" y="363141"/>
                  <a:pt x="2962275" y="363141"/>
                </a:cubicBezTo>
                <a:lnTo>
                  <a:pt x="2963763" y="373559"/>
                </a:lnTo>
                <a:lnTo>
                  <a:pt x="2963763" y="404813"/>
                </a:lnTo>
                <a:cubicBezTo>
                  <a:pt x="2963763" y="422672"/>
                  <a:pt x="2960291" y="431602"/>
                  <a:pt x="2953345" y="431602"/>
                </a:cubicBezTo>
                <a:cubicBezTo>
                  <a:pt x="2928044" y="433586"/>
                  <a:pt x="2913162" y="434578"/>
                  <a:pt x="2908697" y="434578"/>
                </a:cubicBezTo>
                <a:lnTo>
                  <a:pt x="2904232" y="434578"/>
                </a:lnTo>
                <a:cubicBezTo>
                  <a:pt x="2896294" y="433834"/>
                  <a:pt x="2892326" y="430361"/>
                  <a:pt x="2892326" y="424160"/>
                </a:cubicBezTo>
                <a:cubicBezTo>
                  <a:pt x="2894310" y="417711"/>
                  <a:pt x="2895302" y="413742"/>
                  <a:pt x="2895302" y="412254"/>
                </a:cubicBezTo>
                <a:lnTo>
                  <a:pt x="2893814" y="398859"/>
                </a:lnTo>
                <a:lnTo>
                  <a:pt x="2895302" y="388441"/>
                </a:lnTo>
                <a:cubicBezTo>
                  <a:pt x="2892326" y="381248"/>
                  <a:pt x="2890838" y="376783"/>
                  <a:pt x="2890838" y="375047"/>
                </a:cubicBezTo>
                <a:cubicBezTo>
                  <a:pt x="2890838" y="356195"/>
                  <a:pt x="2896790" y="346770"/>
                  <a:pt x="2908697" y="346770"/>
                </a:cubicBezTo>
                <a:close/>
                <a:moveTo>
                  <a:pt x="851297" y="346770"/>
                </a:moveTo>
                <a:cubicBezTo>
                  <a:pt x="853033" y="346770"/>
                  <a:pt x="857002" y="347762"/>
                  <a:pt x="863203" y="349746"/>
                </a:cubicBezTo>
                <a:cubicBezTo>
                  <a:pt x="865683" y="349746"/>
                  <a:pt x="871637" y="348754"/>
                  <a:pt x="881062" y="346770"/>
                </a:cubicBezTo>
                <a:cubicBezTo>
                  <a:pt x="897929" y="347762"/>
                  <a:pt x="906363" y="350242"/>
                  <a:pt x="906363" y="354211"/>
                </a:cubicBezTo>
                <a:lnTo>
                  <a:pt x="906363" y="357188"/>
                </a:lnTo>
                <a:cubicBezTo>
                  <a:pt x="906363" y="361156"/>
                  <a:pt x="905867" y="363141"/>
                  <a:pt x="904875" y="363141"/>
                </a:cubicBezTo>
                <a:lnTo>
                  <a:pt x="906363" y="373559"/>
                </a:lnTo>
                <a:lnTo>
                  <a:pt x="906363" y="404813"/>
                </a:lnTo>
                <a:cubicBezTo>
                  <a:pt x="906363" y="422672"/>
                  <a:pt x="902890" y="431602"/>
                  <a:pt x="895945" y="431602"/>
                </a:cubicBezTo>
                <a:cubicBezTo>
                  <a:pt x="870644" y="433586"/>
                  <a:pt x="855762" y="434578"/>
                  <a:pt x="851297" y="434578"/>
                </a:cubicBezTo>
                <a:lnTo>
                  <a:pt x="846832" y="434578"/>
                </a:lnTo>
                <a:cubicBezTo>
                  <a:pt x="838894" y="433834"/>
                  <a:pt x="834926" y="430361"/>
                  <a:pt x="834926" y="424160"/>
                </a:cubicBezTo>
                <a:cubicBezTo>
                  <a:pt x="836910" y="417711"/>
                  <a:pt x="837902" y="413742"/>
                  <a:pt x="837902" y="412254"/>
                </a:cubicBezTo>
                <a:lnTo>
                  <a:pt x="836414" y="398859"/>
                </a:lnTo>
                <a:lnTo>
                  <a:pt x="837902" y="388441"/>
                </a:lnTo>
                <a:cubicBezTo>
                  <a:pt x="834926" y="381248"/>
                  <a:pt x="833437" y="376783"/>
                  <a:pt x="833437" y="375047"/>
                </a:cubicBezTo>
                <a:cubicBezTo>
                  <a:pt x="833437" y="356195"/>
                  <a:pt x="839390" y="346770"/>
                  <a:pt x="851297" y="346770"/>
                </a:cubicBezTo>
                <a:close/>
                <a:moveTo>
                  <a:pt x="4055269" y="275332"/>
                </a:moveTo>
                <a:cubicBezTo>
                  <a:pt x="4061718" y="277317"/>
                  <a:pt x="4066182" y="278309"/>
                  <a:pt x="4068663" y="278309"/>
                </a:cubicBezTo>
                <a:lnTo>
                  <a:pt x="4071640" y="278309"/>
                </a:lnTo>
                <a:lnTo>
                  <a:pt x="4082058" y="275332"/>
                </a:lnTo>
                <a:cubicBezTo>
                  <a:pt x="4098925" y="277317"/>
                  <a:pt x="4110335" y="278309"/>
                  <a:pt x="4116288" y="278309"/>
                </a:cubicBezTo>
                <a:lnTo>
                  <a:pt x="4125218" y="278309"/>
                </a:lnTo>
                <a:cubicBezTo>
                  <a:pt x="4127202" y="278309"/>
                  <a:pt x="4128194" y="279797"/>
                  <a:pt x="4128194" y="282774"/>
                </a:cubicBezTo>
                <a:cubicBezTo>
                  <a:pt x="4128194" y="286494"/>
                  <a:pt x="4127699" y="298897"/>
                  <a:pt x="4126706" y="319981"/>
                </a:cubicBezTo>
                <a:lnTo>
                  <a:pt x="4128194" y="325934"/>
                </a:lnTo>
                <a:lnTo>
                  <a:pt x="4126706" y="333375"/>
                </a:lnTo>
                <a:cubicBezTo>
                  <a:pt x="4126706" y="349746"/>
                  <a:pt x="4131171" y="361156"/>
                  <a:pt x="4140101" y="367606"/>
                </a:cubicBezTo>
                <a:lnTo>
                  <a:pt x="4146054" y="382488"/>
                </a:lnTo>
                <a:cubicBezTo>
                  <a:pt x="4144070" y="389930"/>
                  <a:pt x="4143077" y="394395"/>
                  <a:pt x="4143077" y="395883"/>
                </a:cubicBezTo>
                <a:cubicBezTo>
                  <a:pt x="4143077" y="397619"/>
                  <a:pt x="4144070" y="400596"/>
                  <a:pt x="4146054" y="404813"/>
                </a:cubicBezTo>
                <a:cubicBezTo>
                  <a:pt x="4144566" y="424656"/>
                  <a:pt x="4139605" y="434578"/>
                  <a:pt x="4131171" y="434578"/>
                </a:cubicBezTo>
                <a:lnTo>
                  <a:pt x="4129683" y="434578"/>
                </a:lnTo>
                <a:cubicBezTo>
                  <a:pt x="4097189" y="428625"/>
                  <a:pt x="4077345" y="422176"/>
                  <a:pt x="4070152" y="415231"/>
                </a:cubicBezTo>
                <a:cubicBezTo>
                  <a:pt x="4055517" y="408533"/>
                  <a:pt x="4045099" y="398611"/>
                  <a:pt x="4038898" y="385465"/>
                </a:cubicBezTo>
                <a:cubicBezTo>
                  <a:pt x="4036169" y="385465"/>
                  <a:pt x="4033689" y="377527"/>
                  <a:pt x="4031456" y="361652"/>
                </a:cubicBezTo>
                <a:cubicBezTo>
                  <a:pt x="4028728" y="359668"/>
                  <a:pt x="4026743" y="342801"/>
                  <a:pt x="4025503" y="311051"/>
                </a:cubicBezTo>
                <a:cubicBezTo>
                  <a:pt x="4026496" y="298649"/>
                  <a:pt x="4026992" y="292199"/>
                  <a:pt x="4026992" y="291703"/>
                </a:cubicBezTo>
                <a:cubicBezTo>
                  <a:pt x="4025007" y="286742"/>
                  <a:pt x="4024015" y="283270"/>
                  <a:pt x="4024015" y="281285"/>
                </a:cubicBezTo>
                <a:cubicBezTo>
                  <a:pt x="4026992" y="277317"/>
                  <a:pt x="4037410" y="275332"/>
                  <a:pt x="4055269" y="275332"/>
                </a:cubicBezTo>
                <a:close/>
                <a:moveTo>
                  <a:pt x="1626394" y="275332"/>
                </a:moveTo>
                <a:cubicBezTo>
                  <a:pt x="1632843" y="277317"/>
                  <a:pt x="1637308" y="278309"/>
                  <a:pt x="1639788" y="278309"/>
                </a:cubicBezTo>
                <a:lnTo>
                  <a:pt x="1642765" y="278309"/>
                </a:lnTo>
                <a:lnTo>
                  <a:pt x="1653183" y="275332"/>
                </a:lnTo>
                <a:cubicBezTo>
                  <a:pt x="1670050" y="277317"/>
                  <a:pt x="1681460" y="278309"/>
                  <a:pt x="1687413" y="278309"/>
                </a:cubicBezTo>
                <a:lnTo>
                  <a:pt x="1696343" y="278309"/>
                </a:lnTo>
                <a:cubicBezTo>
                  <a:pt x="1698327" y="278309"/>
                  <a:pt x="1699320" y="279797"/>
                  <a:pt x="1699320" y="282774"/>
                </a:cubicBezTo>
                <a:cubicBezTo>
                  <a:pt x="1699320" y="286494"/>
                  <a:pt x="1698824" y="298897"/>
                  <a:pt x="1697831" y="319981"/>
                </a:cubicBezTo>
                <a:lnTo>
                  <a:pt x="1699320" y="325934"/>
                </a:lnTo>
                <a:lnTo>
                  <a:pt x="1697831" y="333375"/>
                </a:lnTo>
                <a:cubicBezTo>
                  <a:pt x="1697831" y="349746"/>
                  <a:pt x="1702296" y="361156"/>
                  <a:pt x="1711226" y="367606"/>
                </a:cubicBezTo>
                <a:lnTo>
                  <a:pt x="1717179" y="382488"/>
                </a:lnTo>
                <a:cubicBezTo>
                  <a:pt x="1715195" y="389930"/>
                  <a:pt x="1714202" y="394395"/>
                  <a:pt x="1714202" y="395883"/>
                </a:cubicBezTo>
                <a:cubicBezTo>
                  <a:pt x="1714202" y="397619"/>
                  <a:pt x="1715195" y="400596"/>
                  <a:pt x="1717179" y="404813"/>
                </a:cubicBezTo>
                <a:cubicBezTo>
                  <a:pt x="1715691" y="424656"/>
                  <a:pt x="1710730" y="434578"/>
                  <a:pt x="1702296" y="434578"/>
                </a:cubicBezTo>
                <a:lnTo>
                  <a:pt x="1700808" y="434578"/>
                </a:lnTo>
                <a:cubicBezTo>
                  <a:pt x="1668314" y="428625"/>
                  <a:pt x="1648470" y="422176"/>
                  <a:pt x="1641277" y="415231"/>
                </a:cubicBezTo>
                <a:cubicBezTo>
                  <a:pt x="1626642" y="408533"/>
                  <a:pt x="1616224" y="398611"/>
                  <a:pt x="1610023" y="385465"/>
                </a:cubicBezTo>
                <a:cubicBezTo>
                  <a:pt x="1607294" y="385465"/>
                  <a:pt x="1604814" y="377527"/>
                  <a:pt x="1602581" y="361652"/>
                </a:cubicBezTo>
                <a:cubicBezTo>
                  <a:pt x="1599853" y="359668"/>
                  <a:pt x="1597868" y="342801"/>
                  <a:pt x="1596628" y="311051"/>
                </a:cubicBezTo>
                <a:cubicBezTo>
                  <a:pt x="1597621" y="298649"/>
                  <a:pt x="1598117" y="292199"/>
                  <a:pt x="1598117" y="291703"/>
                </a:cubicBezTo>
                <a:cubicBezTo>
                  <a:pt x="1596132" y="286742"/>
                  <a:pt x="1595140" y="283270"/>
                  <a:pt x="1595140" y="281285"/>
                </a:cubicBezTo>
                <a:cubicBezTo>
                  <a:pt x="1598117" y="277317"/>
                  <a:pt x="1608535" y="275332"/>
                  <a:pt x="1626394" y="275332"/>
                </a:cubicBezTo>
                <a:close/>
                <a:moveTo>
                  <a:pt x="1045369" y="275332"/>
                </a:moveTo>
                <a:cubicBezTo>
                  <a:pt x="1051818" y="277317"/>
                  <a:pt x="1056283" y="278309"/>
                  <a:pt x="1058763" y="278309"/>
                </a:cubicBezTo>
                <a:lnTo>
                  <a:pt x="1061740" y="278309"/>
                </a:lnTo>
                <a:lnTo>
                  <a:pt x="1072158" y="275332"/>
                </a:lnTo>
                <a:cubicBezTo>
                  <a:pt x="1089025" y="277317"/>
                  <a:pt x="1100435" y="278309"/>
                  <a:pt x="1106388" y="278309"/>
                </a:cubicBezTo>
                <a:lnTo>
                  <a:pt x="1115318" y="278309"/>
                </a:lnTo>
                <a:cubicBezTo>
                  <a:pt x="1117302" y="278309"/>
                  <a:pt x="1118294" y="279797"/>
                  <a:pt x="1118294" y="282774"/>
                </a:cubicBezTo>
                <a:cubicBezTo>
                  <a:pt x="1118294" y="286494"/>
                  <a:pt x="1117798" y="298897"/>
                  <a:pt x="1116806" y="319981"/>
                </a:cubicBezTo>
                <a:lnTo>
                  <a:pt x="1118294" y="325934"/>
                </a:lnTo>
                <a:lnTo>
                  <a:pt x="1116806" y="333375"/>
                </a:lnTo>
                <a:cubicBezTo>
                  <a:pt x="1116806" y="349746"/>
                  <a:pt x="1121271" y="361156"/>
                  <a:pt x="1130201" y="367606"/>
                </a:cubicBezTo>
                <a:lnTo>
                  <a:pt x="1136154" y="382488"/>
                </a:lnTo>
                <a:cubicBezTo>
                  <a:pt x="1134169" y="389930"/>
                  <a:pt x="1133177" y="394395"/>
                  <a:pt x="1133177" y="395883"/>
                </a:cubicBezTo>
                <a:cubicBezTo>
                  <a:pt x="1133177" y="397619"/>
                  <a:pt x="1134169" y="400596"/>
                  <a:pt x="1136154" y="404813"/>
                </a:cubicBezTo>
                <a:cubicBezTo>
                  <a:pt x="1134665" y="424656"/>
                  <a:pt x="1129704" y="434578"/>
                  <a:pt x="1121271" y="434578"/>
                </a:cubicBezTo>
                <a:lnTo>
                  <a:pt x="1119783" y="434578"/>
                </a:lnTo>
                <a:cubicBezTo>
                  <a:pt x="1087288" y="428625"/>
                  <a:pt x="1067445" y="422176"/>
                  <a:pt x="1060251" y="415231"/>
                </a:cubicBezTo>
                <a:cubicBezTo>
                  <a:pt x="1045617" y="408533"/>
                  <a:pt x="1035199" y="398611"/>
                  <a:pt x="1028997" y="385465"/>
                </a:cubicBezTo>
                <a:cubicBezTo>
                  <a:pt x="1026269" y="385465"/>
                  <a:pt x="1023788" y="377527"/>
                  <a:pt x="1021556" y="361652"/>
                </a:cubicBezTo>
                <a:cubicBezTo>
                  <a:pt x="1018827" y="359668"/>
                  <a:pt x="1016843" y="342801"/>
                  <a:pt x="1015603" y="311051"/>
                </a:cubicBezTo>
                <a:cubicBezTo>
                  <a:pt x="1016595" y="298649"/>
                  <a:pt x="1017091" y="292199"/>
                  <a:pt x="1017091" y="291703"/>
                </a:cubicBezTo>
                <a:cubicBezTo>
                  <a:pt x="1015107" y="286742"/>
                  <a:pt x="1014115" y="283270"/>
                  <a:pt x="1014115" y="281285"/>
                </a:cubicBezTo>
                <a:cubicBezTo>
                  <a:pt x="1017091" y="277317"/>
                  <a:pt x="1027509" y="275332"/>
                  <a:pt x="1045369" y="275332"/>
                </a:cubicBezTo>
                <a:close/>
                <a:moveTo>
                  <a:pt x="4508004" y="177106"/>
                </a:moveTo>
                <a:lnTo>
                  <a:pt x="4515446" y="177106"/>
                </a:lnTo>
                <a:cubicBezTo>
                  <a:pt x="4516438" y="177106"/>
                  <a:pt x="4516934" y="177602"/>
                  <a:pt x="4516934" y="178594"/>
                </a:cubicBezTo>
                <a:lnTo>
                  <a:pt x="4519910" y="177106"/>
                </a:lnTo>
                <a:lnTo>
                  <a:pt x="4557117" y="177106"/>
                </a:lnTo>
                <a:cubicBezTo>
                  <a:pt x="4558606" y="177106"/>
                  <a:pt x="4560094" y="178594"/>
                  <a:pt x="4561582" y="181570"/>
                </a:cubicBezTo>
                <a:lnTo>
                  <a:pt x="4561582" y="191988"/>
                </a:lnTo>
                <a:cubicBezTo>
                  <a:pt x="4561582" y="203647"/>
                  <a:pt x="4562078" y="215553"/>
                  <a:pt x="4563070" y="227707"/>
                </a:cubicBezTo>
                <a:cubicBezTo>
                  <a:pt x="4561830" y="246559"/>
                  <a:pt x="4558854" y="255984"/>
                  <a:pt x="4554140" y="255984"/>
                </a:cubicBezTo>
                <a:lnTo>
                  <a:pt x="4522886" y="255984"/>
                </a:lnTo>
                <a:cubicBezTo>
                  <a:pt x="4509988" y="255984"/>
                  <a:pt x="4503539" y="252512"/>
                  <a:pt x="4503539" y="245566"/>
                </a:cubicBezTo>
                <a:cubicBezTo>
                  <a:pt x="4502546" y="237133"/>
                  <a:pt x="4502051" y="230684"/>
                  <a:pt x="4502051" y="226219"/>
                </a:cubicBezTo>
                <a:cubicBezTo>
                  <a:pt x="4502051" y="220018"/>
                  <a:pt x="4503043" y="207119"/>
                  <a:pt x="4505028" y="187524"/>
                </a:cubicBezTo>
                <a:cubicBezTo>
                  <a:pt x="4504035" y="185539"/>
                  <a:pt x="4503539" y="184051"/>
                  <a:pt x="4503539" y="183059"/>
                </a:cubicBezTo>
                <a:cubicBezTo>
                  <a:pt x="4505028" y="179090"/>
                  <a:pt x="4506516" y="177106"/>
                  <a:pt x="4508004" y="177106"/>
                </a:cubicBezTo>
                <a:close/>
                <a:moveTo>
                  <a:pt x="3498354" y="177106"/>
                </a:moveTo>
                <a:lnTo>
                  <a:pt x="3505795" y="177106"/>
                </a:lnTo>
                <a:cubicBezTo>
                  <a:pt x="3506788" y="177106"/>
                  <a:pt x="3507284" y="177602"/>
                  <a:pt x="3507284" y="178594"/>
                </a:cubicBezTo>
                <a:lnTo>
                  <a:pt x="3510260" y="177106"/>
                </a:lnTo>
                <a:lnTo>
                  <a:pt x="3547467" y="177106"/>
                </a:lnTo>
                <a:cubicBezTo>
                  <a:pt x="3548956" y="177106"/>
                  <a:pt x="3550444" y="178594"/>
                  <a:pt x="3551932" y="181570"/>
                </a:cubicBezTo>
                <a:lnTo>
                  <a:pt x="3551932" y="191988"/>
                </a:lnTo>
                <a:cubicBezTo>
                  <a:pt x="3551932" y="203647"/>
                  <a:pt x="3552428" y="215553"/>
                  <a:pt x="3553420" y="227707"/>
                </a:cubicBezTo>
                <a:cubicBezTo>
                  <a:pt x="3552180" y="246559"/>
                  <a:pt x="3549204" y="255984"/>
                  <a:pt x="3544490" y="255984"/>
                </a:cubicBezTo>
                <a:lnTo>
                  <a:pt x="3513237" y="255984"/>
                </a:lnTo>
                <a:cubicBezTo>
                  <a:pt x="3500338" y="255984"/>
                  <a:pt x="3493889" y="252512"/>
                  <a:pt x="3493889" y="245566"/>
                </a:cubicBezTo>
                <a:cubicBezTo>
                  <a:pt x="3492897" y="237133"/>
                  <a:pt x="3492401" y="230684"/>
                  <a:pt x="3492401" y="226219"/>
                </a:cubicBezTo>
                <a:cubicBezTo>
                  <a:pt x="3492401" y="220018"/>
                  <a:pt x="3493393" y="207119"/>
                  <a:pt x="3495377" y="187524"/>
                </a:cubicBezTo>
                <a:cubicBezTo>
                  <a:pt x="3494385" y="185539"/>
                  <a:pt x="3493889" y="184051"/>
                  <a:pt x="3493889" y="183059"/>
                </a:cubicBezTo>
                <a:cubicBezTo>
                  <a:pt x="3495377" y="179090"/>
                  <a:pt x="3496866" y="177106"/>
                  <a:pt x="3498354" y="177106"/>
                </a:cubicBezTo>
                <a:close/>
                <a:moveTo>
                  <a:pt x="3220938" y="177106"/>
                </a:moveTo>
                <a:lnTo>
                  <a:pt x="3249216" y="177106"/>
                </a:lnTo>
                <a:cubicBezTo>
                  <a:pt x="3250704" y="177106"/>
                  <a:pt x="3252688" y="179586"/>
                  <a:pt x="3255169" y="184547"/>
                </a:cubicBezTo>
                <a:cubicBezTo>
                  <a:pt x="3254177" y="190004"/>
                  <a:pt x="3253680" y="193973"/>
                  <a:pt x="3253680" y="196453"/>
                </a:cubicBezTo>
                <a:cubicBezTo>
                  <a:pt x="3253680" y="206375"/>
                  <a:pt x="3254177" y="218281"/>
                  <a:pt x="3255169" y="232172"/>
                </a:cubicBezTo>
                <a:cubicBezTo>
                  <a:pt x="3253432" y="248047"/>
                  <a:pt x="3250456" y="255984"/>
                  <a:pt x="3246239" y="255984"/>
                </a:cubicBezTo>
                <a:lnTo>
                  <a:pt x="3209032" y="255984"/>
                </a:lnTo>
                <a:cubicBezTo>
                  <a:pt x="3200102" y="255984"/>
                  <a:pt x="3195638" y="250031"/>
                  <a:pt x="3195638" y="238125"/>
                </a:cubicBezTo>
                <a:cubicBezTo>
                  <a:pt x="3195638" y="233908"/>
                  <a:pt x="3196134" y="228451"/>
                  <a:pt x="3197126" y="221754"/>
                </a:cubicBezTo>
                <a:lnTo>
                  <a:pt x="3195638" y="215801"/>
                </a:lnTo>
                <a:lnTo>
                  <a:pt x="3198614" y="190500"/>
                </a:lnTo>
                <a:cubicBezTo>
                  <a:pt x="3197622" y="186531"/>
                  <a:pt x="3197126" y="183059"/>
                  <a:pt x="3197126" y="180082"/>
                </a:cubicBezTo>
                <a:cubicBezTo>
                  <a:pt x="3201343" y="178098"/>
                  <a:pt x="3209280" y="177106"/>
                  <a:pt x="3220938" y="177106"/>
                </a:cubicBezTo>
                <a:close/>
                <a:moveTo>
                  <a:pt x="2898279" y="177106"/>
                </a:moveTo>
                <a:lnTo>
                  <a:pt x="2905720" y="177106"/>
                </a:lnTo>
                <a:cubicBezTo>
                  <a:pt x="2906713" y="177106"/>
                  <a:pt x="2907208" y="177602"/>
                  <a:pt x="2907208" y="178594"/>
                </a:cubicBezTo>
                <a:lnTo>
                  <a:pt x="2910185" y="177106"/>
                </a:lnTo>
                <a:lnTo>
                  <a:pt x="2947392" y="177106"/>
                </a:lnTo>
                <a:cubicBezTo>
                  <a:pt x="2948880" y="177106"/>
                  <a:pt x="2950369" y="178594"/>
                  <a:pt x="2951857" y="181570"/>
                </a:cubicBezTo>
                <a:lnTo>
                  <a:pt x="2951857" y="191988"/>
                </a:lnTo>
                <a:cubicBezTo>
                  <a:pt x="2951857" y="203647"/>
                  <a:pt x="2952353" y="215553"/>
                  <a:pt x="2953345" y="227707"/>
                </a:cubicBezTo>
                <a:cubicBezTo>
                  <a:pt x="2952105" y="246559"/>
                  <a:pt x="2949129" y="255984"/>
                  <a:pt x="2944416" y="255984"/>
                </a:cubicBezTo>
                <a:lnTo>
                  <a:pt x="2913162" y="255984"/>
                </a:lnTo>
                <a:cubicBezTo>
                  <a:pt x="2900264" y="255984"/>
                  <a:pt x="2893814" y="252512"/>
                  <a:pt x="2893814" y="245566"/>
                </a:cubicBezTo>
                <a:cubicBezTo>
                  <a:pt x="2892822" y="237133"/>
                  <a:pt x="2892326" y="230684"/>
                  <a:pt x="2892326" y="226219"/>
                </a:cubicBezTo>
                <a:cubicBezTo>
                  <a:pt x="2892326" y="220018"/>
                  <a:pt x="2893318" y="207119"/>
                  <a:pt x="2895302" y="187524"/>
                </a:cubicBezTo>
                <a:cubicBezTo>
                  <a:pt x="2894310" y="185539"/>
                  <a:pt x="2893814" y="184051"/>
                  <a:pt x="2893814" y="183059"/>
                </a:cubicBezTo>
                <a:cubicBezTo>
                  <a:pt x="2895302" y="179090"/>
                  <a:pt x="2896790" y="177106"/>
                  <a:pt x="2898279" y="177106"/>
                </a:cubicBezTo>
                <a:close/>
                <a:moveTo>
                  <a:pt x="840879" y="177106"/>
                </a:moveTo>
                <a:lnTo>
                  <a:pt x="848320" y="177106"/>
                </a:lnTo>
                <a:cubicBezTo>
                  <a:pt x="849312" y="177106"/>
                  <a:pt x="849808" y="177602"/>
                  <a:pt x="849808" y="178594"/>
                </a:cubicBezTo>
                <a:lnTo>
                  <a:pt x="852785" y="177106"/>
                </a:lnTo>
                <a:lnTo>
                  <a:pt x="889992" y="177106"/>
                </a:lnTo>
                <a:cubicBezTo>
                  <a:pt x="891480" y="177106"/>
                  <a:pt x="892969" y="178594"/>
                  <a:pt x="894457" y="181570"/>
                </a:cubicBezTo>
                <a:lnTo>
                  <a:pt x="894457" y="191988"/>
                </a:lnTo>
                <a:cubicBezTo>
                  <a:pt x="894457" y="203647"/>
                  <a:pt x="894953" y="215553"/>
                  <a:pt x="895945" y="227707"/>
                </a:cubicBezTo>
                <a:cubicBezTo>
                  <a:pt x="894705" y="246559"/>
                  <a:pt x="891728" y="255984"/>
                  <a:pt x="887015" y="255984"/>
                </a:cubicBezTo>
                <a:lnTo>
                  <a:pt x="855762" y="255984"/>
                </a:lnTo>
                <a:cubicBezTo>
                  <a:pt x="842863" y="255984"/>
                  <a:pt x="836414" y="252512"/>
                  <a:pt x="836414" y="245566"/>
                </a:cubicBezTo>
                <a:cubicBezTo>
                  <a:pt x="835422" y="237133"/>
                  <a:pt x="834926" y="230684"/>
                  <a:pt x="834926" y="226219"/>
                </a:cubicBezTo>
                <a:cubicBezTo>
                  <a:pt x="834926" y="220018"/>
                  <a:pt x="835918" y="207119"/>
                  <a:pt x="837902" y="187524"/>
                </a:cubicBezTo>
                <a:cubicBezTo>
                  <a:pt x="836910" y="185539"/>
                  <a:pt x="836414" y="184051"/>
                  <a:pt x="836414" y="183059"/>
                </a:cubicBezTo>
                <a:cubicBezTo>
                  <a:pt x="837902" y="179090"/>
                  <a:pt x="839390" y="177106"/>
                  <a:pt x="840879" y="177106"/>
                </a:cubicBezTo>
                <a:close/>
                <a:moveTo>
                  <a:pt x="2548830" y="14882"/>
                </a:moveTo>
                <a:lnTo>
                  <a:pt x="2566690" y="14882"/>
                </a:lnTo>
                <a:cubicBezTo>
                  <a:pt x="2605633" y="18851"/>
                  <a:pt x="2627462" y="24804"/>
                  <a:pt x="2632174" y="32742"/>
                </a:cubicBezTo>
                <a:cubicBezTo>
                  <a:pt x="2645321" y="32742"/>
                  <a:pt x="2658715" y="50105"/>
                  <a:pt x="2672358" y="84832"/>
                </a:cubicBezTo>
                <a:cubicBezTo>
                  <a:pt x="2672358" y="87064"/>
                  <a:pt x="2671862" y="89048"/>
                  <a:pt x="2670870" y="90785"/>
                </a:cubicBezTo>
                <a:lnTo>
                  <a:pt x="2672358" y="105668"/>
                </a:lnTo>
                <a:lnTo>
                  <a:pt x="2670870" y="120550"/>
                </a:lnTo>
                <a:cubicBezTo>
                  <a:pt x="2672606" y="128240"/>
                  <a:pt x="2674094" y="141138"/>
                  <a:pt x="2675334" y="159246"/>
                </a:cubicBezTo>
                <a:cubicBezTo>
                  <a:pt x="2674342" y="161230"/>
                  <a:pt x="2673846" y="162718"/>
                  <a:pt x="2673846" y="163711"/>
                </a:cubicBezTo>
                <a:cubicBezTo>
                  <a:pt x="2673846" y="166688"/>
                  <a:pt x="2674342" y="170160"/>
                  <a:pt x="2675334" y="174129"/>
                </a:cubicBezTo>
                <a:cubicBezTo>
                  <a:pt x="2674342" y="185043"/>
                  <a:pt x="2673846" y="194965"/>
                  <a:pt x="2673846" y="203895"/>
                </a:cubicBezTo>
                <a:lnTo>
                  <a:pt x="2673846" y="215801"/>
                </a:lnTo>
                <a:cubicBezTo>
                  <a:pt x="2673846" y="220018"/>
                  <a:pt x="2674342" y="225475"/>
                  <a:pt x="2675334" y="232172"/>
                </a:cubicBezTo>
                <a:lnTo>
                  <a:pt x="2673846" y="235149"/>
                </a:lnTo>
                <a:lnTo>
                  <a:pt x="2675334" y="242590"/>
                </a:lnTo>
                <a:cubicBezTo>
                  <a:pt x="2674342" y="262434"/>
                  <a:pt x="2673350" y="275828"/>
                  <a:pt x="2672358" y="282774"/>
                </a:cubicBezTo>
                <a:cubicBezTo>
                  <a:pt x="2674342" y="287734"/>
                  <a:pt x="2675334" y="291703"/>
                  <a:pt x="2675334" y="294680"/>
                </a:cubicBezTo>
                <a:cubicBezTo>
                  <a:pt x="2673350" y="303361"/>
                  <a:pt x="2672358" y="309315"/>
                  <a:pt x="2672358" y="312539"/>
                </a:cubicBezTo>
                <a:cubicBezTo>
                  <a:pt x="2672358" y="317004"/>
                  <a:pt x="2672854" y="323453"/>
                  <a:pt x="2673846" y="331887"/>
                </a:cubicBezTo>
                <a:cubicBezTo>
                  <a:pt x="2672854" y="337344"/>
                  <a:pt x="2672358" y="341809"/>
                  <a:pt x="2672358" y="345281"/>
                </a:cubicBezTo>
                <a:lnTo>
                  <a:pt x="2673846" y="351234"/>
                </a:lnTo>
                <a:lnTo>
                  <a:pt x="2666405" y="392906"/>
                </a:lnTo>
                <a:cubicBezTo>
                  <a:pt x="2657723" y="408285"/>
                  <a:pt x="2645321" y="418703"/>
                  <a:pt x="2629198" y="424160"/>
                </a:cubicBezTo>
                <a:cubicBezTo>
                  <a:pt x="2620516" y="428129"/>
                  <a:pt x="2608610" y="431106"/>
                  <a:pt x="2593479" y="433090"/>
                </a:cubicBezTo>
                <a:cubicBezTo>
                  <a:pt x="2592487" y="433090"/>
                  <a:pt x="2590998" y="432594"/>
                  <a:pt x="2589014" y="431602"/>
                </a:cubicBezTo>
                <a:lnTo>
                  <a:pt x="2578596" y="433090"/>
                </a:lnTo>
                <a:cubicBezTo>
                  <a:pt x="2577108" y="433090"/>
                  <a:pt x="2570162" y="432594"/>
                  <a:pt x="2557760" y="431602"/>
                </a:cubicBezTo>
                <a:lnTo>
                  <a:pt x="2548830" y="433090"/>
                </a:lnTo>
                <a:cubicBezTo>
                  <a:pt x="2541885" y="430361"/>
                  <a:pt x="2538412" y="424904"/>
                  <a:pt x="2538412" y="416719"/>
                </a:cubicBezTo>
                <a:lnTo>
                  <a:pt x="2539901" y="398859"/>
                </a:lnTo>
                <a:cubicBezTo>
                  <a:pt x="2538909" y="393402"/>
                  <a:pt x="2538412" y="389434"/>
                  <a:pt x="2538412" y="386953"/>
                </a:cubicBezTo>
                <a:cubicBezTo>
                  <a:pt x="2540397" y="379512"/>
                  <a:pt x="2541389" y="375047"/>
                  <a:pt x="2541389" y="373559"/>
                </a:cubicBezTo>
                <a:cubicBezTo>
                  <a:pt x="2540397" y="368102"/>
                  <a:pt x="2539901" y="364133"/>
                  <a:pt x="2539901" y="361652"/>
                </a:cubicBezTo>
                <a:cubicBezTo>
                  <a:pt x="2554784" y="356443"/>
                  <a:pt x="2562225" y="348010"/>
                  <a:pt x="2562225" y="336352"/>
                </a:cubicBezTo>
                <a:cubicBezTo>
                  <a:pt x="2562225" y="335359"/>
                  <a:pt x="2562721" y="334863"/>
                  <a:pt x="2563713" y="334863"/>
                </a:cubicBezTo>
                <a:lnTo>
                  <a:pt x="2562225" y="328910"/>
                </a:lnTo>
                <a:cubicBezTo>
                  <a:pt x="2562225" y="325934"/>
                  <a:pt x="2563217" y="317004"/>
                  <a:pt x="2565202" y="302121"/>
                </a:cubicBezTo>
                <a:cubicBezTo>
                  <a:pt x="2564210" y="294928"/>
                  <a:pt x="2563217" y="290463"/>
                  <a:pt x="2562225" y="288727"/>
                </a:cubicBezTo>
                <a:cubicBezTo>
                  <a:pt x="2563217" y="280293"/>
                  <a:pt x="2563713" y="273348"/>
                  <a:pt x="2563713" y="267891"/>
                </a:cubicBezTo>
                <a:lnTo>
                  <a:pt x="2563713" y="258961"/>
                </a:lnTo>
                <a:cubicBezTo>
                  <a:pt x="2563713" y="253504"/>
                  <a:pt x="2563217" y="246559"/>
                  <a:pt x="2562225" y="238125"/>
                </a:cubicBezTo>
                <a:cubicBezTo>
                  <a:pt x="2563217" y="236141"/>
                  <a:pt x="2563713" y="234652"/>
                  <a:pt x="2563713" y="233660"/>
                </a:cubicBezTo>
                <a:lnTo>
                  <a:pt x="2562225" y="226219"/>
                </a:lnTo>
                <a:cubicBezTo>
                  <a:pt x="2564210" y="208856"/>
                  <a:pt x="2565202" y="198438"/>
                  <a:pt x="2565202" y="194965"/>
                </a:cubicBezTo>
                <a:cubicBezTo>
                  <a:pt x="2565202" y="193229"/>
                  <a:pt x="2564705" y="184299"/>
                  <a:pt x="2563713" y="168176"/>
                </a:cubicBezTo>
                <a:lnTo>
                  <a:pt x="2565202" y="157757"/>
                </a:lnTo>
                <a:lnTo>
                  <a:pt x="2562225" y="148828"/>
                </a:lnTo>
                <a:lnTo>
                  <a:pt x="2563713" y="141386"/>
                </a:lnTo>
                <a:cubicBezTo>
                  <a:pt x="2563713" y="138410"/>
                  <a:pt x="2563217" y="134937"/>
                  <a:pt x="2562225" y="130968"/>
                </a:cubicBezTo>
                <a:cubicBezTo>
                  <a:pt x="2563217" y="124519"/>
                  <a:pt x="2563713" y="118070"/>
                  <a:pt x="2563713" y="111621"/>
                </a:cubicBezTo>
                <a:lnTo>
                  <a:pt x="2563713" y="105668"/>
                </a:lnTo>
                <a:cubicBezTo>
                  <a:pt x="2563713" y="96490"/>
                  <a:pt x="2556272" y="88552"/>
                  <a:pt x="2541389" y="81855"/>
                </a:cubicBezTo>
                <a:cubicBezTo>
                  <a:pt x="2541389" y="80863"/>
                  <a:pt x="2540893" y="79375"/>
                  <a:pt x="2539901" y="77390"/>
                </a:cubicBezTo>
                <a:cubicBezTo>
                  <a:pt x="2540893" y="57547"/>
                  <a:pt x="2541389" y="42664"/>
                  <a:pt x="2541389" y="32742"/>
                </a:cubicBezTo>
                <a:cubicBezTo>
                  <a:pt x="2541389" y="31502"/>
                  <a:pt x="2540893" y="26541"/>
                  <a:pt x="2539901" y="17859"/>
                </a:cubicBezTo>
                <a:cubicBezTo>
                  <a:pt x="2543125" y="15875"/>
                  <a:pt x="2546102" y="14882"/>
                  <a:pt x="2548830" y="14882"/>
                </a:cubicBezTo>
                <a:close/>
                <a:moveTo>
                  <a:pt x="4391918" y="13394"/>
                </a:moveTo>
                <a:lnTo>
                  <a:pt x="4400848" y="14882"/>
                </a:lnTo>
                <a:cubicBezTo>
                  <a:pt x="4407545" y="13890"/>
                  <a:pt x="4413002" y="13394"/>
                  <a:pt x="4417219" y="13394"/>
                </a:cubicBezTo>
                <a:cubicBezTo>
                  <a:pt x="4418211" y="13394"/>
                  <a:pt x="4418707" y="13890"/>
                  <a:pt x="4418707" y="14882"/>
                </a:cubicBezTo>
                <a:lnTo>
                  <a:pt x="4426148" y="13394"/>
                </a:lnTo>
                <a:lnTo>
                  <a:pt x="4435078" y="13394"/>
                </a:lnTo>
                <a:cubicBezTo>
                  <a:pt x="4440287" y="13394"/>
                  <a:pt x="4444752" y="13890"/>
                  <a:pt x="4448472" y="14882"/>
                </a:cubicBezTo>
                <a:cubicBezTo>
                  <a:pt x="4453682" y="13890"/>
                  <a:pt x="4458642" y="13394"/>
                  <a:pt x="4463356" y="13394"/>
                </a:cubicBezTo>
                <a:lnTo>
                  <a:pt x="4487168" y="13394"/>
                </a:lnTo>
                <a:cubicBezTo>
                  <a:pt x="4488656" y="13394"/>
                  <a:pt x="4490640" y="15379"/>
                  <a:pt x="4493121" y="19347"/>
                </a:cubicBezTo>
                <a:lnTo>
                  <a:pt x="4493121" y="20836"/>
                </a:lnTo>
                <a:cubicBezTo>
                  <a:pt x="4493121" y="28773"/>
                  <a:pt x="4492625" y="38199"/>
                  <a:pt x="4491633" y="49113"/>
                </a:cubicBezTo>
                <a:cubicBezTo>
                  <a:pt x="4493617" y="53082"/>
                  <a:pt x="4494610" y="56058"/>
                  <a:pt x="4494610" y="58043"/>
                </a:cubicBezTo>
                <a:cubicBezTo>
                  <a:pt x="4492625" y="61267"/>
                  <a:pt x="4491633" y="64244"/>
                  <a:pt x="4491633" y="66972"/>
                </a:cubicBezTo>
                <a:cubicBezTo>
                  <a:pt x="4491633" y="75158"/>
                  <a:pt x="4492625" y="85576"/>
                  <a:pt x="4494610" y="98226"/>
                </a:cubicBezTo>
                <a:lnTo>
                  <a:pt x="4493121" y="104179"/>
                </a:lnTo>
                <a:cubicBezTo>
                  <a:pt x="4493121" y="105172"/>
                  <a:pt x="4493617" y="106660"/>
                  <a:pt x="4494610" y="108644"/>
                </a:cubicBezTo>
                <a:cubicBezTo>
                  <a:pt x="4493617" y="117078"/>
                  <a:pt x="4493121" y="124023"/>
                  <a:pt x="4493121" y="129480"/>
                </a:cubicBezTo>
                <a:lnTo>
                  <a:pt x="4493121" y="138410"/>
                </a:lnTo>
                <a:lnTo>
                  <a:pt x="4494610" y="147339"/>
                </a:lnTo>
                <a:cubicBezTo>
                  <a:pt x="4492625" y="152300"/>
                  <a:pt x="4491633" y="155773"/>
                  <a:pt x="4491633" y="157757"/>
                </a:cubicBezTo>
                <a:cubicBezTo>
                  <a:pt x="4493617" y="168176"/>
                  <a:pt x="4494610" y="173633"/>
                  <a:pt x="4494610" y="174129"/>
                </a:cubicBezTo>
                <a:cubicBezTo>
                  <a:pt x="4492625" y="180578"/>
                  <a:pt x="4491633" y="187027"/>
                  <a:pt x="4491633" y="193477"/>
                </a:cubicBezTo>
                <a:cubicBezTo>
                  <a:pt x="4491633" y="199430"/>
                  <a:pt x="4492625" y="208856"/>
                  <a:pt x="4494610" y="221754"/>
                </a:cubicBezTo>
                <a:cubicBezTo>
                  <a:pt x="4494610" y="222498"/>
                  <a:pt x="4494113" y="226467"/>
                  <a:pt x="4493121" y="233660"/>
                </a:cubicBezTo>
                <a:cubicBezTo>
                  <a:pt x="4493121" y="236637"/>
                  <a:pt x="4493617" y="238125"/>
                  <a:pt x="4494610" y="238125"/>
                </a:cubicBezTo>
                <a:lnTo>
                  <a:pt x="4493121" y="255984"/>
                </a:lnTo>
                <a:lnTo>
                  <a:pt x="4493121" y="284262"/>
                </a:lnTo>
                <a:cubicBezTo>
                  <a:pt x="4493121" y="290711"/>
                  <a:pt x="4492625" y="297160"/>
                  <a:pt x="4491633" y="303609"/>
                </a:cubicBezTo>
                <a:cubicBezTo>
                  <a:pt x="4493617" y="316508"/>
                  <a:pt x="4494610" y="325934"/>
                  <a:pt x="4494610" y="331887"/>
                </a:cubicBezTo>
                <a:lnTo>
                  <a:pt x="4493121" y="334863"/>
                </a:lnTo>
                <a:cubicBezTo>
                  <a:pt x="4494113" y="336600"/>
                  <a:pt x="4494610" y="338584"/>
                  <a:pt x="4494610" y="340816"/>
                </a:cubicBezTo>
                <a:cubicBezTo>
                  <a:pt x="4494610" y="345777"/>
                  <a:pt x="4493617" y="351731"/>
                  <a:pt x="4491633" y="358676"/>
                </a:cubicBezTo>
                <a:cubicBezTo>
                  <a:pt x="4493617" y="362397"/>
                  <a:pt x="4494610" y="366365"/>
                  <a:pt x="4494610" y="370582"/>
                </a:cubicBezTo>
                <a:lnTo>
                  <a:pt x="4494610" y="385465"/>
                </a:lnTo>
                <a:cubicBezTo>
                  <a:pt x="4494610" y="390426"/>
                  <a:pt x="4493617" y="396379"/>
                  <a:pt x="4491633" y="403324"/>
                </a:cubicBezTo>
                <a:cubicBezTo>
                  <a:pt x="4492625" y="412006"/>
                  <a:pt x="4493121" y="419447"/>
                  <a:pt x="4493121" y="425649"/>
                </a:cubicBezTo>
                <a:cubicBezTo>
                  <a:pt x="4493121" y="429121"/>
                  <a:pt x="4487664" y="431602"/>
                  <a:pt x="4476750" y="433090"/>
                </a:cubicBezTo>
                <a:lnTo>
                  <a:pt x="4463356" y="431602"/>
                </a:lnTo>
                <a:lnTo>
                  <a:pt x="4452938" y="433090"/>
                </a:lnTo>
                <a:cubicBezTo>
                  <a:pt x="4444256" y="432098"/>
                  <a:pt x="4438799" y="431602"/>
                  <a:pt x="4436566" y="431602"/>
                </a:cubicBezTo>
                <a:cubicBezTo>
                  <a:pt x="4410522" y="433586"/>
                  <a:pt x="4396631" y="434578"/>
                  <a:pt x="4394894" y="434578"/>
                </a:cubicBezTo>
                <a:cubicBezTo>
                  <a:pt x="4386957" y="434578"/>
                  <a:pt x="4382988" y="426641"/>
                  <a:pt x="4382988" y="410766"/>
                </a:cubicBezTo>
                <a:lnTo>
                  <a:pt x="4385965" y="369094"/>
                </a:lnTo>
                <a:lnTo>
                  <a:pt x="4384476" y="361652"/>
                </a:lnTo>
                <a:cubicBezTo>
                  <a:pt x="4385468" y="353219"/>
                  <a:pt x="4385965" y="346274"/>
                  <a:pt x="4385965" y="340816"/>
                </a:cubicBezTo>
                <a:cubicBezTo>
                  <a:pt x="4384228" y="336352"/>
                  <a:pt x="4382740" y="325438"/>
                  <a:pt x="4381500" y="308074"/>
                </a:cubicBezTo>
                <a:cubicBezTo>
                  <a:pt x="4382492" y="304354"/>
                  <a:pt x="4382988" y="299889"/>
                  <a:pt x="4382988" y="294680"/>
                </a:cubicBezTo>
                <a:lnTo>
                  <a:pt x="4381500" y="288727"/>
                </a:lnTo>
                <a:cubicBezTo>
                  <a:pt x="4383484" y="283518"/>
                  <a:pt x="4384476" y="278061"/>
                  <a:pt x="4384476" y="272356"/>
                </a:cubicBezTo>
                <a:cubicBezTo>
                  <a:pt x="4384476" y="270123"/>
                  <a:pt x="4383980" y="268139"/>
                  <a:pt x="4382988" y="266402"/>
                </a:cubicBezTo>
                <a:lnTo>
                  <a:pt x="4385965" y="239613"/>
                </a:lnTo>
                <a:lnTo>
                  <a:pt x="4384476" y="236637"/>
                </a:lnTo>
                <a:cubicBezTo>
                  <a:pt x="4384476" y="235893"/>
                  <a:pt x="4384972" y="232916"/>
                  <a:pt x="4385965" y="227707"/>
                </a:cubicBezTo>
                <a:cubicBezTo>
                  <a:pt x="4383980" y="210096"/>
                  <a:pt x="4382988" y="198686"/>
                  <a:pt x="4382988" y="193477"/>
                </a:cubicBezTo>
                <a:cubicBezTo>
                  <a:pt x="4382988" y="191492"/>
                  <a:pt x="4383980" y="185539"/>
                  <a:pt x="4385965" y="175617"/>
                </a:cubicBezTo>
                <a:lnTo>
                  <a:pt x="4382988" y="169664"/>
                </a:lnTo>
                <a:cubicBezTo>
                  <a:pt x="4384972" y="142627"/>
                  <a:pt x="4385965" y="120798"/>
                  <a:pt x="4385965" y="104179"/>
                </a:cubicBezTo>
                <a:cubicBezTo>
                  <a:pt x="4385965" y="101699"/>
                  <a:pt x="4384972" y="96242"/>
                  <a:pt x="4382988" y="87808"/>
                </a:cubicBezTo>
                <a:lnTo>
                  <a:pt x="4384476" y="74414"/>
                </a:lnTo>
                <a:cubicBezTo>
                  <a:pt x="4384476" y="72677"/>
                  <a:pt x="4383980" y="66724"/>
                  <a:pt x="4382988" y="56554"/>
                </a:cubicBezTo>
                <a:cubicBezTo>
                  <a:pt x="4384972" y="49609"/>
                  <a:pt x="4385965" y="43656"/>
                  <a:pt x="4385965" y="38695"/>
                </a:cubicBezTo>
                <a:cubicBezTo>
                  <a:pt x="4385965" y="37703"/>
                  <a:pt x="4384972" y="33734"/>
                  <a:pt x="4382988" y="26789"/>
                </a:cubicBezTo>
                <a:lnTo>
                  <a:pt x="4382988" y="25300"/>
                </a:lnTo>
                <a:cubicBezTo>
                  <a:pt x="4382988" y="19347"/>
                  <a:pt x="4385965" y="15379"/>
                  <a:pt x="4391918" y="13394"/>
                </a:cubicBezTo>
                <a:close/>
                <a:moveTo>
                  <a:pt x="3382268" y="13394"/>
                </a:moveTo>
                <a:lnTo>
                  <a:pt x="3391198" y="14882"/>
                </a:lnTo>
                <a:cubicBezTo>
                  <a:pt x="3397895" y="13890"/>
                  <a:pt x="3403352" y="13394"/>
                  <a:pt x="3407569" y="13394"/>
                </a:cubicBezTo>
                <a:cubicBezTo>
                  <a:pt x="3408561" y="13394"/>
                  <a:pt x="3409057" y="13890"/>
                  <a:pt x="3409057" y="14882"/>
                </a:cubicBezTo>
                <a:lnTo>
                  <a:pt x="3416498" y="13394"/>
                </a:lnTo>
                <a:lnTo>
                  <a:pt x="3425428" y="13394"/>
                </a:lnTo>
                <a:cubicBezTo>
                  <a:pt x="3430637" y="13394"/>
                  <a:pt x="3435102" y="13890"/>
                  <a:pt x="3438823" y="14882"/>
                </a:cubicBezTo>
                <a:cubicBezTo>
                  <a:pt x="3444032" y="13890"/>
                  <a:pt x="3448992" y="13394"/>
                  <a:pt x="3453706" y="13394"/>
                </a:cubicBezTo>
                <a:lnTo>
                  <a:pt x="3477518" y="13394"/>
                </a:lnTo>
                <a:cubicBezTo>
                  <a:pt x="3479006" y="13394"/>
                  <a:pt x="3480991" y="15379"/>
                  <a:pt x="3483471" y="19347"/>
                </a:cubicBezTo>
                <a:lnTo>
                  <a:pt x="3483471" y="20836"/>
                </a:lnTo>
                <a:cubicBezTo>
                  <a:pt x="3483471" y="28773"/>
                  <a:pt x="3482975" y="38199"/>
                  <a:pt x="3481983" y="49113"/>
                </a:cubicBezTo>
                <a:cubicBezTo>
                  <a:pt x="3483967" y="53082"/>
                  <a:pt x="3484960" y="56058"/>
                  <a:pt x="3484960" y="58043"/>
                </a:cubicBezTo>
                <a:cubicBezTo>
                  <a:pt x="3482975" y="61267"/>
                  <a:pt x="3481983" y="64244"/>
                  <a:pt x="3481983" y="66972"/>
                </a:cubicBezTo>
                <a:cubicBezTo>
                  <a:pt x="3481983" y="75158"/>
                  <a:pt x="3482975" y="85576"/>
                  <a:pt x="3484960" y="98226"/>
                </a:cubicBezTo>
                <a:lnTo>
                  <a:pt x="3483471" y="104179"/>
                </a:lnTo>
                <a:cubicBezTo>
                  <a:pt x="3483471" y="105172"/>
                  <a:pt x="3483967" y="106660"/>
                  <a:pt x="3484960" y="108644"/>
                </a:cubicBezTo>
                <a:cubicBezTo>
                  <a:pt x="3483967" y="117078"/>
                  <a:pt x="3483471" y="124023"/>
                  <a:pt x="3483471" y="129480"/>
                </a:cubicBezTo>
                <a:lnTo>
                  <a:pt x="3483471" y="138410"/>
                </a:lnTo>
                <a:lnTo>
                  <a:pt x="3484960" y="147339"/>
                </a:lnTo>
                <a:cubicBezTo>
                  <a:pt x="3482975" y="152300"/>
                  <a:pt x="3481983" y="155773"/>
                  <a:pt x="3481983" y="157757"/>
                </a:cubicBezTo>
                <a:cubicBezTo>
                  <a:pt x="3483967" y="168176"/>
                  <a:pt x="3484960" y="173633"/>
                  <a:pt x="3484960" y="174129"/>
                </a:cubicBezTo>
                <a:cubicBezTo>
                  <a:pt x="3482975" y="180578"/>
                  <a:pt x="3481983" y="187027"/>
                  <a:pt x="3481983" y="193477"/>
                </a:cubicBezTo>
                <a:cubicBezTo>
                  <a:pt x="3481983" y="199430"/>
                  <a:pt x="3482975" y="208856"/>
                  <a:pt x="3484960" y="221754"/>
                </a:cubicBezTo>
                <a:cubicBezTo>
                  <a:pt x="3484960" y="222498"/>
                  <a:pt x="3484464" y="226467"/>
                  <a:pt x="3483471" y="233660"/>
                </a:cubicBezTo>
                <a:cubicBezTo>
                  <a:pt x="3483471" y="236637"/>
                  <a:pt x="3483967" y="238125"/>
                  <a:pt x="3484960" y="238125"/>
                </a:cubicBezTo>
                <a:lnTo>
                  <a:pt x="3483471" y="255984"/>
                </a:lnTo>
                <a:lnTo>
                  <a:pt x="3483471" y="284262"/>
                </a:lnTo>
                <a:cubicBezTo>
                  <a:pt x="3483471" y="290711"/>
                  <a:pt x="3482975" y="297160"/>
                  <a:pt x="3481983" y="303609"/>
                </a:cubicBezTo>
                <a:cubicBezTo>
                  <a:pt x="3483967" y="316508"/>
                  <a:pt x="3484960" y="325934"/>
                  <a:pt x="3484960" y="331887"/>
                </a:cubicBezTo>
                <a:lnTo>
                  <a:pt x="3483471" y="334863"/>
                </a:lnTo>
                <a:cubicBezTo>
                  <a:pt x="3484464" y="336600"/>
                  <a:pt x="3484960" y="338584"/>
                  <a:pt x="3484960" y="340816"/>
                </a:cubicBezTo>
                <a:cubicBezTo>
                  <a:pt x="3484960" y="345777"/>
                  <a:pt x="3483967" y="351731"/>
                  <a:pt x="3481983" y="358676"/>
                </a:cubicBezTo>
                <a:cubicBezTo>
                  <a:pt x="3483967" y="362397"/>
                  <a:pt x="3484960" y="366365"/>
                  <a:pt x="3484960" y="370582"/>
                </a:cubicBezTo>
                <a:lnTo>
                  <a:pt x="3484960" y="385465"/>
                </a:lnTo>
                <a:cubicBezTo>
                  <a:pt x="3484960" y="390426"/>
                  <a:pt x="3483967" y="396379"/>
                  <a:pt x="3481983" y="403324"/>
                </a:cubicBezTo>
                <a:cubicBezTo>
                  <a:pt x="3482975" y="412006"/>
                  <a:pt x="3483471" y="419447"/>
                  <a:pt x="3483471" y="425649"/>
                </a:cubicBezTo>
                <a:cubicBezTo>
                  <a:pt x="3483471" y="429121"/>
                  <a:pt x="3478014" y="431602"/>
                  <a:pt x="3467100" y="433090"/>
                </a:cubicBezTo>
                <a:lnTo>
                  <a:pt x="3453706" y="431602"/>
                </a:lnTo>
                <a:lnTo>
                  <a:pt x="3443288" y="433090"/>
                </a:lnTo>
                <a:cubicBezTo>
                  <a:pt x="3434606" y="432098"/>
                  <a:pt x="3429149" y="431602"/>
                  <a:pt x="3426916" y="431602"/>
                </a:cubicBezTo>
                <a:cubicBezTo>
                  <a:pt x="3400872" y="433586"/>
                  <a:pt x="3386981" y="434578"/>
                  <a:pt x="3385244" y="434578"/>
                </a:cubicBezTo>
                <a:cubicBezTo>
                  <a:pt x="3377307" y="434578"/>
                  <a:pt x="3373338" y="426641"/>
                  <a:pt x="3373338" y="410766"/>
                </a:cubicBezTo>
                <a:lnTo>
                  <a:pt x="3376315" y="369094"/>
                </a:lnTo>
                <a:lnTo>
                  <a:pt x="3374826" y="361652"/>
                </a:lnTo>
                <a:cubicBezTo>
                  <a:pt x="3375819" y="353219"/>
                  <a:pt x="3376315" y="346274"/>
                  <a:pt x="3376315" y="340816"/>
                </a:cubicBezTo>
                <a:cubicBezTo>
                  <a:pt x="3374578" y="336352"/>
                  <a:pt x="3373090" y="325438"/>
                  <a:pt x="3371850" y="308074"/>
                </a:cubicBezTo>
                <a:cubicBezTo>
                  <a:pt x="3372842" y="304354"/>
                  <a:pt x="3373338" y="299889"/>
                  <a:pt x="3373338" y="294680"/>
                </a:cubicBezTo>
                <a:lnTo>
                  <a:pt x="3371850" y="288727"/>
                </a:lnTo>
                <a:cubicBezTo>
                  <a:pt x="3373834" y="283518"/>
                  <a:pt x="3374826" y="278061"/>
                  <a:pt x="3374826" y="272356"/>
                </a:cubicBezTo>
                <a:cubicBezTo>
                  <a:pt x="3374826" y="270123"/>
                  <a:pt x="3374331" y="268139"/>
                  <a:pt x="3373338" y="266402"/>
                </a:cubicBezTo>
                <a:lnTo>
                  <a:pt x="3376315" y="239613"/>
                </a:lnTo>
                <a:lnTo>
                  <a:pt x="3374826" y="236637"/>
                </a:lnTo>
                <a:cubicBezTo>
                  <a:pt x="3374826" y="235893"/>
                  <a:pt x="3375323" y="232916"/>
                  <a:pt x="3376315" y="227707"/>
                </a:cubicBezTo>
                <a:cubicBezTo>
                  <a:pt x="3374331" y="210096"/>
                  <a:pt x="3373338" y="198686"/>
                  <a:pt x="3373338" y="193477"/>
                </a:cubicBezTo>
                <a:cubicBezTo>
                  <a:pt x="3373338" y="191492"/>
                  <a:pt x="3374331" y="185539"/>
                  <a:pt x="3376315" y="175617"/>
                </a:cubicBezTo>
                <a:lnTo>
                  <a:pt x="3373338" y="169664"/>
                </a:lnTo>
                <a:cubicBezTo>
                  <a:pt x="3375323" y="142627"/>
                  <a:pt x="3376315" y="120798"/>
                  <a:pt x="3376315" y="104179"/>
                </a:cubicBezTo>
                <a:cubicBezTo>
                  <a:pt x="3376315" y="101699"/>
                  <a:pt x="3375323" y="96242"/>
                  <a:pt x="3373338" y="87808"/>
                </a:cubicBezTo>
                <a:lnTo>
                  <a:pt x="3374826" y="74414"/>
                </a:lnTo>
                <a:cubicBezTo>
                  <a:pt x="3374826" y="72677"/>
                  <a:pt x="3374331" y="66724"/>
                  <a:pt x="3373338" y="56554"/>
                </a:cubicBezTo>
                <a:cubicBezTo>
                  <a:pt x="3375323" y="49609"/>
                  <a:pt x="3376315" y="43656"/>
                  <a:pt x="3376315" y="38695"/>
                </a:cubicBezTo>
                <a:cubicBezTo>
                  <a:pt x="3376315" y="37703"/>
                  <a:pt x="3375323" y="33734"/>
                  <a:pt x="3373338" y="26789"/>
                </a:cubicBezTo>
                <a:lnTo>
                  <a:pt x="3373338" y="25300"/>
                </a:lnTo>
                <a:cubicBezTo>
                  <a:pt x="3373338" y="19347"/>
                  <a:pt x="3376315" y="15379"/>
                  <a:pt x="3382268" y="13394"/>
                </a:cubicBezTo>
                <a:close/>
                <a:moveTo>
                  <a:pt x="3106340" y="13394"/>
                </a:moveTo>
                <a:cubicBezTo>
                  <a:pt x="3107333" y="13394"/>
                  <a:pt x="3107829" y="13890"/>
                  <a:pt x="3107829" y="14882"/>
                </a:cubicBezTo>
                <a:lnTo>
                  <a:pt x="3115270" y="13394"/>
                </a:lnTo>
                <a:lnTo>
                  <a:pt x="3124200" y="13394"/>
                </a:lnTo>
                <a:cubicBezTo>
                  <a:pt x="3129409" y="13394"/>
                  <a:pt x="3133874" y="13890"/>
                  <a:pt x="3137594" y="14882"/>
                </a:cubicBezTo>
                <a:cubicBezTo>
                  <a:pt x="3142804" y="13890"/>
                  <a:pt x="3147764" y="13394"/>
                  <a:pt x="3152477" y="13394"/>
                </a:cubicBezTo>
                <a:lnTo>
                  <a:pt x="3176290" y="13394"/>
                </a:lnTo>
                <a:cubicBezTo>
                  <a:pt x="3184228" y="13394"/>
                  <a:pt x="3188196" y="20339"/>
                  <a:pt x="3188196" y="34230"/>
                </a:cubicBezTo>
                <a:cubicBezTo>
                  <a:pt x="3186212" y="39191"/>
                  <a:pt x="3185220" y="43160"/>
                  <a:pt x="3185220" y="46136"/>
                </a:cubicBezTo>
                <a:lnTo>
                  <a:pt x="3186708" y="55066"/>
                </a:lnTo>
                <a:cubicBezTo>
                  <a:pt x="3185716" y="63748"/>
                  <a:pt x="3185220" y="68709"/>
                  <a:pt x="3185220" y="69949"/>
                </a:cubicBezTo>
                <a:cubicBezTo>
                  <a:pt x="3185220" y="74662"/>
                  <a:pt x="3186212" y="89048"/>
                  <a:pt x="3188196" y="113109"/>
                </a:cubicBezTo>
                <a:cubicBezTo>
                  <a:pt x="3187204" y="122535"/>
                  <a:pt x="3186708" y="131961"/>
                  <a:pt x="3186708" y="141386"/>
                </a:cubicBezTo>
                <a:cubicBezTo>
                  <a:pt x="3186708" y="142379"/>
                  <a:pt x="3187204" y="143867"/>
                  <a:pt x="3188196" y="145851"/>
                </a:cubicBezTo>
                <a:cubicBezTo>
                  <a:pt x="3186212" y="149820"/>
                  <a:pt x="3185220" y="153293"/>
                  <a:pt x="3185220" y="156269"/>
                </a:cubicBezTo>
                <a:cubicBezTo>
                  <a:pt x="3187204" y="166192"/>
                  <a:pt x="3188196" y="172145"/>
                  <a:pt x="3188196" y="174129"/>
                </a:cubicBezTo>
                <a:cubicBezTo>
                  <a:pt x="3186212" y="183555"/>
                  <a:pt x="3185220" y="190996"/>
                  <a:pt x="3185220" y="196453"/>
                </a:cubicBezTo>
                <a:lnTo>
                  <a:pt x="3185220" y="197942"/>
                </a:lnTo>
                <a:cubicBezTo>
                  <a:pt x="3185220" y="201910"/>
                  <a:pt x="3186212" y="208359"/>
                  <a:pt x="3188196" y="217289"/>
                </a:cubicBezTo>
                <a:cubicBezTo>
                  <a:pt x="3187204" y="234404"/>
                  <a:pt x="3186708" y="244326"/>
                  <a:pt x="3186708" y="247055"/>
                </a:cubicBezTo>
                <a:cubicBezTo>
                  <a:pt x="3186708" y="249287"/>
                  <a:pt x="3187204" y="251272"/>
                  <a:pt x="3188196" y="253008"/>
                </a:cubicBezTo>
                <a:lnTo>
                  <a:pt x="3185220" y="302121"/>
                </a:lnTo>
                <a:cubicBezTo>
                  <a:pt x="3186460" y="315516"/>
                  <a:pt x="3187452" y="323453"/>
                  <a:pt x="3188196" y="325934"/>
                </a:cubicBezTo>
                <a:cubicBezTo>
                  <a:pt x="3187204" y="327670"/>
                  <a:pt x="3186708" y="330151"/>
                  <a:pt x="3186708" y="333375"/>
                </a:cubicBezTo>
                <a:cubicBezTo>
                  <a:pt x="3186708" y="335856"/>
                  <a:pt x="3187204" y="339824"/>
                  <a:pt x="3188196" y="345281"/>
                </a:cubicBezTo>
                <a:lnTo>
                  <a:pt x="3185220" y="357188"/>
                </a:lnTo>
                <a:cubicBezTo>
                  <a:pt x="3187204" y="360908"/>
                  <a:pt x="3188196" y="364877"/>
                  <a:pt x="3188196" y="369094"/>
                </a:cubicBezTo>
                <a:cubicBezTo>
                  <a:pt x="3188196" y="381496"/>
                  <a:pt x="3187204" y="393899"/>
                  <a:pt x="3185220" y="406301"/>
                </a:cubicBezTo>
                <a:cubicBezTo>
                  <a:pt x="3187204" y="417711"/>
                  <a:pt x="3188196" y="424656"/>
                  <a:pt x="3188196" y="427137"/>
                </a:cubicBezTo>
                <a:cubicBezTo>
                  <a:pt x="3186212" y="430361"/>
                  <a:pt x="3178274" y="432346"/>
                  <a:pt x="3164384" y="433090"/>
                </a:cubicBezTo>
                <a:cubicBezTo>
                  <a:pt x="3163640" y="433090"/>
                  <a:pt x="3159670" y="432594"/>
                  <a:pt x="3152477" y="431602"/>
                </a:cubicBezTo>
                <a:lnTo>
                  <a:pt x="3142060" y="433090"/>
                </a:lnTo>
                <a:cubicBezTo>
                  <a:pt x="3133378" y="432098"/>
                  <a:pt x="3127921" y="431602"/>
                  <a:pt x="3125688" y="431602"/>
                </a:cubicBezTo>
                <a:cubicBezTo>
                  <a:pt x="3123208" y="431602"/>
                  <a:pt x="3109814" y="432594"/>
                  <a:pt x="3085505" y="434578"/>
                </a:cubicBezTo>
                <a:cubicBezTo>
                  <a:pt x="3081040" y="432594"/>
                  <a:pt x="3078559" y="430609"/>
                  <a:pt x="3078063" y="428625"/>
                </a:cubicBezTo>
                <a:cubicBezTo>
                  <a:pt x="3078063" y="425649"/>
                  <a:pt x="3078559" y="424160"/>
                  <a:pt x="3079552" y="424160"/>
                </a:cubicBezTo>
                <a:lnTo>
                  <a:pt x="3076575" y="379512"/>
                </a:lnTo>
                <a:cubicBezTo>
                  <a:pt x="3078559" y="375791"/>
                  <a:pt x="3079552" y="371822"/>
                  <a:pt x="3079552" y="367606"/>
                </a:cubicBezTo>
                <a:lnTo>
                  <a:pt x="3076575" y="361652"/>
                </a:lnTo>
                <a:cubicBezTo>
                  <a:pt x="3076575" y="359172"/>
                  <a:pt x="3077567" y="353219"/>
                  <a:pt x="3079552" y="343793"/>
                </a:cubicBezTo>
                <a:cubicBezTo>
                  <a:pt x="3077567" y="336352"/>
                  <a:pt x="3076575" y="331391"/>
                  <a:pt x="3076575" y="328910"/>
                </a:cubicBezTo>
                <a:cubicBezTo>
                  <a:pt x="3076575" y="328166"/>
                  <a:pt x="3077071" y="325190"/>
                  <a:pt x="3078063" y="319981"/>
                </a:cubicBezTo>
                <a:lnTo>
                  <a:pt x="3076575" y="312539"/>
                </a:lnTo>
                <a:cubicBezTo>
                  <a:pt x="3076575" y="311795"/>
                  <a:pt x="3077071" y="308818"/>
                  <a:pt x="3078063" y="303609"/>
                </a:cubicBezTo>
                <a:cubicBezTo>
                  <a:pt x="3077071" y="298400"/>
                  <a:pt x="3076575" y="293440"/>
                  <a:pt x="3076575" y="288727"/>
                </a:cubicBezTo>
                <a:cubicBezTo>
                  <a:pt x="3078559" y="285502"/>
                  <a:pt x="3079552" y="282526"/>
                  <a:pt x="3079552" y="279797"/>
                </a:cubicBezTo>
                <a:lnTo>
                  <a:pt x="3079552" y="273844"/>
                </a:lnTo>
                <a:cubicBezTo>
                  <a:pt x="3079552" y="268883"/>
                  <a:pt x="3078559" y="266402"/>
                  <a:pt x="3076575" y="266402"/>
                </a:cubicBezTo>
                <a:cubicBezTo>
                  <a:pt x="3077567" y="253008"/>
                  <a:pt x="3078063" y="243086"/>
                  <a:pt x="3078063" y="236637"/>
                </a:cubicBezTo>
                <a:lnTo>
                  <a:pt x="3078063" y="221754"/>
                </a:lnTo>
                <a:cubicBezTo>
                  <a:pt x="3078063" y="218281"/>
                  <a:pt x="3078559" y="213817"/>
                  <a:pt x="3079552" y="208359"/>
                </a:cubicBezTo>
                <a:cubicBezTo>
                  <a:pt x="3077567" y="205135"/>
                  <a:pt x="3076575" y="202158"/>
                  <a:pt x="3076575" y="199430"/>
                </a:cubicBezTo>
                <a:lnTo>
                  <a:pt x="3076575" y="190500"/>
                </a:lnTo>
                <a:cubicBezTo>
                  <a:pt x="3076575" y="183555"/>
                  <a:pt x="3077567" y="178098"/>
                  <a:pt x="3079552" y="174129"/>
                </a:cubicBezTo>
                <a:cubicBezTo>
                  <a:pt x="3077567" y="170904"/>
                  <a:pt x="3076575" y="167928"/>
                  <a:pt x="3076575" y="165199"/>
                </a:cubicBezTo>
                <a:lnTo>
                  <a:pt x="3079552" y="154781"/>
                </a:lnTo>
                <a:cubicBezTo>
                  <a:pt x="3079552" y="153045"/>
                  <a:pt x="3078559" y="150068"/>
                  <a:pt x="3076575" y="145851"/>
                </a:cubicBezTo>
                <a:lnTo>
                  <a:pt x="3079552" y="126504"/>
                </a:lnTo>
                <a:lnTo>
                  <a:pt x="3076575" y="80367"/>
                </a:lnTo>
                <a:cubicBezTo>
                  <a:pt x="3077567" y="72181"/>
                  <a:pt x="3078559" y="67220"/>
                  <a:pt x="3079552" y="65484"/>
                </a:cubicBezTo>
                <a:cubicBezTo>
                  <a:pt x="3077567" y="61515"/>
                  <a:pt x="3076575" y="58539"/>
                  <a:pt x="3076575" y="56554"/>
                </a:cubicBezTo>
                <a:cubicBezTo>
                  <a:pt x="3078559" y="52834"/>
                  <a:pt x="3079552" y="48865"/>
                  <a:pt x="3079552" y="44648"/>
                </a:cubicBezTo>
                <a:lnTo>
                  <a:pt x="3079552" y="41672"/>
                </a:lnTo>
                <a:cubicBezTo>
                  <a:pt x="3079552" y="40431"/>
                  <a:pt x="3078559" y="34974"/>
                  <a:pt x="3076575" y="25300"/>
                </a:cubicBezTo>
                <a:lnTo>
                  <a:pt x="3076575" y="23812"/>
                </a:lnTo>
                <a:cubicBezTo>
                  <a:pt x="3076575" y="17859"/>
                  <a:pt x="3078559" y="14882"/>
                  <a:pt x="3082528" y="14882"/>
                </a:cubicBezTo>
                <a:close/>
                <a:moveTo>
                  <a:pt x="2782193" y="13394"/>
                </a:moveTo>
                <a:lnTo>
                  <a:pt x="2791123" y="14882"/>
                </a:lnTo>
                <a:cubicBezTo>
                  <a:pt x="2797820" y="13890"/>
                  <a:pt x="2803277" y="13394"/>
                  <a:pt x="2807494" y="13394"/>
                </a:cubicBezTo>
                <a:cubicBezTo>
                  <a:pt x="2808486" y="13394"/>
                  <a:pt x="2808982" y="13890"/>
                  <a:pt x="2808982" y="14882"/>
                </a:cubicBezTo>
                <a:lnTo>
                  <a:pt x="2816424" y="13394"/>
                </a:lnTo>
                <a:lnTo>
                  <a:pt x="2825353" y="13394"/>
                </a:lnTo>
                <a:cubicBezTo>
                  <a:pt x="2830562" y="13394"/>
                  <a:pt x="2835027" y="13890"/>
                  <a:pt x="2838748" y="14882"/>
                </a:cubicBezTo>
                <a:cubicBezTo>
                  <a:pt x="2843957" y="13890"/>
                  <a:pt x="2848918" y="13394"/>
                  <a:pt x="2853630" y="13394"/>
                </a:cubicBezTo>
                <a:lnTo>
                  <a:pt x="2877443" y="13394"/>
                </a:lnTo>
                <a:cubicBezTo>
                  <a:pt x="2878931" y="13394"/>
                  <a:pt x="2880916" y="15379"/>
                  <a:pt x="2883396" y="19347"/>
                </a:cubicBezTo>
                <a:lnTo>
                  <a:pt x="2883396" y="20836"/>
                </a:lnTo>
                <a:cubicBezTo>
                  <a:pt x="2883396" y="28773"/>
                  <a:pt x="2882900" y="38199"/>
                  <a:pt x="2881908" y="49113"/>
                </a:cubicBezTo>
                <a:cubicBezTo>
                  <a:pt x="2883892" y="53082"/>
                  <a:pt x="2884884" y="56058"/>
                  <a:pt x="2884884" y="58043"/>
                </a:cubicBezTo>
                <a:cubicBezTo>
                  <a:pt x="2882900" y="61267"/>
                  <a:pt x="2881908" y="64244"/>
                  <a:pt x="2881908" y="66972"/>
                </a:cubicBezTo>
                <a:cubicBezTo>
                  <a:pt x="2881908" y="75158"/>
                  <a:pt x="2882900" y="85576"/>
                  <a:pt x="2884884" y="98226"/>
                </a:cubicBezTo>
                <a:lnTo>
                  <a:pt x="2883396" y="104179"/>
                </a:lnTo>
                <a:cubicBezTo>
                  <a:pt x="2883396" y="105172"/>
                  <a:pt x="2883892" y="106660"/>
                  <a:pt x="2884884" y="108644"/>
                </a:cubicBezTo>
                <a:cubicBezTo>
                  <a:pt x="2883892" y="117078"/>
                  <a:pt x="2883396" y="124023"/>
                  <a:pt x="2883396" y="129480"/>
                </a:cubicBezTo>
                <a:lnTo>
                  <a:pt x="2883396" y="138410"/>
                </a:lnTo>
                <a:lnTo>
                  <a:pt x="2884884" y="147339"/>
                </a:lnTo>
                <a:cubicBezTo>
                  <a:pt x="2882900" y="152300"/>
                  <a:pt x="2881908" y="155773"/>
                  <a:pt x="2881908" y="157757"/>
                </a:cubicBezTo>
                <a:cubicBezTo>
                  <a:pt x="2883892" y="168176"/>
                  <a:pt x="2884884" y="173633"/>
                  <a:pt x="2884884" y="174129"/>
                </a:cubicBezTo>
                <a:cubicBezTo>
                  <a:pt x="2882900" y="180578"/>
                  <a:pt x="2881908" y="187027"/>
                  <a:pt x="2881908" y="193477"/>
                </a:cubicBezTo>
                <a:cubicBezTo>
                  <a:pt x="2881908" y="199430"/>
                  <a:pt x="2882900" y="208856"/>
                  <a:pt x="2884884" y="221754"/>
                </a:cubicBezTo>
                <a:cubicBezTo>
                  <a:pt x="2884884" y="222498"/>
                  <a:pt x="2884388" y="226467"/>
                  <a:pt x="2883396" y="233660"/>
                </a:cubicBezTo>
                <a:cubicBezTo>
                  <a:pt x="2883396" y="236637"/>
                  <a:pt x="2883892" y="238125"/>
                  <a:pt x="2884884" y="238125"/>
                </a:cubicBezTo>
                <a:lnTo>
                  <a:pt x="2883396" y="255984"/>
                </a:lnTo>
                <a:lnTo>
                  <a:pt x="2883396" y="284262"/>
                </a:lnTo>
                <a:cubicBezTo>
                  <a:pt x="2883396" y="290711"/>
                  <a:pt x="2882900" y="297160"/>
                  <a:pt x="2881908" y="303609"/>
                </a:cubicBezTo>
                <a:cubicBezTo>
                  <a:pt x="2883892" y="316508"/>
                  <a:pt x="2884884" y="325934"/>
                  <a:pt x="2884884" y="331887"/>
                </a:cubicBezTo>
                <a:lnTo>
                  <a:pt x="2883396" y="334863"/>
                </a:lnTo>
                <a:cubicBezTo>
                  <a:pt x="2884388" y="336600"/>
                  <a:pt x="2884884" y="338584"/>
                  <a:pt x="2884884" y="340816"/>
                </a:cubicBezTo>
                <a:cubicBezTo>
                  <a:pt x="2884884" y="345777"/>
                  <a:pt x="2883892" y="351731"/>
                  <a:pt x="2881908" y="358676"/>
                </a:cubicBezTo>
                <a:cubicBezTo>
                  <a:pt x="2883892" y="362397"/>
                  <a:pt x="2884884" y="366365"/>
                  <a:pt x="2884884" y="370582"/>
                </a:cubicBezTo>
                <a:lnTo>
                  <a:pt x="2884884" y="385465"/>
                </a:lnTo>
                <a:cubicBezTo>
                  <a:pt x="2884884" y="390426"/>
                  <a:pt x="2883892" y="396379"/>
                  <a:pt x="2881908" y="403324"/>
                </a:cubicBezTo>
                <a:cubicBezTo>
                  <a:pt x="2882900" y="412006"/>
                  <a:pt x="2883396" y="419447"/>
                  <a:pt x="2883396" y="425649"/>
                </a:cubicBezTo>
                <a:cubicBezTo>
                  <a:pt x="2883396" y="429121"/>
                  <a:pt x="2877939" y="431602"/>
                  <a:pt x="2867025" y="433090"/>
                </a:cubicBezTo>
                <a:lnTo>
                  <a:pt x="2853630" y="431602"/>
                </a:lnTo>
                <a:lnTo>
                  <a:pt x="2843212" y="433090"/>
                </a:lnTo>
                <a:cubicBezTo>
                  <a:pt x="2834531" y="432098"/>
                  <a:pt x="2829074" y="431602"/>
                  <a:pt x="2826842" y="431602"/>
                </a:cubicBezTo>
                <a:cubicBezTo>
                  <a:pt x="2800796" y="433586"/>
                  <a:pt x="2786906" y="434578"/>
                  <a:pt x="2785170" y="434578"/>
                </a:cubicBezTo>
                <a:cubicBezTo>
                  <a:pt x="2777232" y="434578"/>
                  <a:pt x="2773263" y="426641"/>
                  <a:pt x="2773263" y="410766"/>
                </a:cubicBezTo>
                <a:lnTo>
                  <a:pt x="2776240" y="369094"/>
                </a:lnTo>
                <a:lnTo>
                  <a:pt x="2774752" y="361652"/>
                </a:lnTo>
                <a:cubicBezTo>
                  <a:pt x="2775744" y="353219"/>
                  <a:pt x="2776240" y="346274"/>
                  <a:pt x="2776240" y="340816"/>
                </a:cubicBezTo>
                <a:cubicBezTo>
                  <a:pt x="2774504" y="336352"/>
                  <a:pt x="2773015" y="325438"/>
                  <a:pt x="2771775" y="308074"/>
                </a:cubicBezTo>
                <a:cubicBezTo>
                  <a:pt x="2772767" y="304354"/>
                  <a:pt x="2773263" y="299889"/>
                  <a:pt x="2773263" y="294680"/>
                </a:cubicBezTo>
                <a:lnTo>
                  <a:pt x="2771775" y="288727"/>
                </a:lnTo>
                <a:cubicBezTo>
                  <a:pt x="2773760" y="283518"/>
                  <a:pt x="2774752" y="278061"/>
                  <a:pt x="2774752" y="272356"/>
                </a:cubicBezTo>
                <a:cubicBezTo>
                  <a:pt x="2774752" y="270123"/>
                  <a:pt x="2774255" y="268139"/>
                  <a:pt x="2773263" y="266402"/>
                </a:cubicBezTo>
                <a:lnTo>
                  <a:pt x="2776240" y="239613"/>
                </a:lnTo>
                <a:lnTo>
                  <a:pt x="2774752" y="236637"/>
                </a:lnTo>
                <a:cubicBezTo>
                  <a:pt x="2774752" y="235893"/>
                  <a:pt x="2775248" y="232916"/>
                  <a:pt x="2776240" y="227707"/>
                </a:cubicBezTo>
                <a:cubicBezTo>
                  <a:pt x="2774255" y="210096"/>
                  <a:pt x="2773263" y="198686"/>
                  <a:pt x="2773263" y="193477"/>
                </a:cubicBezTo>
                <a:cubicBezTo>
                  <a:pt x="2773263" y="191492"/>
                  <a:pt x="2774255" y="185539"/>
                  <a:pt x="2776240" y="175617"/>
                </a:cubicBezTo>
                <a:lnTo>
                  <a:pt x="2773263" y="169664"/>
                </a:lnTo>
                <a:cubicBezTo>
                  <a:pt x="2775248" y="142627"/>
                  <a:pt x="2776240" y="120798"/>
                  <a:pt x="2776240" y="104179"/>
                </a:cubicBezTo>
                <a:cubicBezTo>
                  <a:pt x="2776240" y="101699"/>
                  <a:pt x="2775248" y="96242"/>
                  <a:pt x="2773263" y="87808"/>
                </a:cubicBezTo>
                <a:lnTo>
                  <a:pt x="2774752" y="74414"/>
                </a:lnTo>
                <a:cubicBezTo>
                  <a:pt x="2774752" y="72677"/>
                  <a:pt x="2774255" y="66724"/>
                  <a:pt x="2773263" y="56554"/>
                </a:cubicBezTo>
                <a:cubicBezTo>
                  <a:pt x="2775248" y="49609"/>
                  <a:pt x="2776240" y="43656"/>
                  <a:pt x="2776240" y="38695"/>
                </a:cubicBezTo>
                <a:cubicBezTo>
                  <a:pt x="2776240" y="37703"/>
                  <a:pt x="2775248" y="33734"/>
                  <a:pt x="2773263" y="26789"/>
                </a:cubicBezTo>
                <a:lnTo>
                  <a:pt x="2773263" y="25300"/>
                </a:lnTo>
                <a:cubicBezTo>
                  <a:pt x="2773263" y="19347"/>
                  <a:pt x="2776240" y="15379"/>
                  <a:pt x="2782193" y="13394"/>
                </a:cubicBezTo>
                <a:close/>
                <a:moveTo>
                  <a:pt x="1380530" y="13394"/>
                </a:moveTo>
                <a:lnTo>
                  <a:pt x="1390947" y="13394"/>
                </a:lnTo>
                <a:cubicBezTo>
                  <a:pt x="1397893" y="13394"/>
                  <a:pt x="1401862" y="13890"/>
                  <a:pt x="1402854" y="14882"/>
                </a:cubicBezTo>
                <a:cubicBezTo>
                  <a:pt x="1409551" y="13890"/>
                  <a:pt x="1415008" y="13394"/>
                  <a:pt x="1419225" y="13394"/>
                </a:cubicBezTo>
                <a:lnTo>
                  <a:pt x="1462385" y="13394"/>
                </a:lnTo>
                <a:cubicBezTo>
                  <a:pt x="1477268" y="13394"/>
                  <a:pt x="1484710" y="19843"/>
                  <a:pt x="1484710" y="32742"/>
                </a:cubicBezTo>
                <a:cubicBezTo>
                  <a:pt x="1482725" y="45888"/>
                  <a:pt x="1481733" y="56802"/>
                  <a:pt x="1481733" y="65484"/>
                </a:cubicBezTo>
                <a:lnTo>
                  <a:pt x="1484710" y="77390"/>
                </a:lnTo>
                <a:lnTo>
                  <a:pt x="1481733" y="84832"/>
                </a:lnTo>
                <a:cubicBezTo>
                  <a:pt x="1483717" y="89793"/>
                  <a:pt x="1484710" y="93761"/>
                  <a:pt x="1484710" y="96738"/>
                </a:cubicBezTo>
                <a:cubicBezTo>
                  <a:pt x="1483717" y="117574"/>
                  <a:pt x="1483221" y="131961"/>
                  <a:pt x="1483221" y="139898"/>
                </a:cubicBezTo>
                <a:cubicBezTo>
                  <a:pt x="1483221" y="140890"/>
                  <a:pt x="1483717" y="142379"/>
                  <a:pt x="1484710" y="144363"/>
                </a:cubicBezTo>
                <a:lnTo>
                  <a:pt x="1483221" y="153293"/>
                </a:lnTo>
                <a:lnTo>
                  <a:pt x="1483221" y="165199"/>
                </a:lnTo>
                <a:cubicBezTo>
                  <a:pt x="1483221" y="171649"/>
                  <a:pt x="1483717" y="178098"/>
                  <a:pt x="1484710" y="184547"/>
                </a:cubicBezTo>
                <a:cubicBezTo>
                  <a:pt x="1482725" y="196205"/>
                  <a:pt x="1481733" y="204639"/>
                  <a:pt x="1481733" y="209848"/>
                </a:cubicBezTo>
                <a:cubicBezTo>
                  <a:pt x="1482725" y="224234"/>
                  <a:pt x="1483221" y="232172"/>
                  <a:pt x="1483221" y="233660"/>
                </a:cubicBezTo>
                <a:cubicBezTo>
                  <a:pt x="1482229" y="242342"/>
                  <a:pt x="1481733" y="247799"/>
                  <a:pt x="1481733" y="250031"/>
                </a:cubicBezTo>
                <a:lnTo>
                  <a:pt x="1483221" y="257473"/>
                </a:lnTo>
                <a:cubicBezTo>
                  <a:pt x="1482229" y="262682"/>
                  <a:pt x="1481733" y="267643"/>
                  <a:pt x="1481733" y="272356"/>
                </a:cubicBezTo>
                <a:cubicBezTo>
                  <a:pt x="1483717" y="278805"/>
                  <a:pt x="1484710" y="283270"/>
                  <a:pt x="1484710" y="285750"/>
                </a:cubicBezTo>
                <a:cubicBezTo>
                  <a:pt x="1484710" y="290711"/>
                  <a:pt x="1483717" y="293191"/>
                  <a:pt x="1481733" y="293191"/>
                </a:cubicBezTo>
                <a:lnTo>
                  <a:pt x="1483221" y="296168"/>
                </a:lnTo>
                <a:lnTo>
                  <a:pt x="1483221" y="300633"/>
                </a:lnTo>
                <a:cubicBezTo>
                  <a:pt x="1483221" y="309066"/>
                  <a:pt x="1483717" y="317996"/>
                  <a:pt x="1484710" y="327422"/>
                </a:cubicBezTo>
                <a:cubicBezTo>
                  <a:pt x="1484710" y="329406"/>
                  <a:pt x="1483717" y="332879"/>
                  <a:pt x="1481733" y="337840"/>
                </a:cubicBezTo>
                <a:cubicBezTo>
                  <a:pt x="1482725" y="346274"/>
                  <a:pt x="1483221" y="353219"/>
                  <a:pt x="1483221" y="358676"/>
                </a:cubicBezTo>
                <a:lnTo>
                  <a:pt x="1483221" y="370582"/>
                </a:lnTo>
                <a:cubicBezTo>
                  <a:pt x="1483221" y="376039"/>
                  <a:pt x="1482725" y="382984"/>
                  <a:pt x="1481733" y="391418"/>
                </a:cubicBezTo>
                <a:cubicBezTo>
                  <a:pt x="1482725" y="392906"/>
                  <a:pt x="1483221" y="395883"/>
                  <a:pt x="1483221" y="400348"/>
                </a:cubicBezTo>
                <a:cubicBezTo>
                  <a:pt x="1483221" y="401340"/>
                  <a:pt x="1482725" y="401836"/>
                  <a:pt x="1481733" y="401836"/>
                </a:cubicBezTo>
                <a:lnTo>
                  <a:pt x="1483221" y="409277"/>
                </a:lnTo>
                <a:lnTo>
                  <a:pt x="1483221" y="424160"/>
                </a:lnTo>
                <a:cubicBezTo>
                  <a:pt x="1483221" y="431106"/>
                  <a:pt x="1478756" y="434578"/>
                  <a:pt x="1469827" y="434578"/>
                </a:cubicBezTo>
                <a:lnTo>
                  <a:pt x="1465362" y="434578"/>
                </a:lnTo>
                <a:cubicBezTo>
                  <a:pt x="1461393" y="434578"/>
                  <a:pt x="1454944" y="433586"/>
                  <a:pt x="1446014" y="431602"/>
                </a:cubicBezTo>
                <a:lnTo>
                  <a:pt x="1431131" y="433090"/>
                </a:lnTo>
                <a:cubicBezTo>
                  <a:pt x="1430387" y="433090"/>
                  <a:pt x="1426419" y="432594"/>
                  <a:pt x="1419225" y="431602"/>
                </a:cubicBezTo>
                <a:lnTo>
                  <a:pt x="1410295" y="433090"/>
                </a:lnTo>
                <a:cubicBezTo>
                  <a:pt x="1400869" y="432098"/>
                  <a:pt x="1391940" y="431602"/>
                  <a:pt x="1383506" y="431602"/>
                </a:cubicBezTo>
                <a:lnTo>
                  <a:pt x="1377553" y="431602"/>
                </a:lnTo>
                <a:cubicBezTo>
                  <a:pt x="1375569" y="431106"/>
                  <a:pt x="1373584" y="428625"/>
                  <a:pt x="1371600" y="424160"/>
                </a:cubicBezTo>
                <a:cubicBezTo>
                  <a:pt x="1371600" y="418951"/>
                  <a:pt x="1372592" y="408533"/>
                  <a:pt x="1374576" y="392906"/>
                </a:cubicBezTo>
                <a:cubicBezTo>
                  <a:pt x="1373584" y="387697"/>
                  <a:pt x="1373088" y="381744"/>
                  <a:pt x="1373088" y="375047"/>
                </a:cubicBezTo>
                <a:cubicBezTo>
                  <a:pt x="1373088" y="374055"/>
                  <a:pt x="1373584" y="373559"/>
                  <a:pt x="1374576" y="373559"/>
                </a:cubicBezTo>
                <a:lnTo>
                  <a:pt x="1373088" y="370582"/>
                </a:lnTo>
                <a:lnTo>
                  <a:pt x="1373088" y="351234"/>
                </a:lnTo>
                <a:cubicBezTo>
                  <a:pt x="1373088" y="346522"/>
                  <a:pt x="1373584" y="341561"/>
                  <a:pt x="1374576" y="336352"/>
                </a:cubicBezTo>
                <a:lnTo>
                  <a:pt x="1371600" y="309563"/>
                </a:lnTo>
                <a:lnTo>
                  <a:pt x="1373088" y="300633"/>
                </a:lnTo>
                <a:lnTo>
                  <a:pt x="1371600" y="285750"/>
                </a:lnTo>
                <a:cubicBezTo>
                  <a:pt x="1371600" y="285006"/>
                  <a:pt x="1372096" y="282029"/>
                  <a:pt x="1373088" y="276820"/>
                </a:cubicBezTo>
                <a:lnTo>
                  <a:pt x="1371600" y="267891"/>
                </a:lnTo>
                <a:cubicBezTo>
                  <a:pt x="1372592" y="253008"/>
                  <a:pt x="1373088" y="240606"/>
                  <a:pt x="1373088" y="230684"/>
                </a:cubicBezTo>
                <a:lnTo>
                  <a:pt x="1373088" y="221754"/>
                </a:lnTo>
                <a:cubicBezTo>
                  <a:pt x="1373088" y="217537"/>
                  <a:pt x="1372592" y="212080"/>
                  <a:pt x="1371600" y="205383"/>
                </a:cubicBezTo>
                <a:lnTo>
                  <a:pt x="1373088" y="202406"/>
                </a:lnTo>
                <a:cubicBezTo>
                  <a:pt x="1372096" y="191492"/>
                  <a:pt x="1371600" y="182067"/>
                  <a:pt x="1371600" y="174129"/>
                </a:cubicBezTo>
                <a:lnTo>
                  <a:pt x="1371600" y="168176"/>
                </a:lnTo>
                <a:cubicBezTo>
                  <a:pt x="1371600" y="163959"/>
                  <a:pt x="1372592" y="159990"/>
                  <a:pt x="1374576" y="156269"/>
                </a:cubicBezTo>
                <a:cubicBezTo>
                  <a:pt x="1373584" y="145355"/>
                  <a:pt x="1373088" y="135929"/>
                  <a:pt x="1373088" y="127992"/>
                </a:cubicBezTo>
                <a:lnTo>
                  <a:pt x="1373088" y="116086"/>
                </a:lnTo>
                <a:cubicBezTo>
                  <a:pt x="1373088" y="113853"/>
                  <a:pt x="1372592" y="111869"/>
                  <a:pt x="1371600" y="110132"/>
                </a:cubicBezTo>
                <a:cubicBezTo>
                  <a:pt x="1372592" y="108396"/>
                  <a:pt x="1373088" y="106412"/>
                  <a:pt x="1373088" y="104179"/>
                </a:cubicBezTo>
                <a:cubicBezTo>
                  <a:pt x="1373088" y="99963"/>
                  <a:pt x="1372592" y="95994"/>
                  <a:pt x="1371600" y="92273"/>
                </a:cubicBezTo>
                <a:cubicBezTo>
                  <a:pt x="1372592" y="85328"/>
                  <a:pt x="1373088" y="79375"/>
                  <a:pt x="1373088" y="74414"/>
                </a:cubicBezTo>
                <a:lnTo>
                  <a:pt x="1371600" y="63996"/>
                </a:lnTo>
                <a:lnTo>
                  <a:pt x="1374576" y="58043"/>
                </a:lnTo>
                <a:lnTo>
                  <a:pt x="1371600" y="20836"/>
                </a:lnTo>
                <a:close/>
                <a:moveTo>
                  <a:pt x="724793" y="13394"/>
                </a:moveTo>
                <a:lnTo>
                  <a:pt x="733722" y="14882"/>
                </a:lnTo>
                <a:cubicBezTo>
                  <a:pt x="740420" y="13890"/>
                  <a:pt x="745877" y="13394"/>
                  <a:pt x="750094" y="13394"/>
                </a:cubicBezTo>
                <a:cubicBezTo>
                  <a:pt x="751086" y="13394"/>
                  <a:pt x="751582" y="13890"/>
                  <a:pt x="751582" y="14882"/>
                </a:cubicBezTo>
                <a:lnTo>
                  <a:pt x="759023" y="13394"/>
                </a:lnTo>
                <a:lnTo>
                  <a:pt x="767953" y="13394"/>
                </a:lnTo>
                <a:cubicBezTo>
                  <a:pt x="773162" y="13394"/>
                  <a:pt x="777627" y="13890"/>
                  <a:pt x="781347" y="14882"/>
                </a:cubicBezTo>
                <a:cubicBezTo>
                  <a:pt x="786556" y="13890"/>
                  <a:pt x="791517" y="13394"/>
                  <a:pt x="796230" y="13394"/>
                </a:cubicBezTo>
                <a:lnTo>
                  <a:pt x="820043" y="13394"/>
                </a:lnTo>
                <a:cubicBezTo>
                  <a:pt x="821531" y="13394"/>
                  <a:pt x="823515" y="15379"/>
                  <a:pt x="825996" y="19347"/>
                </a:cubicBezTo>
                <a:lnTo>
                  <a:pt x="825996" y="20836"/>
                </a:lnTo>
                <a:cubicBezTo>
                  <a:pt x="825996" y="28773"/>
                  <a:pt x="825500" y="38199"/>
                  <a:pt x="824508" y="49113"/>
                </a:cubicBezTo>
                <a:cubicBezTo>
                  <a:pt x="826492" y="53082"/>
                  <a:pt x="827484" y="56058"/>
                  <a:pt x="827484" y="58043"/>
                </a:cubicBezTo>
                <a:cubicBezTo>
                  <a:pt x="825500" y="61267"/>
                  <a:pt x="824508" y="64244"/>
                  <a:pt x="824508" y="66972"/>
                </a:cubicBezTo>
                <a:cubicBezTo>
                  <a:pt x="824508" y="75158"/>
                  <a:pt x="825500" y="85576"/>
                  <a:pt x="827484" y="98226"/>
                </a:cubicBezTo>
                <a:lnTo>
                  <a:pt x="825996" y="104179"/>
                </a:lnTo>
                <a:cubicBezTo>
                  <a:pt x="825996" y="105172"/>
                  <a:pt x="826492" y="106660"/>
                  <a:pt x="827484" y="108644"/>
                </a:cubicBezTo>
                <a:cubicBezTo>
                  <a:pt x="826492" y="117078"/>
                  <a:pt x="825996" y="124023"/>
                  <a:pt x="825996" y="129480"/>
                </a:cubicBezTo>
                <a:lnTo>
                  <a:pt x="825996" y="138410"/>
                </a:lnTo>
                <a:lnTo>
                  <a:pt x="827484" y="147339"/>
                </a:lnTo>
                <a:cubicBezTo>
                  <a:pt x="825500" y="152300"/>
                  <a:pt x="824508" y="155773"/>
                  <a:pt x="824508" y="157757"/>
                </a:cubicBezTo>
                <a:cubicBezTo>
                  <a:pt x="826492" y="168176"/>
                  <a:pt x="827484" y="173633"/>
                  <a:pt x="827484" y="174129"/>
                </a:cubicBezTo>
                <a:cubicBezTo>
                  <a:pt x="825500" y="180578"/>
                  <a:pt x="824508" y="187027"/>
                  <a:pt x="824508" y="193477"/>
                </a:cubicBezTo>
                <a:cubicBezTo>
                  <a:pt x="824508" y="199430"/>
                  <a:pt x="825500" y="208856"/>
                  <a:pt x="827484" y="221754"/>
                </a:cubicBezTo>
                <a:cubicBezTo>
                  <a:pt x="827484" y="222498"/>
                  <a:pt x="826988" y="226467"/>
                  <a:pt x="825996" y="233660"/>
                </a:cubicBezTo>
                <a:cubicBezTo>
                  <a:pt x="825996" y="236637"/>
                  <a:pt x="826492" y="238125"/>
                  <a:pt x="827484" y="238125"/>
                </a:cubicBezTo>
                <a:lnTo>
                  <a:pt x="825996" y="255984"/>
                </a:lnTo>
                <a:lnTo>
                  <a:pt x="825996" y="284262"/>
                </a:lnTo>
                <a:cubicBezTo>
                  <a:pt x="825996" y="290711"/>
                  <a:pt x="825500" y="297160"/>
                  <a:pt x="824508" y="303609"/>
                </a:cubicBezTo>
                <a:cubicBezTo>
                  <a:pt x="826492" y="316508"/>
                  <a:pt x="827484" y="325934"/>
                  <a:pt x="827484" y="331887"/>
                </a:cubicBezTo>
                <a:lnTo>
                  <a:pt x="825996" y="334863"/>
                </a:lnTo>
                <a:cubicBezTo>
                  <a:pt x="826988" y="336600"/>
                  <a:pt x="827484" y="338584"/>
                  <a:pt x="827484" y="340816"/>
                </a:cubicBezTo>
                <a:cubicBezTo>
                  <a:pt x="827484" y="345777"/>
                  <a:pt x="826492" y="351731"/>
                  <a:pt x="824508" y="358676"/>
                </a:cubicBezTo>
                <a:cubicBezTo>
                  <a:pt x="826492" y="362397"/>
                  <a:pt x="827484" y="366365"/>
                  <a:pt x="827484" y="370582"/>
                </a:cubicBezTo>
                <a:lnTo>
                  <a:pt x="827484" y="385465"/>
                </a:lnTo>
                <a:cubicBezTo>
                  <a:pt x="827484" y="390426"/>
                  <a:pt x="826492" y="396379"/>
                  <a:pt x="824508" y="403324"/>
                </a:cubicBezTo>
                <a:cubicBezTo>
                  <a:pt x="825500" y="412006"/>
                  <a:pt x="825996" y="419447"/>
                  <a:pt x="825996" y="425649"/>
                </a:cubicBezTo>
                <a:cubicBezTo>
                  <a:pt x="825996" y="429121"/>
                  <a:pt x="820539" y="431602"/>
                  <a:pt x="809625" y="433090"/>
                </a:cubicBezTo>
                <a:lnTo>
                  <a:pt x="796230" y="431602"/>
                </a:lnTo>
                <a:lnTo>
                  <a:pt x="785812" y="433090"/>
                </a:lnTo>
                <a:cubicBezTo>
                  <a:pt x="777131" y="432098"/>
                  <a:pt x="771674" y="431602"/>
                  <a:pt x="769441" y="431602"/>
                </a:cubicBezTo>
                <a:cubicBezTo>
                  <a:pt x="743396" y="433586"/>
                  <a:pt x="729506" y="434578"/>
                  <a:pt x="727769" y="434578"/>
                </a:cubicBezTo>
                <a:cubicBezTo>
                  <a:pt x="719832" y="434578"/>
                  <a:pt x="715863" y="426641"/>
                  <a:pt x="715863" y="410766"/>
                </a:cubicBezTo>
                <a:lnTo>
                  <a:pt x="718840" y="369094"/>
                </a:lnTo>
                <a:lnTo>
                  <a:pt x="717351" y="361652"/>
                </a:lnTo>
                <a:cubicBezTo>
                  <a:pt x="718344" y="353219"/>
                  <a:pt x="718840" y="346274"/>
                  <a:pt x="718840" y="340816"/>
                </a:cubicBezTo>
                <a:cubicBezTo>
                  <a:pt x="717103" y="336352"/>
                  <a:pt x="715615" y="325438"/>
                  <a:pt x="714375" y="308074"/>
                </a:cubicBezTo>
                <a:cubicBezTo>
                  <a:pt x="715367" y="304354"/>
                  <a:pt x="715863" y="299889"/>
                  <a:pt x="715863" y="294680"/>
                </a:cubicBezTo>
                <a:lnTo>
                  <a:pt x="714375" y="288727"/>
                </a:lnTo>
                <a:cubicBezTo>
                  <a:pt x="716359" y="283518"/>
                  <a:pt x="717351" y="278061"/>
                  <a:pt x="717351" y="272356"/>
                </a:cubicBezTo>
                <a:cubicBezTo>
                  <a:pt x="717351" y="270123"/>
                  <a:pt x="716855" y="268139"/>
                  <a:pt x="715863" y="266402"/>
                </a:cubicBezTo>
                <a:lnTo>
                  <a:pt x="718840" y="239613"/>
                </a:lnTo>
                <a:lnTo>
                  <a:pt x="717351" y="236637"/>
                </a:lnTo>
                <a:cubicBezTo>
                  <a:pt x="717351" y="235893"/>
                  <a:pt x="717847" y="232916"/>
                  <a:pt x="718840" y="227707"/>
                </a:cubicBezTo>
                <a:cubicBezTo>
                  <a:pt x="716855" y="210096"/>
                  <a:pt x="715863" y="198686"/>
                  <a:pt x="715863" y="193477"/>
                </a:cubicBezTo>
                <a:cubicBezTo>
                  <a:pt x="715863" y="191492"/>
                  <a:pt x="716855" y="185539"/>
                  <a:pt x="718840" y="175617"/>
                </a:cubicBezTo>
                <a:lnTo>
                  <a:pt x="715863" y="169664"/>
                </a:lnTo>
                <a:cubicBezTo>
                  <a:pt x="717847" y="142627"/>
                  <a:pt x="718840" y="120798"/>
                  <a:pt x="718840" y="104179"/>
                </a:cubicBezTo>
                <a:cubicBezTo>
                  <a:pt x="718840" y="101699"/>
                  <a:pt x="717847" y="96242"/>
                  <a:pt x="715863" y="87808"/>
                </a:cubicBezTo>
                <a:lnTo>
                  <a:pt x="717351" y="74414"/>
                </a:lnTo>
                <a:cubicBezTo>
                  <a:pt x="717351" y="72677"/>
                  <a:pt x="716855" y="66724"/>
                  <a:pt x="715863" y="56554"/>
                </a:cubicBezTo>
                <a:cubicBezTo>
                  <a:pt x="717847" y="49609"/>
                  <a:pt x="718840" y="43656"/>
                  <a:pt x="718840" y="38695"/>
                </a:cubicBezTo>
                <a:cubicBezTo>
                  <a:pt x="718840" y="37703"/>
                  <a:pt x="717847" y="33734"/>
                  <a:pt x="715863" y="26789"/>
                </a:cubicBezTo>
                <a:lnTo>
                  <a:pt x="715863" y="25300"/>
                </a:lnTo>
                <a:cubicBezTo>
                  <a:pt x="715863" y="19347"/>
                  <a:pt x="718840" y="15379"/>
                  <a:pt x="724793" y="13394"/>
                </a:cubicBezTo>
                <a:close/>
                <a:moveTo>
                  <a:pt x="72926" y="13394"/>
                </a:moveTo>
                <a:lnTo>
                  <a:pt x="83344" y="13394"/>
                </a:lnTo>
                <a:cubicBezTo>
                  <a:pt x="90289" y="13394"/>
                  <a:pt x="94258" y="13890"/>
                  <a:pt x="95250" y="14882"/>
                </a:cubicBezTo>
                <a:cubicBezTo>
                  <a:pt x="101947" y="13890"/>
                  <a:pt x="107404" y="13394"/>
                  <a:pt x="111621" y="13394"/>
                </a:cubicBezTo>
                <a:lnTo>
                  <a:pt x="154781" y="13394"/>
                </a:lnTo>
                <a:cubicBezTo>
                  <a:pt x="169664" y="13394"/>
                  <a:pt x="177105" y="19843"/>
                  <a:pt x="177105" y="32742"/>
                </a:cubicBezTo>
                <a:cubicBezTo>
                  <a:pt x="175121" y="48369"/>
                  <a:pt x="174129" y="58291"/>
                  <a:pt x="174129" y="62507"/>
                </a:cubicBezTo>
                <a:cubicBezTo>
                  <a:pt x="174129" y="63500"/>
                  <a:pt x="175121" y="68461"/>
                  <a:pt x="177105" y="77390"/>
                </a:cubicBezTo>
                <a:cubicBezTo>
                  <a:pt x="177105" y="82351"/>
                  <a:pt x="176113" y="84832"/>
                  <a:pt x="174129" y="84832"/>
                </a:cubicBezTo>
                <a:cubicBezTo>
                  <a:pt x="176113" y="88800"/>
                  <a:pt x="177105" y="92273"/>
                  <a:pt x="177105" y="95250"/>
                </a:cubicBezTo>
                <a:cubicBezTo>
                  <a:pt x="176113" y="116582"/>
                  <a:pt x="175617" y="131465"/>
                  <a:pt x="175617" y="139898"/>
                </a:cubicBezTo>
                <a:cubicBezTo>
                  <a:pt x="175617" y="140890"/>
                  <a:pt x="176113" y="142379"/>
                  <a:pt x="177105" y="144363"/>
                </a:cubicBezTo>
                <a:lnTo>
                  <a:pt x="175617" y="153293"/>
                </a:lnTo>
                <a:lnTo>
                  <a:pt x="175617" y="165199"/>
                </a:lnTo>
                <a:cubicBezTo>
                  <a:pt x="175617" y="171649"/>
                  <a:pt x="176113" y="178098"/>
                  <a:pt x="177105" y="184547"/>
                </a:cubicBezTo>
                <a:cubicBezTo>
                  <a:pt x="175121" y="196205"/>
                  <a:pt x="174129" y="204639"/>
                  <a:pt x="174129" y="209848"/>
                </a:cubicBezTo>
                <a:cubicBezTo>
                  <a:pt x="175121" y="224234"/>
                  <a:pt x="175617" y="232172"/>
                  <a:pt x="175617" y="233660"/>
                </a:cubicBezTo>
                <a:cubicBezTo>
                  <a:pt x="174625" y="242342"/>
                  <a:pt x="174129" y="247799"/>
                  <a:pt x="174129" y="250031"/>
                </a:cubicBezTo>
                <a:lnTo>
                  <a:pt x="175617" y="257473"/>
                </a:lnTo>
                <a:cubicBezTo>
                  <a:pt x="174625" y="262682"/>
                  <a:pt x="174129" y="267643"/>
                  <a:pt x="174129" y="272356"/>
                </a:cubicBezTo>
                <a:cubicBezTo>
                  <a:pt x="176113" y="278805"/>
                  <a:pt x="177105" y="283270"/>
                  <a:pt x="177105" y="285750"/>
                </a:cubicBezTo>
                <a:cubicBezTo>
                  <a:pt x="177105" y="290711"/>
                  <a:pt x="176113" y="293191"/>
                  <a:pt x="174129" y="293191"/>
                </a:cubicBezTo>
                <a:lnTo>
                  <a:pt x="175617" y="296168"/>
                </a:lnTo>
                <a:lnTo>
                  <a:pt x="175617" y="300633"/>
                </a:lnTo>
                <a:cubicBezTo>
                  <a:pt x="175617" y="309066"/>
                  <a:pt x="176113" y="317996"/>
                  <a:pt x="177105" y="327422"/>
                </a:cubicBezTo>
                <a:cubicBezTo>
                  <a:pt x="177105" y="329406"/>
                  <a:pt x="176113" y="332879"/>
                  <a:pt x="174129" y="337840"/>
                </a:cubicBezTo>
                <a:cubicBezTo>
                  <a:pt x="175121" y="346274"/>
                  <a:pt x="175617" y="353219"/>
                  <a:pt x="175617" y="358676"/>
                </a:cubicBezTo>
                <a:lnTo>
                  <a:pt x="175617" y="370582"/>
                </a:lnTo>
                <a:cubicBezTo>
                  <a:pt x="175617" y="376039"/>
                  <a:pt x="175121" y="382984"/>
                  <a:pt x="174129" y="391418"/>
                </a:cubicBezTo>
                <a:cubicBezTo>
                  <a:pt x="175121" y="392906"/>
                  <a:pt x="175617" y="395883"/>
                  <a:pt x="175617" y="400348"/>
                </a:cubicBezTo>
                <a:cubicBezTo>
                  <a:pt x="175617" y="401340"/>
                  <a:pt x="175121" y="401836"/>
                  <a:pt x="174129" y="401836"/>
                </a:cubicBezTo>
                <a:lnTo>
                  <a:pt x="175617" y="409277"/>
                </a:lnTo>
                <a:lnTo>
                  <a:pt x="175617" y="424160"/>
                </a:lnTo>
                <a:cubicBezTo>
                  <a:pt x="175617" y="431106"/>
                  <a:pt x="171152" y="434578"/>
                  <a:pt x="162222" y="434578"/>
                </a:cubicBezTo>
                <a:lnTo>
                  <a:pt x="157758" y="434578"/>
                </a:lnTo>
                <a:cubicBezTo>
                  <a:pt x="153789" y="434578"/>
                  <a:pt x="147340" y="433586"/>
                  <a:pt x="138410" y="431602"/>
                </a:cubicBezTo>
                <a:lnTo>
                  <a:pt x="123527" y="433090"/>
                </a:lnTo>
                <a:cubicBezTo>
                  <a:pt x="122783" y="433090"/>
                  <a:pt x="118814" y="432594"/>
                  <a:pt x="111621" y="431602"/>
                </a:cubicBezTo>
                <a:lnTo>
                  <a:pt x="102691" y="433090"/>
                </a:lnTo>
                <a:cubicBezTo>
                  <a:pt x="93265" y="432098"/>
                  <a:pt x="84336" y="431602"/>
                  <a:pt x="75902" y="431602"/>
                </a:cubicBezTo>
                <a:lnTo>
                  <a:pt x="69949" y="431602"/>
                </a:lnTo>
                <a:cubicBezTo>
                  <a:pt x="67965" y="431106"/>
                  <a:pt x="65980" y="428625"/>
                  <a:pt x="63996" y="424160"/>
                </a:cubicBezTo>
                <a:cubicBezTo>
                  <a:pt x="63996" y="418951"/>
                  <a:pt x="64988" y="408533"/>
                  <a:pt x="66972" y="392906"/>
                </a:cubicBezTo>
                <a:cubicBezTo>
                  <a:pt x="65980" y="387697"/>
                  <a:pt x="65484" y="381744"/>
                  <a:pt x="65484" y="375047"/>
                </a:cubicBezTo>
                <a:cubicBezTo>
                  <a:pt x="65484" y="374055"/>
                  <a:pt x="65980" y="373559"/>
                  <a:pt x="66972" y="373559"/>
                </a:cubicBezTo>
                <a:lnTo>
                  <a:pt x="65484" y="370582"/>
                </a:lnTo>
                <a:lnTo>
                  <a:pt x="65484" y="351234"/>
                </a:lnTo>
                <a:cubicBezTo>
                  <a:pt x="65484" y="346522"/>
                  <a:pt x="65980" y="341561"/>
                  <a:pt x="66972" y="336352"/>
                </a:cubicBezTo>
                <a:lnTo>
                  <a:pt x="63996" y="309563"/>
                </a:lnTo>
                <a:lnTo>
                  <a:pt x="65484" y="300633"/>
                </a:lnTo>
                <a:lnTo>
                  <a:pt x="63996" y="285750"/>
                </a:lnTo>
                <a:cubicBezTo>
                  <a:pt x="63996" y="285006"/>
                  <a:pt x="64492" y="282029"/>
                  <a:pt x="65484" y="276820"/>
                </a:cubicBezTo>
                <a:lnTo>
                  <a:pt x="63996" y="267891"/>
                </a:lnTo>
                <a:cubicBezTo>
                  <a:pt x="64988" y="253008"/>
                  <a:pt x="65484" y="240606"/>
                  <a:pt x="65484" y="230684"/>
                </a:cubicBezTo>
                <a:lnTo>
                  <a:pt x="65484" y="221754"/>
                </a:lnTo>
                <a:cubicBezTo>
                  <a:pt x="65484" y="217537"/>
                  <a:pt x="64988" y="212080"/>
                  <a:pt x="63996" y="205383"/>
                </a:cubicBezTo>
                <a:lnTo>
                  <a:pt x="65484" y="202406"/>
                </a:lnTo>
                <a:cubicBezTo>
                  <a:pt x="64492" y="191492"/>
                  <a:pt x="63996" y="182067"/>
                  <a:pt x="63996" y="174129"/>
                </a:cubicBezTo>
                <a:lnTo>
                  <a:pt x="63996" y="168176"/>
                </a:lnTo>
                <a:cubicBezTo>
                  <a:pt x="63996" y="163959"/>
                  <a:pt x="64988" y="159990"/>
                  <a:pt x="66972" y="156269"/>
                </a:cubicBezTo>
                <a:cubicBezTo>
                  <a:pt x="65980" y="145355"/>
                  <a:pt x="65484" y="135929"/>
                  <a:pt x="65484" y="127992"/>
                </a:cubicBezTo>
                <a:lnTo>
                  <a:pt x="65484" y="116086"/>
                </a:lnTo>
                <a:cubicBezTo>
                  <a:pt x="65484" y="113853"/>
                  <a:pt x="64988" y="111869"/>
                  <a:pt x="63996" y="110132"/>
                </a:cubicBezTo>
                <a:lnTo>
                  <a:pt x="65484" y="107156"/>
                </a:lnTo>
                <a:cubicBezTo>
                  <a:pt x="64492" y="94754"/>
                  <a:pt x="63996" y="88304"/>
                  <a:pt x="63996" y="87808"/>
                </a:cubicBezTo>
                <a:cubicBezTo>
                  <a:pt x="64988" y="79127"/>
                  <a:pt x="65484" y="73670"/>
                  <a:pt x="65484" y="71437"/>
                </a:cubicBezTo>
                <a:cubicBezTo>
                  <a:pt x="63500" y="68213"/>
                  <a:pt x="62508" y="65236"/>
                  <a:pt x="62508" y="62507"/>
                </a:cubicBezTo>
                <a:cubicBezTo>
                  <a:pt x="63996" y="62507"/>
                  <a:pt x="65484" y="61019"/>
                  <a:pt x="66972" y="58043"/>
                </a:cubicBezTo>
                <a:cubicBezTo>
                  <a:pt x="66972" y="53082"/>
                  <a:pt x="65484" y="41672"/>
                  <a:pt x="62508" y="23812"/>
                </a:cubicBezTo>
                <a:cubicBezTo>
                  <a:pt x="62756" y="21332"/>
                  <a:pt x="66228" y="17859"/>
                  <a:pt x="72926" y="13394"/>
                </a:cubicBezTo>
                <a:close/>
                <a:moveTo>
                  <a:pt x="4542234" y="11906"/>
                </a:moveTo>
                <a:lnTo>
                  <a:pt x="4555629" y="11906"/>
                </a:lnTo>
                <a:cubicBezTo>
                  <a:pt x="4561582" y="12402"/>
                  <a:pt x="4564558" y="13890"/>
                  <a:pt x="4564558" y="16371"/>
                </a:cubicBezTo>
                <a:lnTo>
                  <a:pt x="4564558" y="22324"/>
                </a:lnTo>
                <a:cubicBezTo>
                  <a:pt x="4564558" y="24556"/>
                  <a:pt x="4564062" y="26541"/>
                  <a:pt x="4563070" y="28277"/>
                </a:cubicBezTo>
                <a:cubicBezTo>
                  <a:pt x="4566047" y="42416"/>
                  <a:pt x="4567535" y="54322"/>
                  <a:pt x="4567535" y="63996"/>
                </a:cubicBezTo>
                <a:lnTo>
                  <a:pt x="4567535" y="68461"/>
                </a:lnTo>
                <a:cubicBezTo>
                  <a:pt x="4567535" y="71189"/>
                  <a:pt x="4566543" y="74166"/>
                  <a:pt x="4564558" y="77390"/>
                </a:cubicBezTo>
                <a:cubicBezTo>
                  <a:pt x="4565550" y="84088"/>
                  <a:pt x="4566047" y="89545"/>
                  <a:pt x="4566047" y="93761"/>
                </a:cubicBezTo>
                <a:cubicBezTo>
                  <a:pt x="4566047" y="95250"/>
                  <a:pt x="4564558" y="96738"/>
                  <a:pt x="4561582" y="98226"/>
                </a:cubicBezTo>
                <a:lnTo>
                  <a:pt x="4546699" y="96738"/>
                </a:lnTo>
                <a:cubicBezTo>
                  <a:pt x="4540498" y="98722"/>
                  <a:pt x="4535537" y="99714"/>
                  <a:pt x="4531816" y="99714"/>
                </a:cubicBezTo>
                <a:cubicBezTo>
                  <a:pt x="4513957" y="99714"/>
                  <a:pt x="4505028" y="95746"/>
                  <a:pt x="4505028" y="87808"/>
                </a:cubicBezTo>
                <a:cubicBezTo>
                  <a:pt x="4504035" y="74662"/>
                  <a:pt x="4503539" y="63748"/>
                  <a:pt x="4503539" y="55066"/>
                </a:cubicBezTo>
                <a:lnTo>
                  <a:pt x="4505028" y="52089"/>
                </a:lnTo>
                <a:cubicBezTo>
                  <a:pt x="4504035" y="52089"/>
                  <a:pt x="4503043" y="42664"/>
                  <a:pt x="4502051" y="23812"/>
                </a:cubicBezTo>
                <a:cubicBezTo>
                  <a:pt x="4502051" y="18355"/>
                  <a:pt x="4504531" y="14882"/>
                  <a:pt x="4509492" y="13394"/>
                </a:cubicBezTo>
                <a:cubicBezTo>
                  <a:pt x="4516190" y="14386"/>
                  <a:pt x="4521646" y="14882"/>
                  <a:pt x="4525864" y="14882"/>
                </a:cubicBezTo>
                <a:lnTo>
                  <a:pt x="4530328" y="14882"/>
                </a:lnTo>
                <a:cubicBezTo>
                  <a:pt x="4531320" y="14882"/>
                  <a:pt x="4535289" y="13890"/>
                  <a:pt x="4542234" y="11906"/>
                </a:cubicBezTo>
                <a:close/>
                <a:moveTo>
                  <a:pt x="3859113" y="11906"/>
                </a:moveTo>
                <a:cubicBezTo>
                  <a:pt x="3885902" y="12898"/>
                  <a:pt x="3901777" y="13394"/>
                  <a:pt x="3906738" y="13394"/>
                </a:cubicBezTo>
                <a:cubicBezTo>
                  <a:pt x="3911699" y="14882"/>
                  <a:pt x="3914180" y="18355"/>
                  <a:pt x="3914180" y="23812"/>
                </a:cubicBezTo>
                <a:cubicBezTo>
                  <a:pt x="3914180" y="27781"/>
                  <a:pt x="3913187" y="33734"/>
                  <a:pt x="3911203" y="41672"/>
                </a:cubicBezTo>
                <a:cubicBezTo>
                  <a:pt x="3913187" y="62011"/>
                  <a:pt x="3914180" y="73918"/>
                  <a:pt x="3914180" y="77390"/>
                </a:cubicBezTo>
                <a:cubicBezTo>
                  <a:pt x="3914180" y="81855"/>
                  <a:pt x="3913187" y="95746"/>
                  <a:pt x="3911203" y="119062"/>
                </a:cubicBezTo>
                <a:lnTo>
                  <a:pt x="3912692" y="127992"/>
                </a:lnTo>
                <a:cubicBezTo>
                  <a:pt x="3912692" y="128984"/>
                  <a:pt x="3912195" y="130472"/>
                  <a:pt x="3911203" y="132457"/>
                </a:cubicBezTo>
                <a:cubicBezTo>
                  <a:pt x="3912195" y="137914"/>
                  <a:pt x="3912692" y="142379"/>
                  <a:pt x="3912692" y="145851"/>
                </a:cubicBezTo>
                <a:lnTo>
                  <a:pt x="3912692" y="154781"/>
                </a:lnTo>
                <a:cubicBezTo>
                  <a:pt x="3912692" y="158254"/>
                  <a:pt x="3912195" y="162718"/>
                  <a:pt x="3911203" y="168176"/>
                </a:cubicBezTo>
                <a:cubicBezTo>
                  <a:pt x="3912195" y="171152"/>
                  <a:pt x="3913187" y="172641"/>
                  <a:pt x="3914180" y="172641"/>
                </a:cubicBezTo>
                <a:lnTo>
                  <a:pt x="3912692" y="190500"/>
                </a:lnTo>
                <a:lnTo>
                  <a:pt x="3912692" y="211336"/>
                </a:lnTo>
                <a:cubicBezTo>
                  <a:pt x="3912692" y="217537"/>
                  <a:pt x="3913187" y="224979"/>
                  <a:pt x="3914180" y="233660"/>
                </a:cubicBezTo>
                <a:lnTo>
                  <a:pt x="3912692" y="242590"/>
                </a:lnTo>
                <a:lnTo>
                  <a:pt x="3914180" y="263426"/>
                </a:lnTo>
                <a:cubicBezTo>
                  <a:pt x="3912195" y="272356"/>
                  <a:pt x="3911203" y="277317"/>
                  <a:pt x="3911203" y="278309"/>
                </a:cubicBezTo>
                <a:cubicBezTo>
                  <a:pt x="3911203" y="280789"/>
                  <a:pt x="3911699" y="288231"/>
                  <a:pt x="3912692" y="300633"/>
                </a:cubicBezTo>
                <a:cubicBezTo>
                  <a:pt x="3912692" y="301377"/>
                  <a:pt x="3912195" y="304354"/>
                  <a:pt x="3911203" y="309563"/>
                </a:cubicBezTo>
                <a:lnTo>
                  <a:pt x="3912692" y="319981"/>
                </a:lnTo>
                <a:lnTo>
                  <a:pt x="3911203" y="330399"/>
                </a:lnTo>
                <a:cubicBezTo>
                  <a:pt x="3912195" y="332383"/>
                  <a:pt x="3912692" y="333871"/>
                  <a:pt x="3912692" y="334863"/>
                </a:cubicBezTo>
                <a:cubicBezTo>
                  <a:pt x="3912692" y="335856"/>
                  <a:pt x="3912195" y="336352"/>
                  <a:pt x="3911203" y="336352"/>
                </a:cubicBezTo>
                <a:lnTo>
                  <a:pt x="3912692" y="343793"/>
                </a:lnTo>
                <a:lnTo>
                  <a:pt x="3912692" y="345281"/>
                </a:lnTo>
                <a:cubicBezTo>
                  <a:pt x="3912692" y="349498"/>
                  <a:pt x="3912195" y="354955"/>
                  <a:pt x="3911203" y="361652"/>
                </a:cubicBezTo>
                <a:lnTo>
                  <a:pt x="3914180" y="369094"/>
                </a:lnTo>
                <a:cubicBezTo>
                  <a:pt x="3914180" y="369590"/>
                  <a:pt x="3913684" y="376039"/>
                  <a:pt x="3912692" y="388441"/>
                </a:cubicBezTo>
                <a:cubicBezTo>
                  <a:pt x="3913684" y="402828"/>
                  <a:pt x="3914180" y="410766"/>
                  <a:pt x="3914180" y="412254"/>
                </a:cubicBezTo>
                <a:cubicBezTo>
                  <a:pt x="3913187" y="414238"/>
                  <a:pt x="3912692" y="415727"/>
                  <a:pt x="3912692" y="416719"/>
                </a:cubicBezTo>
                <a:cubicBezTo>
                  <a:pt x="3913684" y="418455"/>
                  <a:pt x="3914180" y="420936"/>
                  <a:pt x="3914180" y="424160"/>
                </a:cubicBezTo>
                <a:cubicBezTo>
                  <a:pt x="3912692" y="429121"/>
                  <a:pt x="3909219" y="431602"/>
                  <a:pt x="3903762" y="431602"/>
                </a:cubicBezTo>
                <a:lnTo>
                  <a:pt x="3884414" y="431602"/>
                </a:lnTo>
                <a:cubicBezTo>
                  <a:pt x="3855144" y="433586"/>
                  <a:pt x="3839270" y="434578"/>
                  <a:pt x="3836789" y="434578"/>
                </a:cubicBezTo>
                <a:lnTo>
                  <a:pt x="3830836" y="434578"/>
                </a:lnTo>
                <a:cubicBezTo>
                  <a:pt x="3822898" y="433834"/>
                  <a:pt x="3818930" y="430361"/>
                  <a:pt x="3818930" y="424160"/>
                </a:cubicBezTo>
                <a:cubicBezTo>
                  <a:pt x="3820914" y="417711"/>
                  <a:pt x="3821906" y="413742"/>
                  <a:pt x="3821906" y="412254"/>
                </a:cubicBezTo>
                <a:cubicBezTo>
                  <a:pt x="3821906" y="410518"/>
                  <a:pt x="3821410" y="404565"/>
                  <a:pt x="3820418" y="394395"/>
                </a:cubicBezTo>
                <a:lnTo>
                  <a:pt x="3821906" y="391418"/>
                </a:lnTo>
                <a:cubicBezTo>
                  <a:pt x="3819922" y="386209"/>
                  <a:pt x="3818434" y="379760"/>
                  <a:pt x="3817442" y="372070"/>
                </a:cubicBezTo>
                <a:cubicBezTo>
                  <a:pt x="3819426" y="364877"/>
                  <a:pt x="3820418" y="357436"/>
                  <a:pt x="3820418" y="349746"/>
                </a:cubicBezTo>
                <a:lnTo>
                  <a:pt x="3818930" y="343793"/>
                </a:lnTo>
                <a:cubicBezTo>
                  <a:pt x="3819922" y="337840"/>
                  <a:pt x="3820914" y="334863"/>
                  <a:pt x="3821906" y="334863"/>
                </a:cubicBezTo>
                <a:lnTo>
                  <a:pt x="3820418" y="319981"/>
                </a:lnTo>
                <a:lnTo>
                  <a:pt x="3820418" y="314027"/>
                </a:lnTo>
                <a:cubicBezTo>
                  <a:pt x="3820418" y="307826"/>
                  <a:pt x="3820914" y="300385"/>
                  <a:pt x="3821906" y="291703"/>
                </a:cubicBezTo>
                <a:cubicBezTo>
                  <a:pt x="3819922" y="282277"/>
                  <a:pt x="3818930" y="276324"/>
                  <a:pt x="3818930" y="273844"/>
                </a:cubicBezTo>
                <a:cubicBezTo>
                  <a:pt x="3820914" y="270123"/>
                  <a:pt x="3821906" y="266154"/>
                  <a:pt x="3821906" y="261938"/>
                </a:cubicBezTo>
                <a:cubicBezTo>
                  <a:pt x="3820914" y="258961"/>
                  <a:pt x="3819922" y="257473"/>
                  <a:pt x="3818930" y="257473"/>
                </a:cubicBezTo>
                <a:lnTo>
                  <a:pt x="3820418" y="250031"/>
                </a:lnTo>
                <a:cubicBezTo>
                  <a:pt x="3820418" y="246807"/>
                  <a:pt x="3819922" y="238373"/>
                  <a:pt x="3818930" y="224731"/>
                </a:cubicBezTo>
                <a:cubicBezTo>
                  <a:pt x="3818930" y="219274"/>
                  <a:pt x="3819922" y="207367"/>
                  <a:pt x="3821906" y="189012"/>
                </a:cubicBezTo>
                <a:cubicBezTo>
                  <a:pt x="3819922" y="182067"/>
                  <a:pt x="3818930" y="176113"/>
                  <a:pt x="3818930" y="171152"/>
                </a:cubicBezTo>
                <a:cubicBezTo>
                  <a:pt x="3820914" y="164703"/>
                  <a:pt x="3821906" y="160734"/>
                  <a:pt x="3821906" y="159246"/>
                </a:cubicBezTo>
                <a:lnTo>
                  <a:pt x="3820418" y="144363"/>
                </a:lnTo>
                <a:lnTo>
                  <a:pt x="3821906" y="129480"/>
                </a:lnTo>
                <a:cubicBezTo>
                  <a:pt x="3821906" y="128736"/>
                  <a:pt x="3820914" y="125263"/>
                  <a:pt x="3818930" y="119062"/>
                </a:cubicBezTo>
                <a:cubicBezTo>
                  <a:pt x="3820914" y="100955"/>
                  <a:pt x="3821906" y="89048"/>
                  <a:pt x="3821906" y="83343"/>
                </a:cubicBezTo>
                <a:cubicBezTo>
                  <a:pt x="3820914" y="74662"/>
                  <a:pt x="3820418" y="69205"/>
                  <a:pt x="3820418" y="66972"/>
                </a:cubicBezTo>
                <a:cubicBezTo>
                  <a:pt x="3821410" y="64988"/>
                  <a:pt x="3821906" y="63500"/>
                  <a:pt x="3821906" y="62507"/>
                </a:cubicBezTo>
                <a:cubicBezTo>
                  <a:pt x="3820914" y="60523"/>
                  <a:pt x="3820418" y="59035"/>
                  <a:pt x="3820418" y="58043"/>
                </a:cubicBezTo>
                <a:cubicBezTo>
                  <a:pt x="3820418" y="57050"/>
                  <a:pt x="3820914" y="55562"/>
                  <a:pt x="3821906" y="53578"/>
                </a:cubicBezTo>
                <a:lnTo>
                  <a:pt x="3818930" y="29765"/>
                </a:lnTo>
                <a:cubicBezTo>
                  <a:pt x="3819674" y="18851"/>
                  <a:pt x="3822154" y="13394"/>
                  <a:pt x="3826371" y="13394"/>
                </a:cubicBezTo>
                <a:cubicBezTo>
                  <a:pt x="3834804" y="14386"/>
                  <a:pt x="3841750" y="14882"/>
                  <a:pt x="3847207" y="14882"/>
                </a:cubicBezTo>
                <a:lnTo>
                  <a:pt x="3848695" y="14882"/>
                </a:lnTo>
                <a:close/>
                <a:moveTo>
                  <a:pt x="3686473" y="11906"/>
                </a:moveTo>
                <a:lnTo>
                  <a:pt x="3687961" y="11906"/>
                </a:lnTo>
                <a:cubicBezTo>
                  <a:pt x="3695154" y="12898"/>
                  <a:pt x="3699619" y="13890"/>
                  <a:pt x="3701356" y="14882"/>
                </a:cubicBezTo>
                <a:lnTo>
                  <a:pt x="3708797" y="13394"/>
                </a:lnTo>
                <a:cubicBezTo>
                  <a:pt x="3711277" y="13394"/>
                  <a:pt x="3715246" y="13890"/>
                  <a:pt x="3720703" y="14882"/>
                </a:cubicBezTo>
                <a:cubicBezTo>
                  <a:pt x="3725912" y="13890"/>
                  <a:pt x="3730873" y="13394"/>
                  <a:pt x="3735586" y="13394"/>
                </a:cubicBezTo>
                <a:lnTo>
                  <a:pt x="3738562" y="14882"/>
                </a:lnTo>
                <a:cubicBezTo>
                  <a:pt x="3740299" y="13890"/>
                  <a:pt x="3742283" y="13394"/>
                  <a:pt x="3744516" y="13394"/>
                </a:cubicBezTo>
                <a:lnTo>
                  <a:pt x="3748980" y="13394"/>
                </a:lnTo>
                <a:cubicBezTo>
                  <a:pt x="3760887" y="13394"/>
                  <a:pt x="3766840" y="22820"/>
                  <a:pt x="3766840" y="41672"/>
                </a:cubicBezTo>
                <a:cubicBezTo>
                  <a:pt x="3770312" y="45888"/>
                  <a:pt x="3778250" y="68213"/>
                  <a:pt x="3790652" y="108644"/>
                </a:cubicBezTo>
                <a:cubicBezTo>
                  <a:pt x="3796606" y="123775"/>
                  <a:pt x="3803551" y="145107"/>
                  <a:pt x="3811488" y="172641"/>
                </a:cubicBezTo>
                <a:cubicBezTo>
                  <a:pt x="3809504" y="179586"/>
                  <a:pt x="3808512" y="185539"/>
                  <a:pt x="3808512" y="190500"/>
                </a:cubicBezTo>
                <a:cubicBezTo>
                  <a:pt x="3808512" y="199182"/>
                  <a:pt x="3809504" y="210096"/>
                  <a:pt x="3811488" y="223242"/>
                </a:cubicBezTo>
                <a:cubicBezTo>
                  <a:pt x="3810496" y="228451"/>
                  <a:pt x="3810000" y="231428"/>
                  <a:pt x="3810000" y="232172"/>
                </a:cubicBezTo>
                <a:cubicBezTo>
                  <a:pt x="3810000" y="234404"/>
                  <a:pt x="3810496" y="236389"/>
                  <a:pt x="3811488" y="238125"/>
                </a:cubicBezTo>
                <a:cubicBezTo>
                  <a:pt x="3810496" y="246559"/>
                  <a:pt x="3810000" y="253504"/>
                  <a:pt x="3810000" y="258961"/>
                </a:cubicBezTo>
                <a:lnTo>
                  <a:pt x="3810000" y="273844"/>
                </a:lnTo>
                <a:cubicBezTo>
                  <a:pt x="3810000" y="277317"/>
                  <a:pt x="3810496" y="281781"/>
                  <a:pt x="3811488" y="287238"/>
                </a:cubicBezTo>
                <a:cubicBezTo>
                  <a:pt x="3810496" y="289223"/>
                  <a:pt x="3809504" y="293688"/>
                  <a:pt x="3808512" y="300633"/>
                </a:cubicBezTo>
                <a:cubicBezTo>
                  <a:pt x="3809504" y="314275"/>
                  <a:pt x="3810992" y="322709"/>
                  <a:pt x="3812976" y="325934"/>
                </a:cubicBezTo>
                <a:cubicBezTo>
                  <a:pt x="3811984" y="330895"/>
                  <a:pt x="3810992" y="333375"/>
                  <a:pt x="3810000" y="333375"/>
                </a:cubicBezTo>
                <a:lnTo>
                  <a:pt x="3811488" y="339328"/>
                </a:lnTo>
                <a:cubicBezTo>
                  <a:pt x="3810496" y="351731"/>
                  <a:pt x="3810000" y="359172"/>
                  <a:pt x="3810000" y="361652"/>
                </a:cubicBezTo>
                <a:lnTo>
                  <a:pt x="3811488" y="369094"/>
                </a:lnTo>
                <a:cubicBezTo>
                  <a:pt x="3810496" y="374303"/>
                  <a:pt x="3810000" y="379264"/>
                  <a:pt x="3810000" y="383977"/>
                </a:cubicBezTo>
                <a:lnTo>
                  <a:pt x="3810000" y="389930"/>
                </a:lnTo>
                <a:cubicBezTo>
                  <a:pt x="3810000" y="391914"/>
                  <a:pt x="3809008" y="392906"/>
                  <a:pt x="3807024" y="392906"/>
                </a:cubicBezTo>
                <a:cubicBezTo>
                  <a:pt x="3804543" y="392906"/>
                  <a:pt x="3801566" y="385465"/>
                  <a:pt x="3798094" y="370582"/>
                </a:cubicBezTo>
                <a:cubicBezTo>
                  <a:pt x="3794869" y="366365"/>
                  <a:pt x="3790900" y="352475"/>
                  <a:pt x="3786188" y="328910"/>
                </a:cubicBezTo>
                <a:lnTo>
                  <a:pt x="3777258" y="302121"/>
                </a:lnTo>
                <a:cubicBezTo>
                  <a:pt x="3773289" y="294184"/>
                  <a:pt x="3770808" y="284262"/>
                  <a:pt x="3769816" y="272356"/>
                </a:cubicBezTo>
                <a:cubicBezTo>
                  <a:pt x="3767832" y="271611"/>
                  <a:pt x="3765848" y="267147"/>
                  <a:pt x="3763863" y="258961"/>
                </a:cubicBezTo>
                <a:lnTo>
                  <a:pt x="3760887" y="258961"/>
                </a:lnTo>
                <a:lnTo>
                  <a:pt x="3760887" y="260449"/>
                </a:lnTo>
                <a:cubicBezTo>
                  <a:pt x="3760887" y="264914"/>
                  <a:pt x="3759894" y="272852"/>
                  <a:pt x="3757910" y="284262"/>
                </a:cubicBezTo>
                <a:cubicBezTo>
                  <a:pt x="3758902" y="287238"/>
                  <a:pt x="3759894" y="288727"/>
                  <a:pt x="3760887" y="288727"/>
                </a:cubicBezTo>
                <a:lnTo>
                  <a:pt x="3759398" y="303609"/>
                </a:lnTo>
                <a:lnTo>
                  <a:pt x="3759398" y="317004"/>
                </a:lnTo>
                <a:cubicBezTo>
                  <a:pt x="3759398" y="324942"/>
                  <a:pt x="3759894" y="331391"/>
                  <a:pt x="3760887" y="336352"/>
                </a:cubicBezTo>
                <a:cubicBezTo>
                  <a:pt x="3759894" y="342553"/>
                  <a:pt x="3759398" y="349498"/>
                  <a:pt x="3759398" y="357188"/>
                </a:cubicBezTo>
                <a:lnTo>
                  <a:pt x="3759398" y="378024"/>
                </a:lnTo>
                <a:cubicBezTo>
                  <a:pt x="3759398" y="381496"/>
                  <a:pt x="3759894" y="385961"/>
                  <a:pt x="3760887" y="391418"/>
                </a:cubicBezTo>
                <a:cubicBezTo>
                  <a:pt x="3758902" y="396379"/>
                  <a:pt x="3757910" y="400348"/>
                  <a:pt x="3757910" y="403324"/>
                </a:cubicBezTo>
                <a:lnTo>
                  <a:pt x="3759398" y="424160"/>
                </a:lnTo>
                <a:cubicBezTo>
                  <a:pt x="3759398" y="431106"/>
                  <a:pt x="3743523" y="434578"/>
                  <a:pt x="3711774" y="434578"/>
                </a:cubicBezTo>
                <a:cubicBezTo>
                  <a:pt x="3702844" y="432594"/>
                  <a:pt x="3696394" y="431602"/>
                  <a:pt x="3692426" y="431602"/>
                </a:cubicBezTo>
                <a:cubicBezTo>
                  <a:pt x="3691434" y="431602"/>
                  <a:pt x="3687465" y="432594"/>
                  <a:pt x="3680520" y="434578"/>
                </a:cubicBezTo>
                <a:cubicBezTo>
                  <a:pt x="3672582" y="434578"/>
                  <a:pt x="3668613" y="430609"/>
                  <a:pt x="3668613" y="422672"/>
                </a:cubicBezTo>
                <a:lnTo>
                  <a:pt x="3668613" y="410766"/>
                </a:lnTo>
                <a:cubicBezTo>
                  <a:pt x="3668613" y="405061"/>
                  <a:pt x="3668117" y="397123"/>
                  <a:pt x="3667125" y="386953"/>
                </a:cubicBezTo>
                <a:cubicBezTo>
                  <a:pt x="3669109" y="383729"/>
                  <a:pt x="3670102" y="380752"/>
                  <a:pt x="3670102" y="378024"/>
                </a:cubicBezTo>
                <a:lnTo>
                  <a:pt x="3670102" y="375047"/>
                </a:lnTo>
                <a:cubicBezTo>
                  <a:pt x="3670102" y="372567"/>
                  <a:pt x="3669109" y="368102"/>
                  <a:pt x="3667125" y="361652"/>
                </a:cubicBezTo>
                <a:cubicBezTo>
                  <a:pt x="3668117" y="351482"/>
                  <a:pt x="3669109" y="345529"/>
                  <a:pt x="3670102" y="343793"/>
                </a:cubicBezTo>
                <a:cubicBezTo>
                  <a:pt x="3669109" y="335359"/>
                  <a:pt x="3668613" y="328414"/>
                  <a:pt x="3668613" y="322957"/>
                </a:cubicBezTo>
                <a:cubicBezTo>
                  <a:pt x="3668613" y="318988"/>
                  <a:pt x="3669109" y="310059"/>
                  <a:pt x="3670102" y="296168"/>
                </a:cubicBezTo>
                <a:lnTo>
                  <a:pt x="3667125" y="288727"/>
                </a:lnTo>
                <a:cubicBezTo>
                  <a:pt x="3668365" y="271115"/>
                  <a:pt x="3669358" y="261690"/>
                  <a:pt x="3670102" y="260449"/>
                </a:cubicBezTo>
                <a:cubicBezTo>
                  <a:pt x="3669109" y="257473"/>
                  <a:pt x="3668117" y="235149"/>
                  <a:pt x="3667125" y="193477"/>
                </a:cubicBezTo>
                <a:lnTo>
                  <a:pt x="3668613" y="180082"/>
                </a:lnTo>
                <a:lnTo>
                  <a:pt x="3667125" y="171152"/>
                </a:lnTo>
                <a:cubicBezTo>
                  <a:pt x="3669109" y="163214"/>
                  <a:pt x="3670102" y="156765"/>
                  <a:pt x="3670102" y="151804"/>
                </a:cubicBezTo>
                <a:cubicBezTo>
                  <a:pt x="3670102" y="147339"/>
                  <a:pt x="3669109" y="142875"/>
                  <a:pt x="3667125" y="138410"/>
                </a:cubicBezTo>
                <a:lnTo>
                  <a:pt x="3670102" y="105668"/>
                </a:lnTo>
                <a:lnTo>
                  <a:pt x="3667125" y="58043"/>
                </a:lnTo>
                <a:lnTo>
                  <a:pt x="3668613" y="52089"/>
                </a:lnTo>
                <a:cubicBezTo>
                  <a:pt x="3667621" y="46881"/>
                  <a:pt x="3667125" y="41920"/>
                  <a:pt x="3667125" y="37207"/>
                </a:cubicBezTo>
                <a:cubicBezTo>
                  <a:pt x="3667125" y="20339"/>
                  <a:pt x="3673574" y="11906"/>
                  <a:pt x="3686473" y="11906"/>
                </a:cubicBezTo>
                <a:close/>
                <a:moveTo>
                  <a:pt x="3532584" y="11906"/>
                </a:moveTo>
                <a:lnTo>
                  <a:pt x="3545979" y="11906"/>
                </a:lnTo>
                <a:cubicBezTo>
                  <a:pt x="3551932" y="12402"/>
                  <a:pt x="3554908" y="13890"/>
                  <a:pt x="3554908" y="16371"/>
                </a:cubicBezTo>
                <a:lnTo>
                  <a:pt x="3554908" y="22324"/>
                </a:lnTo>
                <a:cubicBezTo>
                  <a:pt x="3554908" y="24556"/>
                  <a:pt x="3554413" y="26541"/>
                  <a:pt x="3553420" y="28277"/>
                </a:cubicBezTo>
                <a:cubicBezTo>
                  <a:pt x="3556397" y="42416"/>
                  <a:pt x="3557885" y="54322"/>
                  <a:pt x="3557885" y="63996"/>
                </a:cubicBezTo>
                <a:lnTo>
                  <a:pt x="3557885" y="68461"/>
                </a:lnTo>
                <a:cubicBezTo>
                  <a:pt x="3557885" y="71189"/>
                  <a:pt x="3556893" y="74166"/>
                  <a:pt x="3554908" y="77390"/>
                </a:cubicBezTo>
                <a:cubicBezTo>
                  <a:pt x="3555901" y="84088"/>
                  <a:pt x="3556397" y="89545"/>
                  <a:pt x="3556397" y="93761"/>
                </a:cubicBezTo>
                <a:cubicBezTo>
                  <a:pt x="3556397" y="95250"/>
                  <a:pt x="3554908" y="96738"/>
                  <a:pt x="3551932" y="98226"/>
                </a:cubicBezTo>
                <a:lnTo>
                  <a:pt x="3537049" y="96738"/>
                </a:lnTo>
                <a:cubicBezTo>
                  <a:pt x="3530848" y="98722"/>
                  <a:pt x="3525887" y="99714"/>
                  <a:pt x="3522166" y="99714"/>
                </a:cubicBezTo>
                <a:cubicBezTo>
                  <a:pt x="3504307" y="99714"/>
                  <a:pt x="3495377" y="95746"/>
                  <a:pt x="3495377" y="87808"/>
                </a:cubicBezTo>
                <a:cubicBezTo>
                  <a:pt x="3494385" y="74662"/>
                  <a:pt x="3493889" y="63748"/>
                  <a:pt x="3493889" y="55066"/>
                </a:cubicBezTo>
                <a:lnTo>
                  <a:pt x="3495377" y="52089"/>
                </a:lnTo>
                <a:cubicBezTo>
                  <a:pt x="3494385" y="52089"/>
                  <a:pt x="3493393" y="42664"/>
                  <a:pt x="3492401" y="23812"/>
                </a:cubicBezTo>
                <a:cubicBezTo>
                  <a:pt x="3492401" y="18355"/>
                  <a:pt x="3494882" y="14882"/>
                  <a:pt x="3499842" y="13394"/>
                </a:cubicBezTo>
                <a:cubicBezTo>
                  <a:pt x="3506540" y="14386"/>
                  <a:pt x="3511997" y="14882"/>
                  <a:pt x="3516213" y="14882"/>
                </a:cubicBezTo>
                <a:lnTo>
                  <a:pt x="3520678" y="14882"/>
                </a:lnTo>
                <a:cubicBezTo>
                  <a:pt x="3521670" y="14882"/>
                  <a:pt x="3525639" y="13890"/>
                  <a:pt x="3532584" y="11906"/>
                </a:cubicBezTo>
                <a:close/>
                <a:moveTo>
                  <a:pt x="3231356" y="11906"/>
                </a:moveTo>
                <a:lnTo>
                  <a:pt x="3249216" y="11906"/>
                </a:lnTo>
                <a:cubicBezTo>
                  <a:pt x="3258145" y="11906"/>
                  <a:pt x="3262610" y="20339"/>
                  <a:pt x="3262610" y="37207"/>
                </a:cubicBezTo>
                <a:lnTo>
                  <a:pt x="3262610" y="44648"/>
                </a:lnTo>
                <a:lnTo>
                  <a:pt x="3261122" y="52089"/>
                </a:lnTo>
                <a:cubicBezTo>
                  <a:pt x="3263106" y="67716"/>
                  <a:pt x="3264098" y="79623"/>
                  <a:pt x="3264098" y="87808"/>
                </a:cubicBezTo>
                <a:cubicBezTo>
                  <a:pt x="3261618" y="94506"/>
                  <a:pt x="3258145" y="98474"/>
                  <a:pt x="3253680" y="99714"/>
                </a:cubicBezTo>
                <a:cubicBezTo>
                  <a:pt x="3245743" y="97730"/>
                  <a:pt x="3239790" y="96738"/>
                  <a:pt x="3235821" y="96738"/>
                </a:cubicBezTo>
                <a:cubicBezTo>
                  <a:pt x="3229372" y="98722"/>
                  <a:pt x="3224907" y="99714"/>
                  <a:pt x="3222426" y="99714"/>
                </a:cubicBezTo>
                <a:lnTo>
                  <a:pt x="3220938" y="99714"/>
                </a:lnTo>
                <a:cubicBezTo>
                  <a:pt x="3206056" y="99714"/>
                  <a:pt x="3198614" y="97234"/>
                  <a:pt x="3198614" y="92273"/>
                </a:cubicBezTo>
                <a:cubicBezTo>
                  <a:pt x="3198614" y="82599"/>
                  <a:pt x="3197622" y="62756"/>
                  <a:pt x="3195638" y="32742"/>
                </a:cubicBezTo>
                <a:cubicBezTo>
                  <a:pt x="3196630" y="20836"/>
                  <a:pt x="3198614" y="14882"/>
                  <a:pt x="3201590" y="14882"/>
                </a:cubicBezTo>
                <a:lnTo>
                  <a:pt x="3219450" y="14882"/>
                </a:lnTo>
                <a:cubicBezTo>
                  <a:pt x="3220442" y="14882"/>
                  <a:pt x="3224411" y="13890"/>
                  <a:pt x="3231356" y="11906"/>
                </a:cubicBezTo>
                <a:close/>
                <a:moveTo>
                  <a:pt x="2932510" y="11906"/>
                </a:moveTo>
                <a:lnTo>
                  <a:pt x="2945904" y="11906"/>
                </a:lnTo>
                <a:cubicBezTo>
                  <a:pt x="2951857" y="12402"/>
                  <a:pt x="2954834" y="13890"/>
                  <a:pt x="2954834" y="16371"/>
                </a:cubicBezTo>
                <a:lnTo>
                  <a:pt x="2954834" y="22324"/>
                </a:lnTo>
                <a:cubicBezTo>
                  <a:pt x="2954834" y="24556"/>
                  <a:pt x="2954338" y="26541"/>
                  <a:pt x="2953345" y="28277"/>
                </a:cubicBezTo>
                <a:cubicBezTo>
                  <a:pt x="2956322" y="42416"/>
                  <a:pt x="2957810" y="54322"/>
                  <a:pt x="2957810" y="63996"/>
                </a:cubicBezTo>
                <a:lnTo>
                  <a:pt x="2957810" y="68461"/>
                </a:lnTo>
                <a:cubicBezTo>
                  <a:pt x="2957810" y="71189"/>
                  <a:pt x="2956818" y="74166"/>
                  <a:pt x="2954834" y="77390"/>
                </a:cubicBezTo>
                <a:cubicBezTo>
                  <a:pt x="2955826" y="84088"/>
                  <a:pt x="2956322" y="89545"/>
                  <a:pt x="2956322" y="93761"/>
                </a:cubicBezTo>
                <a:cubicBezTo>
                  <a:pt x="2956322" y="95250"/>
                  <a:pt x="2954834" y="96738"/>
                  <a:pt x="2951857" y="98226"/>
                </a:cubicBezTo>
                <a:lnTo>
                  <a:pt x="2936974" y="96738"/>
                </a:lnTo>
                <a:cubicBezTo>
                  <a:pt x="2930773" y="98722"/>
                  <a:pt x="2925812" y="99714"/>
                  <a:pt x="2922092" y="99714"/>
                </a:cubicBezTo>
                <a:cubicBezTo>
                  <a:pt x="2904232" y="99714"/>
                  <a:pt x="2895302" y="95746"/>
                  <a:pt x="2895302" y="87808"/>
                </a:cubicBezTo>
                <a:cubicBezTo>
                  <a:pt x="2894310" y="74662"/>
                  <a:pt x="2893814" y="63748"/>
                  <a:pt x="2893814" y="55066"/>
                </a:cubicBezTo>
                <a:lnTo>
                  <a:pt x="2895302" y="52089"/>
                </a:lnTo>
                <a:cubicBezTo>
                  <a:pt x="2894310" y="52089"/>
                  <a:pt x="2893318" y="42664"/>
                  <a:pt x="2892326" y="23812"/>
                </a:cubicBezTo>
                <a:cubicBezTo>
                  <a:pt x="2892326" y="18355"/>
                  <a:pt x="2894806" y="14882"/>
                  <a:pt x="2899767" y="13394"/>
                </a:cubicBezTo>
                <a:cubicBezTo>
                  <a:pt x="2906464" y="14386"/>
                  <a:pt x="2911922" y="14882"/>
                  <a:pt x="2916138" y="14882"/>
                </a:cubicBezTo>
                <a:lnTo>
                  <a:pt x="2920603" y="14882"/>
                </a:lnTo>
                <a:cubicBezTo>
                  <a:pt x="2921596" y="14882"/>
                  <a:pt x="2925564" y="13890"/>
                  <a:pt x="2932510" y="11906"/>
                </a:cubicBezTo>
                <a:close/>
                <a:moveTo>
                  <a:pt x="2443162" y="11906"/>
                </a:moveTo>
                <a:cubicBezTo>
                  <a:pt x="2450356" y="12898"/>
                  <a:pt x="2454821" y="13890"/>
                  <a:pt x="2456557" y="14882"/>
                </a:cubicBezTo>
                <a:lnTo>
                  <a:pt x="2463998" y="13394"/>
                </a:lnTo>
                <a:cubicBezTo>
                  <a:pt x="2466479" y="13394"/>
                  <a:pt x="2470448" y="13890"/>
                  <a:pt x="2475905" y="14882"/>
                </a:cubicBezTo>
                <a:cubicBezTo>
                  <a:pt x="2481114" y="13890"/>
                  <a:pt x="2486075" y="13394"/>
                  <a:pt x="2490788" y="13394"/>
                </a:cubicBezTo>
                <a:cubicBezTo>
                  <a:pt x="2491780" y="13394"/>
                  <a:pt x="2492276" y="13890"/>
                  <a:pt x="2492276" y="14882"/>
                </a:cubicBezTo>
                <a:lnTo>
                  <a:pt x="2499717" y="13394"/>
                </a:lnTo>
                <a:lnTo>
                  <a:pt x="2510135" y="13394"/>
                </a:lnTo>
                <a:cubicBezTo>
                  <a:pt x="2521545" y="13394"/>
                  <a:pt x="2527994" y="15875"/>
                  <a:pt x="2529483" y="20836"/>
                </a:cubicBezTo>
                <a:lnTo>
                  <a:pt x="2529483" y="23812"/>
                </a:lnTo>
                <a:cubicBezTo>
                  <a:pt x="2529483" y="31502"/>
                  <a:pt x="2528986" y="38447"/>
                  <a:pt x="2527994" y="44648"/>
                </a:cubicBezTo>
                <a:cubicBezTo>
                  <a:pt x="2528986" y="50105"/>
                  <a:pt x="2529483" y="54570"/>
                  <a:pt x="2529483" y="58043"/>
                </a:cubicBezTo>
                <a:lnTo>
                  <a:pt x="2527994" y="65484"/>
                </a:lnTo>
                <a:cubicBezTo>
                  <a:pt x="2529979" y="69949"/>
                  <a:pt x="2530971" y="74414"/>
                  <a:pt x="2530971" y="78879"/>
                </a:cubicBezTo>
                <a:cubicBezTo>
                  <a:pt x="2528986" y="85080"/>
                  <a:pt x="2527994" y="90041"/>
                  <a:pt x="2527994" y="93761"/>
                </a:cubicBezTo>
                <a:cubicBezTo>
                  <a:pt x="2527994" y="98226"/>
                  <a:pt x="2528986" y="106660"/>
                  <a:pt x="2530971" y="119062"/>
                </a:cubicBezTo>
                <a:cubicBezTo>
                  <a:pt x="2528986" y="128984"/>
                  <a:pt x="2527994" y="135433"/>
                  <a:pt x="2527994" y="138410"/>
                </a:cubicBezTo>
                <a:cubicBezTo>
                  <a:pt x="2527994" y="142131"/>
                  <a:pt x="2528986" y="154533"/>
                  <a:pt x="2530971" y="175617"/>
                </a:cubicBezTo>
                <a:cubicBezTo>
                  <a:pt x="2530971" y="179090"/>
                  <a:pt x="2529979" y="189508"/>
                  <a:pt x="2527994" y="206871"/>
                </a:cubicBezTo>
                <a:cubicBezTo>
                  <a:pt x="2529979" y="210592"/>
                  <a:pt x="2530971" y="214561"/>
                  <a:pt x="2530971" y="218777"/>
                </a:cubicBezTo>
                <a:lnTo>
                  <a:pt x="2530971" y="229195"/>
                </a:lnTo>
                <a:cubicBezTo>
                  <a:pt x="2530971" y="231428"/>
                  <a:pt x="2530475" y="233412"/>
                  <a:pt x="2529483" y="235149"/>
                </a:cubicBezTo>
                <a:cubicBezTo>
                  <a:pt x="2530475" y="236885"/>
                  <a:pt x="2530971" y="239365"/>
                  <a:pt x="2530971" y="242590"/>
                </a:cubicBezTo>
                <a:cubicBezTo>
                  <a:pt x="2530971" y="246559"/>
                  <a:pt x="2529979" y="252512"/>
                  <a:pt x="2527994" y="260449"/>
                </a:cubicBezTo>
                <a:lnTo>
                  <a:pt x="2530971" y="285750"/>
                </a:lnTo>
                <a:cubicBezTo>
                  <a:pt x="2529979" y="296912"/>
                  <a:pt x="2529483" y="309811"/>
                  <a:pt x="2529483" y="324445"/>
                </a:cubicBezTo>
                <a:lnTo>
                  <a:pt x="2530971" y="331887"/>
                </a:lnTo>
                <a:cubicBezTo>
                  <a:pt x="2529979" y="333623"/>
                  <a:pt x="2529483" y="336104"/>
                  <a:pt x="2529483" y="339328"/>
                </a:cubicBezTo>
                <a:cubicBezTo>
                  <a:pt x="2529483" y="343793"/>
                  <a:pt x="2529979" y="346770"/>
                  <a:pt x="2530971" y="348258"/>
                </a:cubicBezTo>
                <a:lnTo>
                  <a:pt x="2527994" y="388441"/>
                </a:lnTo>
                <a:lnTo>
                  <a:pt x="2530971" y="397371"/>
                </a:lnTo>
                <a:cubicBezTo>
                  <a:pt x="2528986" y="421184"/>
                  <a:pt x="2527002" y="433090"/>
                  <a:pt x="2525018" y="433090"/>
                </a:cubicBezTo>
                <a:cubicBezTo>
                  <a:pt x="2524274" y="433090"/>
                  <a:pt x="2520305" y="432594"/>
                  <a:pt x="2513112" y="431602"/>
                </a:cubicBezTo>
                <a:cubicBezTo>
                  <a:pt x="2510135" y="431602"/>
                  <a:pt x="2494756" y="432594"/>
                  <a:pt x="2466975" y="434578"/>
                </a:cubicBezTo>
                <a:cubicBezTo>
                  <a:pt x="2458045" y="432594"/>
                  <a:pt x="2451596" y="431602"/>
                  <a:pt x="2447627" y="431602"/>
                </a:cubicBezTo>
                <a:cubicBezTo>
                  <a:pt x="2446635" y="431602"/>
                  <a:pt x="2442666" y="432594"/>
                  <a:pt x="2435721" y="434578"/>
                </a:cubicBezTo>
                <a:cubicBezTo>
                  <a:pt x="2425799" y="433834"/>
                  <a:pt x="2420838" y="428873"/>
                  <a:pt x="2420838" y="419695"/>
                </a:cubicBezTo>
                <a:cubicBezTo>
                  <a:pt x="2420838" y="413742"/>
                  <a:pt x="2420342" y="403324"/>
                  <a:pt x="2419350" y="388441"/>
                </a:cubicBezTo>
                <a:lnTo>
                  <a:pt x="2423815" y="375047"/>
                </a:lnTo>
                <a:cubicBezTo>
                  <a:pt x="2420838" y="366613"/>
                  <a:pt x="2419350" y="360660"/>
                  <a:pt x="2419350" y="357188"/>
                </a:cubicBezTo>
                <a:cubicBezTo>
                  <a:pt x="2419350" y="352971"/>
                  <a:pt x="2420342" y="348010"/>
                  <a:pt x="2422326" y="342305"/>
                </a:cubicBezTo>
                <a:cubicBezTo>
                  <a:pt x="2421334" y="333623"/>
                  <a:pt x="2420838" y="328166"/>
                  <a:pt x="2420838" y="325934"/>
                </a:cubicBezTo>
                <a:cubicBezTo>
                  <a:pt x="2420838" y="323205"/>
                  <a:pt x="2421334" y="313283"/>
                  <a:pt x="2422326" y="296168"/>
                </a:cubicBezTo>
                <a:cubicBezTo>
                  <a:pt x="2422326" y="294184"/>
                  <a:pt x="2421334" y="290711"/>
                  <a:pt x="2419350" y="285750"/>
                </a:cubicBezTo>
                <a:cubicBezTo>
                  <a:pt x="2421334" y="274340"/>
                  <a:pt x="2422326" y="263922"/>
                  <a:pt x="2422326" y="254496"/>
                </a:cubicBezTo>
                <a:lnTo>
                  <a:pt x="2420838" y="248543"/>
                </a:lnTo>
                <a:lnTo>
                  <a:pt x="2422326" y="245566"/>
                </a:lnTo>
                <a:cubicBezTo>
                  <a:pt x="2420342" y="226963"/>
                  <a:pt x="2419350" y="211088"/>
                  <a:pt x="2419350" y="197942"/>
                </a:cubicBezTo>
                <a:cubicBezTo>
                  <a:pt x="2420342" y="185539"/>
                  <a:pt x="2420838" y="179090"/>
                  <a:pt x="2420838" y="178594"/>
                </a:cubicBezTo>
                <a:cubicBezTo>
                  <a:pt x="2420838" y="177602"/>
                  <a:pt x="2420342" y="176113"/>
                  <a:pt x="2419350" y="174129"/>
                </a:cubicBezTo>
                <a:lnTo>
                  <a:pt x="2420838" y="159246"/>
                </a:lnTo>
                <a:cubicBezTo>
                  <a:pt x="2420838" y="153293"/>
                  <a:pt x="2420342" y="141386"/>
                  <a:pt x="2419350" y="123527"/>
                </a:cubicBezTo>
                <a:cubicBezTo>
                  <a:pt x="2421334" y="111125"/>
                  <a:pt x="2422326" y="103683"/>
                  <a:pt x="2422326" y="101203"/>
                </a:cubicBezTo>
                <a:lnTo>
                  <a:pt x="2419350" y="93761"/>
                </a:lnTo>
                <a:cubicBezTo>
                  <a:pt x="2420342" y="85328"/>
                  <a:pt x="2420838" y="78879"/>
                  <a:pt x="2420838" y="74414"/>
                </a:cubicBezTo>
                <a:lnTo>
                  <a:pt x="2419350" y="59531"/>
                </a:lnTo>
                <a:lnTo>
                  <a:pt x="2420838" y="53578"/>
                </a:lnTo>
                <a:cubicBezTo>
                  <a:pt x="2419846" y="45144"/>
                  <a:pt x="2419350" y="38199"/>
                  <a:pt x="2419350" y="32742"/>
                </a:cubicBezTo>
                <a:cubicBezTo>
                  <a:pt x="2420838" y="19843"/>
                  <a:pt x="2425303" y="13394"/>
                  <a:pt x="2432744" y="13394"/>
                </a:cubicBezTo>
                <a:close/>
                <a:moveTo>
                  <a:pt x="875109" y="11906"/>
                </a:moveTo>
                <a:lnTo>
                  <a:pt x="888504" y="11906"/>
                </a:lnTo>
                <a:cubicBezTo>
                  <a:pt x="894457" y="12402"/>
                  <a:pt x="897433" y="13890"/>
                  <a:pt x="897433" y="16371"/>
                </a:cubicBezTo>
                <a:lnTo>
                  <a:pt x="897433" y="22324"/>
                </a:lnTo>
                <a:cubicBezTo>
                  <a:pt x="897433" y="24556"/>
                  <a:pt x="896937" y="26541"/>
                  <a:pt x="895945" y="28277"/>
                </a:cubicBezTo>
                <a:cubicBezTo>
                  <a:pt x="898922" y="42416"/>
                  <a:pt x="900410" y="54322"/>
                  <a:pt x="900410" y="63996"/>
                </a:cubicBezTo>
                <a:lnTo>
                  <a:pt x="900410" y="68461"/>
                </a:lnTo>
                <a:cubicBezTo>
                  <a:pt x="900410" y="71189"/>
                  <a:pt x="899418" y="74166"/>
                  <a:pt x="897433" y="77390"/>
                </a:cubicBezTo>
                <a:cubicBezTo>
                  <a:pt x="898426" y="84088"/>
                  <a:pt x="898922" y="89545"/>
                  <a:pt x="898922" y="93761"/>
                </a:cubicBezTo>
                <a:cubicBezTo>
                  <a:pt x="898922" y="95250"/>
                  <a:pt x="897433" y="96738"/>
                  <a:pt x="894457" y="98226"/>
                </a:cubicBezTo>
                <a:lnTo>
                  <a:pt x="879574" y="96738"/>
                </a:lnTo>
                <a:cubicBezTo>
                  <a:pt x="873373" y="98722"/>
                  <a:pt x="868412" y="99714"/>
                  <a:pt x="864691" y="99714"/>
                </a:cubicBezTo>
                <a:cubicBezTo>
                  <a:pt x="846832" y="99714"/>
                  <a:pt x="837902" y="95746"/>
                  <a:pt x="837902" y="87808"/>
                </a:cubicBezTo>
                <a:cubicBezTo>
                  <a:pt x="836910" y="74662"/>
                  <a:pt x="836414" y="63748"/>
                  <a:pt x="836414" y="55066"/>
                </a:cubicBezTo>
                <a:lnTo>
                  <a:pt x="837902" y="52089"/>
                </a:lnTo>
                <a:cubicBezTo>
                  <a:pt x="836910" y="52089"/>
                  <a:pt x="835918" y="42664"/>
                  <a:pt x="834926" y="23812"/>
                </a:cubicBezTo>
                <a:cubicBezTo>
                  <a:pt x="834926" y="18355"/>
                  <a:pt x="837406" y="14882"/>
                  <a:pt x="842367" y="13394"/>
                </a:cubicBezTo>
                <a:cubicBezTo>
                  <a:pt x="849064" y="14386"/>
                  <a:pt x="854521" y="14882"/>
                  <a:pt x="858738" y="14882"/>
                </a:cubicBezTo>
                <a:lnTo>
                  <a:pt x="863203" y="14882"/>
                </a:lnTo>
                <a:cubicBezTo>
                  <a:pt x="864195" y="14882"/>
                  <a:pt x="868164" y="13890"/>
                  <a:pt x="875109" y="11906"/>
                </a:cubicBezTo>
                <a:close/>
                <a:moveTo>
                  <a:pt x="547390" y="11906"/>
                </a:moveTo>
                <a:lnTo>
                  <a:pt x="597991" y="13394"/>
                </a:lnTo>
                <a:cubicBezTo>
                  <a:pt x="602952" y="15379"/>
                  <a:pt x="605433" y="18355"/>
                  <a:pt x="605433" y="22324"/>
                </a:cubicBezTo>
                <a:cubicBezTo>
                  <a:pt x="603448" y="32990"/>
                  <a:pt x="602456" y="42416"/>
                  <a:pt x="602456" y="50601"/>
                </a:cubicBezTo>
                <a:cubicBezTo>
                  <a:pt x="604440" y="59779"/>
                  <a:pt x="605433" y="65236"/>
                  <a:pt x="605433" y="66972"/>
                </a:cubicBezTo>
                <a:cubicBezTo>
                  <a:pt x="605433" y="84088"/>
                  <a:pt x="604440" y="100955"/>
                  <a:pt x="602456" y="117574"/>
                </a:cubicBezTo>
                <a:cubicBezTo>
                  <a:pt x="603448" y="126255"/>
                  <a:pt x="603944" y="133697"/>
                  <a:pt x="603944" y="139898"/>
                </a:cubicBezTo>
                <a:lnTo>
                  <a:pt x="603944" y="160734"/>
                </a:lnTo>
                <a:cubicBezTo>
                  <a:pt x="603944" y="162966"/>
                  <a:pt x="603448" y="164951"/>
                  <a:pt x="602456" y="166688"/>
                </a:cubicBezTo>
                <a:cubicBezTo>
                  <a:pt x="603448" y="169664"/>
                  <a:pt x="604440" y="171152"/>
                  <a:pt x="605433" y="171152"/>
                </a:cubicBezTo>
                <a:cubicBezTo>
                  <a:pt x="604440" y="186035"/>
                  <a:pt x="603944" y="196949"/>
                  <a:pt x="603944" y="203895"/>
                </a:cubicBezTo>
                <a:lnTo>
                  <a:pt x="603944" y="209848"/>
                </a:lnTo>
                <a:cubicBezTo>
                  <a:pt x="603944" y="215553"/>
                  <a:pt x="604440" y="223490"/>
                  <a:pt x="605433" y="233660"/>
                </a:cubicBezTo>
                <a:cubicBezTo>
                  <a:pt x="604440" y="235645"/>
                  <a:pt x="603944" y="237133"/>
                  <a:pt x="603944" y="238125"/>
                </a:cubicBezTo>
                <a:cubicBezTo>
                  <a:pt x="604937" y="244574"/>
                  <a:pt x="605433" y="251024"/>
                  <a:pt x="605433" y="257473"/>
                </a:cubicBezTo>
                <a:cubicBezTo>
                  <a:pt x="605433" y="257969"/>
                  <a:pt x="604440" y="266899"/>
                  <a:pt x="602456" y="284262"/>
                </a:cubicBezTo>
                <a:cubicBezTo>
                  <a:pt x="604440" y="290463"/>
                  <a:pt x="605433" y="294432"/>
                  <a:pt x="605433" y="296168"/>
                </a:cubicBezTo>
                <a:cubicBezTo>
                  <a:pt x="605433" y="298152"/>
                  <a:pt x="604440" y="301625"/>
                  <a:pt x="602456" y="306586"/>
                </a:cubicBezTo>
                <a:cubicBezTo>
                  <a:pt x="603448" y="317500"/>
                  <a:pt x="603944" y="326926"/>
                  <a:pt x="603944" y="334863"/>
                </a:cubicBezTo>
                <a:lnTo>
                  <a:pt x="603944" y="345281"/>
                </a:lnTo>
                <a:cubicBezTo>
                  <a:pt x="603944" y="347514"/>
                  <a:pt x="604440" y="349498"/>
                  <a:pt x="605433" y="351234"/>
                </a:cubicBezTo>
                <a:cubicBezTo>
                  <a:pt x="603448" y="354459"/>
                  <a:pt x="602456" y="357436"/>
                  <a:pt x="602456" y="360164"/>
                </a:cubicBezTo>
                <a:cubicBezTo>
                  <a:pt x="602456" y="363141"/>
                  <a:pt x="603448" y="366613"/>
                  <a:pt x="605433" y="370582"/>
                </a:cubicBezTo>
                <a:lnTo>
                  <a:pt x="603944" y="385465"/>
                </a:lnTo>
                <a:cubicBezTo>
                  <a:pt x="604937" y="401588"/>
                  <a:pt x="605433" y="410518"/>
                  <a:pt x="605433" y="412254"/>
                </a:cubicBezTo>
                <a:lnTo>
                  <a:pt x="603944" y="415231"/>
                </a:lnTo>
                <a:cubicBezTo>
                  <a:pt x="604937" y="416967"/>
                  <a:pt x="605433" y="418951"/>
                  <a:pt x="605433" y="421184"/>
                </a:cubicBezTo>
                <a:cubicBezTo>
                  <a:pt x="605433" y="426393"/>
                  <a:pt x="603448" y="429865"/>
                  <a:pt x="599480" y="431602"/>
                </a:cubicBezTo>
                <a:lnTo>
                  <a:pt x="572690" y="431602"/>
                </a:lnTo>
                <a:cubicBezTo>
                  <a:pt x="543421" y="433586"/>
                  <a:pt x="527546" y="434578"/>
                  <a:pt x="525065" y="434578"/>
                </a:cubicBezTo>
                <a:lnTo>
                  <a:pt x="513159" y="434578"/>
                </a:lnTo>
                <a:cubicBezTo>
                  <a:pt x="501253" y="434578"/>
                  <a:pt x="495300" y="429617"/>
                  <a:pt x="495300" y="419695"/>
                </a:cubicBezTo>
                <a:cubicBezTo>
                  <a:pt x="496292" y="411014"/>
                  <a:pt x="496788" y="405557"/>
                  <a:pt x="496788" y="403324"/>
                </a:cubicBezTo>
                <a:cubicBezTo>
                  <a:pt x="496788" y="401340"/>
                  <a:pt x="495796" y="397867"/>
                  <a:pt x="493812" y="392906"/>
                </a:cubicBezTo>
                <a:cubicBezTo>
                  <a:pt x="494804" y="381992"/>
                  <a:pt x="495300" y="372567"/>
                  <a:pt x="495300" y="364629"/>
                </a:cubicBezTo>
                <a:lnTo>
                  <a:pt x="495300" y="361652"/>
                </a:lnTo>
                <a:cubicBezTo>
                  <a:pt x="495300" y="355203"/>
                  <a:pt x="494804" y="348754"/>
                  <a:pt x="493812" y="342305"/>
                </a:cubicBezTo>
                <a:lnTo>
                  <a:pt x="495300" y="333375"/>
                </a:lnTo>
                <a:lnTo>
                  <a:pt x="493812" y="325934"/>
                </a:lnTo>
                <a:cubicBezTo>
                  <a:pt x="495796" y="311547"/>
                  <a:pt x="496788" y="303113"/>
                  <a:pt x="496788" y="300633"/>
                </a:cubicBezTo>
                <a:cubicBezTo>
                  <a:pt x="496788" y="298897"/>
                  <a:pt x="495796" y="294928"/>
                  <a:pt x="493812" y="288727"/>
                </a:cubicBezTo>
                <a:cubicBezTo>
                  <a:pt x="493812" y="288231"/>
                  <a:pt x="494308" y="281781"/>
                  <a:pt x="495300" y="269379"/>
                </a:cubicBezTo>
                <a:cubicBezTo>
                  <a:pt x="495300" y="261690"/>
                  <a:pt x="494804" y="247799"/>
                  <a:pt x="493812" y="227707"/>
                </a:cubicBezTo>
                <a:cubicBezTo>
                  <a:pt x="495796" y="209104"/>
                  <a:pt x="496788" y="196701"/>
                  <a:pt x="496788" y="190500"/>
                </a:cubicBezTo>
                <a:lnTo>
                  <a:pt x="495300" y="166688"/>
                </a:lnTo>
                <a:lnTo>
                  <a:pt x="496788" y="159246"/>
                </a:lnTo>
                <a:lnTo>
                  <a:pt x="493812" y="148828"/>
                </a:lnTo>
                <a:lnTo>
                  <a:pt x="495300" y="141386"/>
                </a:lnTo>
                <a:lnTo>
                  <a:pt x="493812" y="127992"/>
                </a:lnTo>
                <a:cubicBezTo>
                  <a:pt x="494556" y="122039"/>
                  <a:pt x="495548" y="119062"/>
                  <a:pt x="496788" y="119062"/>
                </a:cubicBezTo>
                <a:lnTo>
                  <a:pt x="495300" y="116086"/>
                </a:lnTo>
                <a:lnTo>
                  <a:pt x="495300" y="113109"/>
                </a:lnTo>
                <a:cubicBezTo>
                  <a:pt x="495300" y="109884"/>
                  <a:pt x="495796" y="107404"/>
                  <a:pt x="496788" y="105668"/>
                </a:cubicBezTo>
                <a:cubicBezTo>
                  <a:pt x="495796" y="101699"/>
                  <a:pt x="495300" y="98226"/>
                  <a:pt x="495300" y="95250"/>
                </a:cubicBezTo>
                <a:cubicBezTo>
                  <a:pt x="495300" y="88800"/>
                  <a:pt x="495796" y="78879"/>
                  <a:pt x="496788" y="65484"/>
                </a:cubicBezTo>
                <a:cubicBezTo>
                  <a:pt x="496788" y="63500"/>
                  <a:pt x="495796" y="60027"/>
                  <a:pt x="493812" y="55066"/>
                </a:cubicBezTo>
                <a:cubicBezTo>
                  <a:pt x="495796" y="51097"/>
                  <a:pt x="496788" y="47625"/>
                  <a:pt x="496788" y="44648"/>
                </a:cubicBezTo>
                <a:cubicBezTo>
                  <a:pt x="495796" y="30757"/>
                  <a:pt x="494804" y="23316"/>
                  <a:pt x="493812" y="22324"/>
                </a:cubicBezTo>
                <a:cubicBezTo>
                  <a:pt x="493812" y="16371"/>
                  <a:pt x="497780" y="13394"/>
                  <a:pt x="505718" y="13394"/>
                </a:cubicBezTo>
                <a:cubicBezTo>
                  <a:pt x="524073" y="14386"/>
                  <a:pt x="535483" y="14882"/>
                  <a:pt x="539948" y="14882"/>
                </a:cubicBezTo>
                <a:cubicBezTo>
                  <a:pt x="543173" y="12898"/>
                  <a:pt x="545653" y="11906"/>
                  <a:pt x="547390" y="11906"/>
                </a:cubicBezTo>
                <a:close/>
                <a:moveTo>
                  <a:pt x="376237" y="11906"/>
                </a:moveTo>
                <a:cubicBezTo>
                  <a:pt x="383431" y="12898"/>
                  <a:pt x="387895" y="13890"/>
                  <a:pt x="389632" y="14882"/>
                </a:cubicBezTo>
                <a:lnTo>
                  <a:pt x="397073" y="13394"/>
                </a:lnTo>
                <a:cubicBezTo>
                  <a:pt x="399554" y="13394"/>
                  <a:pt x="403522" y="13890"/>
                  <a:pt x="408979" y="14882"/>
                </a:cubicBezTo>
                <a:cubicBezTo>
                  <a:pt x="414188" y="13890"/>
                  <a:pt x="419149" y="13394"/>
                  <a:pt x="423862" y="13394"/>
                </a:cubicBezTo>
                <a:cubicBezTo>
                  <a:pt x="424855" y="13394"/>
                  <a:pt x="425351" y="13890"/>
                  <a:pt x="425351" y="14882"/>
                </a:cubicBezTo>
                <a:lnTo>
                  <a:pt x="432792" y="13394"/>
                </a:lnTo>
                <a:lnTo>
                  <a:pt x="443210" y="13394"/>
                </a:lnTo>
                <a:cubicBezTo>
                  <a:pt x="454620" y="13394"/>
                  <a:pt x="461069" y="15875"/>
                  <a:pt x="462558" y="20836"/>
                </a:cubicBezTo>
                <a:lnTo>
                  <a:pt x="462558" y="23812"/>
                </a:lnTo>
                <a:cubicBezTo>
                  <a:pt x="462558" y="31502"/>
                  <a:pt x="462062" y="38447"/>
                  <a:pt x="461069" y="44648"/>
                </a:cubicBezTo>
                <a:cubicBezTo>
                  <a:pt x="462062" y="50105"/>
                  <a:pt x="462558" y="54570"/>
                  <a:pt x="462558" y="58043"/>
                </a:cubicBezTo>
                <a:lnTo>
                  <a:pt x="461069" y="65484"/>
                </a:lnTo>
                <a:cubicBezTo>
                  <a:pt x="463054" y="70445"/>
                  <a:pt x="464046" y="74414"/>
                  <a:pt x="464046" y="77390"/>
                </a:cubicBezTo>
                <a:cubicBezTo>
                  <a:pt x="462062" y="84336"/>
                  <a:pt x="461069" y="90289"/>
                  <a:pt x="461069" y="95250"/>
                </a:cubicBezTo>
                <a:cubicBezTo>
                  <a:pt x="461069" y="98474"/>
                  <a:pt x="462062" y="106412"/>
                  <a:pt x="464046" y="119062"/>
                </a:cubicBezTo>
                <a:cubicBezTo>
                  <a:pt x="462062" y="128488"/>
                  <a:pt x="461069" y="135929"/>
                  <a:pt x="461069" y="141386"/>
                </a:cubicBezTo>
                <a:cubicBezTo>
                  <a:pt x="461069" y="157261"/>
                  <a:pt x="465038" y="165199"/>
                  <a:pt x="472976" y="165199"/>
                </a:cubicBezTo>
                <a:cubicBezTo>
                  <a:pt x="480913" y="165199"/>
                  <a:pt x="484882" y="170160"/>
                  <a:pt x="484882" y="180082"/>
                </a:cubicBezTo>
                <a:cubicBezTo>
                  <a:pt x="484882" y="189260"/>
                  <a:pt x="485378" y="197693"/>
                  <a:pt x="486370" y="205383"/>
                </a:cubicBezTo>
                <a:cubicBezTo>
                  <a:pt x="485378" y="210592"/>
                  <a:pt x="484882" y="213568"/>
                  <a:pt x="484882" y="214313"/>
                </a:cubicBezTo>
                <a:lnTo>
                  <a:pt x="486370" y="224731"/>
                </a:lnTo>
                <a:cubicBezTo>
                  <a:pt x="485378" y="234156"/>
                  <a:pt x="484882" y="243582"/>
                  <a:pt x="484882" y="253008"/>
                </a:cubicBezTo>
                <a:lnTo>
                  <a:pt x="481905" y="254496"/>
                </a:lnTo>
                <a:lnTo>
                  <a:pt x="468511" y="254496"/>
                </a:lnTo>
                <a:cubicBezTo>
                  <a:pt x="467519" y="254496"/>
                  <a:pt x="465038" y="256977"/>
                  <a:pt x="461069" y="261938"/>
                </a:cubicBezTo>
                <a:lnTo>
                  <a:pt x="464046" y="285750"/>
                </a:lnTo>
                <a:cubicBezTo>
                  <a:pt x="463054" y="296912"/>
                  <a:pt x="462558" y="309811"/>
                  <a:pt x="462558" y="324445"/>
                </a:cubicBezTo>
                <a:lnTo>
                  <a:pt x="464046" y="331887"/>
                </a:lnTo>
                <a:cubicBezTo>
                  <a:pt x="463054" y="333623"/>
                  <a:pt x="462558" y="336104"/>
                  <a:pt x="462558" y="339328"/>
                </a:cubicBezTo>
                <a:cubicBezTo>
                  <a:pt x="462558" y="343793"/>
                  <a:pt x="463054" y="346770"/>
                  <a:pt x="464046" y="348258"/>
                </a:cubicBezTo>
                <a:lnTo>
                  <a:pt x="461069" y="385465"/>
                </a:lnTo>
                <a:cubicBezTo>
                  <a:pt x="462062" y="390674"/>
                  <a:pt x="462558" y="396627"/>
                  <a:pt x="462558" y="403324"/>
                </a:cubicBezTo>
                <a:lnTo>
                  <a:pt x="462558" y="404813"/>
                </a:lnTo>
                <a:cubicBezTo>
                  <a:pt x="462558" y="420688"/>
                  <a:pt x="461069" y="430113"/>
                  <a:pt x="458093" y="433090"/>
                </a:cubicBezTo>
                <a:cubicBezTo>
                  <a:pt x="457349" y="433090"/>
                  <a:pt x="453380" y="432594"/>
                  <a:pt x="446187" y="431602"/>
                </a:cubicBezTo>
                <a:cubicBezTo>
                  <a:pt x="443210" y="431602"/>
                  <a:pt x="427831" y="432594"/>
                  <a:pt x="400050" y="434578"/>
                </a:cubicBezTo>
                <a:cubicBezTo>
                  <a:pt x="391120" y="432594"/>
                  <a:pt x="384671" y="431602"/>
                  <a:pt x="380702" y="431602"/>
                </a:cubicBezTo>
                <a:cubicBezTo>
                  <a:pt x="379710" y="431602"/>
                  <a:pt x="375741" y="432594"/>
                  <a:pt x="368796" y="434578"/>
                </a:cubicBezTo>
                <a:cubicBezTo>
                  <a:pt x="358874" y="433834"/>
                  <a:pt x="353913" y="428873"/>
                  <a:pt x="353913" y="419695"/>
                </a:cubicBezTo>
                <a:cubicBezTo>
                  <a:pt x="353913" y="413742"/>
                  <a:pt x="353417" y="403324"/>
                  <a:pt x="352425" y="388441"/>
                </a:cubicBezTo>
                <a:lnTo>
                  <a:pt x="356890" y="375047"/>
                </a:lnTo>
                <a:cubicBezTo>
                  <a:pt x="353913" y="366613"/>
                  <a:pt x="352425" y="360660"/>
                  <a:pt x="352425" y="357188"/>
                </a:cubicBezTo>
                <a:cubicBezTo>
                  <a:pt x="352425" y="352971"/>
                  <a:pt x="353417" y="348010"/>
                  <a:pt x="355401" y="342305"/>
                </a:cubicBezTo>
                <a:cubicBezTo>
                  <a:pt x="354409" y="333623"/>
                  <a:pt x="353913" y="328166"/>
                  <a:pt x="353913" y="325934"/>
                </a:cubicBezTo>
                <a:cubicBezTo>
                  <a:pt x="353913" y="323205"/>
                  <a:pt x="354409" y="313283"/>
                  <a:pt x="355401" y="296168"/>
                </a:cubicBezTo>
                <a:cubicBezTo>
                  <a:pt x="355401" y="294184"/>
                  <a:pt x="354409" y="290711"/>
                  <a:pt x="352425" y="285750"/>
                </a:cubicBezTo>
                <a:cubicBezTo>
                  <a:pt x="354409" y="274340"/>
                  <a:pt x="355401" y="263922"/>
                  <a:pt x="355401" y="254496"/>
                </a:cubicBezTo>
                <a:lnTo>
                  <a:pt x="353913" y="248543"/>
                </a:lnTo>
                <a:lnTo>
                  <a:pt x="355401" y="245566"/>
                </a:lnTo>
                <a:cubicBezTo>
                  <a:pt x="353417" y="226963"/>
                  <a:pt x="352425" y="211088"/>
                  <a:pt x="352425" y="197942"/>
                </a:cubicBezTo>
                <a:cubicBezTo>
                  <a:pt x="353417" y="185539"/>
                  <a:pt x="353913" y="179090"/>
                  <a:pt x="353913" y="178594"/>
                </a:cubicBezTo>
                <a:cubicBezTo>
                  <a:pt x="353913" y="177602"/>
                  <a:pt x="353417" y="176113"/>
                  <a:pt x="352425" y="174129"/>
                </a:cubicBezTo>
                <a:lnTo>
                  <a:pt x="353913" y="159246"/>
                </a:lnTo>
                <a:cubicBezTo>
                  <a:pt x="353913" y="153293"/>
                  <a:pt x="353417" y="141386"/>
                  <a:pt x="352425" y="123527"/>
                </a:cubicBezTo>
                <a:cubicBezTo>
                  <a:pt x="354409" y="111125"/>
                  <a:pt x="355401" y="103683"/>
                  <a:pt x="355401" y="101203"/>
                </a:cubicBezTo>
                <a:lnTo>
                  <a:pt x="352425" y="93761"/>
                </a:lnTo>
                <a:cubicBezTo>
                  <a:pt x="353417" y="85328"/>
                  <a:pt x="353913" y="78879"/>
                  <a:pt x="353913" y="74414"/>
                </a:cubicBezTo>
                <a:lnTo>
                  <a:pt x="352425" y="59531"/>
                </a:lnTo>
                <a:lnTo>
                  <a:pt x="353913" y="53578"/>
                </a:lnTo>
                <a:cubicBezTo>
                  <a:pt x="352921" y="45144"/>
                  <a:pt x="352425" y="38199"/>
                  <a:pt x="352425" y="32742"/>
                </a:cubicBezTo>
                <a:cubicBezTo>
                  <a:pt x="353913" y="19843"/>
                  <a:pt x="358378" y="13394"/>
                  <a:pt x="365819" y="13394"/>
                </a:cubicBezTo>
                <a:close/>
                <a:moveTo>
                  <a:pt x="191988" y="11906"/>
                </a:moveTo>
                <a:cubicBezTo>
                  <a:pt x="224730" y="11906"/>
                  <a:pt x="241101" y="15379"/>
                  <a:pt x="241101" y="22324"/>
                </a:cubicBezTo>
                <a:cubicBezTo>
                  <a:pt x="241101" y="30757"/>
                  <a:pt x="240109" y="37703"/>
                  <a:pt x="238125" y="43160"/>
                </a:cubicBezTo>
                <a:cubicBezTo>
                  <a:pt x="239117" y="45144"/>
                  <a:pt x="239613" y="46632"/>
                  <a:pt x="239613" y="47625"/>
                </a:cubicBezTo>
                <a:cubicBezTo>
                  <a:pt x="239613" y="51097"/>
                  <a:pt x="239117" y="55562"/>
                  <a:pt x="238125" y="61019"/>
                </a:cubicBezTo>
                <a:cubicBezTo>
                  <a:pt x="240109" y="75902"/>
                  <a:pt x="241101" y="84832"/>
                  <a:pt x="241101" y="87808"/>
                </a:cubicBezTo>
                <a:cubicBezTo>
                  <a:pt x="241101" y="93761"/>
                  <a:pt x="231676" y="97730"/>
                  <a:pt x="212824" y="99714"/>
                </a:cubicBezTo>
                <a:cubicBezTo>
                  <a:pt x="193972" y="98226"/>
                  <a:pt x="184547" y="95250"/>
                  <a:pt x="184547" y="90785"/>
                </a:cubicBezTo>
                <a:cubicBezTo>
                  <a:pt x="184547" y="82847"/>
                  <a:pt x="183554" y="78879"/>
                  <a:pt x="181570" y="78879"/>
                </a:cubicBezTo>
                <a:cubicBezTo>
                  <a:pt x="183058" y="54074"/>
                  <a:pt x="184547" y="41672"/>
                  <a:pt x="186035" y="41672"/>
                </a:cubicBezTo>
                <a:lnTo>
                  <a:pt x="184547" y="38695"/>
                </a:lnTo>
                <a:lnTo>
                  <a:pt x="184547" y="25300"/>
                </a:lnTo>
                <a:cubicBezTo>
                  <a:pt x="184547" y="16371"/>
                  <a:pt x="187027" y="11906"/>
                  <a:pt x="191988" y="11906"/>
                </a:cubicBezTo>
                <a:close/>
                <a:moveTo>
                  <a:pt x="14883" y="11906"/>
                </a:moveTo>
                <a:lnTo>
                  <a:pt x="17859" y="11906"/>
                </a:lnTo>
                <a:cubicBezTo>
                  <a:pt x="25053" y="12898"/>
                  <a:pt x="29517" y="13890"/>
                  <a:pt x="31254" y="14882"/>
                </a:cubicBezTo>
                <a:lnTo>
                  <a:pt x="40183" y="13394"/>
                </a:lnTo>
                <a:cubicBezTo>
                  <a:pt x="51097" y="13890"/>
                  <a:pt x="56554" y="16867"/>
                  <a:pt x="56554" y="22324"/>
                </a:cubicBezTo>
                <a:cubicBezTo>
                  <a:pt x="55562" y="43408"/>
                  <a:pt x="55066" y="55810"/>
                  <a:pt x="55066" y="59531"/>
                </a:cubicBezTo>
                <a:cubicBezTo>
                  <a:pt x="56554" y="59531"/>
                  <a:pt x="58043" y="61515"/>
                  <a:pt x="59531" y="65484"/>
                </a:cubicBezTo>
                <a:cubicBezTo>
                  <a:pt x="59531" y="66476"/>
                  <a:pt x="59035" y="67964"/>
                  <a:pt x="58043" y="69949"/>
                </a:cubicBezTo>
                <a:lnTo>
                  <a:pt x="59531" y="78879"/>
                </a:lnTo>
                <a:cubicBezTo>
                  <a:pt x="59531" y="91777"/>
                  <a:pt x="53578" y="98226"/>
                  <a:pt x="41672" y="98226"/>
                </a:cubicBezTo>
                <a:lnTo>
                  <a:pt x="37207" y="98226"/>
                </a:lnTo>
                <a:cubicBezTo>
                  <a:pt x="36215" y="98226"/>
                  <a:pt x="35719" y="97730"/>
                  <a:pt x="35719" y="96738"/>
                </a:cubicBezTo>
                <a:cubicBezTo>
                  <a:pt x="31750" y="98722"/>
                  <a:pt x="28773" y="99714"/>
                  <a:pt x="26789" y="99714"/>
                </a:cubicBezTo>
                <a:cubicBezTo>
                  <a:pt x="26045" y="99714"/>
                  <a:pt x="23068" y="99218"/>
                  <a:pt x="17859" y="98226"/>
                </a:cubicBezTo>
                <a:lnTo>
                  <a:pt x="10418" y="99714"/>
                </a:lnTo>
                <a:cubicBezTo>
                  <a:pt x="4465" y="99714"/>
                  <a:pt x="1488" y="96242"/>
                  <a:pt x="1488" y="89297"/>
                </a:cubicBezTo>
                <a:lnTo>
                  <a:pt x="1488" y="86320"/>
                </a:lnTo>
                <a:cubicBezTo>
                  <a:pt x="1488" y="77390"/>
                  <a:pt x="992" y="67468"/>
                  <a:pt x="0" y="56554"/>
                </a:cubicBezTo>
                <a:lnTo>
                  <a:pt x="1488" y="50601"/>
                </a:lnTo>
                <a:cubicBezTo>
                  <a:pt x="496" y="46632"/>
                  <a:pt x="0" y="43160"/>
                  <a:pt x="0" y="40183"/>
                </a:cubicBezTo>
                <a:cubicBezTo>
                  <a:pt x="0" y="21332"/>
                  <a:pt x="4961" y="11906"/>
                  <a:pt x="14883" y="11906"/>
                </a:cubicBezTo>
                <a:close/>
                <a:moveTo>
                  <a:pt x="4156472" y="0"/>
                </a:moveTo>
                <a:cubicBezTo>
                  <a:pt x="4183757" y="0"/>
                  <a:pt x="4211538" y="10418"/>
                  <a:pt x="4239816" y="31254"/>
                </a:cubicBezTo>
                <a:cubicBezTo>
                  <a:pt x="4245769" y="34974"/>
                  <a:pt x="4253210" y="50849"/>
                  <a:pt x="4262140" y="78879"/>
                </a:cubicBezTo>
                <a:cubicBezTo>
                  <a:pt x="4260156" y="83839"/>
                  <a:pt x="4259164" y="87808"/>
                  <a:pt x="4259164" y="90785"/>
                </a:cubicBezTo>
                <a:cubicBezTo>
                  <a:pt x="4261148" y="96738"/>
                  <a:pt x="4262636" y="106660"/>
                  <a:pt x="4263628" y="120550"/>
                </a:cubicBezTo>
                <a:cubicBezTo>
                  <a:pt x="4261644" y="129480"/>
                  <a:pt x="4257179" y="133945"/>
                  <a:pt x="4250234" y="133945"/>
                </a:cubicBezTo>
                <a:lnTo>
                  <a:pt x="4238328" y="133945"/>
                </a:lnTo>
                <a:cubicBezTo>
                  <a:pt x="4230390" y="133945"/>
                  <a:pt x="4223940" y="133449"/>
                  <a:pt x="4218980" y="132457"/>
                </a:cubicBezTo>
                <a:cubicBezTo>
                  <a:pt x="4212778" y="133449"/>
                  <a:pt x="4205834" y="133945"/>
                  <a:pt x="4198144" y="133945"/>
                </a:cubicBezTo>
                <a:lnTo>
                  <a:pt x="4192190" y="133945"/>
                </a:lnTo>
                <a:cubicBezTo>
                  <a:pt x="4188718" y="133945"/>
                  <a:pt x="4184253" y="133449"/>
                  <a:pt x="4178796" y="132457"/>
                </a:cubicBezTo>
                <a:cubicBezTo>
                  <a:pt x="4177060" y="133449"/>
                  <a:pt x="4175076" y="133945"/>
                  <a:pt x="4172843" y="133945"/>
                </a:cubicBezTo>
                <a:cubicBezTo>
                  <a:pt x="4163913" y="133945"/>
                  <a:pt x="4159448" y="129976"/>
                  <a:pt x="4159448" y="122039"/>
                </a:cubicBezTo>
                <a:cubicBezTo>
                  <a:pt x="4159448" y="117078"/>
                  <a:pt x="4160441" y="114597"/>
                  <a:pt x="4162425" y="114597"/>
                </a:cubicBezTo>
                <a:cubicBezTo>
                  <a:pt x="4162425" y="103931"/>
                  <a:pt x="4159448" y="87560"/>
                  <a:pt x="4153495" y="65484"/>
                </a:cubicBezTo>
                <a:cubicBezTo>
                  <a:pt x="4153495" y="55810"/>
                  <a:pt x="4153000" y="50849"/>
                  <a:pt x="4152007" y="50601"/>
                </a:cubicBezTo>
                <a:lnTo>
                  <a:pt x="4153495" y="47625"/>
                </a:lnTo>
                <a:cubicBezTo>
                  <a:pt x="4152503" y="31006"/>
                  <a:pt x="4152007" y="18107"/>
                  <a:pt x="4152007" y="8929"/>
                </a:cubicBezTo>
                <a:lnTo>
                  <a:pt x="4152007" y="4464"/>
                </a:lnTo>
                <a:cubicBezTo>
                  <a:pt x="4152007" y="2976"/>
                  <a:pt x="4153495" y="1488"/>
                  <a:pt x="4156472" y="0"/>
                </a:cubicBezTo>
                <a:close/>
                <a:moveTo>
                  <a:pt x="4129683" y="0"/>
                </a:moveTo>
                <a:lnTo>
                  <a:pt x="4137124" y="0"/>
                </a:lnTo>
                <a:cubicBezTo>
                  <a:pt x="4140101" y="744"/>
                  <a:pt x="4142582" y="4216"/>
                  <a:pt x="4144566" y="10418"/>
                </a:cubicBezTo>
                <a:cubicBezTo>
                  <a:pt x="4142582" y="14882"/>
                  <a:pt x="4141589" y="19347"/>
                  <a:pt x="4141589" y="23812"/>
                </a:cubicBezTo>
                <a:cubicBezTo>
                  <a:pt x="4141589" y="26045"/>
                  <a:pt x="4142085" y="28029"/>
                  <a:pt x="4143077" y="29765"/>
                </a:cubicBezTo>
                <a:cubicBezTo>
                  <a:pt x="4142085" y="35222"/>
                  <a:pt x="4141589" y="39687"/>
                  <a:pt x="4141589" y="43160"/>
                </a:cubicBezTo>
                <a:lnTo>
                  <a:pt x="4141589" y="47625"/>
                </a:lnTo>
                <a:cubicBezTo>
                  <a:pt x="4141589" y="50105"/>
                  <a:pt x="4142582" y="54570"/>
                  <a:pt x="4144566" y="61019"/>
                </a:cubicBezTo>
                <a:cubicBezTo>
                  <a:pt x="4143326" y="65980"/>
                  <a:pt x="4137372" y="72429"/>
                  <a:pt x="4126706" y="80367"/>
                </a:cubicBezTo>
                <a:cubicBezTo>
                  <a:pt x="4125714" y="82103"/>
                  <a:pt x="4124722" y="87064"/>
                  <a:pt x="4123730" y="95250"/>
                </a:cubicBezTo>
                <a:cubicBezTo>
                  <a:pt x="4123730" y="128984"/>
                  <a:pt x="4129187" y="145851"/>
                  <a:pt x="4140101" y="145851"/>
                </a:cubicBezTo>
                <a:cubicBezTo>
                  <a:pt x="4140101" y="147091"/>
                  <a:pt x="4145558" y="150068"/>
                  <a:pt x="4156472" y="154781"/>
                </a:cubicBezTo>
                <a:cubicBezTo>
                  <a:pt x="4156472" y="158502"/>
                  <a:pt x="4162921" y="162470"/>
                  <a:pt x="4175820" y="166688"/>
                </a:cubicBezTo>
                <a:cubicBezTo>
                  <a:pt x="4212282" y="191740"/>
                  <a:pt x="4236095" y="210592"/>
                  <a:pt x="4247257" y="223242"/>
                </a:cubicBezTo>
                <a:cubicBezTo>
                  <a:pt x="4260156" y="244326"/>
                  <a:pt x="4266604" y="258217"/>
                  <a:pt x="4266604" y="264914"/>
                </a:cubicBezTo>
                <a:lnTo>
                  <a:pt x="4265116" y="270867"/>
                </a:lnTo>
                <a:cubicBezTo>
                  <a:pt x="4265116" y="272852"/>
                  <a:pt x="4266604" y="279301"/>
                  <a:pt x="4269581" y="290215"/>
                </a:cubicBezTo>
                <a:cubicBezTo>
                  <a:pt x="4269581" y="299641"/>
                  <a:pt x="4270077" y="311051"/>
                  <a:pt x="4271070" y="324445"/>
                </a:cubicBezTo>
                <a:cubicBezTo>
                  <a:pt x="4270077" y="341809"/>
                  <a:pt x="4268589" y="351731"/>
                  <a:pt x="4266604" y="354211"/>
                </a:cubicBezTo>
                <a:lnTo>
                  <a:pt x="4268093" y="364629"/>
                </a:lnTo>
                <a:cubicBezTo>
                  <a:pt x="4267100" y="376039"/>
                  <a:pt x="4258668" y="390426"/>
                  <a:pt x="4242792" y="407789"/>
                </a:cubicBezTo>
                <a:cubicBezTo>
                  <a:pt x="4213026" y="425649"/>
                  <a:pt x="4193183" y="434578"/>
                  <a:pt x="4183261" y="434578"/>
                </a:cubicBezTo>
                <a:lnTo>
                  <a:pt x="4169866" y="433090"/>
                </a:lnTo>
                <a:cubicBezTo>
                  <a:pt x="4163169" y="434082"/>
                  <a:pt x="4157712" y="434578"/>
                  <a:pt x="4153495" y="434578"/>
                </a:cubicBezTo>
                <a:lnTo>
                  <a:pt x="4152007" y="431602"/>
                </a:lnTo>
                <a:cubicBezTo>
                  <a:pt x="4152007" y="430361"/>
                  <a:pt x="4152503" y="425401"/>
                  <a:pt x="4153495" y="416719"/>
                </a:cubicBezTo>
                <a:cubicBezTo>
                  <a:pt x="4151511" y="413494"/>
                  <a:pt x="4150519" y="410518"/>
                  <a:pt x="4150519" y="407789"/>
                </a:cubicBezTo>
                <a:lnTo>
                  <a:pt x="4150519" y="394395"/>
                </a:lnTo>
                <a:cubicBezTo>
                  <a:pt x="4150519" y="390922"/>
                  <a:pt x="4150023" y="386457"/>
                  <a:pt x="4149030" y="381000"/>
                </a:cubicBezTo>
                <a:cubicBezTo>
                  <a:pt x="4151511" y="368846"/>
                  <a:pt x="4156968" y="357932"/>
                  <a:pt x="4165402" y="348258"/>
                </a:cubicBezTo>
                <a:cubicBezTo>
                  <a:pt x="4165402" y="338832"/>
                  <a:pt x="4165898" y="332383"/>
                  <a:pt x="4166890" y="328910"/>
                </a:cubicBezTo>
                <a:cubicBezTo>
                  <a:pt x="4165898" y="324942"/>
                  <a:pt x="4165402" y="320973"/>
                  <a:pt x="4165402" y="317004"/>
                </a:cubicBezTo>
                <a:lnTo>
                  <a:pt x="4165402" y="315516"/>
                </a:lnTo>
                <a:cubicBezTo>
                  <a:pt x="4165402" y="314524"/>
                  <a:pt x="4165898" y="314027"/>
                  <a:pt x="4166890" y="314027"/>
                </a:cubicBezTo>
                <a:lnTo>
                  <a:pt x="4165402" y="311051"/>
                </a:lnTo>
                <a:lnTo>
                  <a:pt x="4165402" y="299145"/>
                </a:lnTo>
                <a:cubicBezTo>
                  <a:pt x="4165402" y="290215"/>
                  <a:pt x="4155976" y="279301"/>
                  <a:pt x="4137124" y="266402"/>
                </a:cubicBezTo>
                <a:cubicBezTo>
                  <a:pt x="4135388" y="266402"/>
                  <a:pt x="4131419" y="262930"/>
                  <a:pt x="4125218" y="255984"/>
                </a:cubicBezTo>
                <a:cubicBezTo>
                  <a:pt x="4089499" y="234652"/>
                  <a:pt x="4063702" y="216297"/>
                  <a:pt x="4047827" y="200918"/>
                </a:cubicBezTo>
                <a:cubicBezTo>
                  <a:pt x="4032944" y="184547"/>
                  <a:pt x="4025503" y="165695"/>
                  <a:pt x="4025503" y="144363"/>
                </a:cubicBezTo>
                <a:cubicBezTo>
                  <a:pt x="4023766" y="144363"/>
                  <a:pt x="4021782" y="136425"/>
                  <a:pt x="4019550" y="120550"/>
                </a:cubicBezTo>
                <a:lnTo>
                  <a:pt x="4024015" y="98226"/>
                </a:lnTo>
                <a:cubicBezTo>
                  <a:pt x="4024015" y="97234"/>
                  <a:pt x="4023519" y="93265"/>
                  <a:pt x="4022526" y="86320"/>
                </a:cubicBezTo>
                <a:cubicBezTo>
                  <a:pt x="4022526" y="66228"/>
                  <a:pt x="4030464" y="47873"/>
                  <a:pt x="4046339" y="31254"/>
                </a:cubicBezTo>
                <a:cubicBezTo>
                  <a:pt x="4055020" y="18355"/>
                  <a:pt x="4064447" y="11906"/>
                  <a:pt x="4074616" y="11906"/>
                </a:cubicBezTo>
                <a:cubicBezTo>
                  <a:pt x="4089003" y="3968"/>
                  <a:pt x="4107358" y="0"/>
                  <a:pt x="4129683" y="0"/>
                </a:cubicBezTo>
                <a:close/>
                <a:moveTo>
                  <a:pt x="1727597" y="0"/>
                </a:moveTo>
                <a:cubicBezTo>
                  <a:pt x="1754882" y="0"/>
                  <a:pt x="1782663" y="10418"/>
                  <a:pt x="1810941" y="31254"/>
                </a:cubicBezTo>
                <a:cubicBezTo>
                  <a:pt x="1816894" y="34974"/>
                  <a:pt x="1824335" y="50849"/>
                  <a:pt x="1833265" y="78879"/>
                </a:cubicBezTo>
                <a:cubicBezTo>
                  <a:pt x="1831280" y="83839"/>
                  <a:pt x="1830288" y="87808"/>
                  <a:pt x="1830288" y="90785"/>
                </a:cubicBezTo>
                <a:cubicBezTo>
                  <a:pt x="1832273" y="96738"/>
                  <a:pt x="1833761" y="106660"/>
                  <a:pt x="1834753" y="120550"/>
                </a:cubicBezTo>
                <a:cubicBezTo>
                  <a:pt x="1832769" y="129480"/>
                  <a:pt x="1828304" y="133945"/>
                  <a:pt x="1821359" y="133945"/>
                </a:cubicBezTo>
                <a:lnTo>
                  <a:pt x="1809452" y="133945"/>
                </a:lnTo>
                <a:cubicBezTo>
                  <a:pt x="1801515" y="133945"/>
                  <a:pt x="1795066" y="133449"/>
                  <a:pt x="1790105" y="132457"/>
                </a:cubicBezTo>
                <a:cubicBezTo>
                  <a:pt x="1783904" y="133449"/>
                  <a:pt x="1776958" y="133945"/>
                  <a:pt x="1769269" y="133945"/>
                </a:cubicBezTo>
                <a:lnTo>
                  <a:pt x="1763316" y="133945"/>
                </a:lnTo>
                <a:cubicBezTo>
                  <a:pt x="1759843" y="133945"/>
                  <a:pt x="1755378" y="133449"/>
                  <a:pt x="1749921" y="132457"/>
                </a:cubicBezTo>
                <a:cubicBezTo>
                  <a:pt x="1748185" y="133449"/>
                  <a:pt x="1746200" y="133945"/>
                  <a:pt x="1743968" y="133945"/>
                </a:cubicBezTo>
                <a:cubicBezTo>
                  <a:pt x="1735038" y="133945"/>
                  <a:pt x="1730574" y="129976"/>
                  <a:pt x="1730574" y="122039"/>
                </a:cubicBezTo>
                <a:cubicBezTo>
                  <a:pt x="1730574" y="117078"/>
                  <a:pt x="1731566" y="114597"/>
                  <a:pt x="1733550" y="114597"/>
                </a:cubicBezTo>
                <a:cubicBezTo>
                  <a:pt x="1733550" y="103931"/>
                  <a:pt x="1730574" y="87560"/>
                  <a:pt x="1724620" y="65484"/>
                </a:cubicBezTo>
                <a:cubicBezTo>
                  <a:pt x="1724620" y="55810"/>
                  <a:pt x="1724124" y="50849"/>
                  <a:pt x="1723132" y="50601"/>
                </a:cubicBezTo>
                <a:lnTo>
                  <a:pt x="1724620" y="47625"/>
                </a:lnTo>
                <a:cubicBezTo>
                  <a:pt x="1723628" y="31006"/>
                  <a:pt x="1723132" y="18107"/>
                  <a:pt x="1723132" y="8929"/>
                </a:cubicBezTo>
                <a:lnTo>
                  <a:pt x="1723132" y="4464"/>
                </a:lnTo>
                <a:cubicBezTo>
                  <a:pt x="1723132" y="2976"/>
                  <a:pt x="1724620" y="1488"/>
                  <a:pt x="1727597" y="0"/>
                </a:cubicBezTo>
                <a:close/>
                <a:moveTo>
                  <a:pt x="1700808" y="0"/>
                </a:moveTo>
                <a:lnTo>
                  <a:pt x="1708249" y="0"/>
                </a:lnTo>
                <a:cubicBezTo>
                  <a:pt x="1711226" y="744"/>
                  <a:pt x="1713706" y="4216"/>
                  <a:pt x="1715691" y="10418"/>
                </a:cubicBezTo>
                <a:cubicBezTo>
                  <a:pt x="1713706" y="14882"/>
                  <a:pt x="1712714" y="19347"/>
                  <a:pt x="1712714" y="23812"/>
                </a:cubicBezTo>
                <a:cubicBezTo>
                  <a:pt x="1712714" y="26045"/>
                  <a:pt x="1713210" y="28029"/>
                  <a:pt x="1714202" y="29765"/>
                </a:cubicBezTo>
                <a:cubicBezTo>
                  <a:pt x="1713210" y="35222"/>
                  <a:pt x="1712714" y="39687"/>
                  <a:pt x="1712714" y="43160"/>
                </a:cubicBezTo>
                <a:lnTo>
                  <a:pt x="1712714" y="47625"/>
                </a:lnTo>
                <a:cubicBezTo>
                  <a:pt x="1712714" y="50105"/>
                  <a:pt x="1713706" y="54570"/>
                  <a:pt x="1715691" y="61019"/>
                </a:cubicBezTo>
                <a:cubicBezTo>
                  <a:pt x="1714450" y="65980"/>
                  <a:pt x="1708497" y="72429"/>
                  <a:pt x="1697831" y="80367"/>
                </a:cubicBezTo>
                <a:cubicBezTo>
                  <a:pt x="1696839" y="82103"/>
                  <a:pt x="1695847" y="87064"/>
                  <a:pt x="1694855" y="95250"/>
                </a:cubicBezTo>
                <a:cubicBezTo>
                  <a:pt x="1694855" y="128984"/>
                  <a:pt x="1700312" y="145851"/>
                  <a:pt x="1711226" y="145851"/>
                </a:cubicBezTo>
                <a:cubicBezTo>
                  <a:pt x="1711226" y="147091"/>
                  <a:pt x="1716683" y="150068"/>
                  <a:pt x="1727597" y="154781"/>
                </a:cubicBezTo>
                <a:cubicBezTo>
                  <a:pt x="1727597" y="158502"/>
                  <a:pt x="1734046" y="162470"/>
                  <a:pt x="1746944" y="166688"/>
                </a:cubicBezTo>
                <a:cubicBezTo>
                  <a:pt x="1783407" y="191740"/>
                  <a:pt x="1807220" y="210592"/>
                  <a:pt x="1818382" y="223242"/>
                </a:cubicBezTo>
                <a:cubicBezTo>
                  <a:pt x="1831280" y="244326"/>
                  <a:pt x="1837730" y="258217"/>
                  <a:pt x="1837730" y="264914"/>
                </a:cubicBezTo>
                <a:lnTo>
                  <a:pt x="1836241" y="270867"/>
                </a:lnTo>
                <a:cubicBezTo>
                  <a:pt x="1836241" y="272852"/>
                  <a:pt x="1837730" y="279301"/>
                  <a:pt x="1840706" y="290215"/>
                </a:cubicBezTo>
                <a:cubicBezTo>
                  <a:pt x="1840706" y="299641"/>
                  <a:pt x="1841202" y="311051"/>
                  <a:pt x="1842194" y="324445"/>
                </a:cubicBezTo>
                <a:cubicBezTo>
                  <a:pt x="1841202" y="341809"/>
                  <a:pt x="1839714" y="351731"/>
                  <a:pt x="1837730" y="354211"/>
                </a:cubicBezTo>
                <a:lnTo>
                  <a:pt x="1839218" y="364629"/>
                </a:lnTo>
                <a:cubicBezTo>
                  <a:pt x="1838226" y="376039"/>
                  <a:pt x="1829792" y="390426"/>
                  <a:pt x="1813917" y="407789"/>
                </a:cubicBezTo>
                <a:cubicBezTo>
                  <a:pt x="1784152" y="425649"/>
                  <a:pt x="1764308" y="434578"/>
                  <a:pt x="1754386" y="434578"/>
                </a:cubicBezTo>
                <a:lnTo>
                  <a:pt x="1740991" y="433090"/>
                </a:lnTo>
                <a:cubicBezTo>
                  <a:pt x="1734294" y="434082"/>
                  <a:pt x="1728837" y="434578"/>
                  <a:pt x="1724620" y="434578"/>
                </a:cubicBezTo>
                <a:lnTo>
                  <a:pt x="1723132" y="431602"/>
                </a:lnTo>
                <a:cubicBezTo>
                  <a:pt x="1723132" y="430361"/>
                  <a:pt x="1723628" y="425401"/>
                  <a:pt x="1724620" y="416719"/>
                </a:cubicBezTo>
                <a:cubicBezTo>
                  <a:pt x="1722636" y="413494"/>
                  <a:pt x="1721644" y="410518"/>
                  <a:pt x="1721644" y="407789"/>
                </a:cubicBezTo>
                <a:lnTo>
                  <a:pt x="1721644" y="394395"/>
                </a:lnTo>
                <a:cubicBezTo>
                  <a:pt x="1721644" y="390922"/>
                  <a:pt x="1721148" y="386457"/>
                  <a:pt x="1720156" y="381000"/>
                </a:cubicBezTo>
                <a:cubicBezTo>
                  <a:pt x="1722636" y="368846"/>
                  <a:pt x="1728093" y="357932"/>
                  <a:pt x="1736526" y="348258"/>
                </a:cubicBezTo>
                <a:cubicBezTo>
                  <a:pt x="1736526" y="338832"/>
                  <a:pt x="1737023" y="332383"/>
                  <a:pt x="1738015" y="328910"/>
                </a:cubicBezTo>
                <a:cubicBezTo>
                  <a:pt x="1737023" y="324942"/>
                  <a:pt x="1736526" y="320973"/>
                  <a:pt x="1736526" y="317004"/>
                </a:cubicBezTo>
                <a:lnTo>
                  <a:pt x="1736526" y="315516"/>
                </a:lnTo>
                <a:cubicBezTo>
                  <a:pt x="1736526" y="314524"/>
                  <a:pt x="1737023" y="314027"/>
                  <a:pt x="1738015" y="314027"/>
                </a:cubicBezTo>
                <a:lnTo>
                  <a:pt x="1736526" y="311051"/>
                </a:lnTo>
                <a:lnTo>
                  <a:pt x="1736526" y="299145"/>
                </a:lnTo>
                <a:cubicBezTo>
                  <a:pt x="1736526" y="290215"/>
                  <a:pt x="1727101" y="279301"/>
                  <a:pt x="1708249" y="266402"/>
                </a:cubicBezTo>
                <a:cubicBezTo>
                  <a:pt x="1706513" y="266402"/>
                  <a:pt x="1702544" y="262930"/>
                  <a:pt x="1696343" y="255984"/>
                </a:cubicBezTo>
                <a:cubicBezTo>
                  <a:pt x="1660624" y="234652"/>
                  <a:pt x="1634828" y="216297"/>
                  <a:pt x="1618953" y="200918"/>
                </a:cubicBezTo>
                <a:cubicBezTo>
                  <a:pt x="1604070" y="184547"/>
                  <a:pt x="1596628" y="165695"/>
                  <a:pt x="1596628" y="144363"/>
                </a:cubicBezTo>
                <a:cubicBezTo>
                  <a:pt x="1594892" y="144363"/>
                  <a:pt x="1592908" y="136425"/>
                  <a:pt x="1590675" y="120550"/>
                </a:cubicBezTo>
                <a:lnTo>
                  <a:pt x="1595140" y="98226"/>
                </a:lnTo>
                <a:cubicBezTo>
                  <a:pt x="1595140" y="97234"/>
                  <a:pt x="1594644" y="93265"/>
                  <a:pt x="1593652" y="86320"/>
                </a:cubicBezTo>
                <a:cubicBezTo>
                  <a:pt x="1593652" y="66228"/>
                  <a:pt x="1601589" y="47873"/>
                  <a:pt x="1617464" y="31254"/>
                </a:cubicBezTo>
                <a:cubicBezTo>
                  <a:pt x="1626146" y="18355"/>
                  <a:pt x="1635572" y="11906"/>
                  <a:pt x="1645742" y="11906"/>
                </a:cubicBezTo>
                <a:cubicBezTo>
                  <a:pt x="1660128" y="3968"/>
                  <a:pt x="1678484" y="0"/>
                  <a:pt x="1700808" y="0"/>
                </a:cubicBezTo>
                <a:close/>
                <a:moveTo>
                  <a:pt x="1146572" y="0"/>
                </a:moveTo>
                <a:cubicBezTo>
                  <a:pt x="1173857" y="0"/>
                  <a:pt x="1201638" y="10418"/>
                  <a:pt x="1229915" y="31254"/>
                </a:cubicBezTo>
                <a:cubicBezTo>
                  <a:pt x="1235869" y="34974"/>
                  <a:pt x="1243310" y="50849"/>
                  <a:pt x="1252240" y="78879"/>
                </a:cubicBezTo>
                <a:cubicBezTo>
                  <a:pt x="1250255" y="83839"/>
                  <a:pt x="1249263" y="87808"/>
                  <a:pt x="1249263" y="90785"/>
                </a:cubicBezTo>
                <a:cubicBezTo>
                  <a:pt x="1251247" y="96738"/>
                  <a:pt x="1252736" y="106660"/>
                  <a:pt x="1253728" y="120550"/>
                </a:cubicBezTo>
                <a:cubicBezTo>
                  <a:pt x="1251743" y="129480"/>
                  <a:pt x="1247279" y="133945"/>
                  <a:pt x="1240333" y="133945"/>
                </a:cubicBezTo>
                <a:lnTo>
                  <a:pt x="1228427" y="133945"/>
                </a:lnTo>
                <a:cubicBezTo>
                  <a:pt x="1220490" y="133945"/>
                  <a:pt x="1214040" y="133449"/>
                  <a:pt x="1209080" y="132457"/>
                </a:cubicBezTo>
                <a:cubicBezTo>
                  <a:pt x="1202878" y="133449"/>
                  <a:pt x="1195933" y="133945"/>
                  <a:pt x="1188244" y="133945"/>
                </a:cubicBezTo>
                <a:lnTo>
                  <a:pt x="1182290" y="133945"/>
                </a:lnTo>
                <a:cubicBezTo>
                  <a:pt x="1178818" y="133945"/>
                  <a:pt x="1174353" y="133449"/>
                  <a:pt x="1168896" y="132457"/>
                </a:cubicBezTo>
                <a:cubicBezTo>
                  <a:pt x="1167160" y="133449"/>
                  <a:pt x="1165175" y="133945"/>
                  <a:pt x="1162943" y="133945"/>
                </a:cubicBezTo>
                <a:cubicBezTo>
                  <a:pt x="1154013" y="133945"/>
                  <a:pt x="1149548" y="129976"/>
                  <a:pt x="1149548" y="122039"/>
                </a:cubicBezTo>
                <a:cubicBezTo>
                  <a:pt x="1149548" y="117078"/>
                  <a:pt x="1150540" y="114597"/>
                  <a:pt x="1152525" y="114597"/>
                </a:cubicBezTo>
                <a:cubicBezTo>
                  <a:pt x="1152525" y="103931"/>
                  <a:pt x="1149548" y="87560"/>
                  <a:pt x="1143595" y="65484"/>
                </a:cubicBezTo>
                <a:cubicBezTo>
                  <a:pt x="1143595" y="55810"/>
                  <a:pt x="1143099" y="50849"/>
                  <a:pt x="1142107" y="50601"/>
                </a:cubicBezTo>
                <a:lnTo>
                  <a:pt x="1143595" y="47625"/>
                </a:lnTo>
                <a:cubicBezTo>
                  <a:pt x="1142603" y="31006"/>
                  <a:pt x="1142107" y="18107"/>
                  <a:pt x="1142107" y="8929"/>
                </a:cubicBezTo>
                <a:lnTo>
                  <a:pt x="1142107" y="4464"/>
                </a:lnTo>
                <a:cubicBezTo>
                  <a:pt x="1142107" y="2976"/>
                  <a:pt x="1143595" y="1488"/>
                  <a:pt x="1146572" y="0"/>
                </a:cubicBezTo>
                <a:close/>
                <a:moveTo>
                  <a:pt x="1119783" y="0"/>
                </a:moveTo>
                <a:lnTo>
                  <a:pt x="1127224" y="0"/>
                </a:lnTo>
                <a:cubicBezTo>
                  <a:pt x="1130201" y="744"/>
                  <a:pt x="1132681" y="4216"/>
                  <a:pt x="1134665" y="10418"/>
                </a:cubicBezTo>
                <a:cubicBezTo>
                  <a:pt x="1132681" y="14882"/>
                  <a:pt x="1131689" y="19347"/>
                  <a:pt x="1131689" y="23812"/>
                </a:cubicBezTo>
                <a:cubicBezTo>
                  <a:pt x="1131689" y="26045"/>
                  <a:pt x="1132185" y="28029"/>
                  <a:pt x="1133177" y="29765"/>
                </a:cubicBezTo>
                <a:cubicBezTo>
                  <a:pt x="1132185" y="35222"/>
                  <a:pt x="1131689" y="39687"/>
                  <a:pt x="1131689" y="43160"/>
                </a:cubicBezTo>
                <a:lnTo>
                  <a:pt x="1131689" y="47625"/>
                </a:lnTo>
                <a:cubicBezTo>
                  <a:pt x="1131689" y="50105"/>
                  <a:pt x="1132681" y="54570"/>
                  <a:pt x="1134665" y="61019"/>
                </a:cubicBezTo>
                <a:cubicBezTo>
                  <a:pt x="1133425" y="65980"/>
                  <a:pt x="1127472" y="72429"/>
                  <a:pt x="1116806" y="80367"/>
                </a:cubicBezTo>
                <a:cubicBezTo>
                  <a:pt x="1115814" y="82103"/>
                  <a:pt x="1114822" y="87064"/>
                  <a:pt x="1113830" y="95250"/>
                </a:cubicBezTo>
                <a:cubicBezTo>
                  <a:pt x="1113830" y="128984"/>
                  <a:pt x="1119287" y="145851"/>
                  <a:pt x="1130201" y="145851"/>
                </a:cubicBezTo>
                <a:cubicBezTo>
                  <a:pt x="1130201" y="147091"/>
                  <a:pt x="1135658" y="150068"/>
                  <a:pt x="1146572" y="154781"/>
                </a:cubicBezTo>
                <a:cubicBezTo>
                  <a:pt x="1146572" y="158502"/>
                  <a:pt x="1153021" y="162470"/>
                  <a:pt x="1165919" y="166688"/>
                </a:cubicBezTo>
                <a:cubicBezTo>
                  <a:pt x="1202382" y="191740"/>
                  <a:pt x="1226195" y="210592"/>
                  <a:pt x="1237357" y="223242"/>
                </a:cubicBezTo>
                <a:cubicBezTo>
                  <a:pt x="1250255" y="244326"/>
                  <a:pt x="1256705" y="258217"/>
                  <a:pt x="1256705" y="264914"/>
                </a:cubicBezTo>
                <a:lnTo>
                  <a:pt x="1255216" y="270867"/>
                </a:lnTo>
                <a:cubicBezTo>
                  <a:pt x="1255216" y="272852"/>
                  <a:pt x="1256705" y="279301"/>
                  <a:pt x="1259681" y="290215"/>
                </a:cubicBezTo>
                <a:cubicBezTo>
                  <a:pt x="1259681" y="299641"/>
                  <a:pt x="1260177" y="311051"/>
                  <a:pt x="1261169" y="324445"/>
                </a:cubicBezTo>
                <a:cubicBezTo>
                  <a:pt x="1260177" y="341809"/>
                  <a:pt x="1258689" y="351731"/>
                  <a:pt x="1256705" y="354211"/>
                </a:cubicBezTo>
                <a:lnTo>
                  <a:pt x="1258193" y="364629"/>
                </a:lnTo>
                <a:cubicBezTo>
                  <a:pt x="1257201" y="376039"/>
                  <a:pt x="1248767" y="390426"/>
                  <a:pt x="1232892" y="407789"/>
                </a:cubicBezTo>
                <a:cubicBezTo>
                  <a:pt x="1203126" y="425649"/>
                  <a:pt x="1183283" y="434578"/>
                  <a:pt x="1173361" y="434578"/>
                </a:cubicBezTo>
                <a:lnTo>
                  <a:pt x="1159966" y="433090"/>
                </a:lnTo>
                <a:cubicBezTo>
                  <a:pt x="1153269" y="434082"/>
                  <a:pt x="1147812" y="434578"/>
                  <a:pt x="1143595" y="434578"/>
                </a:cubicBezTo>
                <a:lnTo>
                  <a:pt x="1142107" y="431602"/>
                </a:lnTo>
                <a:cubicBezTo>
                  <a:pt x="1142107" y="430361"/>
                  <a:pt x="1142603" y="425401"/>
                  <a:pt x="1143595" y="416719"/>
                </a:cubicBezTo>
                <a:cubicBezTo>
                  <a:pt x="1141611" y="413494"/>
                  <a:pt x="1140619" y="410518"/>
                  <a:pt x="1140619" y="407789"/>
                </a:cubicBezTo>
                <a:lnTo>
                  <a:pt x="1140619" y="394395"/>
                </a:lnTo>
                <a:cubicBezTo>
                  <a:pt x="1140619" y="390922"/>
                  <a:pt x="1140122" y="386457"/>
                  <a:pt x="1139130" y="381000"/>
                </a:cubicBezTo>
                <a:cubicBezTo>
                  <a:pt x="1141611" y="368846"/>
                  <a:pt x="1147068" y="357932"/>
                  <a:pt x="1155501" y="348258"/>
                </a:cubicBezTo>
                <a:cubicBezTo>
                  <a:pt x="1155501" y="338832"/>
                  <a:pt x="1155997" y="332383"/>
                  <a:pt x="1156990" y="328910"/>
                </a:cubicBezTo>
                <a:cubicBezTo>
                  <a:pt x="1155997" y="324942"/>
                  <a:pt x="1155501" y="320973"/>
                  <a:pt x="1155501" y="317004"/>
                </a:cubicBezTo>
                <a:lnTo>
                  <a:pt x="1155501" y="315516"/>
                </a:lnTo>
                <a:cubicBezTo>
                  <a:pt x="1155501" y="314524"/>
                  <a:pt x="1155997" y="314027"/>
                  <a:pt x="1156990" y="314027"/>
                </a:cubicBezTo>
                <a:lnTo>
                  <a:pt x="1155501" y="311051"/>
                </a:lnTo>
                <a:lnTo>
                  <a:pt x="1155501" y="299145"/>
                </a:lnTo>
                <a:cubicBezTo>
                  <a:pt x="1155501" y="290215"/>
                  <a:pt x="1146076" y="279301"/>
                  <a:pt x="1127224" y="266402"/>
                </a:cubicBezTo>
                <a:cubicBezTo>
                  <a:pt x="1125488" y="266402"/>
                  <a:pt x="1121519" y="262930"/>
                  <a:pt x="1115318" y="255984"/>
                </a:cubicBezTo>
                <a:cubicBezTo>
                  <a:pt x="1079599" y="234652"/>
                  <a:pt x="1053802" y="216297"/>
                  <a:pt x="1037927" y="200918"/>
                </a:cubicBezTo>
                <a:cubicBezTo>
                  <a:pt x="1023044" y="184547"/>
                  <a:pt x="1015603" y="165695"/>
                  <a:pt x="1015603" y="144363"/>
                </a:cubicBezTo>
                <a:cubicBezTo>
                  <a:pt x="1013867" y="144363"/>
                  <a:pt x="1011882" y="136425"/>
                  <a:pt x="1009650" y="120550"/>
                </a:cubicBezTo>
                <a:lnTo>
                  <a:pt x="1014115" y="98226"/>
                </a:lnTo>
                <a:cubicBezTo>
                  <a:pt x="1014115" y="97234"/>
                  <a:pt x="1013619" y="93265"/>
                  <a:pt x="1012626" y="86320"/>
                </a:cubicBezTo>
                <a:cubicBezTo>
                  <a:pt x="1012626" y="66228"/>
                  <a:pt x="1020564" y="47873"/>
                  <a:pt x="1036439" y="31254"/>
                </a:cubicBezTo>
                <a:cubicBezTo>
                  <a:pt x="1045121" y="18355"/>
                  <a:pt x="1054546" y="11906"/>
                  <a:pt x="1064716" y="11906"/>
                </a:cubicBezTo>
                <a:cubicBezTo>
                  <a:pt x="1079103" y="3968"/>
                  <a:pt x="1097458" y="0"/>
                  <a:pt x="11197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771162" y="2050814"/>
            <a:ext cx="1541833" cy="1326337"/>
            <a:chOff x="3787022" y="1797643"/>
            <a:chExt cx="550817" cy="473832"/>
          </a:xfrm>
          <a:solidFill>
            <a:schemeClr val="accent3"/>
          </a:solidFill>
        </p:grpSpPr>
        <p:sp>
          <p:nvSpPr>
            <p:cNvPr id="21" name="Oval 217"/>
            <p:cNvSpPr>
              <a:spLocks noChangeArrowheads="1"/>
            </p:cNvSpPr>
            <p:nvPr/>
          </p:nvSpPr>
          <p:spPr bwMode="auto">
            <a:xfrm>
              <a:off x="4007132" y="1958458"/>
              <a:ext cx="108428" cy="108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8" grpId="1"/>
      <p:bldP spid="30" grpId="0"/>
      <p:bldP spid="30" grpId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 Placeholder 6"/>
          <p:cNvSpPr txBox="1"/>
          <p:nvPr/>
        </p:nvSpPr>
        <p:spPr>
          <a:xfrm>
            <a:off x="11285270" y="1912276"/>
            <a:ext cx="4876826" cy="3371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900" indent="-342900" defTabSz="13716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cs typeface="+mn-ea"/>
              </a:defRPr>
            </a:lvl1pPr>
            <a:lvl2pPr marL="10287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/>
            </a:lvl2pPr>
            <a:lvl3pPr marL="1715135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/>
            </a:lvl3pPr>
            <a:lvl4pPr marL="2400935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4pPr>
            <a:lvl5pPr marL="3086735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5pPr>
            <a:lvl6pPr marL="3772535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6pPr>
            <a:lvl7pPr marL="4458335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7pPr>
            <a:lvl8pPr marL="514477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8pPr>
            <a:lvl9pPr marL="583057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9pPr>
          </a:lstStyle>
          <a:p>
            <a:pPr marL="0" indent="0">
              <a:buNone/>
            </a:pPr>
            <a:r>
              <a:rPr lang="en-US" altLang="ja-JP" dirty="0">
                <a:sym typeface="+mn-lt"/>
              </a:rPr>
              <a:t>Before starting</a:t>
            </a:r>
            <a:endParaRPr lang="ja-JP" altLang="en-US" dirty="0">
              <a:sym typeface="+mn-lt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11285270" y="1342473"/>
            <a:ext cx="4876826" cy="60435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ja-JP" sz="3200" b="1" dirty="0">
                <a:solidFill>
                  <a:schemeClr val="bg1"/>
                </a:solidFill>
                <a:cs typeface="+mn-ea"/>
                <a:sym typeface="+mn-lt"/>
              </a:rPr>
              <a:t>研究背景和选题意义</a:t>
            </a:r>
            <a:endParaRPr kumimoji="1" lang="zh-CN" altLang="ja-JP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 Placeholder 10"/>
          <p:cNvSpPr txBox="1"/>
          <p:nvPr/>
        </p:nvSpPr>
        <p:spPr>
          <a:xfrm>
            <a:off x="11285270" y="3506358"/>
            <a:ext cx="4876826" cy="337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050" dirty="0" smtClean="0">
                <a:solidFill>
                  <a:schemeClr val="bg1"/>
                </a:solidFill>
                <a:cs typeface="+mn-ea"/>
                <a:sym typeface="+mn-lt"/>
              </a:rPr>
              <a:t>What we did, what we do</a:t>
            </a:r>
            <a:endParaRPr kumimoji="1" lang="ja-JP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 Placeholder 11"/>
          <p:cNvSpPr txBox="1"/>
          <p:nvPr/>
        </p:nvSpPr>
        <p:spPr>
          <a:xfrm>
            <a:off x="11285270" y="2936555"/>
            <a:ext cx="4876826" cy="60435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ja-JP" sz="3200" b="1" dirty="0">
                <a:solidFill>
                  <a:schemeClr val="bg1"/>
                </a:solidFill>
                <a:cs typeface="+mn-ea"/>
                <a:sym typeface="+mn-lt"/>
              </a:rPr>
              <a:t>相关技术的介绍</a:t>
            </a:r>
            <a:endParaRPr kumimoji="1" lang="zh-CN" altLang="ja-JP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 Placeholder 13"/>
          <p:cNvSpPr txBox="1"/>
          <p:nvPr/>
        </p:nvSpPr>
        <p:spPr>
          <a:xfrm>
            <a:off x="11285270" y="5100439"/>
            <a:ext cx="4876826" cy="337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1050" smtClean="0">
                <a:solidFill>
                  <a:schemeClr val="bg1"/>
                </a:solidFill>
                <a:cs typeface="+mn-ea"/>
                <a:sym typeface="+mn-lt"/>
              </a:rPr>
              <a:t>Our amazing products</a:t>
            </a:r>
            <a:endParaRPr kumimoji="1" lang="ja-JP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 Placeholder 14"/>
          <p:cNvSpPr txBox="1"/>
          <p:nvPr/>
        </p:nvSpPr>
        <p:spPr>
          <a:xfrm>
            <a:off x="11285270" y="4530635"/>
            <a:ext cx="4876826" cy="60435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ja-JP" sz="3200" b="1" dirty="0">
                <a:solidFill>
                  <a:schemeClr val="bg1"/>
                </a:solidFill>
                <a:cs typeface="+mn-ea"/>
                <a:sym typeface="+mn-lt"/>
              </a:rPr>
              <a:t>需求分析与实现要素</a:t>
            </a:r>
            <a:endParaRPr kumimoji="1" lang="zh-CN" altLang="ja-JP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 Placeholder 16"/>
          <p:cNvSpPr txBox="1"/>
          <p:nvPr/>
        </p:nvSpPr>
        <p:spPr>
          <a:xfrm>
            <a:off x="11285270" y="6694519"/>
            <a:ext cx="4876826" cy="337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1050" smtClean="0">
                <a:solidFill>
                  <a:schemeClr val="bg1"/>
                </a:solidFill>
                <a:cs typeface="+mn-ea"/>
                <a:sym typeface="+mn-lt"/>
              </a:rPr>
              <a:t>Our awesome ideas </a:t>
            </a:r>
            <a:endParaRPr kumimoji="1" lang="ja-JP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Text Placeholder 17"/>
          <p:cNvSpPr txBox="1"/>
          <p:nvPr/>
        </p:nvSpPr>
        <p:spPr>
          <a:xfrm>
            <a:off x="11285270" y="6124716"/>
            <a:ext cx="4876826" cy="60435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ja-JP" sz="3200" b="1" dirty="0">
                <a:solidFill>
                  <a:schemeClr val="bg1"/>
                </a:solidFill>
                <a:cs typeface="+mn-ea"/>
                <a:sym typeface="+mn-lt"/>
              </a:rPr>
              <a:t>基本功能的实现</a:t>
            </a:r>
            <a:endParaRPr kumimoji="1" lang="zh-CN" altLang="ja-JP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Text Placeholder 19"/>
          <p:cNvSpPr txBox="1"/>
          <p:nvPr/>
        </p:nvSpPr>
        <p:spPr>
          <a:xfrm>
            <a:off x="11285270" y="8288601"/>
            <a:ext cx="4876826" cy="3371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1050" smtClean="0">
                <a:solidFill>
                  <a:schemeClr val="bg1"/>
                </a:solidFill>
                <a:cs typeface="+mn-ea"/>
                <a:sym typeface="+mn-lt"/>
              </a:rPr>
              <a:t>Marketing data and our estimation</a:t>
            </a:r>
            <a:endParaRPr kumimoji="1" lang="ja-JP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Text Placeholder 20"/>
          <p:cNvSpPr txBox="1"/>
          <p:nvPr/>
        </p:nvSpPr>
        <p:spPr>
          <a:xfrm>
            <a:off x="11285270" y="7718798"/>
            <a:ext cx="4876826" cy="60435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5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7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smtClean="0">
                <a:solidFill>
                  <a:schemeClr val="bg1"/>
                </a:solidFill>
                <a:cs typeface="+mn-ea"/>
                <a:sym typeface="+mn-lt"/>
              </a:rPr>
              <a:t>总结与展望</a:t>
            </a:r>
            <a:endParaRPr kumimoji="1" lang="ja-JP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円/楕円 4"/>
          <p:cNvSpPr/>
          <p:nvPr/>
        </p:nvSpPr>
        <p:spPr>
          <a:xfrm>
            <a:off x="9751600" y="1345449"/>
            <a:ext cx="1136712" cy="113867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0" name="テキスト ボックス 18"/>
          <p:cNvSpPr txBox="1"/>
          <p:nvPr/>
        </p:nvSpPr>
        <p:spPr>
          <a:xfrm>
            <a:off x="9875181" y="1605074"/>
            <a:ext cx="8895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01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51" name="円/楕円 4"/>
          <p:cNvSpPr/>
          <p:nvPr/>
        </p:nvSpPr>
        <p:spPr>
          <a:xfrm>
            <a:off x="9751600" y="2914022"/>
            <a:ext cx="1136712" cy="113867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2" name="テキスト ボックス 21"/>
          <p:cNvSpPr txBox="1"/>
          <p:nvPr/>
        </p:nvSpPr>
        <p:spPr>
          <a:xfrm>
            <a:off x="9875181" y="3173647"/>
            <a:ext cx="8895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02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円/楕円 4"/>
          <p:cNvSpPr/>
          <p:nvPr/>
        </p:nvSpPr>
        <p:spPr>
          <a:xfrm>
            <a:off x="9751600" y="4482595"/>
            <a:ext cx="1136712" cy="113867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4" name="テキスト ボックス 24"/>
          <p:cNvSpPr txBox="1"/>
          <p:nvPr/>
        </p:nvSpPr>
        <p:spPr>
          <a:xfrm>
            <a:off x="9875181" y="4742220"/>
            <a:ext cx="8895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03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円/楕円 4"/>
          <p:cNvSpPr/>
          <p:nvPr/>
        </p:nvSpPr>
        <p:spPr>
          <a:xfrm>
            <a:off x="9751600" y="6073981"/>
            <a:ext cx="1136712" cy="113867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6" name="テキスト ボックス 27"/>
          <p:cNvSpPr txBox="1"/>
          <p:nvPr/>
        </p:nvSpPr>
        <p:spPr>
          <a:xfrm>
            <a:off x="9875181" y="6333606"/>
            <a:ext cx="8895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04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57" name="円/楕円 4"/>
          <p:cNvSpPr/>
          <p:nvPr/>
        </p:nvSpPr>
        <p:spPr>
          <a:xfrm>
            <a:off x="9751600" y="7665367"/>
            <a:ext cx="1136712" cy="1138672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8" name="テキスト ボックス 27"/>
          <p:cNvSpPr txBox="1"/>
          <p:nvPr/>
        </p:nvSpPr>
        <p:spPr>
          <a:xfrm>
            <a:off x="9875181" y="7924992"/>
            <a:ext cx="88954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bg1"/>
                </a:solidFill>
              </a:rPr>
              <a:t>0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5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4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74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99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49640" y="6048854"/>
            <a:ext cx="7463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649642" y="5145087"/>
            <a:ext cx="746351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研究背景和选题意义</a:t>
            </a:r>
            <a:endParaRPr lang="zh-CN" altLang="en-US" sz="60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1868613" y="4623241"/>
            <a:ext cx="3025566" cy="287493"/>
          </a:xfrm>
          <a:custGeom>
            <a:avLst/>
            <a:gdLst/>
            <a:ahLst/>
            <a:cxnLst/>
            <a:rect l="l" t="t" r="r" b="b"/>
            <a:pathLst>
              <a:path w="4573488" h="434578">
                <a:moveTo>
                  <a:pt x="4518422" y="346770"/>
                </a:moveTo>
                <a:cubicBezTo>
                  <a:pt x="4520158" y="346770"/>
                  <a:pt x="4524127" y="347762"/>
                  <a:pt x="4530328" y="349746"/>
                </a:cubicBezTo>
                <a:cubicBezTo>
                  <a:pt x="4532808" y="349746"/>
                  <a:pt x="4538762" y="348754"/>
                  <a:pt x="4548188" y="346770"/>
                </a:cubicBezTo>
                <a:cubicBezTo>
                  <a:pt x="4565054" y="347762"/>
                  <a:pt x="4573488" y="350242"/>
                  <a:pt x="4573488" y="354211"/>
                </a:cubicBezTo>
                <a:lnTo>
                  <a:pt x="4573488" y="357188"/>
                </a:lnTo>
                <a:cubicBezTo>
                  <a:pt x="4573488" y="361156"/>
                  <a:pt x="4572992" y="363141"/>
                  <a:pt x="4572000" y="363141"/>
                </a:cubicBezTo>
                <a:lnTo>
                  <a:pt x="4573488" y="373559"/>
                </a:lnTo>
                <a:lnTo>
                  <a:pt x="4573488" y="404813"/>
                </a:lnTo>
                <a:cubicBezTo>
                  <a:pt x="4573488" y="422672"/>
                  <a:pt x="4570016" y="431602"/>
                  <a:pt x="4563070" y="431602"/>
                </a:cubicBezTo>
                <a:cubicBezTo>
                  <a:pt x="4537770" y="433586"/>
                  <a:pt x="4522886" y="434578"/>
                  <a:pt x="4518422" y="434578"/>
                </a:cubicBezTo>
                <a:lnTo>
                  <a:pt x="4513957" y="434578"/>
                </a:lnTo>
                <a:cubicBezTo>
                  <a:pt x="4506020" y="433834"/>
                  <a:pt x="4502051" y="430361"/>
                  <a:pt x="4502051" y="424160"/>
                </a:cubicBezTo>
                <a:cubicBezTo>
                  <a:pt x="4504035" y="417711"/>
                  <a:pt x="4505028" y="413742"/>
                  <a:pt x="4505028" y="412254"/>
                </a:cubicBezTo>
                <a:lnTo>
                  <a:pt x="4503539" y="398859"/>
                </a:lnTo>
                <a:lnTo>
                  <a:pt x="4505028" y="388441"/>
                </a:lnTo>
                <a:cubicBezTo>
                  <a:pt x="4502051" y="381248"/>
                  <a:pt x="4500562" y="376783"/>
                  <a:pt x="4500562" y="375047"/>
                </a:cubicBezTo>
                <a:cubicBezTo>
                  <a:pt x="4500562" y="356195"/>
                  <a:pt x="4506516" y="346770"/>
                  <a:pt x="4518422" y="346770"/>
                </a:cubicBezTo>
                <a:close/>
                <a:moveTo>
                  <a:pt x="3508772" y="346770"/>
                </a:moveTo>
                <a:cubicBezTo>
                  <a:pt x="3510508" y="346770"/>
                  <a:pt x="3514477" y="347762"/>
                  <a:pt x="3520678" y="349746"/>
                </a:cubicBezTo>
                <a:cubicBezTo>
                  <a:pt x="3523159" y="349746"/>
                  <a:pt x="3529112" y="348754"/>
                  <a:pt x="3538538" y="346770"/>
                </a:cubicBezTo>
                <a:cubicBezTo>
                  <a:pt x="3555404" y="347762"/>
                  <a:pt x="3563838" y="350242"/>
                  <a:pt x="3563838" y="354211"/>
                </a:cubicBezTo>
                <a:lnTo>
                  <a:pt x="3563838" y="357188"/>
                </a:lnTo>
                <a:cubicBezTo>
                  <a:pt x="3563838" y="361156"/>
                  <a:pt x="3563342" y="363141"/>
                  <a:pt x="3562350" y="363141"/>
                </a:cubicBezTo>
                <a:lnTo>
                  <a:pt x="3563838" y="373559"/>
                </a:lnTo>
                <a:lnTo>
                  <a:pt x="3563838" y="404813"/>
                </a:lnTo>
                <a:cubicBezTo>
                  <a:pt x="3563838" y="422672"/>
                  <a:pt x="3560366" y="431602"/>
                  <a:pt x="3553420" y="431602"/>
                </a:cubicBezTo>
                <a:cubicBezTo>
                  <a:pt x="3528120" y="433586"/>
                  <a:pt x="3513237" y="434578"/>
                  <a:pt x="3508772" y="434578"/>
                </a:cubicBezTo>
                <a:lnTo>
                  <a:pt x="3504307" y="434578"/>
                </a:lnTo>
                <a:cubicBezTo>
                  <a:pt x="3496370" y="433834"/>
                  <a:pt x="3492401" y="430361"/>
                  <a:pt x="3492401" y="424160"/>
                </a:cubicBezTo>
                <a:cubicBezTo>
                  <a:pt x="3494385" y="417711"/>
                  <a:pt x="3495377" y="413742"/>
                  <a:pt x="3495377" y="412254"/>
                </a:cubicBezTo>
                <a:lnTo>
                  <a:pt x="3493889" y="398859"/>
                </a:lnTo>
                <a:lnTo>
                  <a:pt x="3495377" y="388441"/>
                </a:lnTo>
                <a:cubicBezTo>
                  <a:pt x="3492401" y="381248"/>
                  <a:pt x="3490912" y="376783"/>
                  <a:pt x="3490912" y="375047"/>
                </a:cubicBezTo>
                <a:cubicBezTo>
                  <a:pt x="3490912" y="356195"/>
                  <a:pt x="3496866" y="346770"/>
                  <a:pt x="3508772" y="346770"/>
                </a:cubicBezTo>
                <a:close/>
                <a:moveTo>
                  <a:pt x="2908697" y="346770"/>
                </a:moveTo>
                <a:cubicBezTo>
                  <a:pt x="2910434" y="346770"/>
                  <a:pt x="2914402" y="347762"/>
                  <a:pt x="2920603" y="349746"/>
                </a:cubicBezTo>
                <a:cubicBezTo>
                  <a:pt x="2923084" y="349746"/>
                  <a:pt x="2929037" y="348754"/>
                  <a:pt x="2938462" y="346770"/>
                </a:cubicBezTo>
                <a:cubicBezTo>
                  <a:pt x="2955330" y="347762"/>
                  <a:pt x="2963763" y="350242"/>
                  <a:pt x="2963763" y="354211"/>
                </a:cubicBezTo>
                <a:lnTo>
                  <a:pt x="2963763" y="357188"/>
                </a:lnTo>
                <a:cubicBezTo>
                  <a:pt x="2963763" y="361156"/>
                  <a:pt x="2963268" y="363141"/>
                  <a:pt x="2962275" y="363141"/>
                </a:cubicBezTo>
                <a:lnTo>
                  <a:pt x="2963763" y="373559"/>
                </a:lnTo>
                <a:lnTo>
                  <a:pt x="2963763" y="404813"/>
                </a:lnTo>
                <a:cubicBezTo>
                  <a:pt x="2963763" y="422672"/>
                  <a:pt x="2960291" y="431602"/>
                  <a:pt x="2953345" y="431602"/>
                </a:cubicBezTo>
                <a:cubicBezTo>
                  <a:pt x="2928044" y="433586"/>
                  <a:pt x="2913162" y="434578"/>
                  <a:pt x="2908697" y="434578"/>
                </a:cubicBezTo>
                <a:lnTo>
                  <a:pt x="2904232" y="434578"/>
                </a:lnTo>
                <a:cubicBezTo>
                  <a:pt x="2896294" y="433834"/>
                  <a:pt x="2892326" y="430361"/>
                  <a:pt x="2892326" y="424160"/>
                </a:cubicBezTo>
                <a:cubicBezTo>
                  <a:pt x="2894310" y="417711"/>
                  <a:pt x="2895302" y="413742"/>
                  <a:pt x="2895302" y="412254"/>
                </a:cubicBezTo>
                <a:lnTo>
                  <a:pt x="2893814" y="398859"/>
                </a:lnTo>
                <a:lnTo>
                  <a:pt x="2895302" y="388441"/>
                </a:lnTo>
                <a:cubicBezTo>
                  <a:pt x="2892326" y="381248"/>
                  <a:pt x="2890838" y="376783"/>
                  <a:pt x="2890838" y="375047"/>
                </a:cubicBezTo>
                <a:cubicBezTo>
                  <a:pt x="2890838" y="356195"/>
                  <a:pt x="2896790" y="346770"/>
                  <a:pt x="2908697" y="346770"/>
                </a:cubicBezTo>
                <a:close/>
                <a:moveTo>
                  <a:pt x="851297" y="346770"/>
                </a:moveTo>
                <a:cubicBezTo>
                  <a:pt x="853033" y="346770"/>
                  <a:pt x="857002" y="347762"/>
                  <a:pt x="863203" y="349746"/>
                </a:cubicBezTo>
                <a:cubicBezTo>
                  <a:pt x="865683" y="349746"/>
                  <a:pt x="871637" y="348754"/>
                  <a:pt x="881062" y="346770"/>
                </a:cubicBezTo>
                <a:cubicBezTo>
                  <a:pt x="897929" y="347762"/>
                  <a:pt x="906363" y="350242"/>
                  <a:pt x="906363" y="354211"/>
                </a:cubicBezTo>
                <a:lnTo>
                  <a:pt x="906363" y="357188"/>
                </a:lnTo>
                <a:cubicBezTo>
                  <a:pt x="906363" y="361156"/>
                  <a:pt x="905867" y="363141"/>
                  <a:pt x="904875" y="363141"/>
                </a:cubicBezTo>
                <a:lnTo>
                  <a:pt x="906363" y="373559"/>
                </a:lnTo>
                <a:lnTo>
                  <a:pt x="906363" y="404813"/>
                </a:lnTo>
                <a:cubicBezTo>
                  <a:pt x="906363" y="422672"/>
                  <a:pt x="902890" y="431602"/>
                  <a:pt x="895945" y="431602"/>
                </a:cubicBezTo>
                <a:cubicBezTo>
                  <a:pt x="870644" y="433586"/>
                  <a:pt x="855762" y="434578"/>
                  <a:pt x="851297" y="434578"/>
                </a:cubicBezTo>
                <a:lnTo>
                  <a:pt x="846832" y="434578"/>
                </a:lnTo>
                <a:cubicBezTo>
                  <a:pt x="838894" y="433834"/>
                  <a:pt x="834926" y="430361"/>
                  <a:pt x="834926" y="424160"/>
                </a:cubicBezTo>
                <a:cubicBezTo>
                  <a:pt x="836910" y="417711"/>
                  <a:pt x="837902" y="413742"/>
                  <a:pt x="837902" y="412254"/>
                </a:cubicBezTo>
                <a:lnTo>
                  <a:pt x="836414" y="398859"/>
                </a:lnTo>
                <a:lnTo>
                  <a:pt x="837902" y="388441"/>
                </a:lnTo>
                <a:cubicBezTo>
                  <a:pt x="834926" y="381248"/>
                  <a:pt x="833437" y="376783"/>
                  <a:pt x="833437" y="375047"/>
                </a:cubicBezTo>
                <a:cubicBezTo>
                  <a:pt x="833437" y="356195"/>
                  <a:pt x="839390" y="346770"/>
                  <a:pt x="851297" y="346770"/>
                </a:cubicBezTo>
                <a:close/>
                <a:moveTo>
                  <a:pt x="4055269" y="275332"/>
                </a:moveTo>
                <a:cubicBezTo>
                  <a:pt x="4061718" y="277317"/>
                  <a:pt x="4066182" y="278309"/>
                  <a:pt x="4068663" y="278309"/>
                </a:cubicBezTo>
                <a:lnTo>
                  <a:pt x="4071640" y="278309"/>
                </a:lnTo>
                <a:lnTo>
                  <a:pt x="4082058" y="275332"/>
                </a:lnTo>
                <a:cubicBezTo>
                  <a:pt x="4098925" y="277317"/>
                  <a:pt x="4110335" y="278309"/>
                  <a:pt x="4116288" y="278309"/>
                </a:cubicBezTo>
                <a:lnTo>
                  <a:pt x="4125218" y="278309"/>
                </a:lnTo>
                <a:cubicBezTo>
                  <a:pt x="4127202" y="278309"/>
                  <a:pt x="4128194" y="279797"/>
                  <a:pt x="4128194" y="282774"/>
                </a:cubicBezTo>
                <a:cubicBezTo>
                  <a:pt x="4128194" y="286494"/>
                  <a:pt x="4127699" y="298897"/>
                  <a:pt x="4126706" y="319981"/>
                </a:cubicBezTo>
                <a:lnTo>
                  <a:pt x="4128194" y="325934"/>
                </a:lnTo>
                <a:lnTo>
                  <a:pt x="4126706" y="333375"/>
                </a:lnTo>
                <a:cubicBezTo>
                  <a:pt x="4126706" y="349746"/>
                  <a:pt x="4131171" y="361156"/>
                  <a:pt x="4140101" y="367606"/>
                </a:cubicBezTo>
                <a:lnTo>
                  <a:pt x="4146054" y="382488"/>
                </a:lnTo>
                <a:cubicBezTo>
                  <a:pt x="4144070" y="389930"/>
                  <a:pt x="4143077" y="394395"/>
                  <a:pt x="4143077" y="395883"/>
                </a:cubicBezTo>
                <a:cubicBezTo>
                  <a:pt x="4143077" y="397619"/>
                  <a:pt x="4144070" y="400596"/>
                  <a:pt x="4146054" y="404813"/>
                </a:cubicBezTo>
                <a:cubicBezTo>
                  <a:pt x="4144566" y="424656"/>
                  <a:pt x="4139605" y="434578"/>
                  <a:pt x="4131171" y="434578"/>
                </a:cubicBezTo>
                <a:lnTo>
                  <a:pt x="4129683" y="434578"/>
                </a:lnTo>
                <a:cubicBezTo>
                  <a:pt x="4097189" y="428625"/>
                  <a:pt x="4077345" y="422176"/>
                  <a:pt x="4070152" y="415231"/>
                </a:cubicBezTo>
                <a:cubicBezTo>
                  <a:pt x="4055517" y="408533"/>
                  <a:pt x="4045099" y="398611"/>
                  <a:pt x="4038898" y="385465"/>
                </a:cubicBezTo>
                <a:cubicBezTo>
                  <a:pt x="4036169" y="385465"/>
                  <a:pt x="4033689" y="377527"/>
                  <a:pt x="4031456" y="361652"/>
                </a:cubicBezTo>
                <a:cubicBezTo>
                  <a:pt x="4028728" y="359668"/>
                  <a:pt x="4026743" y="342801"/>
                  <a:pt x="4025503" y="311051"/>
                </a:cubicBezTo>
                <a:cubicBezTo>
                  <a:pt x="4026496" y="298649"/>
                  <a:pt x="4026992" y="292199"/>
                  <a:pt x="4026992" y="291703"/>
                </a:cubicBezTo>
                <a:cubicBezTo>
                  <a:pt x="4025007" y="286742"/>
                  <a:pt x="4024015" y="283270"/>
                  <a:pt x="4024015" y="281285"/>
                </a:cubicBezTo>
                <a:cubicBezTo>
                  <a:pt x="4026992" y="277317"/>
                  <a:pt x="4037410" y="275332"/>
                  <a:pt x="4055269" y="275332"/>
                </a:cubicBezTo>
                <a:close/>
                <a:moveTo>
                  <a:pt x="1626394" y="275332"/>
                </a:moveTo>
                <a:cubicBezTo>
                  <a:pt x="1632843" y="277317"/>
                  <a:pt x="1637308" y="278309"/>
                  <a:pt x="1639788" y="278309"/>
                </a:cubicBezTo>
                <a:lnTo>
                  <a:pt x="1642765" y="278309"/>
                </a:lnTo>
                <a:lnTo>
                  <a:pt x="1653183" y="275332"/>
                </a:lnTo>
                <a:cubicBezTo>
                  <a:pt x="1670050" y="277317"/>
                  <a:pt x="1681460" y="278309"/>
                  <a:pt x="1687413" y="278309"/>
                </a:cubicBezTo>
                <a:lnTo>
                  <a:pt x="1696343" y="278309"/>
                </a:lnTo>
                <a:cubicBezTo>
                  <a:pt x="1698327" y="278309"/>
                  <a:pt x="1699320" y="279797"/>
                  <a:pt x="1699320" y="282774"/>
                </a:cubicBezTo>
                <a:cubicBezTo>
                  <a:pt x="1699320" y="286494"/>
                  <a:pt x="1698824" y="298897"/>
                  <a:pt x="1697831" y="319981"/>
                </a:cubicBezTo>
                <a:lnTo>
                  <a:pt x="1699320" y="325934"/>
                </a:lnTo>
                <a:lnTo>
                  <a:pt x="1697831" y="333375"/>
                </a:lnTo>
                <a:cubicBezTo>
                  <a:pt x="1697831" y="349746"/>
                  <a:pt x="1702296" y="361156"/>
                  <a:pt x="1711226" y="367606"/>
                </a:cubicBezTo>
                <a:lnTo>
                  <a:pt x="1717179" y="382488"/>
                </a:lnTo>
                <a:cubicBezTo>
                  <a:pt x="1715195" y="389930"/>
                  <a:pt x="1714202" y="394395"/>
                  <a:pt x="1714202" y="395883"/>
                </a:cubicBezTo>
                <a:cubicBezTo>
                  <a:pt x="1714202" y="397619"/>
                  <a:pt x="1715195" y="400596"/>
                  <a:pt x="1717179" y="404813"/>
                </a:cubicBezTo>
                <a:cubicBezTo>
                  <a:pt x="1715691" y="424656"/>
                  <a:pt x="1710730" y="434578"/>
                  <a:pt x="1702296" y="434578"/>
                </a:cubicBezTo>
                <a:lnTo>
                  <a:pt x="1700808" y="434578"/>
                </a:lnTo>
                <a:cubicBezTo>
                  <a:pt x="1668314" y="428625"/>
                  <a:pt x="1648470" y="422176"/>
                  <a:pt x="1641277" y="415231"/>
                </a:cubicBezTo>
                <a:cubicBezTo>
                  <a:pt x="1626642" y="408533"/>
                  <a:pt x="1616224" y="398611"/>
                  <a:pt x="1610023" y="385465"/>
                </a:cubicBezTo>
                <a:cubicBezTo>
                  <a:pt x="1607294" y="385465"/>
                  <a:pt x="1604814" y="377527"/>
                  <a:pt x="1602581" y="361652"/>
                </a:cubicBezTo>
                <a:cubicBezTo>
                  <a:pt x="1599853" y="359668"/>
                  <a:pt x="1597868" y="342801"/>
                  <a:pt x="1596628" y="311051"/>
                </a:cubicBezTo>
                <a:cubicBezTo>
                  <a:pt x="1597621" y="298649"/>
                  <a:pt x="1598117" y="292199"/>
                  <a:pt x="1598117" y="291703"/>
                </a:cubicBezTo>
                <a:cubicBezTo>
                  <a:pt x="1596132" y="286742"/>
                  <a:pt x="1595140" y="283270"/>
                  <a:pt x="1595140" y="281285"/>
                </a:cubicBezTo>
                <a:cubicBezTo>
                  <a:pt x="1598117" y="277317"/>
                  <a:pt x="1608535" y="275332"/>
                  <a:pt x="1626394" y="275332"/>
                </a:cubicBezTo>
                <a:close/>
                <a:moveTo>
                  <a:pt x="1045369" y="275332"/>
                </a:moveTo>
                <a:cubicBezTo>
                  <a:pt x="1051818" y="277317"/>
                  <a:pt x="1056283" y="278309"/>
                  <a:pt x="1058763" y="278309"/>
                </a:cubicBezTo>
                <a:lnTo>
                  <a:pt x="1061740" y="278309"/>
                </a:lnTo>
                <a:lnTo>
                  <a:pt x="1072158" y="275332"/>
                </a:lnTo>
                <a:cubicBezTo>
                  <a:pt x="1089025" y="277317"/>
                  <a:pt x="1100435" y="278309"/>
                  <a:pt x="1106388" y="278309"/>
                </a:cubicBezTo>
                <a:lnTo>
                  <a:pt x="1115318" y="278309"/>
                </a:lnTo>
                <a:cubicBezTo>
                  <a:pt x="1117302" y="278309"/>
                  <a:pt x="1118294" y="279797"/>
                  <a:pt x="1118294" y="282774"/>
                </a:cubicBezTo>
                <a:cubicBezTo>
                  <a:pt x="1118294" y="286494"/>
                  <a:pt x="1117798" y="298897"/>
                  <a:pt x="1116806" y="319981"/>
                </a:cubicBezTo>
                <a:lnTo>
                  <a:pt x="1118294" y="325934"/>
                </a:lnTo>
                <a:lnTo>
                  <a:pt x="1116806" y="333375"/>
                </a:lnTo>
                <a:cubicBezTo>
                  <a:pt x="1116806" y="349746"/>
                  <a:pt x="1121271" y="361156"/>
                  <a:pt x="1130201" y="367606"/>
                </a:cubicBezTo>
                <a:lnTo>
                  <a:pt x="1136154" y="382488"/>
                </a:lnTo>
                <a:cubicBezTo>
                  <a:pt x="1134169" y="389930"/>
                  <a:pt x="1133177" y="394395"/>
                  <a:pt x="1133177" y="395883"/>
                </a:cubicBezTo>
                <a:cubicBezTo>
                  <a:pt x="1133177" y="397619"/>
                  <a:pt x="1134169" y="400596"/>
                  <a:pt x="1136154" y="404813"/>
                </a:cubicBezTo>
                <a:cubicBezTo>
                  <a:pt x="1134665" y="424656"/>
                  <a:pt x="1129704" y="434578"/>
                  <a:pt x="1121271" y="434578"/>
                </a:cubicBezTo>
                <a:lnTo>
                  <a:pt x="1119783" y="434578"/>
                </a:lnTo>
                <a:cubicBezTo>
                  <a:pt x="1087288" y="428625"/>
                  <a:pt x="1067445" y="422176"/>
                  <a:pt x="1060251" y="415231"/>
                </a:cubicBezTo>
                <a:cubicBezTo>
                  <a:pt x="1045617" y="408533"/>
                  <a:pt x="1035199" y="398611"/>
                  <a:pt x="1028997" y="385465"/>
                </a:cubicBezTo>
                <a:cubicBezTo>
                  <a:pt x="1026269" y="385465"/>
                  <a:pt x="1023788" y="377527"/>
                  <a:pt x="1021556" y="361652"/>
                </a:cubicBezTo>
                <a:cubicBezTo>
                  <a:pt x="1018827" y="359668"/>
                  <a:pt x="1016843" y="342801"/>
                  <a:pt x="1015603" y="311051"/>
                </a:cubicBezTo>
                <a:cubicBezTo>
                  <a:pt x="1016595" y="298649"/>
                  <a:pt x="1017091" y="292199"/>
                  <a:pt x="1017091" y="291703"/>
                </a:cubicBezTo>
                <a:cubicBezTo>
                  <a:pt x="1015107" y="286742"/>
                  <a:pt x="1014115" y="283270"/>
                  <a:pt x="1014115" y="281285"/>
                </a:cubicBezTo>
                <a:cubicBezTo>
                  <a:pt x="1017091" y="277317"/>
                  <a:pt x="1027509" y="275332"/>
                  <a:pt x="1045369" y="275332"/>
                </a:cubicBezTo>
                <a:close/>
                <a:moveTo>
                  <a:pt x="4508004" y="177106"/>
                </a:moveTo>
                <a:lnTo>
                  <a:pt x="4515446" y="177106"/>
                </a:lnTo>
                <a:cubicBezTo>
                  <a:pt x="4516438" y="177106"/>
                  <a:pt x="4516934" y="177602"/>
                  <a:pt x="4516934" y="178594"/>
                </a:cubicBezTo>
                <a:lnTo>
                  <a:pt x="4519910" y="177106"/>
                </a:lnTo>
                <a:lnTo>
                  <a:pt x="4557117" y="177106"/>
                </a:lnTo>
                <a:cubicBezTo>
                  <a:pt x="4558606" y="177106"/>
                  <a:pt x="4560094" y="178594"/>
                  <a:pt x="4561582" y="181570"/>
                </a:cubicBezTo>
                <a:lnTo>
                  <a:pt x="4561582" y="191988"/>
                </a:lnTo>
                <a:cubicBezTo>
                  <a:pt x="4561582" y="203647"/>
                  <a:pt x="4562078" y="215553"/>
                  <a:pt x="4563070" y="227707"/>
                </a:cubicBezTo>
                <a:cubicBezTo>
                  <a:pt x="4561830" y="246559"/>
                  <a:pt x="4558854" y="255984"/>
                  <a:pt x="4554140" y="255984"/>
                </a:cubicBezTo>
                <a:lnTo>
                  <a:pt x="4522886" y="255984"/>
                </a:lnTo>
                <a:cubicBezTo>
                  <a:pt x="4509988" y="255984"/>
                  <a:pt x="4503539" y="252512"/>
                  <a:pt x="4503539" y="245566"/>
                </a:cubicBezTo>
                <a:cubicBezTo>
                  <a:pt x="4502546" y="237133"/>
                  <a:pt x="4502051" y="230684"/>
                  <a:pt x="4502051" y="226219"/>
                </a:cubicBezTo>
                <a:cubicBezTo>
                  <a:pt x="4502051" y="220018"/>
                  <a:pt x="4503043" y="207119"/>
                  <a:pt x="4505028" y="187524"/>
                </a:cubicBezTo>
                <a:cubicBezTo>
                  <a:pt x="4504035" y="185539"/>
                  <a:pt x="4503539" y="184051"/>
                  <a:pt x="4503539" y="183059"/>
                </a:cubicBezTo>
                <a:cubicBezTo>
                  <a:pt x="4505028" y="179090"/>
                  <a:pt x="4506516" y="177106"/>
                  <a:pt x="4508004" y="177106"/>
                </a:cubicBezTo>
                <a:close/>
                <a:moveTo>
                  <a:pt x="3498354" y="177106"/>
                </a:moveTo>
                <a:lnTo>
                  <a:pt x="3505795" y="177106"/>
                </a:lnTo>
                <a:cubicBezTo>
                  <a:pt x="3506788" y="177106"/>
                  <a:pt x="3507284" y="177602"/>
                  <a:pt x="3507284" y="178594"/>
                </a:cubicBezTo>
                <a:lnTo>
                  <a:pt x="3510260" y="177106"/>
                </a:lnTo>
                <a:lnTo>
                  <a:pt x="3547467" y="177106"/>
                </a:lnTo>
                <a:cubicBezTo>
                  <a:pt x="3548956" y="177106"/>
                  <a:pt x="3550444" y="178594"/>
                  <a:pt x="3551932" y="181570"/>
                </a:cubicBezTo>
                <a:lnTo>
                  <a:pt x="3551932" y="191988"/>
                </a:lnTo>
                <a:cubicBezTo>
                  <a:pt x="3551932" y="203647"/>
                  <a:pt x="3552428" y="215553"/>
                  <a:pt x="3553420" y="227707"/>
                </a:cubicBezTo>
                <a:cubicBezTo>
                  <a:pt x="3552180" y="246559"/>
                  <a:pt x="3549204" y="255984"/>
                  <a:pt x="3544490" y="255984"/>
                </a:cubicBezTo>
                <a:lnTo>
                  <a:pt x="3513237" y="255984"/>
                </a:lnTo>
                <a:cubicBezTo>
                  <a:pt x="3500338" y="255984"/>
                  <a:pt x="3493889" y="252512"/>
                  <a:pt x="3493889" y="245566"/>
                </a:cubicBezTo>
                <a:cubicBezTo>
                  <a:pt x="3492897" y="237133"/>
                  <a:pt x="3492401" y="230684"/>
                  <a:pt x="3492401" y="226219"/>
                </a:cubicBezTo>
                <a:cubicBezTo>
                  <a:pt x="3492401" y="220018"/>
                  <a:pt x="3493393" y="207119"/>
                  <a:pt x="3495377" y="187524"/>
                </a:cubicBezTo>
                <a:cubicBezTo>
                  <a:pt x="3494385" y="185539"/>
                  <a:pt x="3493889" y="184051"/>
                  <a:pt x="3493889" y="183059"/>
                </a:cubicBezTo>
                <a:cubicBezTo>
                  <a:pt x="3495377" y="179090"/>
                  <a:pt x="3496866" y="177106"/>
                  <a:pt x="3498354" y="177106"/>
                </a:cubicBezTo>
                <a:close/>
                <a:moveTo>
                  <a:pt x="3220938" y="177106"/>
                </a:moveTo>
                <a:lnTo>
                  <a:pt x="3249216" y="177106"/>
                </a:lnTo>
                <a:cubicBezTo>
                  <a:pt x="3250704" y="177106"/>
                  <a:pt x="3252688" y="179586"/>
                  <a:pt x="3255169" y="184547"/>
                </a:cubicBezTo>
                <a:cubicBezTo>
                  <a:pt x="3254177" y="190004"/>
                  <a:pt x="3253680" y="193973"/>
                  <a:pt x="3253680" y="196453"/>
                </a:cubicBezTo>
                <a:cubicBezTo>
                  <a:pt x="3253680" y="206375"/>
                  <a:pt x="3254177" y="218281"/>
                  <a:pt x="3255169" y="232172"/>
                </a:cubicBezTo>
                <a:cubicBezTo>
                  <a:pt x="3253432" y="248047"/>
                  <a:pt x="3250456" y="255984"/>
                  <a:pt x="3246239" y="255984"/>
                </a:cubicBezTo>
                <a:lnTo>
                  <a:pt x="3209032" y="255984"/>
                </a:lnTo>
                <a:cubicBezTo>
                  <a:pt x="3200102" y="255984"/>
                  <a:pt x="3195638" y="250031"/>
                  <a:pt x="3195638" y="238125"/>
                </a:cubicBezTo>
                <a:cubicBezTo>
                  <a:pt x="3195638" y="233908"/>
                  <a:pt x="3196134" y="228451"/>
                  <a:pt x="3197126" y="221754"/>
                </a:cubicBezTo>
                <a:lnTo>
                  <a:pt x="3195638" y="215801"/>
                </a:lnTo>
                <a:lnTo>
                  <a:pt x="3198614" y="190500"/>
                </a:lnTo>
                <a:cubicBezTo>
                  <a:pt x="3197622" y="186531"/>
                  <a:pt x="3197126" y="183059"/>
                  <a:pt x="3197126" y="180082"/>
                </a:cubicBezTo>
                <a:cubicBezTo>
                  <a:pt x="3201343" y="178098"/>
                  <a:pt x="3209280" y="177106"/>
                  <a:pt x="3220938" y="177106"/>
                </a:cubicBezTo>
                <a:close/>
                <a:moveTo>
                  <a:pt x="2898279" y="177106"/>
                </a:moveTo>
                <a:lnTo>
                  <a:pt x="2905720" y="177106"/>
                </a:lnTo>
                <a:cubicBezTo>
                  <a:pt x="2906713" y="177106"/>
                  <a:pt x="2907208" y="177602"/>
                  <a:pt x="2907208" y="178594"/>
                </a:cubicBezTo>
                <a:lnTo>
                  <a:pt x="2910185" y="177106"/>
                </a:lnTo>
                <a:lnTo>
                  <a:pt x="2947392" y="177106"/>
                </a:lnTo>
                <a:cubicBezTo>
                  <a:pt x="2948880" y="177106"/>
                  <a:pt x="2950369" y="178594"/>
                  <a:pt x="2951857" y="181570"/>
                </a:cubicBezTo>
                <a:lnTo>
                  <a:pt x="2951857" y="191988"/>
                </a:lnTo>
                <a:cubicBezTo>
                  <a:pt x="2951857" y="203647"/>
                  <a:pt x="2952353" y="215553"/>
                  <a:pt x="2953345" y="227707"/>
                </a:cubicBezTo>
                <a:cubicBezTo>
                  <a:pt x="2952105" y="246559"/>
                  <a:pt x="2949129" y="255984"/>
                  <a:pt x="2944416" y="255984"/>
                </a:cubicBezTo>
                <a:lnTo>
                  <a:pt x="2913162" y="255984"/>
                </a:lnTo>
                <a:cubicBezTo>
                  <a:pt x="2900264" y="255984"/>
                  <a:pt x="2893814" y="252512"/>
                  <a:pt x="2893814" y="245566"/>
                </a:cubicBezTo>
                <a:cubicBezTo>
                  <a:pt x="2892822" y="237133"/>
                  <a:pt x="2892326" y="230684"/>
                  <a:pt x="2892326" y="226219"/>
                </a:cubicBezTo>
                <a:cubicBezTo>
                  <a:pt x="2892326" y="220018"/>
                  <a:pt x="2893318" y="207119"/>
                  <a:pt x="2895302" y="187524"/>
                </a:cubicBezTo>
                <a:cubicBezTo>
                  <a:pt x="2894310" y="185539"/>
                  <a:pt x="2893814" y="184051"/>
                  <a:pt x="2893814" y="183059"/>
                </a:cubicBezTo>
                <a:cubicBezTo>
                  <a:pt x="2895302" y="179090"/>
                  <a:pt x="2896790" y="177106"/>
                  <a:pt x="2898279" y="177106"/>
                </a:cubicBezTo>
                <a:close/>
                <a:moveTo>
                  <a:pt x="840879" y="177106"/>
                </a:moveTo>
                <a:lnTo>
                  <a:pt x="848320" y="177106"/>
                </a:lnTo>
                <a:cubicBezTo>
                  <a:pt x="849312" y="177106"/>
                  <a:pt x="849808" y="177602"/>
                  <a:pt x="849808" y="178594"/>
                </a:cubicBezTo>
                <a:lnTo>
                  <a:pt x="852785" y="177106"/>
                </a:lnTo>
                <a:lnTo>
                  <a:pt x="889992" y="177106"/>
                </a:lnTo>
                <a:cubicBezTo>
                  <a:pt x="891480" y="177106"/>
                  <a:pt x="892969" y="178594"/>
                  <a:pt x="894457" y="181570"/>
                </a:cubicBezTo>
                <a:lnTo>
                  <a:pt x="894457" y="191988"/>
                </a:lnTo>
                <a:cubicBezTo>
                  <a:pt x="894457" y="203647"/>
                  <a:pt x="894953" y="215553"/>
                  <a:pt x="895945" y="227707"/>
                </a:cubicBezTo>
                <a:cubicBezTo>
                  <a:pt x="894705" y="246559"/>
                  <a:pt x="891728" y="255984"/>
                  <a:pt x="887015" y="255984"/>
                </a:cubicBezTo>
                <a:lnTo>
                  <a:pt x="855762" y="255984"/>
                </a:lnTo>
                <a:cubicBezTo>
                  <a:pt x="842863" y="255984"/>
                  <a:pt x="836414" y="252512"/>
                  <a:pt x="836414" y="245566"/>
                </a:cubicBezTo>
                <a:cubicBezTo>
                  <a:pt x="835422" y="237133"/>
                  <a:pt x="834926" y="230684"/>
                  <a:pt x="834926" y="226219"/>
                </a:cubicBezTo>
                <a:cubicBezTo>
                  <a:pt x="834926" y="220018"/>
                  <a:pt x="835918" y="207119"/>
                  <a:pt x="837902" y="187524"/>
                </a:cubicBezTo>
                <a:cubicBezTo>
                  <a:pt x="836910" y="185539"/>
                  <a:pt x="836414" y="184051"/>
                  <a:pt x="836414" y="183059"/>
                </a:cubicBezTo>
                <a:cubicBezTo>
                  <a:pt x="837902" y="179090"/>
                  <a:pt x="839390" y="177106"/>
                  <a:pt x="840879" y="177106"/>
                </a:cubicBezTo>
                <a:close/>
                <a:moveTo>
                  <a:pt x="2548830" y="14882"/>
                </a:moveTo>
                <a:lnTo>
                  <a:pt x="2566690" y="14882"/>
                </a:lnTo>
                <a:cubicBezTo>
                  <a:pt x="2605633" y="18851"/>
                  <a:pt x="2627462" y="24804"/>
                  <a:pt x="2632174" y="32742"/>
                </a:cubicBezTo>
                <a:cubicBezTo>
                  <a:pt x="2645321" y="32742"/>
                  <a:pt x="2658715" y="50105"/>
                  <a:pt x="2672358" y="84832"/>
                </a:cubicBezTo>
                <a:cubicBezTo>
                  <a:pt x="2672358" y="87064"/>
                  <a:pt x="2671862" y="89048"/>
                  <a:pt x="2670870" y="90785"/>
                </a:cubicBezTo>
                <a:lnTo>
                  <a:pt x="2672358" y="105668"/>
                </a:lnTo>
                <a:lnTo>
                  <a:pt x="2670870" y="120550"/>
                </a:lnTo>
                <a:cubicBezTo>
                  <a:pt x="2672606" y="128240"/>
                  <a:pt x="2674094" y="141138"/>
                  <a:pt x="2675334" y="159246"/>
                </a:cubicBezTo>
                <a:cubicBezTo>
                  <a:pt x="2674342" y="161230"/>
                  <a:pt x="2673846" y="162718"/>
                  <a:pt x="2673846" y="163711"/>
                </a:cubicBezTo>
                <a:cubicBezTo>
                  <a:pt x="2673846" y="166688"/>
                  <a:pt x="2674342" y="170160"/>
                  <a:pt x="2675334" y="174129"/>
                </a:cubicBezTo>
                <a:cubicBezTo>
                  <a:pt x="2674342" y="185043"/>
                  <a:pt x="2673846" y="194965"/>
                  <a:pt x="2673846" y="203895"/>
                </a:cubicBezTo>
                <a:lnTo>
                  <a:pt x="2673846" y="215801"/>
                </a:lnTo>
                <a:cubicBezTo>
                  <a:pt x="2673846" y="220018"/>
                  <a:pt x="2674342" y="225475"/>
                  <a:pt x="2675334" y="232172"/>
                </a:cubicBezTo>
                <a:lnTo>
                  <a:pt x="2673846" y="235149"/>
                </a:lnTo>
                <a:lnTo>
                  <a:pt x="2675334" y="242590"/>
                </a:lnTo>
                <a:cubicBezTo>
                  <a:pt x="2674342" y="262434"/>
                  <a:pt x="2673350" y="275828"/>
                  <a:pt x="2672358" y="282774"/>
                </a:cubicBezTo>
                <a:cubicBezTo>
                  <a:pt x="2674342" y="287734"/>
                  <a:pt x="2675334" y="291703"/>
                  <a:pt x="2675334" y="294680"/>
                </a:cubicBezTo>
                <a:cubicBezTo>
                  <a:pt x="2673350" y="303361"/>
                  <a:pt x="2672358" y="309315"/>
                  <a:pt x="2672358" y="312539"/>
                </a:cubicBezTo>
                <a:cubicBezTo>
                  <a:pt x="2672358" y="317004"/>
                  <a:pt x="2672854" y="323453"/>
                  <a:pt x="2673846" y="331887"/>
                </a:cubicBezTo>
                <a:cubicBezTo>
                  <a:pt x="2672854" y="337344"/>
                  <a:pt x="2672358" y="341809"/>
                  <a:pt x="2672358" y="345281"/>
                </a:cubicBezTo>
                <a:lnTo>
                  <a:pt x="2673846" y="351234"/>
                </a:lnTo>
                <a:lnTo>
                  <a:pt x="2666405" y="392906"/>
                </a:lnTo>
                <a:cubicBezTo>
                  <a:pt x="2657723" y="408285"/>
                  <a:pt x="2645321" y="418703"/>
                  <a:pt x="2629198" y="424160"/>
                </a:cubicBezTo>
                <a:cubicBezTo>
                  <a:pt x="2620516" y="428129"/>
                  <a:pt x="2608610" y="431106"/>
                  <a:pt x="2593479" y="433090"/>
                </a:cubicBezTo>
                <a:cubicBezTo>
                  <a:pt x="2592487" y="433090"/>
                  <a:pt x="2590998" y="432594"/>
                  <a:pt x="2589014" y="431602"/>
                </a:cubicBezTo>
                <a:lnTo>
                  <a:pt x="2578596" y="433090"/>
                </a:lnTo>
                <a:cubicBezTo>
                  <a:pt x="2577108" y="433090"/>
                  <a:pt x="2570162" y="432594"/>
                  <a:pt x="2557760" y="431602"/>
                </a:cubicBezTo>
                <a:lnTo>
                  <a:pt x="2548830" y="433090"/>
                </a:lnTo>
                <a:cubicBezTo>
                  <a:pt x="2541885" y="430361"/>
                  <a:pt x="2538412" y="424904"/>
                  <a:pt x="2538412" y="416719"/>
                </a:cubicBezTo>
                <a:lnTo>
                  <a:pt x="2539901" y="398859"/>
                </a:lnTo>
                <a:cubicBezTo>
                  <a:pt x="2538909" y="393402"/>
                  <a:pt x="2538412" y="389434"/>
                  <a:pt x="2538412" y="386953"/>
                </a:cubicBezTo>
                <a:cubicBezTo>
                  <a:pt x="2540397" y="379512"/>
                  <a:pt x="2541389" y="375047"/>
                  <a:pt x="2541389" y="373559"/>
                </a:cubicBezTo>
                <a:cubicBezTo>
                  <a:pt x="2540397" y="368102"/>
                  <a:pt x="2539901" y="364133"/>
                  <a:pt x="2539901" y="361652"/>
                </a:cubicBezTo>
                <a:cubicBezTo>
                  <a:pt x="2554784" y="356443"/>
                  <a:pt x="2562225" y="348010"/>
                  <a:pt x="2562225" y="336352"/>
                </a:cubicBezTo>
                <a:cubicBezTo>
                  <a:pt x="2562225" y="335359"/>
                  <a:pt x="2562721" y="334863"/>
                  <a:pt x="2563713" y="334863"/>
                </a:cubicBezTo>
                <a:lnTo>
                  <a:pt x="2562225" y="328910"/>
                </a:lnTo>
                <a:cubicBezTo>
                  <a:pt x="2562225" y="325934"/>
                  <a:pt x="2563217" y="317004"/>
                  <a:pt x="2565202" y="302121"/>
                </a:cubicBezTo>
                <a:cubicBezTo>
                  <a:pt x="2564210" y="294928"/>
                  <a:pt x="2563217" y="290463"/>
                  <a:pt x="2562225" y="288727"/>
                </a:cubicBezTo>
                <a:cubicBezTo>
                  <a:pt x="2563217" y="280293"/>
                  <a:pt x="2563713" y="273348"/>
                  <a:pt x="2563713" y="267891"/>
                </a:cubicBezTo>
                <a:lnTo>
                  <a:pt x="2563713" y="258961"/>
                </a:lnTo>
                <a:cubicBezTo>
                  <a:pt x="2563713" y="253504"/>
                  <a:pt x="2563217" y="246559"/>
                  <a:pt x="2562225" y="238125"/>
                </a:cubicBezTo>
                <a:cubicBezTo>
                  <a:pt x="2563217" y="236141"/>
                  <a:pt x="2563713" y="234652"/>
                  <a:pt x="2563713" y="233660"/>
                </a:cubicBezTo>
                <a:lnTo>
                  <a:pt x="2562225" y="226219"/>
                </a:lnTo>
                <a:cubicBezTo>
                  <a:pt x="2564210" y="208856"/>
                  <a:pt x="2565202" y="198438"/>
                  <a:pt x="2565202" y="194965"/>
                </a:cubicBezTo>
                <a:cubicBezTo>
                  <a:pt x="2565202" y="193229"/>
                  <a:pt x="2564705" y="184299"/>
                  <a:pt x="2563713" y="168176"/>
                </a:cubicBezTo>
                <a:lnTo>
                  <a:pt x="2565202" y="157757"/>
                </a:lnTo>
                <a:lnTo>
                  <a:pt x="2562225" y="148828"/>
                </a:lnTo>
                <a:lnTo>
                  <a:pt x="2563713" y="141386"/>
                </a:lnTo>
                <a:cubicBezTo>
                  <a:pt x="2563713" y="138410"/>
                  <a:pt x="2563217" y="134937"/>
                  <a:pt x="2562225" y="130968"/>
                </a:cubicBezTo>
                <a:cubicBezTo>
                  <a:pt x="2563217" y="124519"/>
                  <a:pt x="2563713" y="118070"/>
                  <a:pt x="2563713" y="111621"/>
                </a:cubicBezTo>
                <a:lnTo>
                  <a:pt x="2563713" y="105668"/>
                </a:lnTo>
                <a:cubicBezTo>
                  <a:pt x="2563713" y="96490"/>
                  <a:pt x="2556272" y="88552"/>
                  <a:pt x="2541389" y="81855"/>
                </a:cubicBezTo>
                <a:cubicBezTo>
                  <a:pt x="2541389" y="80863"/>
                  <a:pt x="2540893" y="79375"/>
                  <a:pt x="2539901" y="77390"/>
                </a:cubicBezTo>
                <a:cubicBezTo>
                  <a:pt x="2540893" y="57547"/>
                  <a:pt x="2541389" y="42664"/>
                  <a:pt x="2541389" y="32742"/>
                </a:cubicBezTo>
                <a:cubicBezTo>
                  <a:pt x="2541389" y="31502"/>
                  <a:pt x="2540893" y="26541"/>
                  <a:pt x="2539901" y="17859"/>
                </a:cubicBezTo>
                <a:cubicBezTo>
                  <a:pt x="2543125" y="15875"/>
                  <a:pt x="2546102" y="14882"/>
                  <a:pt x="2548830" y="14882"/>
                </a:cubicBezTo>
                <a:close/>
                <a:moveTo>
                  <a:pt x="4391918" y="13394"/>
                </a:moveTo>
                <a:lnTo>
                  <a:pt x="4400848" y="14882"/>
                </a:lnTo>
                <a:cubicBezTo>
                  <a:pt x="4407545" y="13890"/>
                  <a:pt x="4413002" y="13394"/>
                  <a:pt x="4417219" y="13394"/>
                </a:cubicBezTo>
                <a:cubicBezTo>
                  <a:pt x="4418211" y="13394"/>
                  <a:pt x="4418707" y="13890"/>
                  <a:pt x="4418707" y="14882"/>
                </a:cubicBezTo>
                <a:lnTo>
                  <a:pt x="4426148" y="13394"/>
                </a:lnTo>
                <a:lnTo>
                  <a:pt x="4435078" y="13394"/>
                </a:lnTo>
                <a:cubicBezTo>
                  <a:pt x="4440287" y="13394"/>
                  <a:pt x="4444752" y="13890"/>
                  <a:pt x="4448472" y="14882"/>
                </a:cubicBezTo>
                <a:cubicBezTo>
                  <a:pt x="4453682" y="13890"/>
                  <a:pt x="4458642" y="13394"/>
                  <a:pt x="4463356" y="13394"/>
                </a:cubicBezTo>
                <a:lnTo>
                  <a:pt x="4487168" y="13394"/>
                </a:lnTo>
                <a:cubicBezTo>
                  <a:pt x="4488656" y="13394"/>
                  <a:pt x="4490640" y="15379"/>
                  <a:pt x="4493121" y="19347"/>
                </a:cubicBezTo>
                <a:lnTo>
                  <a:pt x="4493121" y="20836"/>
                </a:lnTo>
                <a:cubicBezTo>
                  <a:pt x="4493121" y="28773"/>
                  <a:pt x="4492625" y="38199"/>
                  <a:pt x="4491633" y="49113"/>
                </a:cubicBezTo>
                <a:cubicBezTo>
                  <a:pt x="4493617" y="53082"/>
                  <a:pt x="4494610" y="56058"/>
                  <a:pt x="4494610" y="58043"/>
                </a:cubicBezTo>
                <a:cubicBezTo>
                  <a:pt x="4492625" y="61267"/>
                  <a:pt x="4491633" y="64244"/>
                  <a:pt x="4491633" y="66972"/>
                </a:cubicBezTo>
                <a:cubicBezTo>
                  <a:pt x="4491633" y="75158"/>
                  <a:pt x="4492625" y="85576"/>
                  <a:pt x="4494610" y="98226"/>
                </a:cubicBezTo>
                <a:lnTo>
                  <a:pt x="4493121" y="104179"/>
                </a:lnTo>
                <a:cubicBezTo>
                  <a:pt x="4493121" y="105172"/>
                  <a:pt x="4493617" y="106660"/>
                  <a:pt x="4494610" y="108644"/>
                </a:cubicBezTo>
                <a:cubicBezTo>
                  <a:pt x="4493617" y="117078"/>
                  <a:pt x="4493121" y="124023"/>
                  <a:pt x="4493121" y="129480"/>
                </a:cubicBezTo>
                <a:lnTo>
                  <a:pt x="4493121" y="138410"/>
                </a:lnTo>
                <a:lnTo>
                  <a:pt x="4494610" y="147339"/>
                </a:lnTo>
                <a:cubicBezTo>
                  <a:pt x="4492625" y="152300"/>
                  <a:pt x="4491633" y="155773"/>
                  <a:pt x="4491633" y="157757"/>
                </a:cubicBezTo>
                <a:cubicBezTo>
                  <a:pt x="4493617" y="168176"/>
                  <a:pt x="4494610" y="173633"/>
                  <a:pt x="4494610" y="174129"/>
                </a:cubicBezTo>
                <a:cubicBezTo>
                  <a:pt x="4492625" y="180578"/>
                  <a:pt x="4491633" y="187027"/>
                  <a:pt x="4491633" y="193477"/>
                </a:cubicBezTo>
                <a:cubicBezTo>
                  <a:pt x="4491633" y="199430"/>
                  <a:pt x="4492625" y="208856"/>
                  <a:pt x="4494610" y="221754"/>
                </a:cubicBezTo>
                <a:cubicBezTo>
                  <a:pt x="4494610" y="222498"/>
                  <a:pt x="4494113" y="226467"/>
                  <a:pt x="4493121" y="233660"/>
                </a:cubicBezTo>
                <a:cubicBezTo>
                  <a:pt x="4493121" y="236637"/>
                  <a:pt x="4493617" y="238125"/>
                  <a:pt x="4494610" y="238125"/>
                </a:cubicBezTo>
                <a:lnTo>
                  <a:pt x="4493121" y="255984"/>
                </a:lnTo>
                <a:lnTo>
                  <a:pt x="4493121" y="284262"/>
                </a:lnTo>
                <a:cubicBezTo>
                  <a:pt x="4493121" y="290711"/>
                  <a:pt x="4492625" y="297160"/>
                  <a:pt x="4491633" y="303609"/>
                </a:cubicBezTo>
                <a:cubicBezTo>
                  <a:pt x="4493617" y="316508"/>
                  <a:pt x="4494610" y="325934"/>
                  <a:pt x="4494610" y="331887"/>
                </a:cubicBezTo>
                <a:lnTo>
                  <a:pt x="4493121" y="334863"/>
                </a:lnTo>
                <a:cubicBezTo>
                  <a:pt x="4494113" y="336600"/>
                  <a:pt x="4494610" y="338584"/>
                  <a:pt x="4494610" y="340816"/>
                </a:cubicBezTo>
                <a:cubicBezTo>
                  <a:pt x="4494610" y="345777"/>
                  <a:pt x="4493617" y="351731"/>
                  <a:pt x="4491633" y="358676"/>
                </a:cubicBezTo>
                <a:cubicBezTo>
                  <a:pt x="4493617" y="362397"/>
                  <a:pt x="4494610" y="366365"/>
                  <a:pt x="4494610" y="370582"/>
                </a:cubicBezTo>
                <a:lnTo>
                  <a:pt x="4494610" y="385465"/>
                </a:lnTo>
                <a:cubicBezTo>
                  <a:pt x="4494610" y="390426"/>
                  <a:pt x="4493617" y="396379"/>
                  <a:pt x="4491633" y="403324"/>
                </a:cubicBezTo>
                <a:cubicBezTo>
                  <a:pt x="4492625" y="412006"/>
                  <a:pt x="4493121" y="419447"/>
                  <a:pt x="4493121" y="425649"/>
                </a:cubicBezTo>
                <a:cubicBezTo>
                  <a:pt x="4493121" y="429121"/>
                  <a:pt x="4487664" y="431602"/>
                  <a:pt x="4476750" y="433090"/>
                </a:cubicBezTo>
                <a:lnTo>
                  <a:pt x="4463356" y="431602"/>
                </a:lnTo>
                <a:lnTo>
                  <a:pt x="4452938" y="433090"/>
                </a:lnTo>
                <a:cubicBezTo>
                  <a:pt x="4444256" y="432098"/>
                  <a:pt x="4438799" y="431602"/>
                  <a:pt x="4436566" y="431602"/>
                </a:cubicBezTo>
                <a:cubicBezTo>
                  <a:pt x="4410522" y="433586"/>
                  <a:pt x="4396631" y="434578"/>
                  <a:pt x="4394894" y="434578"/>
                </a:cubicBezTo>
                <a:cubicBezTo>
                  <a:pt x="4386957" y="434578"/>
                  <a:pt x="4382988" y="426641"/>
                  <a:pt x="4382988" y="410766"/>
                </a:cubicBezTo>
                <a:lnTo>
                  <a:pt x="4385965" y="369094"/>
                </a:lnTo>
                <a:lnTo>
                  <a:pt x="4384476" y="361652"/>
                </a:lnTo>
                <a:cubicBezTo>
                  <a:pt x="4385468" y="353219"/>
                  <a:pt x="4385965" y="346274"/>
                  <a:pt x="4385965" y="340816"/>
                </a:cubicBezTo>
                <a:cubicBezTo>
                  <a:pt x="4384228" y="336352"/>
                  <a:pt x="4382740" y="325438"/>
                  <a:pt x="4381500" y="308074"/>
                </a:cubicBezTo>
                <a:cubicBezTo>
                  <a:pt x="4382492" y="304354"/>
                  <a:pt x="4382988" y="299889"/>
                  <a:pt x="4382988" y="294680"/>
                </a:cubicBezTo>
                <a:lnTo>
                  <a:pt x="4381500" y="288727"/>
                </a:lnTo>
                <a:cubicBezTo>
                  <a:pt x="4383484" y="283518"/>
                  <a:pt x="4384476" y="278061"/>
                  <a:pt x="4384476" y="272356"/>
                </a:cubicBezTo>
                <a:cubicBezTo>
                  <a:pt x="4384476" y="270123"/>
                  <a:pt x="4383980" y="268139"/>
                  <a:pt x="4382988" y="266402"/>
                </a:cubicBezTo>
                <a:lnTo>
                  <a:pt x="4385965" y="239613"/>
                </a:lnTo>
                <a:lnTo>
                  <a:pt x="4384476" y="236637"/>
                </a:lnTo>
                <a:cubicBezTo>
                  <a:pt x="4384476" y="235893"/>
                  <a:pt x="4384972" y="232916"/>
                  <a:pt x="4385965" y="227707"/>
                </a:cubicBezTo>
                <a:cubicBezTo>
                  <a:pt x="4383980" y="210096"/>
                  <a:pt x="4382988" y="198686"/>
                  <a:pt x="4382988" y="193477"/>
                </a:cubicBezTo>
                <a:cubicBezTo>
                  <a:pt x="4382988" y="191492"/>
                  <a:pt x="4383980" y="185539"/>
                  <a:pt x="4385965" y="175617"/>
                </a:cubicBezTo>
                <a:lnTo>
                  <a:pt x="4382988" y="169664"/>
                </a:lnTo>
                <a:cubicBezTo>
                  <a:pt x="4384972" y="142627"/>
                  <a:pt x="4385965" y="120798"/>
                  <a:pt x="4385965" y="104179"/>
                </a:cubicBezTo>
                <a:cubicBezTo>
                  <a:pt x="4385965" y="101699"/>
                  <a:pt x="4384972" y="96242"/>
                  <a:pt x="4382988" y="87808"/>
                </a:cubicBezTo>
                <a:lnTo>
                  <a:pt x="4384476" y="74414"/>
                </a:lnTo>
                <a:cubicBezTo>
                  <a:pt x="4384476" y="72677"/>
                  <a:pt x="4383980" y="66724"/>
                  <a:pt x="4382988" y="56554"/>
                </a:cubicBezTo>
                <a:cubicBezTo>
                  <a:pt x="4384972" y="49609"/>
                  <a:pt x="4385965" y="43656"/>
                  <a:pt x="4385965" y="38695"/>
                </a:cubicBezTo>
                <a:cubicBezTo>
                  <a:pt x="4385965" y="37703"/>
                  <a:pt x="4384972" y="33734"/>
                  <a:pt x="4382988" y="26789"/>
                </a:cubicBezTo>
                <a:lnTo>
                  <a:pt x="4382988" y="25300"/>
                </a:lnTo>
                <a:cubicBezTo>
                  <a:pt x="4382988" y="19347"/>
                  <a:pt x="4385965" y="15379"/>
                  <a:pt x="4391918" y="13394"/>
                </a:cubicBezTo>
                <a:close/>
                <a:moveTo>
                  <a:pt x="3382268" y="13394"/>
                </a:moveTo>
                <a:lnTo>
                  <a:pt x="3391198" y="14882"/>
                </a:lnTo>
                <a:cubicBezTo>
                  <a:pt x="3397895" y="13890"/>
                  <a:pt x="3403352" y="13394"/>
                  <a:pt x="3407569" y="13394"/>
                </a:cubicBezTo>
                <a:cubicBezTo>
                  <a:pt x="3408561" y="13394"/>
                  <a:pt x="3409057" y="13890"/>
                  <a:pt x="3409057" y="14882"/>
                </a:cubicBezTo>
                <a:lnTo>
                  <a:pt x="3416498" y="13394"/>
                </a:lnTo>
                <a:lnTo>
                  <a:pt x="3425428" y="13394"/>
                </a:lnTo>
                <a:cubicBezTo>
                  <a:pt x="3430637" y="13394"/>
                  <a:pt x="3435102" y="13890"/>
                  <a:pt x="3438823" y="14882"/>
                </a:cubicBezTo>
                <a:cubicBezTo>
                  <a:pt x="3444032" y="13890"/>
                  <a:pt x="3448992" y="13394"/>
                  <a:pt x="3453706" y="13394"/>
                </a:cubicBezTo>
                <a:lnTo>
                  <a:pt x="3477518" y="13394"/>
                </a:lnTo>
                <a:cubicBezTo>
                  <a:pt x="3479006" y="13394"/>
                  <a:pt x="3480991" y="15379"/>
                  <a:pt x="3483471" y="19347"/>
                </a:cubicBezTo>
                <a:lnTo>
                  <a:pt x="3483471" y="20836"/>
                </a:lnTo>
                <a:cubicBezTo>
                  <a:pt x="3483471" y="28773"/>
                  <a:pt x="3482975" y="38199"/>
                  <a:pt x="3481983" y="49113"/>
                </a:cubicBezTo>
                <a:cubicBezTo>
                  <a:pt x="3483967" y="53082"/>
                  <a:pt x="3484960" y="56058"/>
                  <a:pt x="3484960" y="58043"/>
                </a:cubicBezTo>
                <a:cubicBezTo>
                  <a:pt x="3482975" y="61267"/>
                  <a:pt x="3481983" y="64244"/>
                  <a:pt x="3481983" y="66972"/>
                </a:cubicBezTo>
                <a:cubicBezTo>
                  <a:pt x="3481983" y="75158"/>
                  <a:pt x="3482975" y="85576"/>
                  <a:pt x="3484960" y="98226"/>
                </a:cubicBezTo>
                <a:lnTo>
                  <a:pt x="3483471" y="104179"/>
                </a:lnTo>
                <a:cubicBezTo>
                  <a:pt x="3483471" y="105172"/>
                  <a:pt x="3483967" y="106660"/>
                  <a:pt x="3484960" y="108644"/>
                </a:cubicBezTo>
                <a:cubicBezTo>
                  <a:pt x="3483967" y="117078"/>
                  <a:pt x="3483471" y="124023"/>
                  <a:pt x="3483471" y="129480"/>
                </a:cubicBezTo>
                <a:lnTo>
                  <a:pt x="3483471" y="138410"/>
                </a:lnTo>
                <a:lnTo>
                  <a:pt x="3484960" y="147339"/>
                </a:lnTo>
                <a:cubicBezTo>
                  <a:pt x="3482975" y="152300"/>
                  <a:pt x="3481983" y="155773"/>
                  <a:pt x="3481983" y="157757"/>
                </a:cubicBezTo>
                <a:cubicBezTo>
                  <a:pt x="3483967" y="168176"/>
                  <a:pt x="3484960" y="173633"/>
                  <a:pt x="3484960" y="174129"/>
                </a:cubicBezTo>
                <a:cubicBezTo>
                  <a:pt x="3482975" y="180578"/>
                  <a:pt x="3481983" y="187027"/>
                  <a:pt x="3481983" y="193477"/>
                </a:cubicBezTo>
                <a:cubicBezTo>
                  <a:pt x="3481983" y="199430"/>
                  <a:pt x="3482975" y="208856"/>
                  <a:pt x="3484960" y="221754"/>
                </a:cubicBezTo>
                <a:cubicBezTo>
                  <a:pt x="3484960" y="222498"/>
                  <a:pt x="3484464" y="226467"/>
                  <a:pt x="3483471" y="233660"/>
                </a:cubicBezTo>
                <a:cubicBezTo>
                  <a:pt x="3483471" y="236637"/>
                  <a:pt x="3483967" y="238125"/>
                  <a:pt x="3484960" y="238125"/>
                </a:cubicBezTo>
                <a:lnTo>
                  <a:pt x="3483471" y="255984"/>
                </a:lnTo>
                <a:lnTo>
                  <a:pt x="3483471" y="284262"/>
                </a:lnTo>
                <a:cubicBezTo>
                  <a:pt x="3483471" y="290711"/>
                  <a:pt x="3482975" y="297160"/>
                  <a:pt x="3481983" y="303609"/>
                </a:cubicBezTo>
                <a:cubicBezTo>
                  <a:pt x="3483967" y="316508"/>
                  <a:pt x="3484960" y="325934"/>
                  <a:pt x="3484960" y="331887"/>
                </a:cubicBezTo>
                <a:lnTo>
                  <a:pt x="3483471" y="334863"/>
                </a:lnTo>
                <a:cubicBezTo>
                  <a:pt x="3484464" y="336600"/>
                  <a:pt x="3484960" y="338584"/>
                  <a:pt x="3484960" y="340816"/>
                </a:cubicBezTo>
                <a:cubicBezTo>
                  <a:pt x="3484960" y="345777"/>
                  <a:pt x="3483967" y="351731"/>
                  <a:pt x="3481983" y="358676"/>
                </a:cubicBezTo>
                <a:cubicBezTo>
                  <a:pt x="3483967" y="362397"/>
                  <a:pt x="3484960" y="366365"/>
                  <a:pt x="3484960" y="370582"/>
                </a:cubicBezTo>
                <a:lnTo>
                  <a:pt x="3484960" y="385465"/>
                </a:lnTo>
                <a:cubicBezTo>
                  <a:pt x="3484960" y="390426"/>
                  <a:pt x="3483967" y="396379"/>
                  <a:pt x="3481983" y="403324"/>
                </a:cubicBezTo>
                <a:cubicBezTo>
                  <a:pt x="3482975" y="412006"/>
                  <a:pt x="3483471" y="419447"/>
                  <a:pt x="3483471" y="425649"/>
                </a:cubicBezTo>
                <a:cubicBezTo>
                  <a:pt x="3483471" y="429121"/>
                  <a:pt x="3478014" y="431602"/>
                  <a:pt x="3467100" y="433090"/>
                </a:cubicBezTo>
                <a:lnTo>
                  <a:pt x="3453706" y="431602"/>
                </a:lnTo>
                <a:lnTo>
                  <a:pt x="3443288" y="433090"/>
                </a:lnTo>
                <a:cubicBezTo>
                  <a:pt x="3434606" y="432098"/>
                  <a:pt x="3429149" y="431602"/>
                  <a:pt x="3426916" y="431602"/>
                </a:cubicBezTo>
                <a:cubicBezTo>
                  <a:pt x="3400872" y="433586"/>
                  <a:pt x="3386981" y="434578"/>
                  <a:pt x="3385244" y="434578"/>
                </a:cubicBezTo>
                <a:cubicBezTo>
                  <a:pt x="3377307" y="434578"/>
                  <a:pt x="3373338" y="426641"/>
                  <a:pt x="3373338" y="410766"/>
                </a:cubicBezTo>
                <a:lnTo>
                  <a:pt x="3376315" y="369094"/>
                </a:lnTo>
                <a:lnTo>
                  <a:pt x="3374826" y="361652"/>
                </a:lnTo>
                <a:cubicBezTo>
                  <a:pt x="3375819" y="353219"/>
                  <a:pt x="3376315" y="346274"/>
                  <a:pt x="3376315" y="340816"/>
                </a:cubicBezTo>
                <a:cubicBezTo>
                  <a:pt x="3374578" y="336352"/>
                  <a:pt x="3373090" y="325438"/>
                  <a:pt x="3371850" y="308074"/>
                </a:cubicBezTo>
                <a:cubicBezTo>
                  <a:pt x="3372842" y="304354"/>
                  <a:pt x="3373338" y="299889"/>
                  <a:pt x="3373338" y="294680"/>
                </a:cubicBezTo>
                <a:lnTo>
                  <a:pt x="3371850" y="288727"/>
                </a:lnTo>
                <a:cubicBezTo>
                  <a:pt x="3373834" y="283518"/>
                  <a:pt x="3374826" y="278061"/>
                  <a:pt x="3374826" y="272356"/>
                </a:cubicBezTo>
                <a:cubicBezTo>
                  <a:pt x="3374826" y="270123"/>
                  <a:pt x="3374331" y="268139"/>
                  <a:pt x="3373338" y="266402"/>
                </a:cubicBezTo>
                <a:lnTo>
                  <a:pt x="3376315" y="239613"/>
                </a:lnTo>
                <a:lnTo>
                  <a:pt x="3374826" y="236637"/>
                </a:lnTo>
                <a:cubicBezTo>
                  <a:pt x="3374826" y="235893"/>
                  <a:pt x="3375323" y="232916"/>
                  <a:pt x="3376315" y="227707"/>
                </a:cubicBezTo>
                <a:cubicBezTo>
                  <a:pt x="3374331" y="210096"/>
                  <a:pt x="3373338" y="198686"/>
                  <a:pt x="3373338" y="193477"/>
                </a:cubicBezTo>
                <a:cubicBezTo>
                  <a:pt x="3373338" y="191492"/>
                  <a:pt x="3374331" y="185539"/>
                  <a:pt x="3376315" y="175617"/>
                </a:cubicBezTo>
                <a:lnTo>
                  <a:pt x="3373338" y="169664"/>
                </a:lnTo>
                <a:cubicBezTo>
                  <a:pt x="3375323" y="142627"/>
                  <a:pt x="3376315" y="120798"/>
                  <a:pt x="3376315" y="104179"/>
                </a:cubicBezTo>
                <a:cubicBezTo>
                  <a:pt x="3376315" y="101699"/>
                  <a:pt x="3375323" y="96242"/>
                  <a:pt x="3373338" y="87808"/>
                </a:cubicBezTo>
                <a:lnTo>
                  <a:pt x="3374826" y="74414"/>
                </a:lnTo>
                <a:cubicBezTo>
                  <a:pt x="3374826" y="72677"/>
                  <a:pt x="3374331" y="66724"/>
                  <a:pt x="3373338" y="56554"/>
                </a:cubicBezTo>
                <a:cubicBezTo>
                  <a:pt x="3375323" y="49609"/>
                  <a:pt x="3376315" y="43656"/>
                  <a:pt x="3376315" y="38695"/>
                </a:cubicBezTo>
                <a:cubicBezTo>
                  <a:pt x="3376315" y="37703"/>
                  <a:pt x="3375323" y="33734"/>
                  <a:pt x="3373338" y="26789"/>
                </a:cubicBezTo>
                <a:lnTo>
                  <a:pt x="3373338" y="25300"/>
                </a:lnTo>
                <a:cubicBezTo>
                  <a:pt x="3373338" y="19347"/>
                  <a:pt x="3376315" y="15379"/>
                  <a:pt x="3382268" y="13394"/>
                </a:cubicBezTo>
                <a:close/>
                <a:moveTo>
                  <a:pt x="3106340" y="13394"/>
                </a:moveTo>
                <a:cubicBezTo>
                  <a:pt x="3107333" y="13394"/>
                  <a:pt x="3107829" y="13890"/>
                  <a:pt x="3107829" y="14882"/>
                </a:cubicBezTo>
                <a:lnTo>
                  <a:pt x="3115270" y="13394"/>
                </a:lnTo>
                <a:lnTo>
                  <a:pt x="3124200" y="13394"/>
                </a:lnTo>
                <a:cubicBezTo>
                  <a:pt x="3129409" y="13394"/>
                  <a:pt x="3133874" y="13890"/>
                  <a:pt x="3137594" y="14882"/>
                </a:cubicBezTo>
                <a:cubicBezTo>
                  <a:pt x="3142804" y="13890"/>
                  <a:pt x="3147764" y="13394"/>
                  <a:pt x="3152477" y="13394"/>
                </a:cubicBezTo>
                <a:lnTo>
                  <a:pt x="3176290" y="13394"/>
                </a:lnTo>
                <a:cubicBezTo>
                  <a:pt x="3184228" y="13394"/>
                  <a:pt x="3188196" y="20339"/>
                  <a:pt x="3188196" y="34230"/>
                </a:cubicBezTo>
                <a:cubicBezTo>
                  <a:pt x="3186212" y="39191"/>
                  <a:pt x="3185220" y="43160"/>
                  <a:pt x="3185220" y="46136"/>
                </a:cubicBezTo>
                <a:lnTo>
                  <a:pt x="3186708" y="55066"/>
                </a:lnTo>
                <a:cubicBezTo>
                  <a:pt x="3185716" y="63748"/>
                  <a:pt x="3185220" y="68709"/>
                  <a:pt x="3185220" y="69949"/>
                </a:cubicBezTo>
                <a:cubicBezTo>
                  <a:pt x="3185220" y="74662"/>
                  <a:pt x="3186212" y="89048"/>
                  <a:pt x="3188196" y="113109"/>
                </a:cubicBezTo>
                <a:cubicBezTo>
                  <a:pt x="3187204" y="122535"/>
                  <a:pt x="3186708" y="131961"/>
                  <a:pt x="3186708" y="141386"/>
                </a:cubicBezTo>
                <a:cubicBezTo>
                  <a:pt x="3186708" y="142379"/>
                  <a:pt x="3187204" y="143867"/>
                  <a:pt x="3188196" y="145851"/>
                </a:cubicBezTo>
                <a:cubicBezTo>
                  <a:pt x="3186212" y="149820"/>
                  <a:pt x="3185220" y="153293"/>
                  <a:pt x="3185220" y="156269"/>
                </a:cubicBezTo>
                <a:cubicBezTo>
                  <a:pt x="3187204" y="166192"/>
                  <a:pt x="3188196" y="172145"/>
                  <a:pt x="3188196" y="174129"/>
                </a:cubicBezTo>
                <a:cubicBezTo>
                  <a:pt x="3186212" y="183555"/>
                  <a:pt x="3185220" y="190996"/>
                  <a:pt x="3185220" y="196453"/>
                </a:cubicBezTo>
                <a:lnTo>
                  <a:pt x="3185220" y="197942"/>
                </a:lnTo>
                <a:cubicBezTo>
                  <a:pt x="3185220" y="201910"/>
                  <a:pt x="3186212" y="208359"/>
                  <a:pt x="3188196" y="217289"/>
                </a:cubicBezTo>
                <a:cubicBezTo>
                  <a:pt x="3187204" y="234404"/>
                  <a:pt x="3186708" y="244326"/>
                  <a:pt x="3186708" y="247055"/>
                </a:cubicBezTo>
                <a:cubicBezTo>
                  <a:pt x="3186708" y="249287"/>
                  <a:pt x="3187204" y="251272"/>
                  <a:pt x="3188196" y="253008"/>
                </a:cubicBezTo>
                <a:lnTo>
                  <a:pt x="3185220" y="302121"/>
                </a:lnTo>
                <a:cubicBezTo>
                  <a:pt x="3186460" y="315516"/>
                  <a:pt x="3187452" y="323453"/>
                  <a:pt x="3188196" y="325934"/>
                </a:cubicBezTo>
                <a:cubicBezTo>
                  <a:pt x="3187204" y="327670"/>
                  <a:pt x="3186708" y="330151"/>
                  <a:pt x="3186708" y="333375"/>
                </a:cubicBezTo>
                <a:cubicBezTo>
                  <a:pt x="3186708" y="335856"/>
                  <a:pt x="3187204" y="339824"/>
                  <a:pt x="3188196" y="345281"/>
                </a:cubicBezTo>
                <a:lnTo>
                  <a:pt x="3185220" y="357188"/>
                </a:lnTo>
                <a:cubicBezTo>
                  <a:pt x="3187204" y="360908"/>
                  <a:pt x="3188196" y="364877"/>
                  <a:pt x="3188196" y="369094"/>
                </a:cubicBezTo>
                <a:cubicBezTo>
                  <a:pt x="3188196" y="381496"/>
                  <a:pt x="3187204" y="393899"/>
                  <a:pt x="3185220" y="406301"/>
                </a:cubicBezTo>
                <a:cubicBezTo>
                  <a:pt x="3187204" y="417711"/>
                  <a:pt x="3188196" y="424656"/>
                  <a:pt x="3188196" y="427137"/>
                </a:cubicBezTo>
                <a:cubicBezTo>
                  <a:pt x="3186212" y="430361"/>
                  <a:pt x="3178274" y="432346"/>
                  <a:pt x="3164384" y="433090"/>
                </a:cubicBezTo>
                <a:cubicBezTo>
                  <a:pt x="3163640" y="433090"/>
                  <a:pt x="3159670" y="432594"/>
                  <a:pt x="3152477" y="431602"/>
                </a:cubicBezTo>
                <a:lnTo>
                  <a:pt x="3142060" y="433090"/>
                </a:lnTo>
                <a:cubicBezTo>
                  <a:pt x="3133378" y="432098"/>
                  <a:pt x="3127921" y="431602"/>
                  <a:pt x="3125688" y="431602"/>
                </a:cubicBezTo>
                <a:cubicBezTo>
                  <a:pt x="3123208" y="431602"/>
                  <a:pt x="3109814" y="432594"/>
                  <a:pt x="3085505" y="434578"/>
                </a:cubicBezTo>
                <a:cubicBezTo>
                  <a:pt x="3081040" y="432594"/>
                  <a:pt x="3078559" y="430609"/>
                  <a:pt x="3078063" y="428625"/>
                </a:cubicBezTo>
                <a:cubicBezTo>
                  <a:pt x="3078063" y="425649"/>
                  <a:pt x="3078559" y="424160"/>
                  <a:pt x="3079552" y="424160"/>
                </a:cubicBezTo>
                <a:lnTo>
                  <a:pt x="3076575" y="379512"/>
                </a:lnTo>
                <a:cubicBezTo>
                  <a:pt x="3078559" y="375791"/>
                  <a:pt x="3079552" y="371822"/>
                  <a:pt x="3079552" y="367606"/>
                </a:cubicBezTo>
                <a:lnTo>
                  <a:pt x="3076575" y="361652"/>
                </a:lnTo>
                <a:cubicBezTo>
                  <a:pt x="3076575" y="359172"/>
                  <a:pt x="3077567" y="353219"/>
                  <a:pt x="3079552" y="343793"/>
                </a:cubicBezTo>
                <a:cubicBezTo>
                  <a:pt x="3077567" y="336352"/>
                  <a:pt x="3076575" y="331391"/>
                  <a:pt x="3076575" y="328910"/>
                </a:cubicBezTo>
                <a:cubicBezTo>
                  <a:pt x="3076575" y="328166"/>
                  <a:pt x="3077071" y="325190"/>
                  <a:pt x="3078063" y="319981"/>
                </a:cubicBezTo>
                <a:lnTo>
                  <a:pt x="3076575" y="312539"/>
                </a:lnTo>
                <a:cubicBezTo>
                  <a:pt x="3076575" y="311795"/>
                  <a:pt x="3077071" y="308818"/>
                  <a:pt x="3078063" y="303609"/>
                </a:cubicBezTo>
                <a:cubicBezTo>
                  <a:pt x="3077071" y="298400"/>
                  <a:pt x="3076575" y="293440"/>
                  <a:pt x="3076575" y="288727"/>
                </a:cubicBezTo>
                <a:cubicBezTo>
                  <a:pt x="3078559" y="285502"/>
                  <a:pt x="3079552" y="282526"/>
                  <a:pt x="3079552" y="279797"/>
                </a:cubicBezTo>
                <a:lnTo>
                  <a:pt x="3079552" y="273844"/>
                </a:lnTo>
                <a:cubicBezTo>
                  <a:pt x="3079552" y="268883"/>
                  <a:pt x="3078559" y="266402"/>
                  <a:pt x="3076575" y="266402"/>
                </a:cubicBezTo>
                <a:cubicBezTo>
                  <a:pt x="3077567" y="253008"/>
                  <a:pt x="3078063" y="243086"/>
                  <a:pt x="3078063" y="236637"/>
                </a:cubicBezTo>
                <a:lnTo>
                  <a:pt x="3078063" y="221754"/>
                </a:lnTo>
                <a:cubicBezTo>
                  <a:pt x="3078063" y="218281"/>
                  <a:pt x="3078559" y="213817"/>
                  <a:pt x="3079552" y="208359"/>
                </a:cubicBezTo>
                <a:cubicBezTo>
                  <a:pt x="3077567" y="205135"/>
                  <a:pt x="3076575" y="202158"/>
                  <a:pt x="3076575" y="199430"/>
                </a:cubicBezTo>
                <a:lnTo>
                  <a:pt x="3076575" y="190500"/>
                </a:lnTo>
                <a:cubicBezTo>
                  <a:pt x="3076575" y="183555"/>
                  <a:pt x="3077567" y="178098"/>
                  <a:pt x="3079552" y="174129"/>
                </a:cubicBezTo>
                <a:cubicBezTo>
                  <a:pt x="3077567" y="170904"/>
                  <a:pt x="3076575" y="167928"/>
                  <a:pt x="3076575" y="165199"/>
                </a:cubicBezTo>
                <a:lnTo>
                  <a:pt x="3079552" y="154781"/>
                </a:lnTo>
                <a:cubicBezTo>
                  <a:pt x="3079552" y="153045"/>
                  <a:pt x="3078559" y="150068"/>
                  <a:pt x="3076575" y="145851"/>
                </a:cubicBezTo>
                <a:lnTo>
                  <a:pt x="3079552" y="126504"/>
                </a:lnTo>
                <a:lnTo>
                  <a:pt x="3076575" y="80367"/>
                </a:lnTo>
                <a:cubicBezTo>
                  <a:pt x="3077567" y="72181"/>
                  <a:pt x="3078559" y="67220"/>
                  <a:pt x="3079552" y="65484"/>
                </a:cubicBezTo>
                <a:cubicBezTo>
                  <a:pt x="3077567" y="61515"/>
                  <a:pt x="3076575" y="58539"/>
                  <a:pt x="3076575" y="56554"/>
                </a:cubicBezTo>
                <a:cubicBezTo>
                  <a:pt x="3078559" y="52834"/>
                  <a:pt x="3079552" y="48865"/>
                  <a:pt x="3079552" y="44648"/>
                </a:cubicBezTo>
                <a:lnTo>
                  <a:pt x="3079552" y="41672"/>
                </a:lnTo>
                <a:cubicBezTo>
                  <a:pt x="3079552" y="40431"/>
                  <a:pt x="3078559" y="34974"/>
                  <a:pt x="3076575" y="25300"/>
                </a:cubicBezTo>
                <a:lnTo>
                  <a:pt x="3076575" y="23812"/>
                </a:lnTo>
                <a:cubicBezTo>
                  <a:pt x="3076575" y="17859"/>
                  <a:pt x="3078559" y="14882"/>
                  <a:pt x="3082528" y="14882"/>
                </a:cubicBezTo>
                <a:close/>
                <a:moveTo>
                  <a:pt x="2782193" y="13394"/>
                </a:moveTo>
                <a:lnTo>
                  <a:pt x="2791123" y="14882"/>
                </a:lnTo>
                <a:cubicBezTo>
                  <a:pt x="2797820" y="13890"/>
                  <a:pt x="2803277" y="13394"/>
                  <a:pt x="2807494" y="13394"/>
                </a:cubicBezTo>
                <a:cubicBezTo>
                  <a:pt x="2808486" y="13394"/>
                  <a:pt x="2808982" y="13890"/>
                  <a:pt x="2808982" y="14882"/>
                </a:cubicBezTo>
                <a:lnTo>
                  <a:pt x="2816424" y="13394"/>
                </a:lnTo>
                <a:lnTo>
                  <a:pt x="2825353" y="13394"/>
                </a:lnTo>
                <a:cubicBezTo>
                  <a:pt x="2830562" y="13394"/>
                  <a:pt x="2835027" y="13890"/>
                  <a:pt x="2838748" y="14882"/>
                </a:cubicBezTo>
                <a:cubicBezTo>
                  <a:pt x="2843957" y="13890"/>
                  <a:pt x="2848918" y="13394"/>
                  <a:pt x="2853630" y="13394"/>
                </a:cubicBezTo>
                <a:lnTo>
                  <a:pt x="2877443" y="13394"/>
                </a:lnTo>
                <a:cubicBezTo>
                  <a:pt x="2878931" y="13394"/>
                  <a:pt x="2880916" y="15379"/>
                  <a:pt x="2883396" y="19347"/>
                </a:cubicBezTo>
                <a:lnTo>
                  <a:pt x="2883396" y="20836"/>
                </a:lnTo>
                <a:cubicBezTo>
                  <a:pt x="2883396" y="28773"/>
                  <a:pt x="2882900" y="38199"/>
                  <a:pt x="2881908" y="49113"/>
                </a:cubicBezTo>
                <a:cubicBezTo>
                  <a:pt x="2883892" y="53082"/>
                  <a:pt x="2884884" y="56058"/>
                  <a:pt x="2884884" y="58043"/>
                </a:cubicBezTo>
                <a:cubicBezTo>
                  <a:pt x="2882900" y="61267"/>
                  <a:pt x="2881908" y="64244"/>
                  <a:pt x="2881908" y="66972"/>
                </a:cubicBezTo>
                <a:cubicBezTo>
                  <a:pt x="2881908" y="75158"/>
                  <a:pt x="2882900" y="85576"/>
                  <a:pt x="2884884" y="98226"/>
                </a:cubicBezTo>
                <a:lnTo>
                  <a:pt x="2883396" y="104179"/>
                </a:lnTo>
                <a:cubicBezTo>
                  <a:pt x="2883396" y="105172"/>
                  <a:pt x="2883892" y="106660"/>
                  <a:pt x="2884884" y="108644"/>
                </a:cubicBezTo>
                <a:cubicBezTo>
                  <a:pt x="2883892" y="117078"/>
                  <a:pt x="2883396" y="124023"/>
                  <a:pt x="2883396" y="129480"/>
                </a:cubicBezTo>
                <a:lnTo>
                  <a:pt x="2883396" y="138410"/>
                </a:lnTo>
                <a:lnTo>
                  <a:pt x="2884884" y="147339"/>
                </a:lnTo>
                <a:cubicBezTo>
                  <a:pt x="2882900" y="152300"/>
                  <a:pt x="2881908" y="155773"/>
                  <a:pt x="2881908" y="157757"/>
                </a:cubicBezTo>
                <a:cubicBezTo>
                  <a:pt x="2883892" y="168176"/>
                  <a:pt x="2884884" y="173633"/>
                  <a:pt x="2884884" y="174129"/>
                </a:cubicBezTo>
                <a:cubicBezTo>
                  <a:pt x="2882900" y="180578"/>
                  <a:pt x="2881908" y="187027"/>
                  <a:pt x="2881908" y="193477"/>
                </a:cubicBezTo>
                <a:cubicBezTo>
                  <a:pt x="2881908" y="199430"/>
                  <a:pt x="2882900" y="208856"/>
                  <a:pt x="2884884" y="221754"/>
                </a:cubicBezTo>
                <a:cubicBezTo>
                  <a:pt x="2884884" y="222498"/>
                  <a:pt x="2884388" y="226467"/>
                  <a:pt x="2883396" y="233660"/>
                </a:cubicBezTo>
                <a:cubicBezTo>
                  <a:pt x="2883396" y="236637"/>
                  <a:pt x="2883892" y="238125"/>
                  <a:pt x="2884884" y="238125"/>
                </a:cubicBezTo>
                <a:lnTo>
                  <a:pt x="2883396" y="255984"/>
                </a:lnTo>
                <a:lnTo>
                  <a:pt x="2883396" y="284262"/>
                </a:lnTo>
                <a:cubicBezTo>
                  <a:pt x="2883396" y="290711"/>
                  <a:pt x="2882900" y="297160"/>
                  <a:pt x="2881908" y="303609"/>
                </a:cubicBezTo>
                <a:cubicBezTo>
                  <a:pt x="2883892" y="316508"/>
                  <a:pt x="2884884" y="325934"/>
                  <a:pt x="2884884" y="331887"/>
                </a:cubicBezTo>
                <a:lnTo>
                  <a:pt x="2883396" y="334863"/>
                </a:lnTo>
                <a:cubicBezTo>
                  <a:pt x="2884388" y="336600"/>
                  <a:pt x="2884884" y="338584"/>
                  <a:pt x="2884884" y="340816"/>
                </a:cubicBezTo>
                <a:cubicBezTo>
                  <a:pt x="2884884" y="345777"/>
                  <a:pt x="2883892" y="351731"/>
                  <a:pt x="2881908" y="358676"/>
                </a:cubicBezTo>
                <a:cubicBezTo>
                  <a:pt x="2883892" y="362397"/>
                  <a:pt x="2884884" y="366365"/>
                  <a:pt x="2884884" y="370582"/>
                </a:cubicBezTo>
                <a:lnTo>
                  <a:pt x="2884884" y="385465"/>
                </a:lnTo>
                <a:cubicBezTo>
                  <a:pt x="2884884" y="390426"/>
                  <a:pt x="2883892" y="396379"/>
                  <a:pt x="2881908" y="403324"/>
                </a:cubicBezTo>
                <a:cubicBezTo>
                  <a:pt x="2882900" y="412006"/>
                  <a:pt x="2883396" y="419447"/>
                  <a:pt x="2883396" y="425649"/>
                </a:cubicBezTo>
                <a:cubicBezTo>
                  <a:pt x="2883396" y="429121"/>
                  <a:pt x="2877939" y="431602"/>
                  <a:pt x="2867025" y="433090"/>
                </a:cubicBezTo>
                <a:lnTo>
                  <a:pt x="2853630" y="431602"/>
                </a:lnTo>
                <a:lnTo>
                  <a:pt x="2843212" y="433090"/>
                </a:lnTo>
                <a:cubicBezTo>
                  <a:pt x="2834531" y="432098"/>
                  <a:pt x="2829074" y="431602"/>
                  <a:pt x="2826842" y="431602"/>
                </a:cubicBezTo>
                <a:cubicBezTo>
                  <a:pt x="2800796" y="433586"/>
                  <a:pt x="2786906" y="434578"/>
                  <a:pt x="2785170" y="434578"/>
                </a:cubicBezTo>
                <a:cubicBezTo>
                  <a:pt x="2777232" y="434578"/>
                  <a:pt x="2773263" y="426641"/>
                  <a:pt x="2773263" y="410766"/>
                </a:cubicBezTo>
                <a:lnTo>
                  <a:pt x="2776240" y="369094"/>
                </a:lnTo>
                <a:lnTo>
                  <a:pt x="2774752" y="361652"/>
                </a:lnTo>
                <a:cubicBezTo>
                  <a:pt x="2775744" y="353219"/>
                  <a:pt x="2776240" y="346274"/>
                  <a:pt x="2776240" y="340816"/>
                </a:cubicBezTo>
                <a:cubicBezTo>
                  <a:pt x="2774504" y="336352"/>
                  <a:pt x="2773015" y="325438"/>
                  <a:pt x="2771775" y="308074"/>
                </a:cubicBezTo>
                <a:cubicBezTo>
                  <a:pt x="2772767" y="304354"/>
                  <a:pt x="2773263" y="299889"/>
                  <a:pt x="2773263" y="294680"/>
                </a:cubicBezTo>
                <a:lnTo>
                  <a:pt x="2771775" y="288727"/>
                </a:lnTo>
                <a:cubicBezTo>
                  <a:pt x="2773760" y="283518"/>
                  <a:pt x="2774752" y="278061"/>
                  <a:pt x="2774752" y="272356"/>
                </a:cubicBezTo>
                <a:cubicBezTo>
                  <a:pt x="2774752" y="270123"/>
                  <a:pt x="2774255" y="268139"/>
                  <a:pt x="2773263" y="266402"/>
                </a:cubicBezTo>
                <a:lnTo>
                  <a:pt x="2776240" y="239613"/>
                </a:lnTo>
                <a:lnTo>
                  <a:pt x="2774752" y="236637"/>
                </a:lnTo>
                <a:cubicBezTo>
                  <a:pt x="2774752" y="235893"/>
                  <a:pt x="2775248" y="232916"/>
                  <a:pt x="2776240" y="227707"/>
                </a:cubicBezTo>
                <a:cubicBezTo>
                  <a:pt x="2774255" y="210096"/>
                  <a:pt x="2773263" y="198686"/>
                  <a:pt x="2773263" y="193477"/>
                </a:cubicBezTo>
                <a:cubicBezTo>
                  <a:pt x="2773263" y="191492"/>
                  <a:pt x="2774255" y="185539"/>
                  <a:pt x="2776240" y="175617"/>
                </a:cubicBezTo>
                <a:lnTo>
                  <a:pt x="2773263" y="169664"/>
                </a:lnTo>
                <a:cubicBezTo>
                  <a:pt x="2775248" y="142627"/>
                  <a:pt x="2776240" y="120798"/>
                  <a:pt x="2776240" y="104179"/>
                </a:cubicBezTo>
                <a:cubicBezTo>
                  <a:pt x="2776240" y="101699"/>
                  <a:pt x="2775248" y="96242"/>
                  <a:pt x="2773263" y="87808"/>
                </a:cubicBezTo>
                <a:lnTo>
                  <a:pt x="2774752" y="74414"/>
                </a:lnTo>
                <a:cubicBezTo>
                  <a:pt x="2774752" y="72677"/>
                  <a:pt x="2774255" y="66724"/>
                  <a:pt x="2773263" y="56554"/>
                </a:cubicBezTo>
                <a:cubicBezTo>
                  <a:pt x="2775248" y="49609"/>
                  <a:pt x="2776240" y="43656"/>
                  <a:pt x="2776240" y="38695"/>
                </a:cubicBezTo>
                <a:cubicBezTo>
                  <a:pt x="2776240" y="37703"/>
                  <a:pt x="2775248" y="33734"/>
                  <a:pt x="2773263" y="26789"/>
                </a:cubicBezTo>
                <a:lnTo>
                  <a:pt x="2773263" y="25300"/>
                </a:lnTo>
                <a:cubicBezTo>
                  <a:pt x="2773263" y="19347"/>
                  <a:pt x="2776240" y="15379"/>
                  <a:pt x="2782193" y="13394"/>
                </a:cubicBezTo>
                <a:close/>
                <a:moveTo>
                  <a:pt x="1380530" y="13394"/>
                </a:moveTo>
                <a:lnTo>
                  <a:pt x="1390947" y="13394"/>
                </a:lnTo>
                <a:cubicBezTo>
                  <a:pt x="1397893" y="13394"/>
                  <a:pt x="1401862" y="13890"/>
                  <a:pt x="1402854" y="14882"/>
                </a:cubicBezTo>
                <a:cubicBezTo>
                  <a:pt x="1409551" y="13890"/>
                  <a:pt x="1415008" y="13394"/>
                  <a:pt x="1419225" y="13394"/>
                </a:cubicBezTo>
                <a:lnTo>
                  <a:pt x="1462385" y="13394"/>
                </a:lnTo>
                <a:cubicBezTo>
                  <a:pt x="1477268" y="13394"/>
                  <a:pt x="1484710" y="19843"/>
                  <a:pt x="1484710" y="32742"/>
                </a:cubicBezTo>
                <a:cubicBezTo>
                  <a:pt x="1482725" y="45888"/>
                  <a:pt x="1481733" y="56802"/>
                  <a:pt x="1481733" y="65484"/>
                </a:cubicBezTo>
                <a:lnTo>
                  <a:pt x="1484710" y="77390"/>
                </a:lnTo>
                <a:lnTo>
                  <a:pt x="1481733" y="84832"/>
                </a:lnTo>
                <a:cubicBezTo>
                  <a:pt x="1483717" y="89793"/>
                  <a:pt x="1484710" y="93761"/>
                  <a:pt x="1484710" y="96738"/>
                </a:cubicBezTo>
                <a:cubicBezTo>
                  <a:pt x="1483717" y="117574"/>
                  <a:pt x="1483221" y="131961"/>
                  <a:pt x="1483221" y="139898"/>
                </a:cubicBezTo>
                <a:cubicBezTo>
                  <a:pt x="1483221" y="140890"/>
                  <a:pt x="1483717" y="142379"/>
                  <a:pt x="1484710" y="144363"/>
                </a:cubicBezTo>
                <a:lnTo>
                  <a:pt x="1483221" y="153293"/>
                </a:lnTo>
                <a:lnTo>
                  <a:pt x="1483221" y="165199"/>
                </a:lnTo>
                <a:cubicBezTo>
                  <a:pt x="1483221" y="171649"/>
                  <a:pt x="1483717" y="178098"/>
                  <a:pt x="1484710" y="184547"/>
                </a:cubicBezTo>
                <a:cubicBezTo>
                  <a:pt x="1482725" y="196205"/>
                  <a:pt x="1481733" y="204639"/>
                  <a:pt x="1481733" y="209848"/>
                </a:cubicBezTo>
                <a:cubicBezTo>
                  <a:pt x="1482725" y="224234"/>
                  <a:pt x="1483221" y="232172"/>
                  <a:pt x="1483221" y="233660"/>
                </a:cubicBezTo>
                <a:cubicBezTo>
                  <a:pt x="1482229" y="242342"/>
                  <a:pt x="1481733" y="247799"/>
                  <a:pt x="1481733" y="250031"/>
                </a:cubicBezTo>
                <a:lnTo>
                  <a:pt x="1483221" y="257473"/>
                </a:lnTo>
                <a:cubicBezTo>
                  <a:pt x="1482229" y="262682"/>
                  <a:pt x="1481733" y="267643"/>
                  <a:pt x="1481733" y="272356"/>
                </a:cubicBezTo>
                <a:cubicBezTo>
                  <a:pt x="1483717" y="278805"/>
                  <a:pt x="1484710" y="283270"/>
                  <a:pt x="1484710" y="285750"/>
                </a:cubicBezTo>
                <a:cubicBezTo>
                  <a:pt x="1484710" y="290711"/>
                  <a:pt x="1483717" y="293191"/>
                  <a:pt x="1481733" y="293191"/>
                </a:cubicBezTo>
                <a:lnTo>
                  <a:pt x="1483221" y="296168"/>
                </a:lnTo>
                <a:lnTo>
                  <a:pt x="1483221" y="300633"/>
                </a:lnTo>
                <a:cubicBezTo>
                  <a:pt x="1483221" y="309066"/>
                  <a:pt x="1483717" y="317996"/>
                  <a:pt x="1484710" y="327422"/>
                </a:cubicBezTo>
                <a:cubicBezTo>
                  <a:pt x="1484710" y="329406"/>
                  <a:pt x="1483717" y="332879"/>
                  <a:pt x="1481733" y="337840"/>
                </a:cubicBezTo>
                <a:cubicBezTo>
                  <a:pt x="1482725" y="346274"/>
                  <a:pt x="1483221" y="353219"/>
                  <a:pt x="1483221" y="358676"/>
                </a:cubicBezTo>
                <a:lnTo>
                  <a:pt x="1483221" y="370582"/>
                </a:lnTo>
                <a:cubicBezTo>
                  <a:pt x="1483221" y="376039"/>
                  <a:pt x="1482725" y="382984"/>
                  <a:pt x="1481733" y="391418"/>
                </a:cubicBezTo>
                <a:cubicBezTo>
                  <a:pt x="1482725" y="392906"/>
                  <a:pt x="1483221" y="395883"/>
                  <a:pt x="1483221" y="400348"/>
                </a:cubicBezTo>
                <a:cubicBezTo>
                  <a:pt x="1483221" y="401340"/>
                  <a:pt x="1482725" y="401836"/>
                  <a:pt x="1481733" y="401836"/>
                </a:cubicBezTo>
                <a:lnTo>
                  <a:pt x="1483221" y="409277"/>
                </a:lnTo>
                <a:lnTo>
                  <a:pt x="1483221" y="424160"/>
                </a:lnTo>
                <a:cubicBezTo>
                  <a:pt x="1483221" y="431106"/>
                  <a:pt x="1478756" y="434578"/>
                  <a:pt x="1469827" y="434578"/>
                </a:cubicBezTo>
                <a:lnTo>
                  <a:pt x="1465362" y="434578"/>
                </a:lnTo>
                <a:cubicBezTo>
                  <a:pt x="1461393" y="434578"/>
                  <a:pt x="1454944" y="433586"/>
                  <a:pt x="1446014" y="431602"/>
                </a:cubicBezTo>
                <a:lnTo>
                  <a:pt x="1431131" y="433090"/>
                </a:lnTo>
                <a:cubicBezTo>
                  <a:pt x="1430387" y="433090"/>
                  <a:pt x="1426419" y="432594"/>
                  <a:pt x="1419225" y="431602"/>
                </a:cubicBezTo>
                <a:lnTo>
                  <a:pt x="1410295" y="433090"/>
                </a:lnTo>
                <a:cubicBezTo>
                  <a:pt x="1400869" y="432098"/>
                  <a:pt x="1391940" y="431602"/>
                  <a:pt x="1383506" y="431602"/>
                </a:cubicBezTo>
                <a:lnTo>
                  <a:pt x="1377553" y="431602"/>
                </a:lnTo>
                <a:cubicBezTo>
                  <a:pt x="1375569" y="431106"/>
                  <a:pt x="1373584" y="428625"/>
                  <a:pt x="1371600" y="424160"/>
                </a:cubicBezTo>
                <a:cubicBezTo>
                  <a:pt x="1371600" y="418951"/>
                  <a:pt x="1372592" y="408533"/>
                  <a:pt x="1374576" y="392906"/>
                </a:cubicBezTo>
                <a:cubicBezTo>
                  <a:pt x="1373584" y="387697"/>
                  <a:pt x="1373088" y="381744"/>
                  <a:pt x="1373088" y="375047"/>
                </a:cubicBezTo>
                <a:cubicBezTo>
                  <a:pt x="1373088" y="374055"/>
                  <a:pt x="1373584" y="373559"/>
                  <a:pt x="1374576" y="373559"/>
                </a:cubicBezTo>
                <a:lnTo>
                  <a:pt x="1373088" y="370582"/>
                </a:lnTo>
                <a:lnTo>
                  <a:pt x="1373088" y="351234"/>
                </a:lnTo>
                <a:cubicBezTo>
                  <a:pt x="1373088" y="346522"/>
                  <a:pt x="1373584" y="341561"/>
                  <a:pt x="1374576" y="336352"/>
                </a:cubicBezTo>
                <a:lnTo>
                  <a:pt x="1371600" y="309563"/>
                </a:lnTo>
                <a:lnTo>
                  <a:pt x="1373088" y="300633"/>
                </a:lnTo>
                <a:lnTo>
                  <a:pt x="1371600" y="285750"/>
                </a:lnTo>
                <a:cubicBezTo>
                  <a:pt x="1371600" y="285006"/>
                  <a:pt x="1372096" y="282029"/>
                  <a:pt x="1373088" y="276820"/>
                </a:cubicBezTo>
                <a:lnTo>
                  <a:pt x="1371600" y="267891"/>
                </a:lnTo>
                <a:cubicBezTo>
                  <a:pt x="1372592" y="253008"/>
                  <a:pt x="1373088" y="240606"/>
                  <a:pt x="1373088" y="230684"/>
                </a:cubicBezTo>
                <a:lnTo>
                  <a:pt x="1373088" y="221754"/>
                </a:lnTo>
                <a:cubicBezTo>
                  <a:pt x="1373088" y="217537"/>
                  <a:pt x="1372592" y="212080"/>
                  <a:pt x="1371600" y="205383"/>
                </a:cubicBezTo>
                <a:lnTo>
                  <a:pt x="1373088" y="202406"/>
                </a:lnTo>
                <a:cubicBezTo>
                  <a:pt x="1372096" y="191492"/>
                  <a:pt x="1371600" y="182067"/>
                  <a:pt x="1371600" y="174129"/>
                </a:cubicBezTo>
                <a:lnTo>
                  <a:pt x="1371600" y="168176"/>
                </a:lnTo>
                <a:cubicBezTo>
                  <a:pt x="1371600" y="163959"/>
                  <a:pt x="1372592" y="159990"/>
                  <a:pt x="1374576" y="156269"/>
                </a:cubicBezTo>
                <a:cubicBezTo>
                  <a:pt x="1373584" y="145355"/>
                  <a:pt x="1373088" y="135929"/>
                  <a:pt x="1373088" y="127992"/>
                </a:cubicBezTo>
                <a:lnTo>
                  <a:pt x="1373088" y="116086"/>
                </a:lnTo>
                <a:cubicBezTo>
                  <a:pt x="1373088" y="113853"/>
                  <a:pt x="1372592" y="111869"/>
                  <a:pt x="1371600" y="110132"/>
                </a:cubicBezTo>
                <a:cubicBezTo>
                  <a:pt x="1372592" y="108396"/>
                  <a:pt x="1373088" y="106412"/>
                  <a:pt x="1373088" y="104179"/>
                </a:cubicBezTo>
                <a:cubicBezTo>
                  <a:pt x="1373088" y="99963"/>
                  <a:pt x="1372592" y="95994"/>
                  <a:pt x="1371600" y="92273"/>
                </a:cubicBezTo>
                <a:cubicBezTo>
                  <a:pt x="1372592" y="85328"/>
                  <a:pt x="1373088" y="79375"/>
                  <a:pt x="1373088" y="74414"/>
                </a:cubicBezTo>
                <a:lnTo>
                  <a:pt x="1371600" y="63996"/>
                </a:lnTo>
                <a:lnTo>
                  <a:pt x="1374576" y="58043"/>
                </a:lnTo>
                <a:lnTo>
                  <a:pt x="1371600" y="20836"/>
                </a:lnTo>
                <a:close/>
                <a:moveTo>
                  <a:pt x="724793" y="13394"/>
                </a:moveTo>
                <a:lnTo>
                  <a:pt x="733722" y="14882"/>
                </a:lnTo>
                <a:cubicBezTo>
                  <a:pt x="740420" y="13890"/>
                  <a:pt x="745877" y="13394"/>
                  <a:pt x="750094" y="13394"/>
                </a:cubicBezTo>
                <a:cubicBezTo>
                  <a:pt x="751086" y="13394"/>
                  <a:pt x="751582" y="13890"/>
                  <a:pt x="751582" y="14882"/>
                </a:cubicBezTo>
                <a:lnTo>
                  <a:pt x="759023" y="13394"/>
                </a:lnTo>
                <a:lnTo>
                  <a:pt x="767953" y="13394"/>
                </a:lnTo>
                <a:cubicBezTo>
                  <a:pt x="773162" y="13394"/>
                  <a:pt x="777627" y="13890"/>
                  <a:pt x="781347" y="14882"/>
                </a:cubicBezTo>
                <a:cubicBezTo>
                  <a:pt x="786556" y="13890"/>
                  <a:pt x="791517" y="13394"/>
                  <a:pt x="796230" y="13394"/>
                </a:cubicBezTo>
                <a:lnTo>
                  <a:pt x="820043" y="13394"/>
                </a:lnTo>
                <a:cubicBezTo>
                  <a:pt x="821531" y="13394"/>
                  <a:pt x="823515" y="15379"/>
                  <a:pt x="825996" y="19347"/>
                </a:cubicBezTo>
                <a:lnTo>
                  <a:pt x="825996" y="20836"/>
                </a:lnTo>
                <a:cubicBezTo>
                  <a:pt x="825996" y="28773"/>
                  <a:pt x="825500" y="38199"/>
                  <a:pt x="824508" y="49113"/>
                </a:cubicBezTo>
                <a:cubicBezTo>
                  <a:pt x="826492" y="53082"/>
                  <a:pt x="827484" y="56058"/>
                  <a:pt x="827484" y="58043"/>
                </a:cubicBezTo>
                <a:cubicBezTo>
                  <a:pt x="825500" y="61267"/>
                  <a:pt x="824508" y="64244"/>
                  <a:pt x="824508" y="66972"/>
                </a:cubicBezTo>
                <a:cubicBezTo>
                  <a:pt x="824508" y="75158"/>
                  <a:pt x="825500" y="85576"/>
                  <a:pt x="827484" y="98226"/>
                </a:cubicBezTo>
                <a:lnTo>
                  <a:pt x="825996" y="104179"/>
                </a:lnTo>
                <a:cubicBezTo>
                  <a:pt x="825996" y="105172"/>
                  <a:pt x="826492" y="106660"/>
                  <a:pt x="827484" y="108644"/>
                </a:cubicBezTo>
                <a:cubicBezTo>
                  <a:pt x="826492" y="117078"/>
                  <a:pt x="825996" y="124023"/>
                  <a:pt x="825996" y="129480"/>
                </a:cubicBezTo>
                <a:lnTo>
                  <a:pt x="825996" y="138410"/>
                </a:lnTo>
                <a:lnTo>
                  <a:pt x="827484" y="147339"/>
                </a:lnTo>
                <a:cubicBezTo>
                  <a:pt x="825500" y="152300"/>
                  <a:pt x="824508" y="155773"/>
                  <a:pt x="824508" y="157757"/>
                </a:cubicBezTo>
                <a:cubicBezTo>
                  <a:pt x="826492" y="168176"/>
                  <a:pt x="827484" y="173633"/>
                  <a:pt x="827484" y="174129"/>
                </a:cubicBezTo>
                <a:cubicBezTo>
                  <a:pt x="825500" y="180578"/>
                  <a:pt x="824508" y="187027"/>
                  <a:pt x="824508" y="193477"/>
                </a:cubicBezTo>
                <a:cubicBezTo>
                  <a:pt x="824508" y="199430"/>
                  <a:pt x="825500" y="208856"/>
                  <a:pt x="827484" y="221754"/>
                </a:cubicBezTo>
                <a:cubicBezTo>
                  <a:pt x="827484" y="222498"/>
                  <a:pt x="826988" y="226467"/>
                  <a:pt x="825996" y="233660"/>
                </a:cubicBezTo>
                <a:cubicBezTo>
                  <a:pt x="825996" y="236637"/>
                  <a:pt x="826492" y="238125"/>
                  <a:pt x="827484" y="238125"/>
                </a:cubicBezTo>
                <a:lnTo>
                  <a:pt x="825996" y="255984"/>
                </a:lnTo>
                <a:lnTo>
                  <a:pt x="825996" y="284262"/>
                </a:lnTo>
                <a:cubicBezTo>
                  <a:pt x="825996" y="290711"/>
                  <a:pt x="825500" y="297160"/>
                  <a:pt x="824508" y="303609"/>
                </a:cubicBezTo>
                <a:cubicBezTo>
                  <a:pt x="826492" y="316508"/>
                  <a:pt x="827484" y="325934"/>
                  <a:pt x="827484" y="331887"/>
                </a:cubicBezTo>
                <a:lnTo>
                  <a:pt x="825996" y="334863"/>
                </a:lnTo>
                <a:cubicBezTo>
                  <a:pt x="826988" y="336600"/>
                  <a:pt x="827484" y="338584"/>
                  <a:pt x="827484" y="340816"/>
                </a:cubicBezTo>
                <a:cubicBezTo>
                  <a:pt x="827484" y="345777"/>
                  <a:pt x="826492" y="351731"/>
                  <a:pt x="824508" y="358676"/>
                </a:cubicBezTo>
                <a:cubicBezTo>
                  <a:pt x="826492" y="362397"/>
                  <a:pt x="827484" y="366365"/>
                  <a:pt x="827484" y="370582"/>
                </a:cubicBezTo>
                <a:lnTo>
                  <a:pt x="827484" y="385465"/>
                </a:lnTo>
                <a:cubicBezTo>
                  <a:pt x="827484" y="390426"/>
                  <a:pt x="826492" y="396379"/>
                  <a:pt x="824508" y="403324"/>
                </a:cubicBezTo>
                <a:cubicBezTo>
                  <a:pt x="825500" y="412006"/>
                  <a:pt x="825996" y="419447"/>
                  <a:pt x="825996" y="425649"/>
                </a:cubicBezTo>
                <a:cubicBezTo>
                  <a:pt x="825996" y="429121"/>
                  <a:pt x="820539" y="431602"/>
                  <a:pt x="809625" y="433090"/>
                </a:cubicBezTo>
                <a:lnTo>
                  <a:pt x="796230" y="431602"/>
                </a:lnTo>
                <a:lnTo>
                  <a:pt x="785812" y="433090"/>
                </a:lnTo>
                <a:cubicBezTo>
                  <a:pt x="777131" y="432098"/>
                  <a:pt x="771674" y="431602"/>
                  <a:pt x="769441" y="431602"/>
                </a:cubicBezTo>
                <a:cubicBezTo>
                  <a:pt x="743396" y="433586"/>
                  <a:pt x="729506" y="434578"/>
                  <a:pt x="727769" y="434578"/>
                </a:cubicBezTo>
                <a:cubicBezTo>
                  <a:pt x="719832" y="434578"/>
                  <a:pt x="715863" y="426641"/>
                  <a:pt x="715863" y="410766"/>
                </a:cubicBezTo>
                <a:lnTo>
                  <a:pt x="718840" y="369094"/>
                </a:lnTo>
                <a:lnTo>
                  <a:pt x="717351" y="361652"/>
                </a:lnTo>
                <a:cubicBezTo>
                  <a:pt x="718344" y="353219"/>
                  <a:pt x="718840" y="346274"/>
                  <a:pt x="718840" y="340816"/>
                </a:cubicBezTo>
                <a:cubicBezTo>
                  <a:pt x="717103" y="336352"/>
                  <a:pt x="715615" y="325438"/>
                  <a:pt x="714375" y="308074"/>
                </a:cubicBezTo>
                <a:cubicBezTo>
                  <a:pt x="715367" y="304354"/>
                  <a:pt x="715863" y="299889"/>
                  <a:pt x="715863" y="294680"/>
                </a:cubicBezTo>
                <a:lnTo>
                  <a:pt x="714375" y="288727"/>
                </a:lnTo>
                <a:cubicBezTo>
                  <a:pt x="716359" y="283518"/>
                  <a:pt x="717351" y="278061"/>
                  <a:pt x="717351" y="272356"/>
                </a:cubicBezTo>
                <a:cubicBezTo>
                  <a:pt x="717351" y="270123"/>
                  <a:pt x="716855" y="268139"/>
                  <a:pt x="715863" y="266402"/>
                </a:cubicBezTo>
                <a:lnTo>
                  <a:pt x="718840" y="239613"/>
                </a:lnTo>
                <a:lnTo>
                  <a:pt x="717351" y="236637"/>
                </a:lnTo>
                <a:cubicBezTo>
                  <a:pt x="717351" y="235893"/>
                  <a:pt x="717847" y="232916"/>
                  <a:pt x="718840" y="227707"/>
                </a:cubicBezTo>
                <a:cubicBezTo>
                  <a:pt x="716855" y="210096"/>
                  <a:pt x="715863" y="198686"/>
                  <a:pt x="715863" y="193477"/>
                </a:cubicBezTo>
                <a:cubicBezTo>
                  <a:pt x="715863" y="191492"/>
                  <a:pt x="716855" y="185539"/>
                  <a:pt x="718840" y="175617"/>
                </a:cubicBezTo>
                <a:lnTo>
                  <a:pt x="715863" y="169664"/>
                </a:lnTo>
                <a:cubicBezTo>
                  <a:pt x="717847" y="142627"/>
                  <a:pt x="718840" y="120798"/>
                  <a:pt x="718840" y="104179"/>
                </a:cubicBezTo>
                <a:cubicBezTo>
                  <a:pt x="718840" y="101699"/>
                  <a:pt x="717847" y="96242"/>
                  <a:pt x="715863" y="87808"/>
                </a:cubicBezTo>
                <a:lnTo>
                  <a:pt x="717351" y="74414"/>
                </a:lnTo>
                <a:cubicBezTo>
                  <a:pt x="717351" y="72677"/>
                  <a:pt x="716855" y="66724"/>
                  <a:pt x="715863" y="56554"/>
                </a:cubicBezTo>
                <a:cubicBezTo>
                  <a:pt x="717847" y="49609"/>
                  <a:pt x="718840" y="43656"/>
                  <a:pt x="718840" y="38695"/>
                </a:cubicBezTo>
                <a:cubicBezTo>
                  <a:pt x="718840" y="37703"/>
                  <a:pt x="717847" y="33734"/>
                  <a:pt x="715863" y="26789"/>
                </a:cubicBezTo>
                <a:lnTo>
                  <a:pt x="715863" y="25300"/>
                </a:lnTo>
                <a:cubicBezTo>
                  <a:pt x="715863" y="19347"/>
                  <a:pt x="718840" y="15379"/>
                  <a:pt x="724793" y="13394"/>
                </a:cubicBezTo>
                <a:close/>
                <a:moveTo>
                  <a:pt x="72926" y="13394"/>
                </a:moveTo>
                <a:lnTo>
                  <a:pt x="83344" y="13394"/>
                </a:lnTo>
                <a:cubicBezTo>
                  <a:pt x="90289" y="13394"/>
                  <a:pt x="94258" y="13890"/>
                  <a:pt x="95250" y="14882"/>
                </a:cubicBezTo>
                <a:cubicBezTo>
                  <a:pt x="101947" y="13890"/>
                  <a:pt x="107404" y="13394"/>
                  <a:pt x="111621" y="13394"/>
                </a:cubicBezTo>
                <a:lnTo>
                  <a:pt x="154781" y="13394"/>
                </a:lnTo>
                <a:cubicBezTo>
                  <a:pt x="169664" y="13394"/>
                  <a:pt x="177105" y="19843"/>
                  <a:pt x="177105" y="32742"/>
                </a:cubicBezTo>
                <a:cubicBezTo>
                  <a:pt x="175121" y="48369"/>
                  <a:pt x="174129" y="58291"/>
                  <a:pt x="174129" y="62507"/>
                </a:cubicBezTo>
                <a:cubicBezTo>
                  <a:pt x="174129" y="63500"/>
                  <a:pt x="175121" y="68461"/>
                  <a:pt x="177105" y="77390"/>
                </a:cubicBezTo>
                <a:cubicBezTo>
                  <a:pt x="177105" y="82351"/>
                  <a:pt x="176113" y="84832"/>
                  <a:pt x="174129" y="84832"/>
                </a:cubicBezTo>
                <a:cubicBezTo>
                  <a:pt x="176113" y="88800"/>
                  <a:pt x="177105" y="92273"/>
                  <a:pt x="177105" y="95250"/>
                </a:cubicBezTo>
                <a:cubicBezTo>
                  <a:pt x="176113" y="116582"/>
                  <a:pt x="175617" y="131465"/>
                  <a:pt x="175617" y="139898"/>
                </a:cubicBezTo>
                <a:cubicBezTo>
                  <a:pt x="175617" y="140890"/>
                  <a:pt x="176113" y="142379"/>
                  <a:pt x="177105" y="144363"/>
                </a:cubicBezTo>
                <a:lnTo>
                  <a:pt x="175617" y="153293"/>
                </a:lnTo>
                <a:lnTo>
                  <a:pt x="175617" y="165199"/>
                </a:lnTo>
                <a:cubicBezTo>
                  <a:pt x="175617" y="171649"/>
                  <a:pt x="176113" y="178098"/>
                  <a:pt x="177105" y="184547"/>
                </a:cubicBezTo>
                <a:cubicBezTo>
                  <a:pt x="175121" y="196205"/>
                  <a:pt x="174129" y="204639"/>
                  <a:pt x="174129" y="209848"/>
                </a:cubicBezTo>
                <a:cubicBezTo>
                  <a:pt x="175121" y="224234"/>
                  <a:pt x="175617" y="232172"/>
                  <a:pt x="175617" y="233660"/>
                </a:cubicBezTo>
                <a:cubicBezTo>
                  <a:pt x="174625" y="242342"/>
                  <a:pt x="174129" y="247799"/>
                  <a:pt x="174129" y="250031"/>
                </a:cubicBezTo>
                <a:lnTo>
                  <a:pt x="175617" y="257473"/>
                </a:lnTo>
                <a:cubicBezTo>
                  <a:pt x="174625" y="262682"/>
                  <a:pt x="174129" y="267643"/>
                  <a:pt x="174129" y="272356"/>
                </a:cubicBezTo>
                <a:cubicBezTo>
                  <a:pt x="176113" y="278805"/>
                  <a:pt x="177105" y="283270"/>
                  <a:pt x="177105" y="285750"/>
                </a:cubicBezTo>
                <a:cubicBezTo>
                  <a:pt x="177105" y="290711"/>
                  <a:pt x="176113" y="293191"/>
                  <a:pt x="174129" y="293191"/>
                </a:cubicBezTo>
                <a:lnTo>
                  <a:pt x="175617" y="296168"/>
                </a:lnTo>
                <a:lnTo>
                  <a:pt x="175617" y="300633"/>
                </a:lnTo>
                <a:cubicBezTo>
                  <a:pt x="175617" y="309066"/>
                  <a:pt x="176113" y="317996"/>
                  <a:pt x="177105" y="327422"/>
                </a:cubicBezTo>
                <a:cubicBezTo>
                  <a:pt x="177105" y="329406"/>
                  <a:pt x="176113" y="332879"/>
                  <a:pt x="174129" y="337840"/>
                </a:cubicBezTo>
                <a:cubicBezTo>
                  <a:pt x="175121" y="346274"/>
                  <a:pt x="175617" y="353219"/>
                  <a:pt x="175617" y="358676"/>
                </a:cubicBezTo>
                <a:lnTo>
                  <a:pt x="175617" y="370582"/>
                </a:lnTo>
                <a:cubicBezTo>
                  <a:pt x="175617" y="376039"/>
                  <a:pt x="175121" y="382984"/>
                  <a:pt x="174129" y="391418"/>
                </a:cubicBezTo>
                <a:cubicBezTo>
                  <a:pt x="175121" y="392906"/>
                  <a:pt x="175617" y="395883"/>
                  <a:pt x="175617" y="400348"/>
                </a:cubicBezTo>
                <a:cubicBezTo>
                  <a:pt x="175617" y="401340"/>
                  <a:pt x="175121" y="401836"/>
                  <a:pt x="174129" y="401836"/>
                </a:cubicBezTo>
                <a:lnTo>
                  <a:pt x="175617" y="409277"/>
                </a:lnTo>
                <a:lnTo>
                  <a:pt x="175617" y="424160"/>
                </a:lnTo>
                <a:cubicBezTo>
                  <a:pt x="175617" y="431106"/>
                  <a:pt x="171152" y="434578"/>
                  <a:pt x="162222" y="434578"/>
                </a:cubicBezTo>
                <a:lnTo>
                  <a:pt x="157758" y="434578"/>
                </a:lnTo>
                <a:cubicBezTo>
                  <a:pt x="153789" y="434578"/>
                  <a:pt x="147340" y="433586"/>
                  <a:pt x="138410" y="431602"/>
                </a:cubicBezTo>
                <a:lnTo>
                  <a:pt x="123527" y="433090"/>
                </a:lnTo>
                <a:cubicBezTo>
                  <a:pt x="122783" y="433090"/>
                  <a:pt x="118814" y="432594"/>
                  <a:pt x="111621" y="431602"/>
                </a:cubicBezTo>
                <a:lnTo>
                  <a:pt x="102691" y="433090"/>
                </a:lnTo>
                <a:cubicBezTo>
                  <a:pt x="93265" y="432098"/>
                  <a:pt x="84336" y="431602"/>
                  <a:pt x="75902" y="431602"/>
                </a:cubicBezTo>
                <a:lnTo>
                  <a:pt x="69949" y="431602"/>
                </a:lnTo>
                <a:cubicBezTo>
                  <a:pt x="67965" y="431106"/>
                  <a:pt x="65980" y="428625"/>
                  <a:pt x="63996" y="424160"/>
                </a:cubicBezTo>
                <a:cubicBezTo>
                  <a:pt x="63996" y="418951"/>
                  <a:pt x="64988" y="408533"/>
                  <a:pt x="66972" y="392906"/>
                </a:cubicBezTo>
                <a:cubicBezTo>
                  <a:pt x="65980" y="387697"/>
                  <a:pt x="65484" y="381744"/>
                  <a:pt x="65484" y="375047"/>
                </a:cubicBezTo>
                <a:cubicBezTo>
                  <a:pt x="65484" y="374055"/>
                  <a:pt x="65980" y="373559"/>
                  <a:pt x="66972" y="373559"/>
                </a:cubicBezTo>
                <a:lnTo>
                  <a:pt x="65484" y="370582"/>
                </a:lnTo>
                <a:lnTo>
                  <a:pt x="65484" y="351234"/>
                </a:lnTo>
                <a:cubicBezTo>
                  <a:pt x="65484" y="346522"/>
                  <a:pt x="65980" y="341561"/>
                  <a:pt x="66972" y="336352"/>
                </a:cubicBezTo>
                <a:lnTo>
                  <a:pt x="63996" y="309563"/>
                </a:lnTo>
                <a:lnTo>
                  <a:pt x="65484" y="300633"/>
                </a:lnTo>
                <a:lnTo>
                  <a:pt x="63996" y="285750"/>
                </a:lnTo>
                <a:cubicBezTo>
                  <a:pt x="63996" y="285006"/>
                  <a:pt x="64492" y="282029"/>
                  <a:pt x="65484" y="276820"/>
                </a:cubicBezTo>
                <a:lnTo>
                  <a:pt x="63996" y="267891"/>
                </a:lnTo>
                <a:cubicBezTo>
                  <a:pt x="64988" y="253008"/>
                  <a:pt x="65484" y="240606"/>
                  <a:pt x="65484" y="230684"/>
                </a:cubicBezTo>
                <a:lnTo>
                  <a:pt x="65484" y="221754"/>
                </a:lnTo>
                <a:cubicBezTo>
                  <a:pt x="65484" y="217537"/>
                  <a:pt x="64988" y="212080"/>
                  <a:pt x="63996" y="205383"/>
                </a:cubicBezTo>
                <a:lnTo>
                  <a:pt x="65484" y="202406"/>
                </a:lnTo>
                <a:cubicBezTo>
                  <a:pt x="64492" y="191492"/>
                  <a:pt x="63996" y="182067"/>
                  <a:pt x="63996" y="174129"/>
                </a:cubicBezTo>
                <a:lnTo>
                  <a:pt x="63996" y="168176"/>
                </a:lnTo>
                <a:cubicBezTo>
                  <a:pt x="63996" y="163959"/>
                  <a:pt x="64988" y="159990"/>
                  <a:pt x="66972" y="156269"/>
                </a:cubicBezTo>
                <a:cubicBezTo>
                  <a:pt x="65980" y="145355"/>
                  <a:pt x="65484" y="135929"/>
                  <a:pt x="65484" y="127992"/>
                </a:cubicBezTo>
                <a:lnTo>
                  <a:pt x="65484" y="116086"/>
                </a:lnTo>
                <a:cubicBezTo>
                  <a:pt x="65484" y="113853"/>
                  <a:pt x="64988" y="111869"/>
                  <a:pt x="63996" y="110132"/>
                </a:cubicBezTo>
                <a:lnTo>
                  <a:pt x="65484" y="107156"/>
                </a:lnTo>
                <a:cubicBezTo>
                  <a:pt x="64492" y="94754"/>
                  <a:pt x="63996" y="88304"/>
                  <a:pt x="63996" y="87808"/>
                </a:cubicBezTo>
                <a:cubicBezTo>
                  <a:pt x="64988" y="79127"/>
                  <a:pt x="65484" y="73670"/>
                  <a:pt x="65484" y="71437"/>
                </a:cubicBezTo>
                <a:cubicBezTo>
                  <a:pt x="63500" y="68213"/>
                  <a:pt x="62508" y="65236"/>
                  <a:pt x="62508" y="62507"/>
                </a:cubicBezTo>
                <a:cubicBezTo>
                  <a:pt x="63996" y="62507"/>
                  <a:pt x="65484" y="61019"/>
                  <a:pt x="66972" y="58043"/>
                </a:cubicBezTo>
                <a:cubicBezTo>
                  <a:pt x="66972" y="53082"/>
                  <a:pt x="65484" y="41672"/>
                  <a:pt x="62508" y="23812"/>
                </a:cubicBezTo>
                <a:cubicBezTo>
                  <a:pt x="62756" y="21332"/>
                  <a:pt x="66228" y="17859"/>
                  <a:pt x="72926" y="13394"/>
                </a:cubicBezTo>
                <a:close/>
                <a:moveTo>
                  <a:pt x="4542234" y="11906"/>
                </a:moveTo>
                <a:lnTo>
                  <a:pt x="4555629" y="11906"/>
                </a:lnTo>
                <a:cubicBezTo>
                  <a:pt x="4561582" y="12402"/>
                  <a:pt x="4564558" y="13890"/>
                  <a:pt x="4564558" y="16371"/>
                </a:cubicBezTo>
                <a:lnTo>
                  <a:pt x="4564558" y="22324"/>
                </a:lnTo>
                <a:cubicBezTo>
                  <a:pt x="4564558" y="24556"/>
                  <a:pt x="4564062" y="26541"/>
                  <a:pt x="4563070" y="28277"/>
                </a:cubicBezTo>
                <a:cubicBezTo>
                  <a:pt x="4566047" y="42416"/>
                  <a:pt x="4567535" y="54322"/>
                  <a:pt x="4567535" y="63996"/>
                </a:cubicBezTo>
                <a:lnTo>
                  <a:pt x="4567535" y="68461"/>
                </a:lnTo>
                <a:cubicBezTo>
                  <a:pt x="4567535" y="71189"/>
                  <a:pt x="4566543" y="74166"/>
                  <a:pt x="4564558" y="77390"/>
                </a:cubicBezTo>
                <a:cubicBezTo>
                  <a:pt x="4565550" y="84088"/>
                  <a:pt x="4566047" y="89545"/>
                  <a:pt x="4566047" y="93761"/>
                </a:cubicBezTo>
                <a:cubicBezTo>
                  <a:pt x="4566047" y="95250"/>
                  <a:pt x="4564558" y="96738"/>
                  <a:pt x="4561582" y="98226"/>
                </a:cubicBezTo>
                <a:lnTo>
                  <a:pt x="4546699" y="96738"/>
                </a:lnTo>
                <a:cubicBezTo>
                  <a:pt x="4540498" y="98722"/>
                  <a:pt x="4535537" y="99714"/>
                  <a:pt x="4531816" y="99714"/>
                </a:cubicBezTo>
                <a:cubicBezTo>
                  <a:pt x="4513957" y="99714"/>
                  <a:pt x="4505028" y="95746"/>
                  <a:pt x="4505028" y="87808"/>
                </a:cubicBezTo>
                <a:cubicBezTo>
                  <a:pt x="4504035" y="74662"/>
                  <a:pt x="4503539" y="63748"/>
                  <a:pt x="4503539" y="55066"/>
                </a:cubicBezTo>
                <a:lnTo>
                  <a:pt x="4505028" y="52089"/>
                </a:lnTo>
                <a:cubicBezTo>
                  <a:pt x="4504035" y="52089"/>
                  <a:pt x="4503043" y="42664"/>
                  <a:pt x="4502051" y="23812"/>
                </a:cubicBezTo>
                <a:cubicBezTo>
                  <a:pt x="4502051" y="18355"/>
                  <a:pt x="4504531" y="14882"/>
                  <a:pt x="4509492" y="13394"/>
                </a:cubicBezTo>
                <a:cubicBezTo>
                  <a:pt x="4516190" y="14386"/>
                  <a:pt x="4521646" y="14882"/>
                  <a:pt x="4525864" y="14882"/>
                </a:cubicBezTo>
                <a:lnTo>
                  <a:pt x="4530328" y="14882"/>
                </a:lnTo>
                <a:cubicBezTo>
                  <a:pt x="4531320" y="14882"/>
                  <a:pt x="4535289" y="13890"/>
                  <a:pt x="4542234" y="11906"/>
                </a:cubicBezTo>
                <a:close/>
                <a:moveTo>
                  <a:pt x="3859113" y="11906"/>
                </a:moveTo>
                <a:cubicBezTo>
                  <a:pt x="3885902" y="12898"/>
                  <a:pt x="3901777" y="13394"/>
                  <a:pt x="3906738" y="13394"/>
                </a:cubicBezTo>
                <a:cubicBezTo>
                  <a:pt x="3911699" y="14882"/>
                  <a:pt x="3914180" y="18355"/>
                  <a:pt x="3914180" y="23812"/>
                </a:cubicBezTo>
                <a:cubicBezTo>
                  <a:pt x="3914180" y="27781"/>
                  <a:pt x="3913187" y="33734"/>
                  <a:pt x="3911203" y="41672"/>
                </a:cubicBezTo>
                <a:cubicBezTo>
                  <a:pt x="3913187" y="62011"/>
                  <a:pt x="3914180" y="73918"/>
                  <a:pt x="3914180" y="77390"/>
                </a:cubicBezTo>
                <a:cubicBezTo>
                  <a:pt x="3914180" y="81855"/>
                  <a:pt x="3913187" y="95746"/>
                  <a:pt x="3911203" y="119062"/>
                </a:cubicBezTo>
                <a:lnTo>
                  <a:pt x="3912692" y="127992"/>
                </a:lnTo>
                <a:cubicBezTo>
                  <a:pt x="3912692" y="128984"/>
                  <a:pt x="3912195" y="130472"/>
                  <a:pt x="3911203" y="132457"/>
                </a:cubicBezTo>
                <a:cubicBezTo>
                  <a:pt x="3912195" y="137914"/>
                  <a:pt x="3912692" y="142379"/>
                  <a:pt x="3912692" y="145851"/>
                </a:cubicBezTo>
                <a:lnTo>
                  <a:pt x="3912692" y="154781"/>
                </a:lnTo>
                <a:cubicBezTo>
                  <a:pt x="3912692" y="158254"/>
                  <a:pt x="3912195" y="162718"/>
                  <a:pt x="3911203" y="168176"/>
                </a:cubicBezTo>
                <a:cubicBezTo>
                  <a:pt x="3912195" y="171152"/>
                  <a:pt x="3913187" y="172641"/>
                  <a:pt x="3914180" y="172641"/>
                </a:cubicBezTo>
                <a:lnTo>
                  <a:pt x="3912692" y="190500"/>
                </a:lnTo>
                <a:lnTo>
                  <a:pt x="3912692" y="211336"/>
                </a:lnTo>
                <a:cubicBezTo>
                  <a:pt x="3912692" y="217537"/>
                  <a:pt x="3913187" y="224979"/>
                  <a:pt x="3914180" y="233660"/>
                </a:cubicBezTo>
                <a:lnTo>
                  <a:pt x="3912692" y="242590"/>
                </a:lnTo>
                <a:lnTo>
                  <a:pt x="3914180" y="263426"/>
                </a:lnTo>
                <a:cubicBezTo>
                  <a:pt x="3912195" y="272356"/>
                  <a:pt x="3911203" y="277317"/>
                  <a:pt x="3911203" y="278309"/>
                </a:cubicBezTo>
                <a:cubicBezTo>
                  <a:pt x="3911203" y="280789"/>
                  <a:pt x="3911699" y="288231"/>
                  <a:pt x="3912692" y="300633"/>
                </a:cubicBezTo>
                <a:cubicBezTo>
                  <a:pt x="3912692" y="301377"/>
                  <a:pt x="3912195" y="304354"/>
                  <a:pt x="3911203" y="309563"/>
                </a:cubicBezTo>
                <a:lnTo>
                  <a:pt x="3912692" y="319981"/>
                </a:lnTo>
                <a:lnTo>
                  <a:pt x="3911203" y="330399"/>
                </a:lnTo>
                <a:cubicBezTo>
                  <a:pt x="3912195" y="332383"/>
                  <a:pt x="3912692" y="333871"/>
                  <a:pt x="3912692" y="334863"/>
                </a:cubicBezTo>
                <a:cubicBezTo>
                  <a:pt x="3912692" y="335856"/>
                  <a:pt x="3912195" y="336352"/>
                  <a:pt x="3911203" y="336352"/>
                </a:cubicBezTo>
                <a:lnTo>
                  <a:pt x="3912692" y="343793"/>
                </a:lnTo>
                <a:lnTo>
                  <a:pt x="3912692" y="345281"/>
                </a:lnTo>
                <a:cubicBezTo>
                  <a:pt x="3912692" y="349498"/>
                  <a:pt x="3912195" y="354955"/>
                  <a:pt x="3911203" y="361652"/>
                </a:cubicBezTo>
                <a:lnTo>
                  <a:pt x="3914180" y="369094"/>
                </a:lnTo>
                <a:cubicBezTo>
                  <a:pt x="3914180" y="369590"/>
                  <a:pt x="3913684" y="376039"/>
                  <a:pt x="3912692" y="388441"/>
                </a:cubicBezTo>
                <a:cubicBezTo>
                  <a:pt x="3913684" y="402828"/>
                  <a:pt x="3914180" y="410766"/>
                  <a:pt x="3914180" y="412254"/>
                </a:cubicBezTo>
                <a:cubicBezTo>
                  <a:pt x="3913187" y="414238"/>
                  <a:pt x="3912692" y="415727"/>
                  <a:pt x="3912692" y="416719"/>
                </a:cubicBezTo>
                <a:cubicBezTo>
                  <a:pt x="3913684" y="418455"/>
                  <a:pt x="3914180" y="420936"/>
                  <a:pt x="3914180" y="424160"/>
                </a:cubicBezTo>
                <a:cubicBezTo>
                  <a:pt x="3912692" y="429121"/>
                  <a:pt x="3909219" y="431602"/>
                  <a:pt x="3903762" y="431602"/>
                </a:cubicBezTo>
                <a:lnTo>
                  <a:pt x="3884414" y="431602"/>
                </a:lnTo>
                <a:cubicBezTo>
                  <a:pt x="3855144" y="433586"/>
                  <a:pt x="3839270" y="434578"/>
                  <a:pt x="3836789" y="434578"/>
                </a:cubicBezTo>
                <a:lnTo>
                  <a:pt x="3830836" y="434578"/>
                </a:lnTo>
                <a:cubicBezTo>
                  <a:pt x="3822898" y="433834"/>
                  <a:pt x="3818930" y="430361"/>
                  <a:pt x="3818930" y="424160"/>
                </a:cubicBezTo>
                <a:cubicBezTo>
                  <a:pt x="3820914" y="417711"/>
                  <a:pt x="3821906" y="413742"/>
                  <a:pt x="3821906" y="412254"/>
                </a:cubicBezTo>
                <a:cubicBezTo>
                  <a:pt x="3821906" y="410518"/>
                  <a:pt x="3821410" y="404565"/>
                  <a:pt x="3820418" y="394395"/>
                </a:cubicBezTo>
                <a:lnTo>
                  <a:pt x="3821906" y="391418"/>
                </a:lnTo>
                <a:cubicBezTo>
                  <a:pt x="3819922" y="386209"/>
                  <a:pt x="3818434" y="379760"/>
                  <a:pt x="3817442" y="372070"/>
                </a:cubicBezTo>
                <a:cubicBezTo>
                  <a:pt x="3819426" y="364877"/>
                  <a:pt x="3820418" y="357436"/>
                  <a:pt x="3820418" y="349746"/>
                </a:cubicBezTo>
                <a:lnTo>
                  <a:pt x="3818930" y="343793"/>
                </a:lnTo>
                <a:cubicBezTo>
                  <a:pt x="3819922" y="337840"/>
                  <a:pt x="3820914" y="334863"/>
                  <a:pt x="3821906" y="334863"/>
                </a:cubicBezTo>
                <a:lnTo>
                  <a:pt x="3820418" y="319981"/>
                </a:lnTo>
                <a:lnTo>
                  <a:pt x="3820418" y="314027"/>
                </a:lnTo>
                <a:cubicBezTo>
                  <a:pt x="3820418" y="307826"/>
                  <a:pt x="3820914" y="300385"/>
                  <a:pt x="3821906" y="291703"/>
                </a:cubicBezTo>
                <a:cubicBezTo>
                  <a:pt x="3819922" y="282277"/>
                  <a:pt x="3818930" y="276324"/>
                  <a:pt x="3818930" y="273844"/>
                </a:cubicBezTo>
                <a:cubicBezTo>
                  <a:pt x="3820914" y="270123"/>
                  <a:pt x="3821906" y="266154"/>
                  <a:pt x="3821906" y="261938"/>
                </a:cubicBezTo>
                <a:cubicBezTo>
                  <a:pt x="3820914" y="258961"/>
                  <a:pt x="3819922" y="257473"/>
                  <a:pt x="3818930" y="257473"/>
                </a:cubicBezTo>
                <a:lnTo>
                  <a:pt x="3820418" y="250031"/>
                </a:lnTo>
                <a:cubicBezTo>
                  <a:pt x="3820418" y="246807"/>
                  <a:pt x="3819922" y="238373"/>
                  <a:pt x="3818930" y="224731"/>
                </a:cubicBezTo>
                <a:cubicBezTo>
                  <a:pt x="3818930" y="219274"/>
                  <a:pt x="3819922" y="207367"/>
                  <a:pt x="3821906" y="189012"/>
                </a:cubicBezTo>
                <a:cubicBezTo>
                  <a:pt x="3819922" y="182067"/>
                  <a:pt x="3818930" y="176113"/>
                  <a:pt x="3818930" y="171152"/>
                </a:cubicBezTo>
                <a:cubicBezTo>
                  <a:pt x="3820914" y="164703"/>
                  <a:pt x="3821906" y="160734"/>
                  <a:pt x="3821906" y="159246"/>
                </a:cubicBezTo>
                <a:lnTo>
                  <a:pt x="3820418" y="144363"/>
                </a:lnTo>
                <a:lnTo>
                  <a:pt x="3821906" y="129480"/>
                </a:lnTo>
                <a:cubicBezTo>
                  <a:pt x="3821906" y="128736"/>
                  <a:pt x="3820914" y="125263"/>
                  <a:pt x="3818930" y="119062"/>
                </a:cubicBezTo>
                <a:cubicBezTo>
                  <a:pt x="3820914" y="100955"/>
                  <a:pt x="3821906" y="89048"/>
                  <a:pt x="3821906" y="83343"/>
                </a:cubicBezTo>
                <a:cubicBezTo>
                  <a:pt x="3820914" y="74662"/>
                  <a:pt x="3820418" y="69205"/>
                  <a:pt x="3820418" y="66972"/>
                </a:cubicBezTo>
                <a:cubicBezTo>
                  <a:pt x="3821410" y="64988"/>
                  <a:pt x="3821906" y="63500"/>
                  <a:pt x="3821906" y="62507"/>
                </a:cubicBezTo>
                <a:cubicBezTo>
                  <a:pt x="3820914" y="60523"/>
                  <a:pt x="3820418" y="59035"/>
                  <a:pt x="3820418" y="58043"/>
                </a:cubicBezTo>
                <a:cubicBezTo>
                  <a:pt x="3820418" y="57050"/>
                  <a:pt x="3820914" y="55562"/>
                  <a:pt x="3821906" y="53578"/>
                </a:cubicBezTo>
                <a:lnTo>
                  <a:pt x="3818930" y="29765"/>
                </a:lnTo>
                <a:cubicBezTo>
                  <a:pt x="3819674" y="18851"/>
                  <a:pt x="3822154" y="13394"/>
                  <a:pt x="3826371" y="13394"/>
                </a:cubicBezTo>
                <a:cubicBezTo>
                  <a:pt x="3834804" y="14386"/>
                  <a:pt x="3841750" y="14882"/>
                  <a:pt x="3847207" y="14882"/>
                </a:cubicBezTo>
                <a:lnTo>
                  <a:pt x="3848695" y="14882"/>
                </a:lnTo>
                <a:close/>
                <a:moveTo>
                  <a:pt x="3686473" y="11906"/>
                </a:moveTo>
                <a:lnTo>
                  <a:pt x="3687961" y="11906"/>
                </a:lnTo>
                <a:cubicBezTo>
                  <a:pt x="3695154" y="12898"/>
                  <a:pt x="3699619" y="13890"/>
                  <a:pt x="3701356" y="14882"/>
                </a:cubicBezTo>
                <a:lnTo>
                  <a:pt x="3708797" y="13394"/>
                </a:lnTo>
                <a:cubicBezTo>
                  <a:pt x="3711277" y="13394"/>
                  <a:pt x="3715246" y="13890"/>
                  <a:pt x="3720703" y="14882"/>
                </a:cubicBezTo>
                <a:cubicBezTo>
                  <a:pt x="3725912" y="13890"/>
                  <a:pt x="3730873" y="13394"/>
                  <a:pt x="3735586" y="13394"/>
                </a:cubicBezTo>
                <a:lnTo>
                  <a:pt x="3738562" y="14882"/>
                </a:lnTo>
                <a:cubicBezTo>
                  <a:pt x="3740299" y="13890"/>
                  <a:pt x="3742283" y="13394"/>
                  <a:pt x="3744516" y="13394"/>
                </a:cubicBezTo>
                <a:lnTo>
                  <a:pt x="3748980" y="13394"/>
                </a:lnTo>
                <a:cubicBezTo>
                  <a:pt x="3760887" y="13394"/>
                  <a:pt x="3766840" y="22820"/>
                  <a:pt x="3766840" y="41672"/>
                </a:cubicBezTo>
                <a:cubicBezTo>
                  <a:pt x="3770312" y="45888"/>
                  <a:pt x="3778250" y="68213"/>
                  <a:pt x="3790652" y="108644"/>
                </a:cubicBezTo>
                <a:cubicBezTo>
                  <a:pt x="3796606" y="123775"/>
                  <a:pt x="3803551" y="145107"/>
                  <a:pt x="3811488" y="172641"/>
                </a:cubicBezTo>
                <a:cubicBezTo>
                  <a:pt x="3809504" y="179586"/>
                  <a:pt x="3808512" y="185539"/>
                  <a:pt x="3808512" y="190500"/>
                </a:cubicBezTo>
                <a:cubicBezTo>
                  <a:pt x="3808512" y="199182"/>
                  <a:pt x="3809504" y="210096"/>
                  <a:pt x="3811488" y="223242"/>
                </a:cubicBezTo>
                <a:cubicBezTo>
                  <a:pt x="3810496" y="228451"/>
                  <a:pt x="3810000" y="231428"/>
                  <a:pt x="3810000" y="232172"/>
                </a:cubicBezTo>
                <a:cubicBezTo>
                  <a:pt x="3810000" y="234404"/>
                  <a:pt x="3810496" y="236389"/>
                  <a:pt x="3811488" y="238125"/>
                </a:cubicBezTo>
                <a:cubicBezTo>
                  <a:pt x="3810496" y="246559"/>
                  <a:pt x="3810000" y="253504"/>
                  <a:pt x="3810000" y="258961"/>
                </a:cubicBezTo>
                <a:lnTo>
                  <a:pt x="3810000" y="273844"/>
                </a:lnTo>
                <a:cubicBezTo>
                  <a:pt x="3810000" y="277317"/>
                  <a:pt x="3810496" y="281781"/>
                  <a:pt x="3811488" y="287238"/>
                </a:cubicBezTo>
                <a:cubicBezTo>
                  <a:pt x="3810496" y="289223"/>
                  <a:pt x="3809504" y="293688"/>
                  <a:pt x="3808512" y="300633"/>
                </a:cubicBezTo>
                <a:cubicBezTo>
                  <a:pt x="3809504" y="314275"/>
                  <a:pt x="3810992" y="322709"/>
                  <a:pt x="3812976" y="325934"/>
                </a:cubicBezTo>
                <a:cubicBezTo>
                  <a:pt x="3811984" y="330895"/>
                  <a:pt x="3810992" y="333375"/>
                  <a:pt x="3810000" y="333375"/>
                </a:cubicBezTo>
                <a:lnTo>
                  <a:pt x="3811488" y="339328"/>
                </a:lnTo>
                <a:cubicBezTo>
                  <a:pt x="3810496" y="351731"/>
                  <a:pt x="3810000" y="359172"/>
                  <a:pt x="3810000" y="361652"/>
                </a:cubicBezTo>
                <a:lnTo>
                  <a:pt x="3811488" y="369094"/>
                </a:lnTo>
                <a:cubicBezTo>
                  <a:pt x="3810496" y="374303"/>
                  <a:pt x="3810000" y="379264"/>
                  <a:pt x="3810000" y="383977"/>
                </a:cubicBezTo>
                <a:lnTo>
                  <a:pt x="3810000" y="389930"/>
                </a:lnTo>
                <a:cubicBezTo>
                  <a:pt x="3810000" y="391914"/>
                  <a:pt x="3809008" y="392906"/>
                  <a:pt x="3807024" y="392906"/>
                </a:cubicBezTo>
                <a:cubicBezTo>
                  <a:pt x="3804543" y="392906"/>
                  <a:pt x="3801566" y="385465"/>
                  <a:pt x="3798094" y="370582"/>
                </a:cubicBezTo>
                <a:cubicBezTo>
                  <a:pt x="3794869" y="366365"/>
                  <a:pt x="3790900" y="352475"/>
                  <a:pt x="3786188" y="328910"/>
                </a:cubicBezTo>
                <a:lnTo>
                  <a:pt x="3777258" y="302121"/>
                </a:lnTo>
                <a:cubicBezTo>
                  <a:pt x="3773289" y="294184"/>
                  <a:pt x="3770808" y="284262"/>
                  <a:pt x="3769816" y="272356"/>
                </a:cubicBezTo>
                <a:cubicBezTo>
                  <a:pt x="3767832" y="271611"/>
                  <a:pt x="3765848" y="267147"/>
                  <a:pt x="3763863" y="258961"/>
                </a:cubicBezTo>
                <a:lnTo>
                  <a:pt x="3760887" y="258961"/>
                </a:lnTo>
                <a:lnTo>
                  <a:pt x="3760887" y="260449"/>
                </a:lnTo>
                <a:cubicBezTo>
                  <a:pt x="3760887" y="264914"/>
                  <a:pt x="3759894" y="272852"/>
                  <a:pt x="3757910" y="284262"/>
                </a:cubicBezTo>
                <a:cubicBezTo>
                  <a:pt x="3758902" y="287238"/>
                  <a:pt x="3759894" y="288727"/>
                  <a:pt x="3760887" y="288727"/>
                </a:cubicBezTo>
                <a:lnTo>
                  <a:pt x="3759398" y="303609"/>
                </a:lnTo>
                <a:lnTo>
                  <a:pt x="3759398" y="317004"/>
                </a:lnTo>
                <a:cubicBezTo>
                  <a:pt x="3759398" y="324942"/>
                  <a:pt x="3759894" y="331391"/>
                  <a:pt x="3760887" y="336352"/>
                </a:cubicBezTo>
                <a:cubicBezTo>
                  <a:pt x="3759894" y="342553"/>
                  <a:pt x="3759398" y="349498"/>
                  <a:pt x="3759398" y="357188"/>
                </a:cubicBezTo>
                <a:lnTo>
                  <a:pt x="3759398" y="378024"/>
                </a:lnTo>
                <a:cubicBezTo>
                  <a:pt x="3759398" y="381496"/>
                  <a:pt x="3759894" y="385961"/>
                  <a:pt x="3760887" y="391418"/>
                </a:cubicBezTo>
                <a:cubicBezTo>
                  <a:pt x="3758902" y="396379"/>
                  <a:pt x="3757910" y="400348"/>
                  <a:pt x="3757910" y="403324"/>
                </a:cubicBezTo>
                <a:lnTo>
                  <a:pt x="3759398" y="424160"/>
                </a:lnTo>
                <a:cubicBezTo>
                  <a:pt x="3759398" y="431106"/>
                  <a:pt x="3743523" y="434578"/>
                  <a:pt x="3711774" y="434578"/>
                </a:cubicBezTo>
                <a:cubicBezTo>
                  <a:pt x="3702844" y="432594"/>
                  <a:pt x="3696394" y="431602"/>
                  <a:pt x="3692426" y="431602"/>
                </a:cubicBezTo>
                <a:cubicBezTo>
                  <a:pt x="3691434" y="431602"/>
                  <a:pt x="3687465" y="432594"/>
                  <a:pt x="3680520" y="434578"/>
                </a:cubicBezTo>
                <a:cubicBezTo>
                  <a:pt x="3672582" y="434578"/>
                  <a:pt x="3668613" y="430609"/>
                  <a:pt x="3668613" y="422672"/>
                </a:cubicBezTo>
                <a:lnTo>
                  <a:pt x="3668613" y="410766"/>
                </a:lnTo>
                <a:cubicBezTo>
                  <a:pt x="3668613" y="405061"/>
                  <a:pt x="3668117" y="397123"/>
                  <a:pt x="3667125" y="386953"/>
                </a:cubicBezTo>
                <a:cubicBezTo>
                  <a:pt x="3669109" y="383729"/>
                  <a:pt x="3670102" y="380752"/>
                  <a:pt x="3670102" y="378024"/>
                </a:cubicBezTo>
                <a:lnTo>
                  <a:pt x="3670102" y="375047"/>
                </a:lnTo>
                <a:cubicBezTo>
                  <a:pt x="3670102" y="372567"/>
                  <a:pt x="3669109" y="368102"/>
                  <a:pt x="3667125" y="361652"/>
                </a:cubicBezTo>
                <a:cubicBezTo>
                  <a:pt x="3668117" y="351482"/>
                  <a:pt x="3669109" y="345529"/>
                  <a:pt x="3670102" y="343793"/>
                </a:cubicBezTo>
                <a:cubicBezTo>
                  <a:pt x="3669109" y="335359"/>
                  <a:pt x="3668613" y="328414"/>
                  <a:pt x="3668613" y="322957"/>
                </a:cubicBezTo>
                <a:cubicBezTo>
                  <a:pt x="3668613" y="318988"/>
                  <a:pt x="3669109" y="310059"/>
                  <a:pt x="3670102" y="296168"/>
                </a:cubicBezTo>
                <a:lnTo>
                  <a:pt x="3667125" y="288727"/>
                </a:lnTo>
                <a:cubicBezTo>
                  <a:pt x="3668365" y="271115"/>
                  <a:pt x="3669358" y="261690"/>
                  <a:pt x="3670102" y="260449"/>
                </a:cubicBezTo>
                <a:cubicBezTo>
                  <a:pt x="3669109" y="257473"/>
                  <a:pt x="3668117" y="235149"/>
                  <a:pt x="3667125" y="193477"/>
                </a:cubicBezTo>
                <a:lnTo>
                  <a:pt x="3668613" y="180082"/>
                </a:lnTo>
                <a:lnTo>
                  <a:pt x="3667125" y="171152"/>
                </a:lnTo>
                <a:cubicBezTo>
                  <a:pt x="3669109" y="163214"/>
                  <a:pt x="3670102" y="156765"/>
                  <a:pt x="3670102" y="151804"/>
                </a:cubicBezTo>
                <a:cubicBezTo>
                  <a:pt x="3670102" y="147339"/>
                  <a:pt x="3669109" y="142875"/>
                  <a:pt x="3667125" y="138410"/>
                </a:cubicBezTo>
                <a:lnTo>
                  <a:pt x="3670102" y="105668"/>
                </a:lnTo>
                <a:lnTo>
                  <a:pt x="3667125" y="58043"/>
                </a:lnTo>
                <a:lnTo>
                  <a:pt x="3668613" y="52089"/>
                </a:lnTo>
                <a:cubicBezTo>
                  <a:pt x="3667621" y="46881"/>
                  <a:pt x="3667125" y="41920"/>
                  <a:pt x="3667125" y="37207"/>
                </a:cubicBezTo>
                <a:cubicBezTo>
                  <a:pt x="3667125" y="20339"/>
                  <a:pt x="3673574" y="11906"/>
                  <a:pt x="3686473" y="11906"/>
                </a:cubicBezTo>
                <a:close/>
                <a:moveTo>
                  <a:pt x="3532584" y="11906"/>
                </a:moveTo>
                <a:lnTo>
                  <a:pt x="3545979" y="11906"/>
                </a:lnTo>
                <a:cubicBezTo>
                  <a:pt x="3551932" y="12402"/>
                  <a:pt x="3554908" y="13890"/>
                  <a:pt x="3554908" y="16371"/>
                </a:cubicBezTo>
                <a:lnTo>
                  <a:pt x="3554908" y="22324"/>
                </a:lnTo>
                <a:cubicBezTo>
                  <a:pt x="3554908" y="24556"/>
                  <a:pt x="3554413" y="26541"/>
                  <a:pt x="3553420" y="28277"/>
                </a:cubicBezTo>
                <a:cubicBezTo>
                  <a:pt x="3556397" y="42416"/>
                  <a:pt x="3557885" y="54322"/>
                  <a:pt x="3557885" y="63996"/>
                </a:cubicBezTo>
                <a:lnTo>
                  <a:pt x="3557885" y="68461"/>
                </a:lnTo>
                <a:cubicBezTo>
                  <a:pt x="3557885" y="71189"/>
                  <a:pt x="3556893" y="74166"/>
                  <a:pt x="3554908" y="77390"/>
                </a:cubicBezTo>
                <a:cubicBezTo>
                  <a:pt x="3555901" y="84088"/>
                  <a:pt x="3556397" y="89545"/>
                  <a:pt x="3556397" y="93761"/>
                </a:cubicBezTo>
                <a:cubicBezTo>
                  <a:pt x="3556397" y="95250"/>
                  <a:pt x="3554908" y="96738"/>
                  <a:pt x="3551932" y="98226"/>
                </a:cubicBezTo>
                <a:lnTo>
                  <a:pt x="3537049" y="96738"/>
                </a:lnTo>
                <a:cubicBezTo>
                  <a:pt x="3530848" y="98722"/>
                  <a:pt x="3525887" y="99714"/>
                  <a:pt x="3522166" y="99714"/>
                </a:cubicBezTo>
                <a:cubicBezTo>
                  <a:pt x="3504307" y="99714"/>
                  <a:pt x="3495377" y="95746"/>
                  <a:pt x="3495377" y="87808"/>
                </a:cubicBezTo>
                <a:cubicBezTo>
                  <a:pt x="3494385" y="74662"/>
                  <a:pt x="3493889" y="63748"/>
                  <a:pt x="3493889" y="55066"/>
                </a:cubicBezTo>
                <a:lnTo>
                  <a:pt x="3495377" y="52089"/>
                </a:lnTo>
                <a:cubicBezTo>
                  <a:pt x="3494385" y="52089"/>
                  <a:pt x="3493393" y="42664"/>
                  <a:pt x="3492401" y="23812"/>
                </a:cubicBezTo>
                <a:cubicBezTo>
                  <a:pt x="3492401" y="18355"/>
                  <a:pt x="3494882" y="14882"/>
                  <a:pt x="3499842" y="13394"/>
                </a:cubicBezTo>
                <a:cubicBezTo>
                  <a:pt x="3506540" y="14386"/>
                  <a:pt x="3511997" y="14882"/>
                  <a:pt x="3516213" y="14882"/>
                </a:cubicBezTo>
                <a:lnTo>
                  <a:pt x="3520678" y="14882"/>
                </a:lnTo>
                <a:cubicBezTo>
                  <a:pt x="3521670" y="14882"/>
                  <a:pt x="3525639" y="13890"/>
                  <a:pt x="3532584" y="11906"/>
                </a:cubicBezTo>
                <a:close/>
                <a:moveTo>
                  <a:pt x="3231356" y="11906"/>
                </a:moveTo>
                <a:lnTo>
                  <a:pt x="3249216" y="11906"/>
                </a:lnTo>
                <a:cubicBezTo>
                  <a:pt x="3258145" y="11906"/>
                  <a:pt x="3262610" y="20339"/>
                  <a:pt x="3262610" y="37207"/>
                </a:cubicBezTo>
                <a:lnTo>
                  <a:pt x="3262610" y="44648"/>
                </a:lnTo>
                <a:lnTo>
                  <a:pt x="3261122" y="52089"/>
                </a:lnTo>
                <a:cubicBezTo>
                  <a:pt x="3263106" y="67716"/>
                  <a:pt x="3264098" y="79623"/>
                  <a:pt x="3264098" y="87808"/>
                </a:cubicBezTo>
                <a:cubicBezTo>
                  <a:pt x="3261618" y="94506"/>
                  <a:pt x="3258145" y="98474"/>
                  <a:pt x="3253680" y="99714"/>
                </a:cubicBezTo>
                <a:cubicBezTo>
                  <a:pt x="3245743" y="97730"/>
                  <a:pt x="3239790" y="96738"/>
                  <a:pt x="3235821" y="96738"/>
                </a:cubicBezTo>
                <a:cubicBezTo>
                  <a:pt x="3229372" y="98722"/>
                  <a:pt x="3224907" y="99714"/>
                  <a:pt x="3222426" y="99714"/>
                </a:cubicBezTo>
                <a:lnTo>
                  <a:pt x="3220938" y="99714"/>
                </a:lnTo>
                <a:cubicBezTo>
                  <a:pt x="3206056" y="99714"/>
                  <a:pt x="3198614" y="97234"/>
                  <a:pt x="3198614" y="92273"/>
                </a:cubicBezTo>
                <a:cubicBezTo>
                  <a:pt x="3198614" y="82599"/>
                  <a:pt x="3197622" y="62756"/>
                  <a:pt x="3195638" y="32742"/>
                </a:cubicBezTo>
                <a:cubicBezTo>
                  <a:pt x="3196630" y="20836"/>
                  <a:pt x="3198614" y="14882"/>
                  <a:pt x="3201590" y="14882"/>
                </a:cubicBezTo>
                <a:lnTo>
                  <a:pt x="3219450" y="14882"/>
                </a:lnTo>
                <a:cubicBezTo>
                  <a:pt x="3220442" y="14882"/>
                  <a:pt x="3224411" y="13890"/>
                  <a:pt x="3231356" y="11906"/>
                </a:cubicBezTo>
                <a:close/>
                <a:moveTo>
                  <a:pt x="2932510" y="11906"/>
                </a:moveTo>
                <a:lnTo>
                  <a:pt x="2945904" y="11906"/>
                </a:lnTo>
                <a:cubicBezTo>
                  <a:pt x="2951857" y="12402"/>
                  <a:pt x="2954834" y="13890"/>
                  <a:pt x="2954834" y="16371"/>
                </a:cubicBezTo>
                <a:lnTo>
                  <a:pt x="2954834" y="22324"/>
                </a:lnTo>
                <a:cubicBezTo>
                  <a:pt x="2954834" y="24556"/>
                  <a:pt x="2954338" y="26541"/>
                  <a:pt x="2953345" y="28277"/>
                </a:cubicBezTo>
                <a:cubicBezTo>
                  <a:pt x="2956322" y="42416"/>
                  <a:pt x="2957810" y="54322"/>
                  <a:pt x="2957810" y="63996"/>
                </a:cubicBezTo>
                <a:lnTo>
                  <a:pt x="2957810" y="68461"/>
                </a:lnTo>
                <a:cubicBezTo>
                  <a:pt x="2957810" y="71189"/>
                  <a:pt x="2956818" y="74166"/>
                  <a:pt x="2954834" y="77390"/>
                </a:cubicBezTo>
                <a:cubicBezTo>
                  <a:pt x="2955826" y="84088"/>
                  <a:pt x="2956322" y="89545"/>
                  <a:pt x="2956322" y="93761"/>
                </a:cubicBezTo>
                <a:cubicBezTo>
                  <a:pt x="2956322" y="95250"/>
                  <a:pt x="2954834" y="96738"/>
                  <a:pt x="2951857" y="98226"/>
                </a:cubicBezTo>
                <a:lnTo>
                  <a:pt x="2936974" y="96738"/>
                </a:lnTo>
                <a:cubicBezTo>
                  <a:pt x="2930773" y="98722"/>
                  <a:pt x="2925812" y="99714"/>
                  <a:pt x="2922092" y="99714"/>
                </a:cubicBezTo>
                <a:cubicBezTo>
                  <a:pt x="2904232" y="99714"/>
                  <a:pt x="2895302" y="95746"/>
                  <a:pt x="2895302" y="87808"/>
                </a:cubicBezTo>
                <a:cubicBezTo>
                  <a:pt x="2894310" y="74662"/>
                  <a:pt x="2893814" y="63748"/>
                  <a:pt x="2893814" y="55066"/>
                </a:cubicBezTo>
                <a:lnTo>
                  <a:pt x="2895302" y="52089"/>
                </a:lnTo>
                <a:cubicBezTo>
                  <a:pt x="2894310" y="52089"/>
                  <a:pt x="2893318" y="42664"/>
                  <a:pt x="2892326" y="23812"/>
                </a:cubicBezTo>
                <a:cubicBezTo>
                  <a:pt x="2892326" y="18355"/>
                  <a:pt x="2894806" y="14882"/>
                  <a:pt x="2899767" y="13394"/>
                </a:cubicBezTo>
                <a:cubicBezTo>
                  <a:pt x="2906464" y="14386"/>
                  <a:pt x="2911922" y="14882"/>
                  <a:pt x="2916138" y="14882"/>
                </a:cubicBezTo>
                <a:lnTo>
                  <a:pt x="2920603" y="14882"/>
                </a:lnTo>
                <a:cubicBezTo>
                  <a:pt x="2921596" y="14882"/>
                  <a:pt x="2925564" y="13890"/>
                  <a:pt x="2932510" y="11906"/>
                </a:cubicBezTo>
                <a:close/>
                <a:moveTo>
                  <a:pt x="2443162" y="11906"/>
                </a:moveTo>
                <a:cubicBezTo>
                  <a:pt x="2450356" y="12898"/>
                  <a:pt x="2454821" y="13890"/>
                  <a:pt x="2456557" y="14882"/>
                </a:cubicBezTo>
                <a:lnTo>
                  <a:pt x="2463998" y="13394"/>
                </a:lnTo>
                <a:cubicBezTo>
                  <a:pt x="2466479" y="13394"/>
                  <a:pt x="2470448" y="13890"/>
                  <a:pt x="2475905" y="14882"/>
                </a:cubicBezTo>
                <a:cubicBezTo>
                  <a:pt x="2481114" y="13890"/>
                  <a:pt x="2486075" y="13394"/>
                  <a:pt x="2490788" y="13394"/>
                </a:cubicBezTo>
                <a:cubicBezTo>
                  <a:pt x="2491780" y="13394"/>
                  <a:pt x="2492276" y="13890"/>
                  <a:pt x="2492276" y="14882"/>
                </a:cubicBezTo>
                <a:lnTo>
                  <a:pt x="2499717" y="13394"/>
                </a:lnTo>
                <a:lnTo>
                  <a:pt x="2510135" y="13394"/>
                </a:lnTo>
                <a:cubicBezTo>
                  <a:pt x="2521545" y="13394"/>
                  <a:pt x="2527994" y="15875"/>
                  <a:pt x="2529483" y="20836"/>
                </a:cubicBezTo>
                <a:lnTo>
                  <a:pt x="2529483" y="23812"/>
                </a:lnTo>
                <a:cubicBezTo>
                  <a:pt x="2529483" y="31502"/>
                  <a:pt x="2528986" y="38447"/>
                  <a:pt x="2527994" y="44648"/>
                </a:cubicBezTo>
                <a:cubicBezTo>
                  <a:pt x="2528986" y="50105"/>
                  <a:pt x="2529483" y="54570"/>
                  <a:pt x="2529483" y="58043"/>
                </a:cubicBezTo>
                <a:lnTo>
                  <a:pt x="2527994" y="65484"/>
                </a:lnTo>
                <a:cubicBezTo>
                  <a:pt x="2529979" y="69949"/>
                  <a:pt x="2530971" y="74414"/>
                  <a:pt x="2530971" y="78879"/>
                </a:cubicBezTo>
                <a:cubicBezTo>
                  <a:pt x="2528986" y="85080"/>
                  <a:pt x="2527994" y="90041"/>
                  <a:pt x="2527994" y="93761"/>
                </a:cubicBezTo>
                <a:cubicBezTo>
                  <a:pt x="2527994" y="98226"/>
                  <a:pt x="2528986" y="106660"/>
                  <a:pt x="2530971" y="119062"/>
                </a:cubicBezTo>
                <a:cubicBezTo>
                  <a:pt x="2528986" y="128984"/>
                  <a:pt x="2527994" y="135433"/>
                  <a:pt x="2527994" y="138410"/>
                </a:cubicBezTo>
                <a:cubicBezTo>
                  <a:pt x="2527994" y="142131"/>
                  <a:pt x="2528986" y="154533"/>
                  <a:pt x="2530971" y="175617"/>
                </a:cubicBezTo>
                <a:cubicBezTo>
                  <a:pt x="2530971" y="179090"/>
                  <a:pt x="2529979" y="189508"/>
                  <a:pt x="2527994" y="206871"/>
                </a:cubicBezTo>
                <a:cubicBezTo>
                  <a:pt x="2529979" y="210592"/>
                  <a:pt x="2530971" y="214561"/>
                  <a:pt x="2530971" y="218777"/>
                </a:cubicBezTo>
                <a:lnTo>
                  <a:pt x="2530971" y="229195"/>
                </a:lnTo>
                <a:cubicBezTo>
                  <a:pt x="2530971" y="231428"/>
                  <a:pt x="2530475" y="233412"/>
                  <a:pt x="2529483" y="235149"/>
                </a:cubicBezTo>
                <a:cubicBezTo>
                  <a:pt x="2530475" y="236885"/>
                  <a:pt x="2530971" y="239365"/>
                  <a:pt x="2530971" y="242590"/>
                </a:cubicBezTo>
                <a:cubicBezTo>
                  <a:pt x="2530971" y="246559"/>
                  <a:pt x="2529979" y="252512"/>
                  <a:pt x="2527994" y="260449"/>
                </a:cubicBezTo>
                <a:lnTo>
                  <a:pt x="2530971" y="285750"/>
                </a:lnTo>
                <a:cubicBezTo>
                  <a:pt x="2529979" y="296912"/>
                  <a:pt x="2529483" y="309811"/>
                  <a:pt x="2529483" y="324445"/>
                </a:cubicBezTo>
                <a:lnTo>
                  <a:pt x="2530971" y="331887"/>
                </a:lnTo>
                <a:cubicBezTo>
                  <a:pt x="2529979" y="333623"/>
                  <a:pt x="2529483" y="336104"/>
                  <a:pt x="2529483" y="339328"/>
                </a:cubicBezTo>
                <a:cubicBezTo>
                  <a:pt x="2529483" y="343793"/>
                  <a:pt x="2529979" y="346770"/>
                  <a:pt x="2530971" y="348258"/>
                </a:cubicBezTo>
                <a:lnTo>
                  <a:pt x="2527994" y="388441"/>
                </a:lnTo>
                <a:lnTo>
                  <a:pt x="2530971" y="397371"/>
                </a:lnTo>
                <a:cubicBezTo>
                  <a:pt x="2528986" y="421184"/>
                  <a:pt x="2527002" y="433090"/>
                  <a:pt x="2525018" y="433090"/>
                </a:cubicBezTo>
                <a:cubicBezTo>
                  <a:pt x="2524274" y="433090"/>
                  <a:pt x="2520305" y="432594"/>
                  <a:pt x="2513112" y="431602"/>
                </a:cubicBezTo>
                <a:cubicBezTo>
                  <a:pt x="2510135" y="431602"/>
                  <a:pt x="2494756" y="432594"/>
                  <a:pt x="2466975" y="434578"/>
                </a:cubicBezTo>
                <a:cubicBezTo>
                  <a:pt x="2458045" y="432594"/>
                  <a:pt x="2451596" y="431602"/>
                  <a:pt x="2447627" y="431602"/>
                </a:cubicBezTo>
                <a:cubicBezTo>
                  <a:pt x="2446635" y="431602"/>
                  <a:pt x="2442666" y="432594"/>
                  <a:pt x="2435721" y="434578"/>
                </a:cubicBezTo>
                <a:cubicBezTo>
                  <a:pt x="2425799" y="433834"/>
                  <a:pt x="2420838" y="428873"/>
                  <a:pt x="2420838" y="419695"/>
                </a:cubicBezTo>
                <a:cubicBezTo>
                  <a:pt x="2420838" y="413742"/>
                  <a:pt x="2420342" y="403324"/>
                  <a:pt x="2419350" y="388441"/>
                </a:cubicBezTo>
                <a:lnTo>
                  <a:pt x="2423815" y="375047"/>
                </a:lnTo>
                <a:cubicBezTo>
                  <a:pt x="2420838" y="366613"/>
                  <a:pt x="2419350" y="360660"/>
                  <a:pt x="2419350" y="357188"/>
                </a:cubicBezTo>
                <a:cubicBezTo>
                  <a:pt x="2419350" y="352971"/>
                  <a:pt x="2420342" y="348010"/>
                  <a:pt x="2422326" y="342305"/>
                </a:cubicBezTo>
                <a:cubicBezTo>
                  <a:pt x="2421334" y="333623"/>
                  <a:pt x="2420838" y="328166"/>
                  <a:pt x="2420838" y="325934"/>
                </a:cubicBezTo>
                <a:cubicBezTo>
                  <a:pt x="2420838" y="323205"/>
                  <a:pt x="2421334" y="313283"/>
                  <a:pt x="2422326" y="296168"/>
                </a:cubicBezTo>
                <a:cubicBezTo>
                  <a:pt x="2422326" y="294184"/>
                  <a:pt x="2421334" y="290711"/>
                  <a:pt x="2419350" y="285750"/>
                </a:cubicBezTo>
                <a:cubicBezTo>
                  <a:pt x="2421334" y="274340"/>
                  <a:pt x="2422326" y="263922"/>
                  <a:pt x="2422326" y="254496"/>
                </a:cubicBezTo>
                <a:lnTo>
                  <a:pt x="2420838" y="248543"/>
                </a:lnTo>
                <a:lnTo>
                  <a:pt x="2422326" y="245566"/>
                </a:lnTo>
                <a:cubicBezTo>
                  <a:pt x="2420342" y="226963"/>
                  <a:pt x="2419350" y="211088"/>
                  <a:pt x="2419350" y="197942"/>
                </a:cubicBezTo>
                <a:cubicBezTo>
                  <a:pt x="2420342" y="185539"/>
                  <a:pt x="2420838" y="179090"/>
                  <a:pt x="2420838" y="178594"/>
                </a:cubicBezTo>
                <a:cubicBezTo>
                  <a:pt x="2420838" y="177602"/>
                  <a:pt x="2420342" y="176113"/>
                  <a:pt x="2419350" y="174129"/>
                </a:cubicBezTo>
                <a:lnTo>
                  <a:pt x="2420838" y="159246"/>
                </a:lnTo>
                <a:cubicBezTo>
                  <a:pt x="2420838" y="153293"/>
                  <a:pt x="2420342" y="141386"/>
                  <a:pt x="2419350" y="123527"/>
                </a:cubicBezTo>
                <a:cubicBezTo>
                  <a:pt x="2421334" y="111125"/>
                  <a:pt x="2422326" y="103683"/>
                  <a:pt x="2422326" y="101203"/>
                </a:cubicBezTo>
                <a:lnTo>
                  <a:pt x="2419350" y="93761"/>
                </a:lnTo>
                <a:cubicBezTo>
                  <a:pt x="2420342" y="85328"/>
                  <a:pt x="2420838" y="78879"/>
                  <a:pt x="2420838" y="74414"/>
                </a:cubicBezTo>
                <a:lnTo>
                  <a:pt x="2419350" y="59531"/>
                </a:lnTo>
                <a:lnTo>
                  <a:pt x="2420838" y="53578"/>
                </a:lnTo>
                <a:cubicBezTo>
                  <a:pt x="2419846" y="45144"/>
                  <a:pt x="2419350" y="38199"/>
                  <a:pt x="2419350" y="32742"/>
                </a:cubicBezTo>
                <a:cubicBezTo>
                  <a:pt x="2420838" y="19843"/>
                  <a:pt x="2425303" y="13394"/>
                  <a:pt x="2432744" y="13394"/>
                </a:cubicBezTo>
                <a:close/>
                <a:moveTo>
                  <a:pt x="875109" y="11906"/>
                </a:moveTo>
                <a:lnTo>
                  <a:pt x="888504" y="11906"/>
                </a:lnTo>
                <a:cubicBezTo>
                  <a:pt x="894457" y="12402"/>
                  <a:pt x="897433" y="13890"/>
                  <a:pt x="897433" y="16371"/>
                </a:cubicBezTo>
                <a:lnTo>
                  <a:pt x="897433" y="22324"/>
                </a:lnTo>
                <a:cubicBezTo>
                  <a:pt x="897433" y="24556"/>
                  <a:pt x="896937" y="26541"/>
                  <a:pt x="895945" y="28277"/>
                </a:cubicBezTo>
                <a:cubicBezTo>
                  <a:pt x="898922" y="42416"/>
                  <a:pt x="900410" y="54322"/>
                  <a:pt x="900410" y="63996"/>
                </a:cubicBezTo>
                <a:lnTo>
                  <a:pt x="900410" y="68461"/>
                </a:lnTo>
                <a:cubicBezTo>
                  <a:pt x="900410" y="71189"/>
                  <a:pt x="899418" y="74166"/>
                  <a:pt x="897433" y="77390"/>
                </a:cubicBezTo>
                <a:cubicBezTo>
                  <a:pt x="898426" y="84088"/>
                  <a:pt x="898922" y="89545"/>
                  <a:pt x="898922" y="93761"/>
                </a:cubicBezTo>
                <a:cubicBezTo>
                  <a:pt x="898922" y="95250"/>
                  <a:pt x="897433" y="96738"/>
                  <a:pt x="894457" y="98226"/>
                </a:cubicBezTo>
                <a:lnTo>
                  <a:pt x="879574" y="96738"/>
                </a:lnTo>
                <a:cubicBezTo>
                  <a:pt x="873373" y="98722"/>
                  <a:pt x="868412" y="99714"/>
                  <a:pt x="864691" y="99714"/>
                </a:cubicBezTo>
                <a:cubicBezTo>
                  <a:pt x="846832" y="99714"/>
                  <a:pt x="837902" y="95746"/>
                  <a:pt x="837902" y="87808"/>
                </a:cubicBezTo>
                <a:cubicBezTo>
                  <a:pt x="836910" y="74662"/>
                  <a:pt x="836414" y="63748"/>
                  <a:pt x="836414" y="55066"/>
                </a:cubicBezTo>
                <a:lnTo>
                  <a:pt x="837902" y="52089"/>
                </a:lnTo>
                <a:cubicBezTo>
                  <a:pt x="836910" y="52089"/>
                  <a:pt x="835918" y="42664"/>
                  <a:pt x="834926" y="23812"/>
                </a:cubicBezTo>
                <a:cubicBezTo>
                  <a:pt x="834926" y="18355"/>
                  <a:pt x="837406" y="14882"/>
                  <a:pt x="842367" y="13394"/>
                </a:cubicBezTo>
                <a:cubicBezTo>
                  <a:pt x="849064" y="14386"/>
                  <a:pt x="854521" y="14882"/>
                  <a:pt x="858738" y="14882"/>
                </a:cubicBezTo>
                <a:lnTo>
                  <a:pt x="863203" y="14882"/>
                </a:lnTo>
                <a:cubicBezTo>
                  <a:pt x="864195" y="14882"/>
                  <a:pt x="868164" y="13890"/>
                  <a:pt x="875109" y="11906"/>
                </a:cubicBezTo>
                <a:close/>
                <a:moveTo>
                  <a:pt x="547390" y="11906"/>
                </a:moveTo>
                <a:lnTo>
                  <a:pt x="597991" y="13394"/>
                </a:lnTo>
                <a:cubicBezTo>
                  <a:pt x="602952" y="15379"/>
                  <a:pt x="605433" y="18355"/>
                  <a:pt x="605433" y="22324"/>
                </a:cubicBezTo>
                <a:cubicBezTo>
                  <a:pt x="603448" y="32990"/>
                  <a:pt x="602456" y="42416"/>
                  <a:pt x="602456" y="50601"/>
                </a:cubicBezTo>
                <a:cubicBezTo>
                  <a:pt x="604440" y="59779"/>
                  <a:pt x="605433" y="65236"/>
                  <a:pt x="605433" y="66972"/>
                </a:cubicBezTo>
                <a:cubicBezTo>
                  <a:pt x="605433" y="84088"/>
                  <a:pt x="604440" y="100955"/>
                  <a:pt x="602456" y="117574"/>
                </a:cubicBezTo>
                <a:cubicBezTo>
                  <a:pt x="603448" y="126255"/>
                  <a:pt x="603944" y="133697"/>
                  <a:pt x="603944" y="139898"/>
                </a:cubicBezTo>
                <a:lnTo>
                  <a:pt x="603944" y="160734"/>
                </a:lnTo>
                <a:cubicBezTo>
                  <a:pt x="603944" y="162966"/>
                  <a:pt x="603448" y="164951"/>
                  <a:pt x="602456" y="166688"/>
                </a:cubicBezTo>
                <a:cubicBezTo>
                  <a:pt x="603448" y="169664"/>
                  <a:pt x="604440" y="171152"/>
                  <a:pt x="605433" y="171152"/>
                </a:cubicBezTo>
                <a:cubicBezTo>
                  <a:pt x="604440" y="186035"/>
                  <a:pt x="603944" y="196949"/>
                  <a:pt x="603944" y="203895"/>
                </a:cubicBezTo>
                <a:lnTo>
                  <a:pt x="603944" y="209848"/>
                </a:lnTo>
                <a:cubicBezTo>
                  <a:pt x="603944" y="215553"/>
                  <a:pt x="604440" y="223490"/>
                  <a:pt x="605433" y="233660"/>
                </a:cubicBezTo>
                <a:cubicBezTo>
                  <a:pt x="604440" y="235645"/>
                  <a:pt x="603944" y="237133"/>
                  <a:pt x="603944" y="238125"/>
                </a:cubicBezTo>
                <a:cubicBezTo>
                  <a:pt x="604937" y="244574"/>
                  <a:pt x="605433" y="251024"/>
                  <a:pt x="605433" y="257473"/>
                </a:cubicBezTo>
                <a:cubicBezTo>
                  <a:pt x="605433" y="257969"/>
                  <a:pt x="604440" y="266899"/>
                  <a:pt x="602456" y="284262"/>
                </a:cubicBezTo>
                <a:cubicBezTo>
                  <a:pt x="604440" y="290463"/>
                  <a:pt x="605433" y="294432"/>
                  <a:pt x="605433" y="296168"/>
                </a:cubicBezTo>
                <a:cubicBezTo>
                  <a:pt x="605433" y="298152"/>
                  <a:pt x="604440" y="301625"/>
                  <a:pt x="602456" y="306586"/>
                </a:cubicBezTo>
                <a:cubicBezTo>
                  <a:pt x="603448" y="317500"/>
                  <a:pt x="603944" y="326926"/>
                  <a:pt x="603944" y="334863"/>
                </a:cubicBezTo>
                <a:lnTo>
                  <a:pt x="603944" y="345281"/>
                </a:lnTo>
                <a:cubicBezTo>
                  <a:pt x="603944" y="347514"/>
                  <a:pt x="604440" y="349498"/>
                  <a:pt x="605433" y="351234"/>
                </a:cubicBezTo>
                <a:cubicBezTo>
                  <a:pt x="603448" y="354459"/>
                  <a:pt x="602456" y="357436"/>
                  <a:pt x="602456" y="360164"/>
                </a:cubicBezTo>
                <a:cubicBezTo>
                  <a:pt x="602456" y="363141"/>
                  <a:pt x="603448" y="366613"/>
                  <a:pt x="605433" y="370582"/>
                </a:cubicBezTo>
                <a:lnTo>
                  <a:pt x="603944" y="385465"/>
                </a:lnTo>
                <a:cubicBezTo>
                  <a:pt x="604937" y="401588"/>
                  <a:pt x="605433" y="410518"/>
                  <a:pt x="605433" y="412254"/>
                </a:cubicBezTo>
                <a:lnTo>
                  <a:pt x="603944" y="415231"/>
                </a:lnTo>
                <a:cubicBezTo>
                  <a:pt x="604937" y="416967"/>
                  <a:pt x="605433" y="418951"/>
                  <a:pt x="605433" y="421184"/>
                </a:cubicBezTo>
                <a:cubicBezTo>
                  <a:pt x="605433" y="426393"/>
                  <a:pt x="603448" y="429865"/>
                  <a:pt x="599480" y="431602"/>
                </a:cubicBezTo>
                <a:lnTo>
                  <a:pt x="572690" y="431602"/>
                </a:lnTo>
                <a:cubicBezTo>
                  <a:pt x="543421" y="433586"/>
                  <a:pt x="527546" y="434578"/>
                  <a:pt x="525065" y="434578"/>
                </a:cubicBezTo>
                <a:lnTo>
                  <a:pt x="513159" y="434578"/>
                </a:lnTo>
                <a:cubicBezTo>
                  <a:pt x="501253" y="434578"/>
                  <a:pt x="495300" y="429617"/>
                  <a:pt x="495300" y="419695"/>
                </a:cubicBezTo>
                <a:cubicBezTo>
                  <a:pt x="496292" y="411014"/>
                  <a:pt x="496788" y="405557"/>
                  <a:pt x="496788" y="403324"/>
                </a:cubicBezTo>
                <a:cubicBezTo>
                  <a:pt x="496788" y="401340"/>
                  <a:pt x="495796" y="397867"/>
                  <a:pt x="493812" y="392906"/>
                </a:cubicBezTo>
                <a:cubicBezTo>
                  <a:pt x="494804" y="381992"/>
                  <a:pt x="495300" y="372567"/>
                  <a:pt x="495300" y="364629"/>
                </a:cubicBezTo>
                <a:lnTo>
                  <a:pt x="495300" y="361652"/>
                </a:lnTo>
                <a:cubicBezTo>
                  <a:pt x="495300" y="355203"/>
                  <a:pt x="494804" y="348754"/>
                  <a:pt x="493812" y="342305"/>
                </a:cubicBezTo>
                <a:lnTo>
                  <a:pt x="495300" y="333375"/>
                </a:lnTo>
                <a:lnTo>
                  <a:pt x="493812" y="325934"/>
                </a:lnTo>
                <a:cubicBezTo>
                  <a:pt x="495796" y="311547"/>
                  <a:pt x="496788" y="303113"/>
                  <a:pt x="496788" y="300633"/>
                </a:cubicBezTo>
                <a:cubicBezTo>
                  <a:pt x="496788" y="298897"/>
                  <a:pt x="495796" y="294928"/>
                  <a:pt x="493812" y="288727"/>
                </a:cubicBezTo>
                <a:cubicBezTo>
                  <a:pt x="493812" y="288231"/>
                  <a:pt x="494308" y="281781"/>
                  <a:pt x="495300" y="269379"/>
                </a:cubicBezTo>
                <a:cubicBezTo>
                  <a:pt x="495300" y="261690"/>
                  <a:pt x="494804" y="247799"/>
                  <a:pt x="493812" y="227707"/>
                </a:cubicBezTo>
                <a:cubicBezTo>
                  <a:pt x="495796" y="209104"/>
                  <a:pt x="496788" y="196701"/>
                  <a:pt x="496788" y="190500"/>
                </a:cubicBezTo>
                <a:lnTo>
                  <a:pt x="495300" y="166688"/>
                </a:lnTo>
                <a:lnTo>
                  <a:pt x="496788" y="159246"/>
                </a:lnTo>
                <a:lnTo>
                  <a:pt x="493812" y="148828"/>
                </a:lnTo>
                <a:lnTo>
                  <a:pt x="495300" y="141386"/>
                </a:lnTo>
                <a:lnTo>
                  <a:pt x="493812" y="127992"/>
                </a:lnTo>
                <a:cubicBezTo>
                  <a:pt x="494556" y="122039"/>
                  <a:pt x="495548" y="119062"/>
                  <a:pt x="496788" y="119062"/>
                </a:cubicBezTo>
                <a:lnTo>
                  <a:pt x="495300" y="116086"/>
                </a:lnTo>
                <a:lnTo>
                  <a:pt x="495300" y="113109"/>
                </a:lnTo>
                <a:cubicBezTo>
                  <a:pt x="495300" y="109884"/>
                  <a:pt x="495796" y="107404"/>
                  <a:pt x="496788" y="105668"/>
                </a:cubicBezTo>
                <a:cubicBezTo>
                  <a:pt x="495796" y="101699"/>
                  <a:pt x="495300" y="98226"/>
                  <a:pt x="495300" y="95250"/>
                </a:cubicBezTo>
                <a:cubicBezTo>
                  <a:pt x="495300" y="88800"/>
                  <a:pt x="495796" y="78879"/>
                  <a:pt x="496788" y="65484"/>
                </a:cubicBezTo>
                <a:cubicBezTo>
                  <a:pt x="496788" y="63500"/>
                  <a:pt x="495796" y="60027"/>
                  <a:pt x="493812" y="55066"/>
                </a:cubicBezTo>
                <a:cubicBezTo>
                  <a:pt x="495796" y="51097"/>
                  <a:pt x="496788" y="47625"/>
                  <a:pt x="496788" y="44648"/>
                </a:cubicBezTo>
                <a:cubicBezTo>
                  <a:pt x="495796" y="30757"/>
                  <a:pt x="494804" y="23316"/>
                  <a:pt x="493812" y="22324"/>
                </a:cubicBezTo>
                <a:cubicBezTo>
                  <a:pt x="493812" y="16371"/>
                  <a:pt x="497780" y="13394"/>
                  <a:pt x="505718" y="13394"/>
                </a:cubicBezTo>
                <a:cubicBezTo>
                  <a:pt x="524073" y="14386"/>
                  <a:pt x="535483" y="14882"/>
                  <a:pt x="539948" y="14882"/>
                </a:cubicBezTo>
                <a:cubicBezTo>
                  <a:pt x="543173" y="12898"/>
                  <a:pt x="545653" y="11906"/>
                  <a:pt x="547390" y="11906"/>
                </a:cubicBezTo>
                <a:close/>
                <a:moveTo>
                  <a:pt x="376237" y="11906"/>
                </a:moveTo>
                <a:cubicBezTo>
                  <a:pt x="383431" y="12898"/>
                  <a:pt x="387895" y="13890"/>
                  <a:pt x="389632" y="14882"/>
                </a:cubicBezTo>
                <a:lnTo>
                  <a:pt x="397073" y="13394"/>
                </a:lnTo>
                <a:cubicBezTo>
                  <a:pt x="399554" y="13394"/>
                  <a:pt x="403522" y="13890"/>
                  <a:pt x="408979" y="14882"/>
                </a:cubicBezTo>
                <a:cubicBezTo>
                  <a:pt x="414188" y="13890"/>
                  <a:pt x="419149" y="13394"/>
                  <a:pt x="423862" y="13394"/>
                </a:cubicBezTo>
                <a:cubicBezTo>
                  <a:pt x="424855" y="13394"/>
                  <a:pt x="425351" y="13890"/>
                  <a:pt x="425351" y="14882"/>
                </a:cubicBezTo>
                <a:lnTo>
                  <a:pt x="432792" y="13394"/>
                </a:lnTo>
                <a:lnTo>
                  <a:pt x="443210" y="13394"/>
                </a:lnTo>
                <a:cubicBezTo>
                  <a:pt x="454620" y="13394"/>
                  <a:pt x="461069" y="15875"/>
                  <a:pt x="462558" y="20836"/>
                </a:cubicBezTo>
                <a:lnTo>
                  <a:pt x="462558" y="23812"/>
                </a:lnTo>
                <a:cubicBezTo>
                  <a:pt x="462558" y="31502"/>
                  <a:pt x="462062" y="38447"/>
                  <a:pt x="461069" y="44648"/>
                </a:cubicBezTo>
                <a:cubicBezTo>
                  <a:pt x="462062" y="50105"/>
                  <a:pt x="462558" y="54570"/>
                  <a:pt x="462558" y="58043"/>
                </a:cubicBezTo>
                <a:lnTo>
                  <a:pt x="461069" y="65484"/>
                </a:lnTo>
                <a:cubicBezTo>
                  <a:pt x="463054" y="70445"/>
                  <a:pt x="464046" y="74414"/>
                  <a:pt x="464046" y="77390"/>
                </a:cubicBezTo>
                <a:cubicBezTo>
                  <a:pt x="462062" y="84336"/>
                  <a:pt x="461069" y="90289"/>
                  <a:pt x="461069" y="95250"/>
                </a:cubicBezTo>
                <a:cubicBezTo>
                  <a:pt x="461069" y="98474"/>
                  <a:pt x="462062" y="106412"/>
                  <a:pt x="464046" y="119062"/>
                </a:cubicBezTo>
                <a:cubicBezTo>
                  <a:pt x="462062" y="128488"/>
                  <a:pt x="461069" y="135929"/>
                  <a:pt x="461069" y="141386"/>
                </a:cubicBezTo>
                <a:cubicBezTo>
                  <a:pt x="461069" y="157261"/>
                  <a:pt x="465038" y="165199"/>
                  <a:pt x="472976" y="165199"/>
                </a:cubicBezTo>
                <a:cubicBezTo>
                  <a:pt x="480913" y="165199"/>
                  <a:pt x="484882" y="170160"/>
                  <a:pt x="484882" y="180082"/>
                </a:cubicBezTo>
                <a:cubicBezTo>
                  <a:pt x="484882" y="189260"/>
                  <a:pt x="485378" y="197693"/>
                  <a:pt x="486370" y="205383"/>
                </a:cubicBezTo>
                <a:cubicBezTo>
                  <a:pt x="485378" y="210592"/>
                  <a:pt x="484882" y="213568"/>
                  <a:pt x="484882" y="214313"/>
                </a:cubicBezTo>
                <a:lnTo>
                  <a:pt x="486370" y="224731"/>
                </a:lnTo>
                <a:cubicBezTo>
                  <a:pt x="485378" y="234156"/>
                  <a:pt x="484882" y="243582"/>
                  <a:pt x="484882" y="253008"/>
                </a:cubicBezTo>
                <a:lnTo>
                  <a:pt x="481905" y="254496"/>
                </a:lnTo>
                <a:lnTo>
                  <a:pt x="468511" y="254496"/>
                </a:lnTo>
                <a:cubicBezTo>
                  <a:pt x="467519" y="254496"/>
                  <a:pt x="465038" y="256977"/>
                  <a:pt x="461069" y="261938"/>
                </a:cubicBezTo>
                <a:lnTo>
                  <a:pt x="464046" y="285750"/>
                </a:lnTo>
                <a:cubicBezTo>
                  <a:pt x="463054" y="296912"/>
                  <a:pt x="462558" y="309811"/>
                  <a:pt x="462558" y="324445"/>
                </a:cubicBezTo>
                <a:lnTo>
                  <a:pt x="464046" y="331887"/>
                </a:lnTo>
                <a:cubicBezTo>
                  <a:pt x="463054" y="333623"/>
                  <a:pt x="462558" y="336104"/>
                  <a:pt x="462558" y="339328"/>
                </a:cubicBezTo>
                <a:cubicBezTo>
                  <a:pt x="462558" y="343793"/>
                  <a:pt x="463054" y="346770"/>
                  <a:pt x="464046" y="348258"/>
                </a:cubicBezTo>
                <a:lnTo>
                  <a:pt x="461069" y="385465"/>
                </a:lnTo>
                <a:cubicBezTo>
                  <a:pt x="462062" y="390674"/>
                  <a:pt x="462558" y="396627"/>
                  <a:pt x="462558" y="403324"/>
                </a:cubicBezTo>
                <a:lnTo>
                  <a:pt x="462558" y="404813"/>
                </a:lnTo>
                <a:cubicBezTo>
                  <a:pt x="462558" y="420688"/>
                  <a:pt x="461069" y="430113"/>
                  <a:pt x="458093" y="433090"/>
                </a:cubicBezTo>
                <a:cubicBezTo>
                  <a:pt x="457349" y="433090"/>
                  <a:pt x="453380" y="432594"/>
                  <a:pt x="446187" y="431602"/>
                </a:cubicBezTo>
                <a:cubicBezTo>
                  <a:pt x="443210" y="431602"/>
                  <a:pt x="427831" y="432594"/>
                  <a:pt x="400050" y="434578"/>
                </a:cubicBezTo>
                <a:cubicBezTo>
                  <a:pt x="391120" y="432594"/>
                  <a:pt x="384671" y="431602"/>
                  <a:pt x="380702" y="431602"/>
                </a:cubicBezTo>
                <a:cubicBezTo>
                  <a:pt x="379710" y="431602"/>
                  <a:pt x="375741" y="432594"/>
                  <a:pt x="368796" y="434578"/>
                </a:cubicBezTo>
                <a:cubicBezTo>
                  <a:pt x="358874" y="433834"/>
                  <a:pt x="353913" y="428873"/>
                  <a:pt x="353913" y="419695"/>
                </a:cubicBezTo>
                <a:cubicBezTo>
                  <a:pt x="353913" y="413742"/>
                  <a:pt x="353417" y="403324"/>
                  <a:pt x="352425" y="388441"/>
                </a:cubicBezTo>
                <a:lnTo>
                  <a:pt x="356890" y="375047"/>
                </a:lnTo>
                <a:cubicBezTo>
                  <a:pt x="353913" y="366613"/>
                  <a:pt x="352425" y="360660"/>
                  <a:pt x="352425" y="357188"/>
                </a:cubicBezTo>
                <a:cubicBezTo>
                  <a:pt x="352425" y="352971"/>
                  <a:pt x="353417" y="348010"/>
                  <a:pt x="355401" y="342305"/>
                </a:cubicBezTo>
                <a:cubicBezTo>
                  <a:pt x="354409" y="333623"/>
                  <a:pt x="353913" y="328166"/>
                  <a:pt x="353913" y="325934"/>
                </a:cubicBezTo>
                <a:cubicBezTo>
                  <a:pt x="353913" y="323205"/>
                  <a:pt x="354409" y="313283"/>
                  <a:pt x="355401" y="296168"/>
                </a:cubicBezTo>
                <a:cubicBezTo>
                  <a:pt x="355401" y="294184"/>
                  <a:pt x="354409" y="290711"/>
                  <a:pt x="352425" y="285750"/>
                </a:cubicBezTo>
                <a:cubicBezTo>
                  <a:pt x="354409" y="274340"/>
                  <a:pt x="355401" y="263922"/>
                  <a:pt x="355401" y="254496"/>
                </a:cubicBezTo>
                <a:lnTo>
                  <a:pt x="353913" y="248543"/>
                </a:lnTo>
                <a:lnTo>
                  <a:pt x="355401" y="245566"/>
                </a:lnTo>
                <a:cubicBezTo>
                  <a:pt x="353417" y="226963"/>
                  <a:pt x="352425" y="211088"/>
                  <a:pt x="352425" y="197942"/>
                </a:cubicBezTo>
                <a:cubicBezTo>
                  <a:pt x="353417" y="185539"/>
                  <a:pt x="353913" y="179090"/>
                  <a:pt x="353913" y="178594"/>
                </a:cubicBezTo>
                <a:cubicBezTo>
                  <a:pt x="353913" y="177602"/>
                  <a:pt x="353417" y="176113"/>
                  <a:pt x="352425" y="174129"/>
                </a:cubicBezTo>
                <a:lnTo>
                  <a:pt x="353913" y="159246"/>
                </a:lnTo>
                <a:cubicBezTo>
                  <a:pt x="353913" y="153293"/>
                  <a:pt x="353417" y="141386"/>
                  <a:pt x="352425" y="123527"/>
                </a:cubicBezTo>
                <a:cubicBezTo>
                  <a:pt x="354409" y="111125"/>
                  <a:pt x="355401" y="103683"/>
                  <a:pt x="355401" y="101203"/>
                </a:cubicBezTo>
                <a:lnTo>
                  <a:pt x="352425" y="93761"/>
                </a:lnTo>
                <a:cubicBezTo>
                  <a:pt x="353417" y="85328"/>
                  <a:pt x="353913" y="78879"/>
                  <a:pt x="353913" y="74414"/>
                </a:cubicBezTo>
                <a:lnTo>
                  <a:pt x="352425" y="59531"/>
                </a:lnTo>
                <a:lnTo>
                  <a:pt x="353913" y="53578"/>
                </a:lnTo>
                <a:cubicBezTo>
                  <a:pt x="352921" y="45144"/>
                  <a:pt x="352425" y="38199"/>
                  <a:pt x="352425" y="32742"/>
                </a:cubicBezTo>
                <a:cubicBezTo>
                  <a:pt x="353913" y="19843"/>
                  <a:pt x="358378" y="13394"/>
                  <a:pt x="365819" y="13394"/>
                </a:cubicBezTo>
                <a:close/>
                <a:moveTo>
                  <a:pt x="191988" y="11906"/>
                </a:moveTo>
                <a:cubicBezTo>
                  <a:pt x="224730" y="11906"/>
                  <a:pt x="241101" y="15379"/>
                  <a:pt x="241101" y="22324"/>
                </a:cubicBezTo>
                <a:cubicBezTo>
                  <a:pt x="241101" y="30757"/>
                  <a:pt x="240109" y="37703"/>
                  <a:pt x="238125" y="43160"/>
                </a:cubicBezTo>
                <a:cubicBezTo>
                  <a:pt x="239117" y="45144"/>
                  <a:pt x="239613" y="46632"/>
                  <a:pt x="239613" y="47625"/>
                </a:cubicBezTo>
                <a:cubicBezTo>
                  <a:pt x="239613" y="51097"/>
                  <a:pt x="239117" y="55562"/>
                  <a:pt x="238125" y="61019"/>
                </a:cubicBezTo>
                <a:cubicBezTo>
                  <a:pt x="240109" y="75902"/>
                  <a:pt x="241101" y="84832"/>
                  <a:pt x="241101" y="87808"/>
                </a:cubicBezTo>
                <a:cubicBezTo>
                  <a:pt x="241101" y="93761"/>
                  <a:pt x="231676" y="97730"/>
                  <a:pt x="212824" y="99714"/>
                </a:cubicBezTo>
                <a:cubicBezTo>
                  <a:pt x="193972" y="98226"/>
                  <a:pt x="184547" y="95250"/>
                  <a:pt x="184547" y="90785"/>
                </a:cubicBezTo>
                <a:cubicBezTo>
                  <a:pt x="184547" y="82847"/>
                  <a:pt x="183554" y="78879"/>
                  <a:pt x="181570" y="78879"/>
                </a:cubicBezTo>
                <a:cubicBezTo>
                  <a:pt x="183058" y="54074"/>
                  <a:pt x="184547" y="41672"/>
                  <a:pt x="186035" y="41672"/>
                </a:cubicBezTo>
                <a:lnTo>
                  <a:pt x="184547" y="38695"/>
                </a:lnTo>
                <a:lnTo>
                  <a:pt x="184547" y="25300"/>
                </a:lnTo>
                <a:cubicBezTo>
                  <a:pt x="184547" y="16371"/>
                  <a:pt x="187027" y="11906"/>
                  <a:pt x="191988" y="11906"/>
                </a:cubicBezTo>
                <a:close/>
                <a:moveTo>
                  <a:pt x="14883" y="11906"/>
                </a:moveTo>
                <a:lnTo>
                  <a:pt x="17859" y="11906"/>
                </a:lnTo>
                <a:cubicBezTo>
                  <a:pt x="25053" y="12898"/>
                  <a:pt x="29517" y="13890"/>
                  <a:pt x="31254" y="14882"/>
                </a:cubicBezTo>
                <a:lnTo>
                  <a:pt x="40183" y="13394"/>
                </a:lnTo>
                <a:cubicBezTo>
                  <a:pt x="51097" y="13890"/>
                  <a:pt x="56554" y="16867"/>
                  <a:pt x="56554" y="22324"/>
                </a:cubicBezTo>
                <a:cubicBezTo>
                  <a:pt x="55562" y="43408"/>
                  <a:pt x="55066" y="55810"/>
                  <a:pt x="55066" y="59531"/>
                </a:cubicBezTo>
                <a:cubicBezTo>
                  <a:pt x="56554" y="59531"/>
                  <a:pt x="58043" y="61515"/>
                  <a:pt x="59531" y="65484"/>
                </a:cubicBezTo>
                <a:cubicBezTo>
                  <a:pt x="59531" y="66476"/>
                  <a:pt x="59035" y="67964"/>
                  <a:pt x="58043" y="69949"/>
                </a:cubicBezTo>
                <a:lnTo>
                  <a:pt x="59531" y="78879"/>
                </a:lnTo>
                <a:cubicBezTo>
                  <a:pt x="59531" y="91777"/>
                  <a:pt x="53578" y="98226"/>
                  <a:pt x="41672" y="98226"/>
                </a:cubicBezTo>
                <a:lnTo>
                  <a:pt x="37207" y="98226"/>
                </a:lnTo>
                <a:cubicBezTo>
                  <a:pt x="36215" y="98226"/>
                  <a:pt x="35719" y="97730"/>
                  <a:pt x="35719" y="96738"/>
                </a:cubicBezTo>
                <a:cubicBezTo>
                  <a:pt x="31750" y="98722"/>
                  <a:pt x="28773" y="99714"/>
                  <a:pt x="26789" y="99714"/>
                </a:cubicBezTo>
                <a:cubicBezTo>
                  <a:pt x="26045" y="99714"/>
                  <a:pt x="23068" y="99218"/>
                  <a:pt x="17859" y="98226"/>
                </a:cubicBezTo>
                <a:lnTo>
                  <a:pt x="10418" y="99714"/>
                </a:lnTo>
                <a:cubicBezTo>
                  <a:pt x="4465" y="99714"/>
                  <a:pt x="1488" y="96242"/>
                  <a:pt x="1488" y="89297"/>
                </a:cubicBezTo>
                <a:lnTo>
                  <a:pt x="1488" y="86320"/>
                </a:lnTo>
                <a:cubicBezTo>
                  <a:pt x="1488" y="77390"/>
                  <a:pt x="992" y="67468"/>
                  <a:pt x="0" y="56554"/>
                </a:cubicBezTo>
                <a:lnTo>
                  <a:pt x="1488" y="50601"/>
                </a:lnTo>
                <a:cubicBezTo>
                  <a:pt x="496" y="46632"/>
                  <a:pt x="0" y="43160"/>
                  <a:pt x="0" y="40183"/>
                </a:cubicBezTo>
                <a:cubicBezTo>
                  <a:pt x="0" y="21332"/>
                  <a:pt x="4961" y="11906"/>
                  <a:pt x="14883" y="11906"/>
                </a:cubicBezTo>
                <a:close/>
                <a:moveTo>
                  <a:pt x="4156472" y="0"/>
                </a:moveTo>
                <a:cubicBezTo>
                  <a:pt x="4183757" y="0"/>
                  <a:pt x="4211538" y="10418"/>
                  <a:pt x="4239816" y="31254"/>
                </a:cubicBezTo>
                <a:cubicBezTo>
                  <a:pt x="4245769" y="34974"/>
                  <a:pt x="4253210" y="50849"/>
                  <a:pt x="4262140" y="78879"/>
                </a:cubicBezTo>
                <a:cubicBezTo>
                  <a:pt x="4260156" y="83839"/>
                  <a:pt x="4259164" y="87808"/>
                  <a:pt x="4259164" y="90785"/>
                </a:cubicBezTo>
                <a:cubicBezTo>
                  <a:pt x="4261148" y="96738"/>
                  <a:pt x="4262636" y="106660"/>
                  <a:pt x="4263628" y="120550"/>
                </a:cubicBezTo>
                <a:cubicBezTo>
                  <a:pt x="4261644" y="129480"/>
                  <a:pt x="4257179" y="133945"/>
                  <a:pt x="4250234" y="133945"/>
                </a:cubicBezTo>
                <a:lnTo>
                  <a:pt x="4238328" y="133945"/>
                </a:lnTo>
                <a:cubicBezTo>
                  <a:pt x="4230390" y="133945"/>
                  <a:pt x="4223940" y="133449"/>
                  <a:pt x="4218980" y="132457"/>
                </a:cubicBezTo>
                <a:cubicBezTo>
                  <a:pt x="4212778" y="133449"/>
                  <a:pt x="4205834" y="133945"/>
                  <a:pt x="4198144" y="133945"/>
                </a:cubicBezTo>
                <a:lnTo>
                  <a:pt x="4192190" y="133945"/>
                </a:lnTo>
                <a:cubicBezTo>
                  <a:pt x="4188718" y="133945"/>
                  <a:pt x="4184253" y="133449"/>
                  <a:pt x="4178796" y="132457"/>
                </a:cubicBezTo>
                <a:cubicBezTo>
                  <a:pt x="4177060" y="133449"/>
                  <a:pt x="4175076" y="133945"/>
                  <a:pt x="4172843" y="133945"/>
                </a:cubicBezTo>
                <a:cubicBezTo>
                  <a:pt x="4163913" y="133945"/>
                  <a:pt x="4159448" y="129976"/>
                  <a:pt x="4159448" y="122039"/>
                </a:cubicBezTo>
                <a:cubicBezTo>
                  <a:pt x="4159448" y="117078"/>
                  <a:pt x="4160441" y="114597"/>
                  <a:pt x="4162425" y="114597"/>
                </a:cubicBezTo>
                <a:cubicBezTo>
                  <a:pt x="4162425" y="103931"/>
                  <a:pt x="4159448" y="87560"/>
                  <a:pt x="4153495" y="65484"/>
                </a:cubicBezTo>
                <a:cubicBezTo>
                  <a:pt x="4153495" y="55810"/>
                  <a:pt x="4153000" y="50849"/>
                  <a:pt x="4152007" y="50601"/>
                </a:cubicBezTo>
                <a:lnTo>
                  <a:pt x="4153495" y="47625"/>
                </a:lnTo>
                <a:cubicBezTo>
                  <a:pt x="4152503" y="31006"/>
                  <a:pt x="4152007" y="18107"/>
                  <a:pt x="4152007" y="8929"/>
                </a:cubicBezTo>
                <a:lnTo>
                  <a:pt x="4152007" y="4464"/>
                </a:lnTo>
                <a:cubicBezTo>
                  <a:pt x="4152007" y="2976"/>
                  <a:pt x="4153495" y="1488"/>
                  <a:pt x="4156472" y="0"/>
                </a:cubicBezTo>
                <a:close/>
                <a:moveTo>
                  <a:pt x="4129683" y="0"/>
                </a:moveTo>
                <a:lnTo>
                  <a:pt x="4137124" y="0"/>
                </a:lnTo>
                <a:cubicBezTo>
                  <a:pt x="4140101" y="744"/>
                  <a:pt x="4142582" y="4216"/>
                  <a:pt x="4144566" y="10418"/>
                </a:cubicBezTo>
                <a:cubicBezTo>
                  <a:pt x="4142582" y="14882"/>
                  <a:pt x="4141589" y="19347"/>
                  <a:pt x="4141589" y="23812"/>
                </a:cubicBezTo>
                <a:cubicBezTo>
                  <a:pt x="4141589" y="26045"/>
                  <a:pt x="4142085" y="28029"/>
                  <a:pt x="4143077" y="29765"/>
                </a:cubicBezTo>
                <a:cubicBezTo>
                  <a:pt x="4142085" y="35222"/>
                  <a:pt x="4141589" y="39687"/>
                  <a:pt x="4141589" y="43160"/>
                </a:cubicBezTo>
                <a:lnTo>
                  <a:pt x="4141589" y="47625"/>
                </a:lnTo>
                <a:cubicBezTo>
                  <a:pt x="4141589" y="50105"/>
                  <a:pt x="4142582" y="54570"/>
                  <a:pt x="4144566" y="61019"/>
                </a:cubicBezTo>
                <a:cubicBezTo>
                  <a:pt x="4143326" y="65980"/>
                  <a:pt x="4137372" y="72429"/>
                  <a:pt x="4126706" y="80367"/>
                </a:cubicBezTo>
                <a:cubicBezTo>
                  <a:pt x="4125714" y="82103"/>
                  <a:pt x="4124722" y="87064"/>
                  <a:pt x="4123730" y="95250"/>
                </a:cubicBezTo>
                <a:cubicBezTo>
                  <a:pt x="4123730" y="128984"/>
                  <a:pt x="4129187" y="145851"/>
                  <a:pt x="4140101" y="145851"/>
                </a:cubicBezTo>
                <a:cubicBezTo>
                  <a:pt x="4140101" y="147091"/>
                  <a:pt x="4145558" y="150068"/>
                  <a:pt x="4156472" y="154781"/>
                </a:cubicBezTo>
                <a:cubicBezTo>
                  <a:pt x="4156472" y="158502"/>
                  <a:pt x="4162921" y="162470"/>
                  <a:pt x="4175820" y="166688"/>
                </a:cubicBezTo>
                <a:cubicBezTo>
                  <a:pt x="4212282" y="191740"/>
                  <a:pt x="4236095" y="210592"/>
                  <a:pt x="4247257" y="223242"/>
                </a:cubicBezTo>
                <a:cubicBezTo>
                  <a:pt x="4260156" y="244326"/>
                  <a:pt x="4266604" y="258217"/>
                  <a:pt x="4266604" y="264914"/>
                </a:cubicBezTo>
                <a:lnTo>
                  <a:pt x="4265116" y="270867"/>
                </a:lnTo>
                <a:cubicBezTo>
                  <a:pt x="4265116" y="272852"/>
                  <a:pt x="4266604" y="279301"/>
                  <a:pt x="4269581" y="290215"/>
                </a:cubicBezTo>
                <a:cubicBezTo>
                  <a:pt x="4269581" y="299641"/>
                  <a:pt x="4270077" y="311051"/>
                  <a:pt x="4271070" y="324445"/>
                </a:cubicBezTo>
                <a:cubicBezTo>
                  <a:pt x="4270077" y="341809"/>
                  <a:pt x="4268589" y="351731"/>
                  <a:pt x="4266604" y="354211"/>
                </a:cubicBezTo>
                <a:lnTo>
                  <a:pt x="4268093" y="364629"/>
                </a:lnTo>
                <a:cubicBezTo>
                  <a:pt x="4267100" y="376039"/>
                  <a:pt x="4258668" y="390426"/>
                  <a:pt x="4242792" y="407789"/>
                </a:cubicBezTo>
                <a:cubicBezTo>
                  <a:pt x="4213026" y="425649"/>
                  <a:pt x="4193183" y="434578"/>
                  <a:pt x="4183261" y="434578"/>
                </a:cubicBezTo>
                <a:lnTo>
                  <a:pt x="4169866" y="433090"/>
                </a:lnTo>
                <a:cubicBezTo>
                  <a:pt x="4163169" y="434082"/>
                  <a:pt x="4157712" y="434578"/>
                  <a:pt x="4153495" y="434578"/>
                </a:cubicBezTo>
                <a:lnTo>
                  <a:pt x="4152007" y="431602"/>
                </a:lnTo>
                <a:cubicBezTo>
                  <a:pt x="4152007" y="430361"/>
                  <a:pt x="4152503" y="425401"/>
                  <a:pt x="4153495" y="416719"/>
                </a:cubicBezTo>
                <a:cubicBezTo>
                  <a:pt x="4151511" y="413494"/>
                  <a:pt x="4150519" y="410518"/>
                  <a:pt x="4150519" y="407789"/>
                </a:cubicBezTo>
                <a:lnTo>
                  <a:pt x="4150519" y="394395"/>
                </a:lnTo>
                <a:cubicBezTo>
                  <a:pt x="4150519" y="390922"/>
                  <a:pt x="4150023" y="386457"/>
                  <a:pt x="4149030" y="381000"/>
                </a:cubicBezTo>
                <a:cubicBezTo>
                  <a:pt x="4151511" y="368846"/>
                  <a:pt x="4156968" y="357932"/>
                  <a:pt x="4165402" y="348258"/>
                </a:cubicBezTo>
                <a:cubicBezTo>
                  <a:pt x="4165402" y="338832"/>
                  <a:pt x="4165898" y="332383"/>
                  <a:pt x="4166890" y="328910"/>
                </a:cubicBezTo>
                <a:cubicBezTo>
                  <a:pt x="4165898" y="324942"/>
                  <a:pt x="4165402" y="320973"/>
                  <a:pt x="4165402" y="317004"/>
                </a:cubicBezTo>
                <a:lnTo>
                  <a:pt x="4165402" y="315516"/>
                </a:lnTo>
                <a:cubicBezTo>
                  <a:pt x="4165402" y="314524"/>
                  <a:pt x="4165898" y="314027"/>
                  <a:pt x="4166890" y="314027"/>
                </a:cubicBezTo>
                <a:lnTo>
                  <a:pt x="4165402" y="311051"/>
                </a:lnTo>
                <a:lnTo>
                  <a:pt x="4165402" y="299145"/>
                </a:lnTo>
                <a:cubicBezTo>
                  <a:pt x="4165402" y="290215"/>
                  <a:pt x="4155976" y="279301"/>
                  <a:pt x="4137124" y="266402"/>
                </a:cubicBezTo>
                <a:cubicBezTo>
                  <a:pt x="4135388" y="266402"/>
                  <a:pt x="4131419" y="262930"/>
                  <a:pt x="4125218" y="255984"/>
                </a:cubicBezTo>
                <a:cubicBezTo>
                  <a:pt x="4089499" y="234652"/>
                  <a:pt x="4063702" y="216297"/>
                  <a:pt x="4047827" y="200918"/>
                </a:cubicBezTo>
                <a:cubicBezTo>
                  <a:pt x="4032944" y="184547"/>
                  <a:pt x="4025503" y="165695"/>
                  <a:pt x="4025503" y="144363"/>
                </a:cubicBezTo>
                <a:cubicBezTo>
                  <a:pt x="4023766" y="144363"/>
                  <a:pt x="4021782" y="136425"/>
                  <a:pt x="4019550" y="120550"/>
                </a:cubicBezTo>
                <a:lnTo>
                  <a:pt x="4024015" y="98226"/>
                </a:lnTo>
                <a:cubicBezTo>
                  <a:pt x="4024015" y="97234"/>
                  <a:pt x="4023519" y="93265"/>
                  <a:pt x="4022526" y="86320"/>
                </a:cubicBezTo>
                <a:cubicBezTo>
                  <a:pt x="4022526" y="66228"/>
                  <a:pt x="4030464" y="47873"/>
                  <a:pt x="4046339" y="31254"/>
                </a:cubicBezTo>
                <a:cubicBezTo>
                  <a:pt x="4055020" y="18355"/>
                  <a:pt x="4064447" y="11906"/>
                  <a:pt x="4074616" y="11906"/>
                </a:cubicBezTo>
                <a:cubicBezTo>
                  <a:pt x="4089003" y="3968"/>
                  <a:pt x="4107358" y="0"/>
                  <a:pt x="4129683" y="0"/>
                </a:cubicBezTo>
                <a:close/>
                <a:moveTo>
                  <a:pt x="1727597" y="0"/>
                </a:moveTo>
                <a:cubicBezTo>
                  <a:pt x="1754882" y="0"/>
                  <a:pt x="1782663" y="10418"/>
                  <a:pt x="1810941" y="31254"/>
                </a:cubicBezTo>
                <a:cubicBezTo>
                  <a:pt x="1816894" y="34974"/>
                  <a:pt x="1824335" y="50849"/>
                  <a:pt x="1833265" y="78879"/>
                </a:cubicBezTo>
                <a:cubicBezTo>
                  <a:pt x="1831280" y="83839"/>
                  <a:pt x="1830288" y="87808"/>
                  <a:pt x="1830288" y="90785"/>
                </a:cubicBezTo>
                <a:cubicBezTo>
                  <a:pt x="1832273" y="96738"/>
                  <a:pt x="1833761" y="106660"/>
                  <a:pt x="1834753" y="120550"/>
                </a:cubicBezTo>
                <a:cubicBezTo>
                  <a:pt x="1832769" y="129480"/>
                  <a:pt x="1828304" y="133945"/>
                  <a:pt x="1821359" y="133945"/>
                </a:cubicBezTo>
                <a:lnTo>
                  <a:pt x="1809452" y="133945"/>
                </a:lnTo>
                <a:cubicBezTo>
                  <a:pt x="1801515" y="133945"/>
                  <a:pt x="1795066" y="133449"/>
                  <a:pt x="1790105" y="132457"/>
                </a:cubicBezTo>
                <a:cubicBezTo>
                  <a:pt x="1783904" y="133449"/>
                  <a:pt x="1776958" y="133945"/>
                  <a:pt x="1769269" y="133945"/>
                </a:cubicBezTo>
                <a:lnTo>
                  <a:pt x="1763316" y="133945"/>
                </a:lnTo>
                <a:cubicBezTo>
                  <a:pt x="1759843" y="133945"/>
                  <a:pt x="1755378" y="133449"/>
                  <a:pt x="1749921" y="132457"/>
                </a:cubicBezTo>
                <a:cubicBezTo>
                  <a:pt x="1748185" y="133449"/>
                  <a:pt x="1746200" y="133945"/>
                  <a:pt x="1743968" y="133945"/>
                </a:cubicBezTo>
                <a:cubicBezTo>
                  <a:pt x="1735038" y="133945"/>
                  <a:pt x="1730574" y="129976"/>
                  <a:pt x="1730574" y="122039"/>
                </a:cubicBezTo>
                <a:cubicBezTo>
                  <a:pt x="1730574" y="117078"/>
                  <a:pt x="1731566" y="114597"/>
                  <a:pt x="1733550" y="114597"/>
                </a:cubicBezTo>
                <a:cubicBezTo>
                  <a:pt x="1733550" y="103931"/>
                  <a:pt x="1730574" y="87560"/>
                  <a:pt x="1724620" y="65484"/>
                </a:cubicBezTo>
                <a:cubicBezTo>
                  <a:pt x="1724620" y="55810"/>
                  <a:pt x="1724124" y="50849"/>
                  <a:pt x="1723132" y="50601"/>
                </a:cubicBezTo>
                <a:lnTo>
                  <a:pt x="1724620" y="47625"/>
                </a:lnTo>
                <a:cubicBezTo>
                  <a:pt x="1723628" y="31006"/>
                  <a:pt x="1723132" y="18107"/>
                  <a:pt x="1723132" y="8929"/>
                </a:cubicBezTo>
                <a:lnTo>
                  <a:pt x="1723132" y="4464"/>
                </a:lnTo>
                <a:cubicBezTo>
                  <a:pt x="1723132" y="2976"/>
                  <a:pt x="1724620" y="1488"/>
                  <a:pt x="1727597" y="0"/>
                </a:cubicBezTo>
                <a:close/>
                <a:moveTo>
                  <a:pt x="1700808" y="0"/>
                </a:moveTo>
                <a:lnTo>
                  <a:pt x="1708249" y="0"/>
                </a:lnTo>
                <a:cubicBezTo>
                  <a:pt x="1711226" y="744"/>
                  <a:pt x="1713706" y="4216"/>
                  <a:pt x="1715691" y="10418"/>
                </a:cubicBezTo>
                <a:cubicBezTo>
                  <a:pt x="1713706" y="14882"/>
                  <a:pt x="1712714" y="19347"/>
                  <a:pt x="1712714" y="23812"/>
                </a:cubicBezTo>
                <a:cubicBezTo>
                  <a:pt x="1712714" y="26045"/>
                  <a:pt x="1713210" y="28029"/>
                  <a:pt x="1714202" y="29765"/>
                </a:cubicBezTo>
                <a:cubicBezTo>
                  <a:pt x="1713210" y="35222"/>
                  <a:pt x="1712714" y="39687"/>
                  <a:pt x="1712714" y="43160"/>
                </a:cubicBezTo>
                <a:lnTo>
                  <a:pt x="1712714" y="47625"/>
                </a:lnTo>
                <a:cubicBezTo>
                  <a:pt x="1712714" y="50105"/>
                  <a:pt x="1713706" y="54570"/>
                  <a:pt x="1715691" y="61019"/>
                </a:cubicBezTo>
                <a:cubicBezTo>
                  <a:pt x="1714450" y="65980"/>
                  <a:pt x="1708497" y="72429"/>
                  <a:pt x="1697831" y="80367"/>
                </a:cubicBezTo>
                <a:cubicBezTo>
                  <a:pt x="1696839" y="82103"/>
                  <a:pt x="1695847" y="87064"/>
                  <a:pt x="1694855" y="95250"/>
                </a:cubicBezTo>
                <a:cubicBezTo>
                  <a:pt x="1694855" y="128984"/>
                  <a:pt x="1700312" y="145851"/>
                  <a:pt x="1711226" y="145851"/>
                </a:cubicBezTo>
                <a:cubicBezTo>
                  <a:pt x="1711226" y="147091"/>
                  <a:pt x="1716683" y="150068"/>
                  <a:pt x="1727597" y="154781"/>
                </a:cubicBezTo>
                <a:cubicBezTo>
                  <a:pt x="1727597" y="158502"/>
                  <a:pt x="1734046" y="162470"/>
                  <a:pt x="1746944" y="166688"/>
                </a:cubicBezTo>
                <a:cubicBezTo>
                  <a:pt x="1783407" y="191740"/>
                  <a:pt x="1807220" y="210592"/>
                  <a:pt x="1818382" y="223242"/>
                </a:cubicBezTo>
                <a:cubicBezTo>
                  <a:pt x="1831280" y="244326"/>
                  <a:pt x="1837730" y="258217"/>
                  <a:pt x="1837730" y="264914"/>
                </a:cubicBezTo>
                <a:lnTo>
                  <a:pt x="1836241" y="270867"/>
                </a:lnTo>
                <a:cubicBezTo>
                  <a:pt x="1836241" y="272852"/>
                  <a:pt x="1837730" y="279301"/>
                  <a:pt x="1840706" y="290215"/>
                </a:cubicBezTo>
                <a:cubicBezTo>
                  <a:pt x="1840706" y="299641"/>
                  <a:pt x="1841202" y="311051"/>
                  <a:pt x="1842194" y="324445"/>
                </a:cubicBezTo>
                <a:cubicBezTo>
                  <a:pt x="1841202" y="341809"/>
                  <a:pt x="1839714" y="351731"/>
                  <a:pt x="1837730" y="354211"/>
                </a:cubicBezTo>
                <a:lnTo>
                  <a:pt x="1839218" y="364629"/>
                </a:lnTo>
                <a:cubicBezTo>
                  <a:pt x="1838226" y="376039"/>
                  <a:pt x="1829792" y="390426"/>
                  <a:pt x="1813917" y="407789"/>
                </a:cubicBezTo>
                <a:cubicBezTo>
                  <a:pt x="1784152" y="425649"/>
                  <a:pt x="1764308" y="434578"/>
                  <a:pt x="1754386" y="434578"/>
                </a:cubicBezTo>
                <a:lnTo>
                  <a:pt x="1740991" y="433090"/>
                </a:lnTo>
                <a:cubicBezTo>
                  <a:pt x="1734294" y="434082"/>
                  <a:pt x="1728837" y="434578"/>
                  <a:pt x="1724620" y="434578"/>
                </a:cubicBezTo>
                <a:lnTo>
                  <a:pt x="1723132" y="431602"/>
                </a:lnTo>
                <a:cubicBezTo>
                  <a:pt x="1723132" y="430361"/>
                  <a:pt x="1723628" y="425401"/>
                  <a:pt x="1724620" y="416719"/>
                </a:cubicBezTo>
                <a:cubicBezTo>
                  <a:pt x="1722636" y="413494"/>
                  <a:pt x="1721644" y="410518"/>
                  <a:pt x="1721644" y="407789"/>
                </a:cubicBezTo>
                <a:lnTo>
                  <a:pt x="1721644" y="394395"/>
                </a:lnTo>
                <a:cubicBezTo>
                  <a:pt x="1721644" y="390922"/>
                  <a:pt x="1721148" y="386457"/>
                  <a:pt x="1720156" y="381000"/>
                </a:cubicBezTo>
                <a:cubicBezTo>
                  <a:pt x="1722636" y="368846"/>
                  <a:pt x="1728093" y="357932"/>
                  <a:pt x="1736526" y="348258"/>
                </a:cubicBezTo>
                <a:cubicBezTo>
                  <a:pt x="1736526" y="338832"/>
                  <a:pt x="1737023" y="332383"/>
                  <a:pt x="1738015" y="328910"/>
                </a:cubicBezTo>
                <a:cubicBezTo>
                  <a:pt x="1737023" y="324942"/>
                  <a:pt x="1736526" y="320973"/>
                  <a:pt x="1736526" y="317004"/>
                </a:cubicBezTo>
                <a:lnTo>
                  <a:pt x="1736526" y="315516"/>
                </a:lnTo>
                <a:cubicBezTo>
                  <a:pt x="1736526" y="314524"/>
                  <a:pt x="1737023" y="314027"/>
                  <a:pt x="1738015" y="314027"/>
                </a:cubicBezTo>
                <a:lnTo>
                  <a:pt x="1736526" y="311051"/>
                </a:lnTo>
                <a:lnTo>
                  <a:pt x="1736526" y="299145"/>
                </a:lnTo>
                <a:cubicBezTo>
                  <a:pt x="1736526" y="290215"/>
                  <a:pt x="1727101" y="279301"/>
                  <a:pt x="1708249" y="266402"/>
                </a:cubicBezTo>
                <a:cubicBezTo>
                  <a:pt x="1706513" y="266402"/>
                  <a:pt x="1702544" y="262930"/>
                  <a:pt x="1696343" y="255984"/>
                </a:cubicBezTo>
                <a:cubicBezTo>
                  <a:pt x="1660624" y="234652"/>
                  <a:pt x="1634828" y="216297"/>
                  <a:pt x="1618953" y="200918"/>
                </a:cubicBezTo>
                <a:cubicBezTo>
                  <a:pt x="1604070" y="184547"/>
                  <a:pt x="1596628" y="165695"/>
                  <a:pt x="1596628" y="144363"/>
                </a:cubicBezTo>
                <a:cubicBezTo>
                  <a:pt x="1594892" y="144363"/>
                  <a:pt x="1592908" y="136425"/>
                  <a:pt x="1590675" y="120550"/>
                </a:cubicBezTo>
                <a:lnTo>
                  <a:pt x="1595140" y="98226"/>
                </a:lnTo>
                <a:cubicBezTo>
                  <a:pt x="1595140" y="97234"/>
                  <a:pt x="1594644" y="93265"/>
                  <a:pt x="1593652" y="86320"/>
                </a:cubicBezTo>
                <a:cubicBezTo>
                  <a:pt x="1593652" y="66228"/>
                  <a:pt x="1601589" y="47873"/>
                  <a:pt x="1617464" y="31254"/>
                </a:cubicBezTo>
                <a:cubicBezTo>
                  <a:pt x="1626146" y="18355"/>
                  <a:pt x="1635572" y="11906"/>
                  <a:pt x="1645742" y="11906"/>
                </a:cubicBezTo>
                <a:cubicBezTo>
                  <a:pt x="1660128" y="3968"/>
                  <a:pt x="1678484" y="0"/>
                  <a:pt x="1700808" y="0"/>
                </a:cubicBezTo>
                <a:close/>
                <a:moveTo>
                  <a:pt x="1146572" y="0"/>
                </a:moveTo>
                <a:cubicBezTo>
                  <a:pt x="1173857" y="0"/>
                  <a:pt x="1201638" y="10418"/>
                  <a:pt x="1229915" y="31254"/>
                </a:cubicBezTo>
                <a:cubicBezTo>
                  <a:pt x="1235869" y="34974"/>
                  <a:pt x="1243310" y="50849"/>
                  <a:pt x="1252240" y="78879"/>
                </a:cubicBezTo>
                <a:cubicBezTo>
                  <a:pt x="1250255" y="83839"/>
                  <a:pt x="1249263" y="87808"/>
                  <a:pt x="1249263" y="90785"/>
                </a:cubicBezTo>
                <a:cubicBezTo>
                  <a:pt x="1251247" y="96738"/>
                  <a:pt x="1252736" y="106660"/>
                  <a:pt x="1253728" y="120550"/>
                </a:cubicBezTo>
                <a:cubicBezTo>
                  <a:pt x="1251743" y="129480"/>
                  <a:pt x="1247279" y="133945"/>
                  <a:pt x="1240333" y="133945"/>
                </a:cubicBezTo>
                <a:lnTo>
                  <a:pt x="1228427" y="133945"/>
                </a:lnTo>
                <a:cubicBezTo>
                  <a:pt x="1220490" y="133945"/>
                  <a:pt x="1214040" y="133449"/>
                  <a:pt x="1209080" y="132457"/>
                </a:cubicBezTo>
                <a:cubicBezTo>
                  <a:pt x="1202878" y="133449"/>
                  <a:pt x="1195933" y="133945"/>
                  <a:pt x="1188244" y="133945"/>
                </a:cubicBezTo>
                <a:lnTo>
                  <a:pt x="1182290" y="133945"/>
                </a:lnTo>
                <a:cubicBezTo>
                  <a:pt x="1178818" y="133945"/>
                  <a:pt x="1174353" y="133449"/>
                  <a:pt x="1168896" y="132457"/>
                </a:cubicBezTo>
                <a:cubicBezTo>
                  <a:pt x="1167160" y="133449"/>
                  <a:pt x="1165175" y="133945"/>
                  <a:pt x="1162943" y="133945"/>
                </a:cubicBezTo>
                <a:cubicBezTo>
                  <a:pt x="1154013" y="133945"/>
                  <a:pt x="1149548" y="129976"/>
                  <a:pt x="1149548" y="122039"/>
                </a:cubicBezTo>
                <a:cubicBezTo>
                  <a:pt x="1149548" y="117078"/>
                  <a:pt x="1150540" y="114597"/>
                  <a:pt x="1152525" y="114597"/>
                </a:cubicBezTo>
                <a:cubicBezTo>
                  <a:pt x="1152525" y="103931"/>
                  <a:pt x="1149548" y="87560"/>
                  <a:pt x="1143595" y="65484"/>
                </a:cubicBezTo>
                <a:cubicBezTo>
                  <a:pt x="1143595" y="55810"/>
                  <a:pt x="1143099" y="50849"/>
                  <a:pt x="1142107" y="50601"/>
                </a:cubicBezTo>
                <a:lnTo>
                  <a:pt x="1143595" y="47625"/>
                </a:lnTo>
                <a:cubicBezTo>
                  <a:pt x="1142603" y="31006"/>
                  <a:pt x="1142107" y="18107"/>
                  <a:pt x="1142107" y="8929"/>
                </a:cubicBezTo>
                <a:lnTo>
                  <a:pt x="1142107" y="4464"/>
                </a:lnTo>
                <a:cubicBezTo>
                  <a:pt x="1142107" y="2976"/>
                  <a:pt x="1143595" y="1488"/>
                  <a:pt x="1146572" y="0"/>
                </a:cubicBezTo>
                <a:close/>
                <a:moveTo>
                  <a:pt x="1119783" y="0"/>
                </a:moveTo>
                <a:lnTo>
                  <a:pt x="1127224" y="0"/>
                </a:lnTo>
                <a:cubicBezTo>
                  <a:pt x="1130201" y="744"/>
                  <a:pt x="1132681" y="4216"/>
                  <a:pt x="1134665" y="10418"/>
                </a:cubicBezTo>
                <a:cubicBezTo>
                  <a:pt x="1132681" y="14882"/>
                  <a:pt x="1131689" y="19347"/>
                  <a:pt x="1131689" y="23812"/>
                </a:cubicBezTo>
                <a:cubicBezTo>
                  <a:pt x="1131689" y="26045"/>
                  <a:pt x="1132185" y="28029"/>
                  <a:pt x="1133177" y="29765"/>
                </a:cubicBezTo>
                <a:cubicBezTo>
                  <a:pt x="1132185" y="35222"/>
                  <a:pt x="1131689" y="39687"/>
                  <a:pt x="1131689" y="43160"/>
                </a:cubicBezTo>
                <a:lnTo>
                  <a:pt x="1131689" y="47625"/>
                </a:lnTo>
                <a:cubicBezTo>
                  <a:pt x="1131689" y="50105"/>
                  <a:pt x="1132681" y="54570"/>
                  <a:pt x="1134665" y="61019"/>
                </a:cubicBezTo>
                <a:cubicBezTo>
                  <a:pt x="1133425" y="65980"/>
                  <a:pt x="1127472" y="72429"/>
                  <a:pt x="1116806" y="80367"/>
                </a:cubicBezTo>
                <a:cubicBezTo>
                  <a:pt x="1115814" y="82103"/>
                  <a:pt x="1114822" y="87064"/>
                  <a:pt x="1113830" y="95250"/>
                </a:cubicBezTo>
                <a:cubicBezTo>
                  <a:pt x="1113830" y="128984"/>
                  <a:pt x="1119287" y="145851"/>
                  <a:pt x="1130201" y="145851"/>
                </a:cubicBezTo>
                <a:cubicBezTo>
                  <a:pt x="1130201" y="147091"/>
                  <a:pt x="1135658" y="150068"/>
                  <a:pt x="1146572" y="154781"/>
                </a:cubicBezTo>
                <a:cubicBezTo>
                  <a:pt x="1146572" y="158502"/>
                  <a:pt x="1153021" y="162470"/>
                  <a:pt x="1165919" y="166688"/>
                </a:cubicBezTo>
                <a:cubicBezTo>
                  <a:pt x="1202382" y="191740"/>
                  <a:pt x="1226195" y="210592"/>
                  <a:pt x="1237357" y="223242"/>
                </a:cubicBezTo>
                <a:cubicBezTo>
                  <a:pt x="1250255" y="244326"/>
                  <a:pt x="1256705" y="258217"/>
                  <a:pt x="1256705" y="264914"/>
                </a:cubicBezTo>
                <a:lnTo>
                  <a:pt x="1255216" y="270867"/>
                </a:lnTo>
                <a:cubicBezTo>
                  <a:pt x="1255216" y="272852"/>
                  <a:pt x="1256705" y="279301"/>
                  <a:pt x="1259681" y="290215"/>
                </a:cubicBezTo>
                <a:cubicBezTo>
                  <a:pt x="1259681" y="299641"/>
                  <a:pt x="1260177" y="311051"/>
                  <a:pt x="1261169" y="324445"/>
                </a:cubicBezTo>
                <a:cubicBezTo>
                  <a:pt x="1260177" y="341809"/>
                  <a:pt x="1258689" y="351731"/>
                  <a:pt x="1256705" y="354211"/>
                </a:cubicBezTo>
                <a:lnTo>
                  <a:pt x="1258193" y="364629"/>
                </a:lnTo>
                <a:cubicBezTo>
                  <a:pt x="1257201" y="376039"/>
                  <a:pt x="1248767" y="390426"/>
                  <a:pt x="1232892" y="407789"/>
                </a:cubicBezTo>
                <a:cubicBezTo>
                  <a:pt x="1203126" y="425649"/>
                  <a:pt x="1183283" y="434578"/>
                  <a:pt x="1173361" y="434578"/>
                </a:cubicBezTo>
                <a:lnTo>
                  <a:pt x="1159966" y="433090"/>
                </a:lnTo>
                <a:cubicBezTo>
                  <a:pt x="1153269" y="434082"/>
                  <a:pt x="1147812" y="434578"/>
                  <a:pt x="1143595" y="434578"/>
                </a:cubicBezTo>
                <a:lnTo>
                  <a:pt x="1142107" y="431602"/>
                </a:lnTo>
                <a:cubicBezTo>
                  <a:pt x="1142107" y="430361"/>
                  <a:pt x="1142603" y="425401"/>
                  <a:pt x="1143595" y="416719"/>
                </a:cubicBezTo>
                <a:cubicBezTo>
                  <a:pt x="1141611" y="413494"/>
                  <a:pt x="1140619" y="410518"/>
                  <a:pt x="1140619" y="407789"/>
                </a:cubicBezTo>
                <a:lnTo>
                  <a:pt x="1140619" y="394395"/>
                </a:lnTo>
                <a:cubicBezTo>
                  <a:pt x="1140619" y="390922"/>
                  <a:pt x="1140122" y="386457"/>
                  <a:pt x="1139130" y="381000"/>
                </a:cubicBezTo>
                <a:cubicBezTo>
                  <a:pt x="1141611" y="368846"/>
                  <a:pt x="1147068" y="357932"/>
                  <a:pt x="1155501" y="348258"/>
                </a:cubicBezTo>
                <a:cubicBezTo>
                  <a:pt x="1155501" y="338832"/>
                  <a:pt x="1155997" y="332383"/>
                  <a:pt x="1156990" y="328910"/>
                </a:cubicBezTo>
                <a:cubicBezTo>
                  <a:pt x="1155997" y="324942"/>
                  <a:pt x="1155501" y="320973"/>
                  <a:pt x="1155501" y="317004"/>
                </a:cubicBezTo>
                <a:lnTo>
                  <a:pt x="1155501" y="315516"/>
                </a:lnTo>
                <a:cubicBezTo>
                  <a:pt x="1155501" y="314524"/>
                  <a:pt x="1155997" y="314027"/>
                  <a:pt x="1156990" y="314027"/>
                </a:cubicBezTo>
                <a:lnTo>
                  <a:pt x="1155501" y="311051"/>
                </a:lnTo>
                <a:lnTo>
                  <a:pt x="1155501" y="299145"/>
                </a:lnTo>
                <a:cubicBezTo>
                  <a:pt x="1155501" y="290215"/>
                  <a:pt x="1146076" y="279301"/>
                  <a:pt x="1127224" y="266402"/>
                </a:cubicBezTo>
                <a:cubicBezTo>
                  <a:pt x="1125488" y="266402"/>
                  <a:pt x="1121519" y="262930"/>
                  <a:pt x="1115318" y="255984"/>
                </a:cubicBezTo>
                <a:cubicBezTo>
                  <a:pt x="1079599" y="234652"/>
                  <a:pt x="1053802" y="216297"/>
                  <a:pt x="1037927" y="200918"/>
                </a:cubicBezTo>
                <a:cubicBezTo>
                  <a:pt x="1023044" y="184547"/>
                  <a:pt x="1015603" y="165695"/>
                  <a:pt x="1015603" y="144363"/>
                </a:cubicBezTo>
                <a:cubicBezTo>
                  <a:pt x="1013867" y="144363"/>
                  <a:pt x="1011882" y="136425"/>
                  <a:pt x="1009650" y="120550"/>
                </a:cubicBezTo>
                <a:lnTo>
                  <a:pt x="1014115" y="98226"/>
                </a:lnTo>
                <a:cubicBezTo>
                  <a:pt x="1014115" y="97234"/>
                  <a:pt x="1013619" y="93265"/>
                  <a:pt x="1012626" y="86320"/>
                </a:cubicBezTo>
                <a:cubicBezTo>
                  <a:pt x="1012626" y="66228"/>
                  <a:pt x="1020564" y="47873"/>
                  <a:pt x="1036439" y="31254"/>
                </a:cubicBezTo>
                <a:cubicBezTo>
                  <a:pt x="1045121" y="18355"/>
                  <a:pt x="1054546" y="11906"/>
                  <a:pt x="1064716" y="11906"/>
                </a:cubicBezTo>
                <a:cubicBezTo>
                  <a:pt x="1079103" y="3968"/>
                  <a:pt x="1097458" y="0"/>
                  <a:pt x="11197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>
            <a:spLocks noChangeArrowheads="1"/>
          </p:cNvSpPr>
          <p:nvPr/>
        </p:nvSpPr>
        <p:spPr bwMode="auto">
          <a:xfrm>
            <a:off x="12012648" y="2223845"/>
            <a:ext cx="2394996" cy="1939644"/>
          </a:xfrm>
          <a:custGeom>
            <a:avLst/>
            <a:gdLst/>
            <a:ahLst/>
            <a:cxnLst/>
            <a:rect l="l" t="t" r="r" b="b"/>
            <a:pathLst>
              <a:path w="1581821" h="1281075">
                <a:moveTo>
                  <a:pt x="1341352" y="778314"/>
                </a:moveTo>
                <a:lnTo>
                  <a:pt x="1581821" y="778314"/>
                </a:lnTo>
                <a:lnTo>
                  <a:pt x="1581821" y="1259681"/>
                </a:lnTo>
                <a:lnTo>
                  <a:pt x="1341352" y="1259681"/>
                </a:lnTo>
                <a:close/>
                <a:moveTo>
                  <a:pt x="0" y="778314"/>
                </a:moveTo>
                <a:lnTo>
                  <a:pt x="248865" y="778314"/>
                </a:lnTo>
                <a:lnTo>
                  <a:pt x="251279" y="827200"/>
                </a:lnTo>
                <a:cubicBezTo>
                  <a:pt x="254987" y="877762"/>
                  <a:pt x="260550" y="916806"/>
                  <a:pt x="267966" y="944333"/>
                </a:cubicBezTo>
                <a:cubicBezTo>
                  <a:pt x="282800" y="999387"/>
                  <a:pt x="301484" y="1036042"/>
                  <a:pt x="324019" y="1054298"/>
                </a:cubicBezTo>
                <a:cubicBezTo>
                  <a:pt x="346554" y="1072555"/>
                  <a:pt x="372370" y="1081683"/>
                  <a:pt x="401466" y="1081683"/>
                </a:cubicBezTo>
                <a:cubicBezTo>
                  <a:pt x="430561" y="1081683"/>
                  <a:pt x="456519" y="1072412"/>
                  <a:pt x="479340" y="1053870"/>
                </a:cubicBezTo>
                <a:cubicBezTo>
                  <a:pt x="502160" y="1035329"/>
                  <a:pt x="519846" y="1002097"/>
                  <a:pt x="532397" y="954174"/>
                </a:cubicBezTo>
                <a:cubicBezTo>
                  <a:pt x="540669" y="923367"/>
                  <a:pt x="546874" y="881862"/>
                  <a:pt x="551010" y="829661"/>
                </a:cubicBezTo>
                <a:lnTo>
                  <a:pt x="553778" y="778314"/>
                </a:lnTo>
                <a:lnTo>
                  <a:pt x="802416" y="778314"/>
                </a:lnTo>
                <a:lnTo>
                  <a:pt x="801106" y="806448"/>
                </a:lnTo>
                <a:cubicBezTo>
                  <a:pt x="785703" y="959416"/>
                  <a:pt x="747193" y="1074836"/>
                  <a:pt x="685578" y="1152711"/>
                </a:cubicBezTo>
                <a:cubicBezTo>
                  <a:pt x="617688" y="1238287"/>
                  <a:pt x="522984" y="1281075"/>
                  <a:pt x="401466" y="1281075"/>
                </a:cubicBezTo>
                <a:cubicBezTo>
                  <a:pt x="279377" y="1281075"/>
                  <a:pt x="180964" y="1234151"/>
                  <a:pt x="106228" y="1140302"/>
                </a:cubicBezTo>
                <a:cubicBezTo>
                  <a:pt x="50175" y="1069916"/>
                  <a:pt x="15142" y="958212"/>
                  <a:pt x="1129" y="805191"/>
                </a:cubicBezTo>
                <a:close/>
                <a:moveTo>
                  <a:pt x="1386708" y="0"/>
                </a:moveTo>
                <a:lnTo>
                  <a:pt x="1581821" y="0"/>
                </a:lnTo>
                <a:lnTo>
                  <a:pt x="1581821" y="418274"/>
                </a:lnTo>
                <a:lnTo>
                  <a:pt x="1341352" y="418274"/>
                </a:lnTo>
                <a:lnTo>
                  <a:pt x="1341352" y="353430"/>
                </a:lnTo>
                <a:cubicBezTo>
                  <a:pt x="1319388" y="373968"/>
                  <a:pt x="1296443" y="393169"/>
                  <a:pt x="1272517" y="411033"/>
                </a:cubicBezTo>
                <a:lnTo>
                  <a:pt x="1261605" y="418274"/>
                </a:lnTo>
                <a:lnTo>
                  <a:pt x="1030711" y="418274"/>
                </a:lnTo>
                <a:lnTo>
                  <a:pt x="1030711" y="317488"/>
                </a:lnTo>
                <a:cubicBezTo>
                  <a:pt x="1093467" y="296949"/>
                  <a:pt x="1161642" y="258012"/>
                  <a:pt x="1235238" y="200676"/>
                </a:cubicBezTo>
                <a:cubicBezTo>
                  <a:pt x="1308833" y="143340"/>
                  <a:pt x="1359323" y="76448"/>
                  <a:pt x="1386708" y="0"/>
                </a:cubicBezTo>
                <a:close/>
                <a:moveTo>
                  <a:pt x="401466" y="0"/>
                </a:moveTo>
                <a:cubicBezTo>
                  <a:pt x="522984" y="0"/>
                  <a:pt x="617973" y="43359"/>
                  <a:pt x="686434" y="130076"/>
                </a:cubicBezTo>
                <a:cubicBezTo>
                  <a:pt x="727226" y="181422"/>
                  <a:pt x="757819" y="249669"/>
                  <a:pt x="778215" y="334817"/>
                </a:cubicBezTo>
                <a:lnTo>
                  <a:pt x="791854" y="418274"/>
                </a:lnTo>
                <a:lnTo>
                  <a:pt x="547880" y="418274"/>
                </a:lnTo>
                <a:lnTo>
                  <a:pt x="544699" y="387527"/>
                </a:lnTo>
                <a:cubicBezTo>
                  <a:pt x="541917" y="368005"/>
                  <a:pt x="538673" y="351362"/>
                  <a:pt x="534964" y="337598"/>
                </a:cubicBezTo>
                <a:cubicBezTo>
                  <a:pt x="520131" y="282544"/>
                  <a:pt x="501447" y="245746"/>
                  <a:pt x="478912" y="227205"/>
                </a:cubicBezTo>
                <a:cubicBezTo>
                  <a:pt x="456377" y="208663"/>
                  <a:pt x="430561" y="199392"/>
                  <a:pt x="401466" y="199392"/>
                </a:cubicBezTo>
                <a:cubicBezTo>
                  <a:pt x="372370" y="199392"/>
                  <a:pt x="346412" y="208663"/>
                  <a:pt x="323591" y="227205"/>
                </a:cubicBezTo>
                <a:cubicBezTo>
                  <a:pt x="300771" y="245746"/>
                  <a:pt x="283085" y="278978"/>
                  <a:pt x="270534" y="326901"/>
                </a:cubicBezTo>
                <a:cubicBezTo>
                  <a:pt x="266398" y="342448"/>
                  <a:pt x="262778" y="360650"/>
                  <a:pt x="259676" y="381509"/>
                </a:cubicBezTo>
                <a:lnTo>
                  <a:pt x="255635" y="418274"/>
                </a:lnTo>
                <a:lnTo>
                  <a:pt x="10972" y="418274"/>
                </a:lnTo>
                <a:lnTo>
                  <a:pt x="24930" y="333747"/>
                </a:lnTo>
                <a:cubicBezTo>
                  <a:pt x="45469" y="248742"/>
                  <a:pt x="76276" y="180281"/>
                  <a:pt x="117353" y="128364"/>
                </a:cubicBezTo>
                <a:cubicBezTo>
                  <a:pt x="185243" y="42788"/>
                  <a:pt x="279947" y="0"/>
                  <a:pt x="401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13800" b="1" cap="all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1863642" y="3051017"/>
            <a:ext cx="2684002" cy="162862"/>
          </a:xfrm>
          <a:custGeom>
            <a:avLst/>
            <a:gdLst/>
            <a:ahLst/>
            <a:cxnLst/>
            <a:rect l="l" t="t" r="r" b="b"/>
            <a:pathLst>
              <a:path w="2966310" h="179992">
                <a:moveTo>
                  <a:pt x="1602720" y="16171"/>
                </a:moveTo>
                <a:lnTo>
                  <a:pt x="1602720" y="163565"/>
                </a:lnTo>
                <a:cubicBezTo>
                  <a:pt x="1607214" y="163613"/>
                  <a:pt x="1610982" y="162359"/>
                  <a:pt x="1614026" y="159803"/>
                </a:cubicBezTo>
                <a:cubicBezTo>
                  <a:pt x="1617070" y="157247"/>
                  <a:pt x="1618713" y="153099"/>
                  <a:pt x="1618955" y="147360"/>
                </a:cubicBezTo>
                <a:lnTo>
                  <a:pt x="1618955" y="32635"/>
                </a:lnTo>
                <a:cubicBezTo>
                  <a:pt x="1618826" y="27447"/>
                  <a:pt x="1617215" y="23417"/>
                  <a:pt x="1614123" y="20545"/>
                </a:cubicBezTo>
                <a:cubicBezTo>
                  <a:pt x="1611031" y="17672"/>
                  <a:pt x="1607230" y="16214"/>
                  <a:pt x="1602720" y="16171"/>
                </a:cubicBezTo>
                <a:close/>
                <a:moveTo>
                  <a:pt x="2949851" y="1"/>
                </a:moveTo>
                <a:lnTo>
                  <a:pt x="2962452" y="1"/>
                </a:lnTo>
                <a:cubicBezTo>
                  <a:pt x="2965024" y="1"/>
                  <a:pt x="2966310" y="1285"/>
                  <a:pt x="2966310" y="3851"/>
                </a:cubicBezTo>
                <a:lnTo>
                  <a:pt x="2966310" y="12321"/>
                </a:lnTo>
                <a:cubicBezTo>
                  <a:pt x="2966310" y="14888"/>
                  <a:pt x="2965024" y="16171"/>
                  <a:pt x="2962452" y="16171"/>
                </a:cubicBezTo>
                <a:lnTo>
                  <a:pt x="2949851" y="16171"/>
                </a:lnTo>
                <a:cubicBezTo>
                  <a:pt x="2945125" y="16279"/>
                  <a:pt x="2941267" y="17865"/>
                  <a:pt x="2938278" y="20932"/>
                </a:cubicBezTo>
                <a:cubicBezTo>
                  <a:pt x="2935288" y="23998"/>
                  <a:pt x="2933745" y="27901"/>
                  <a:pt x="2933648" y="32639"/>
                </a:cubicBezTo>
                <a:lnTo>
                  <a:pt x="2933648" y="79211"/>
                </a:lnTo>
                <a:lnTo>
                  <a:pt x="2953708" y="79211"/>
                </a:lnTo>
                <a:cubicBezTo>
                  <a:pt x="2956280" y="79211"/>
                  <a:pt x="2957566" y="80495"/>
                  <a:pt x="2957566" y="83061"/>
                </a:cubicBezTo>
                <a:lnTo>
                  <a:pt x="2957566" y="91788"/>
                </a:lnTo>
                <a:cubicBezTo>
                  <a:pt x="2957566" y="94355"/>
                  <a:pt x="2956280" y="95638"/>
                  <a:pt x="2953708" y="95638"/>
                </a:cubicBezTo>
                <a:lnTo>
                  <a:pt x="2933648" y="95638"/>
                </a:lnTo>
                <a:lnTo>
                  <a:pt x="2933648" y="147355"/>
                </a:lnTo>
                <a:cubicBezTo>
                  <a:pt x="2933745" y="152196"/>
                  <a:pt x="2935288" y="156087"/>
                  <a:pt x="2938278" y="159030"/>
                </a:cubicBezTo>
                <a:cubicBezTo>
                  <a:pt x="2941267" y="161973"/>
                  <a:pt x="2945125" y="163485"/>
                  <a:pt x="2949851" y="163565"/>
                </a:cubicBezTo>
                <a:lnTo>
                  <a:pt x="2962452" y="163565"/>
                </a:lnTo>
                <a:cubicBezTo>
                  <a:pt x="2965024" y="163565"/>
                  <a:pt x="2966310" y="164848"/>
                  <a:pt x="2966310" y="167415"/>
                </a:cubicBezTo>
                <a:lnTo>
                  <a:pt x="2966310" y="176142"/>
                </a:lnTo>
                <a:cubicBezTo>
                  <a:pt x="2966310" y="178709"/>
                  <a:pt x="2965024" y="179992"/>
                  <a:pt x="2962452" y="179992"/>
                </a:cubicBezTo>
                <a:lnTo>
                  <a:pt x="2949851" y="179992"/>
                </a:lnTo>
                <a:cubicBezTo>
                  <a:pt x="2939713" y="179843"/>
                  <a:pt x="2931779" y="176868"/>
                  <a:pt x="2926049" y="171068"/>
                </a:cubicBezTo>
                <a:cubicBezTo>
                  <a:pt x="2920318" y="165267"/>
                  <a:pt x="2917462" y="157535"/>
                  <a:pt x="2917478" y="147870"/>
                </a:cubicBezTo>
                <a:lnTo>
                  <a:pt x="2917478" y="32639"/>
                </a:lnTo>
                <a:cubicBezTo>
                  <a:pt x="2917462" y="21267"/>
                  <a:pt x="2920318" y="12967"/>
                  <a:pt x="2926049" y="7739"/>
                </a:cubicBezTo>
                <a:cubicBezTo>
                  <a:pt x="2931779" y="2510"/>
                  <a:pt x="2939713" y="-69"/>
                  <a:pt x="2949851" y="1"/>
                </a:cubicBezTo>
                <a:close/>
                <a:moveTo>
                  <a:pt x="2728492" y="1"/>
                </a:moveTo>
                <a:lnTo>
                  <a:pt x="2740556" y="1"/>
                </a:lnTo>
                <a:cubicBezTo>
                  <a:pt x="2743123" y="1"/>
                  <a:pt x="2744406" y="1285"/>
                  <a:pt x="2744406" y="3852"/>
                </a:cubicBezTo>
                <a:lnTo>
                  <a:pt x="2744406" y="12578"/>
                </a:lnTo>
                <a:cubicBezTo>
                  <a:pt x="2744406" y="15145"/>
                  <a:pt x="2743123" y="16429"/>
                  <a:pt x="2740556" y="16429"/>
                </a:cubicBezTo>
                <a:lnTo>
                  <a:pt x="2729006" y="16429"/>
                </a:lnTo>
                <a:cubicBezTo>
                  <a:pt x="2724149" y="16525"/>
                  <a:pt x="2720209" y="18068"/>
                  <a:pt x="2717187" y="21059"/>
                </a:cubicBezTo>
                <a:cubicBezTo>
                  <a:pt x="2714164" y="24050"/>
                  <a:pt x="2712608" y="27908"/>
                  <a:pt x="2712516" y="32635"/>
                </a:cubicBezTo>
                <a:cubicBezTo>
                  <a:pt x="2712684" y="37079"/>
                  <a:pt x="2714358" y="44525"/>
                  <a:pt x="2717539" y="54974"/>
                </a:cubicBezTo>
                <a:cubicBezTo>
                  <a:pt x="2720720" y="65422"/>
                  <a:pt x="2724404" y="76904"/>
                  <a:pt x="2728590" y="89418"/>
                </a:cubicBezTo>
                <a:cubicBezTo>
                  <a:pt x="2732776" y="101933"/>
                  <a:pt x="2736459" y="113511"/>
                  <a:pt x="2739640" y="124152"/>
                </a:cubicBezTo>
                <a:cubicBezTo>
                  <a:pt x="2742822" y="134794"/>
                  <a:pt x="2744496" y="142530"/>
                  <a:pt x="2744663" y="147360"/>
                </a:cubicBezTo>
                <a:cubicBezTo>
                  <a:pt x="2744574" y="156820"/>
                  <a:pt x="2741673" y="164573"/>
                  <a:pt x="2735960" y="170619"/>
                </a:cubicBezTo>
                <a:cubicBezTo>
                  <a:pt x="2730248" y="176665"/>
                  <a:pt x="2722262" y="179790"/>
                  <a:pt x="2712003" y="179992"/>
                </a:cubicBezTo>
                <a:lnTo>
                  <a:pt x="2699426" y="179992"/>
                </a:lnTo>
                <a:cubicBezTo>
                  <a:pt x="2698137" y="179992"/>
                  <a:pt x="2697185" y="179671"/>
                  <a:pt x="2696570" y="179030"/>
                </a:cubicBezTo>
                <a:cubicBezTo>
                  <a:pt x="2695955" y="178388"/>
                  <a:pt x="2695709" y="177425"/>
                  <a:pt x="2695832" y="176142"/>
                </a:cubicBezTo>
                <a:lnTo>
                  <a:pt x="2695832" y="167415"/>
                </a:lnTo>
                <a:cubicBezTo>
                  <a:pt x="2695832" y="164848"/>
                  <a:pt x="2697115" y="163565"/>
                  <a:pt x="2699682" y="163565"/>
                </a:cubicBezTo>
                <a:lnTo>
                  <a:pt x="2711489" y="163565"/>
                </a:lnTo>
                <a:cubicBezTo>
                  <a:pt x="2716234" y="163485"/>
                  <a:pt x="2720141" y="161973"/>
                  <a:pt x="2723212" y="159031"/>
                </a:cubicBezTo>
                <a:cubicBezTo>
                  <a:pt x="2726282" y="156089"/>
                  <a:pt x="2727872" y="152199"/>
                  <a:pt x="2727979" y="147360"/>
                </a:cubicBezTo>
                <a:cubicBezTo>
                  <a:pt x="2727749" y="142530"/>
                  <a:pt x="2726038" y="134794"/>
                  <a:pt x="2722848" y="124152"/>
                </a:cubicBezTo>
                <a:cubicBezTo>
                  <a:pt x="2719656" y="113511"/>
                  <a:pt x="2715976" y="101933"/>
                  <a:pt x="2711809" y="89418"/>
                </a:cubicBezTo>
                <a:cubicBezTo>
                  <a:pt x="2707641" y="76904"/>
                  <a:pt x="2703978" y="65422"/>
                  <a:pt x="2700819" y="54974"/>
                </a:cubicBezTo>
                <a:cubicBezTo>
                  <a:pt x="2697660" y="44525"/>
                  <a:pt x="2695997" y="37079"/>
                  <a:pt x="2695832" y="32635"/>
                </a:cubicBezTo>
                <a:cubicBezTo>
                  <a:pt x="2695809" y="23623"/>
                  <a:pt x="2698486" y="15998"/>
                  <a:pt x="2703861" y="9760"/>
                </a:cubicBezTo>
                <a:cubicBezTo>
                  <a:pt x="2709236" y="3521"/>
                  <a:pt x="2717447" y="268"/>
                  <a:pt x="2728492" y="1"/>
                </a:cubicBezTo>
                <a:close/>
                <a:moveTo>
                  <a:pt x="2475968" y="1"/>
                </a:moveTo>
                <a:lnTo>
                  <a:pt x="2488289" y="1"/>
                </a:lnTo>
                <a:cubicBezTo>
                  <a:pt x="2498672" y="-5"/>
                  <a:pt x="2506733" y="2702"/>
                  <a:pt x="2512472" y="8123"/>
                </a:cubicBezTo>
                <a:cubicBezTo>
                  <a:pt x="2518211" y="13543"/>
                  <a:pt x="2521122" y="21712"/>
                  <a:pt x="2521206" y="32631"/>
                </a:cubicBezTo>
                <a:lnTo>
                  <a:pt x="2521206" y="176134"/>
                </a:lnTo>
                <a:cubicBezTo>
                  <a:pt x="2521206" y="178706"/>
                  <a:pt x="2519923" y="179992"/>
                  <a:pt x="2517356" y="179992"/>
                </a:cubicBezTo>
                <a:lnTo>
                  <a:pt x="2508886" y="179992"/>
                </a:lnTo>
                <a:cubicBezTo>
                  <a:pt x="2506362" y="179992"/>
                  <a:pt x="2504994" y="178706"/>
                  <a:pt x="2504780" y="176134"/>
                </a:cubicBezTo>
                <a:lnTo>
                  <a:pt x="2504780" y="32631"/>
                </a:lnTo>
                <a:cubicBezTo>
                  <a:pt x="2504780" y="26657"/>
                  <a:pt x="2503427" y="22402"/>
                  <a:pt x="2500721" y="19868"/>
                </a:cubicBezTo>
                <a:cubicBezTo>
                  <a:pt x="2498015" y="17334"/>
                  <a:pt x="2493957" y="16102"/>
                  <a:pt x="2488546" y="16171"/>
                </a:cubicBezTo>
                <a:lnTo>
                  <a:pt x="2488546" y="176134"/>
                </a:lnTo>
                <a:cubicBezTo>
                  <a:pt x="2488546" y="178706"/>
                  <a:pt x="2487262" y="179992"/>
                  <a:pt x="2484695" y="179992"/>
                </a:cubicBezTo>
                <a:lnTo>
                  <a:pt x="2475968" y="179992"/>
                </a:lnTo>
                <a:cubicBezTo>
                  <a:pt x="2473402" y="179992"/>
                  <a:pt x="2472118" y="178706"/>
                  <a:pt x="2472118" y="176134"/>
                </a:cubicBezTo>
                <a:lnTo>
                  <a:pt x="2472118" y="3851"/>
                </a:lnTo>
                <a:cubicBezTo>
                  <a:pt x="2472118" y="1285"/>
                  <a:pt x="2473402" y="1"/>
                  <a:pt x="2475968" y="1"/>
                </a:cubicBezTo>
                <a:close/>
                <a:moveTo>
                  <a:pt x="2283101" y="1"/>
                </a:moveTo>
                <a:lnTo>
                  <a:pt x="2295702" y="1"/>
                </a:lnTo>
                <a:cubicBezTo>
                  <a:pt x="2298274" y="1"/>
                  <a:pt x="2299560" y="1285"/>
                  <a:pt x="2299560" y="3851"/>
                </a:cubicBezTo>
                <a:lnTo>
                  <a:pt x="2299560" y="12321"/>
                </a:lnTo>
                <a:cubicBezTo>
                  <a:pt x="2299560" y="14888"/>
                  <a:pt x="2298274" y="16171"/>
                  <a:pt x="2295702" y="16171"/>
                </a:cubicBezTo>
                <a:lnTo>
                  <a:pt x="2283101" y="16171"/>
                </a:lnTo>
                <a:cubicBezTo>
                  <a:pt x="2278375" y="16279"/>
                  <a:pt x="2274518" y="17865"/>
                  <a:pt x="2271528" y="20932"/>
                </a:cubicBezTo>
                <a:cubicBezTo>
                  <a:pt x="2268538" y="23998"/>
                  <a:pt x="2266995" y="27901"/>
                  <a:pt x="2266898" y="32639"/>
                </a:cubicBezTo>
                <a:lnTo>
                  <a:pt x="2266898" y="79211"/>
                </a:lnTo>
                <a:lnTo>
                  <a:pt x="2286958" y="79211"/>
                </a:lnTo>
                <a:cubicBezTo>
                  <a:pt x="2289530" y="79211"/>
                  <a:pt x="2290816" y="80495"/>
                  <a:pt x="2290816" y="83061"/>
                </a:cubicBezTo>
                <a:lnTo>
                  <a:pt x="2290816" y="91788"/>
                </a:lnTo>
                <a:cubicBezTo>
                  <a:pt x="2290816" y="94355"/>
                  <a:pt x="2289530" y="95638"/>
                  <a:pt x="2286958" y="95638"/>
                </a:cubicBezTo>
                <a:lnTo>
                  <a:pt x="2266898" y="95638"/>
                </a:lnTo>
                <a:lnTo>
                  <a:pt x="2266898" y="147355"/>
                </a:lnTo>
                <a:cubicBezTo>
                  <a:pt x="2266995" y="152196"/>
                  <a:pt x="2268538" y="156087"/>
                  <a:pt x="2271528" y="159030"/>
                </a:cubicBezTo>
                <a:cubicBezTo>
                  <a:pt x="2274518" y="161973"/>
                  <a:pt x="2278375" y="163485"/>
                  <a:pt x="2283101" y="163565"/>
                </a:cubicBezTo>
                <a:lnTo>
                  <a:pt x="2295702" y="163565"/>
                </a:lnTo>
                <a:cubicBezTo>
                  <a:pt x="2298274" y="163565"/>
                  <a:pt x="2299560" y="164848"/>
                  <a:pt x="2299560" y="167415"/>
                </a:cubicBezTo>
                <a:lnTo>
                  <a:pt x="2299560" y="176142"/>
                </a:lnTo>
                <a:cubicBezTo>
                  <a:pt x="2299560" y="178709"/>
                  <a:pt x="2298274" y="179992"/>
                  <a:pt x="2295702" y="179992"/>
                </a:cubicBezTo>
                <a:lnTo>
                  <a:pt x="2283101" y="179992"/>
                </a:lnTo>
                <a:cubicBezTo>
                  <a:pt x="2272963" y="179843"/>
                  <a:pt x="2265029" y="176868"/>
                  <a:pt x="2259299" y="171068"/>
                </a:cubicBezTo>
                <a:cubicBezTo>
                  <a:pt x="2253568" y="165267"/>
                  <a:pt x="2250712" y="157535"/>
                  <a:pt x="2250729" y="147870"/>
                </a:cubicBezTo>
                <a:lnTo>
                  <a:pt x="2250729" y="32639"/>
                </a:lnTo>
                <a:cubicBezTo>
                  <a:pt x="2250712" y="21267"/>
                  <a:pt x="2253568" y="12967"/>
                  <a:pt x="2259299" y="7739"/>
                </a:cubicBezTo>
                <a:cubicBezTo>
                  <a:pt x="2265029" y="2510"/>
                  <a:pt x="2272963" y="-69"/>
                  <a:pt x="2283101" y="1"/>
                </a:cubicBezTo>
                <a:close/>
                <a:moveTo>
                  <a:pt x="2065312" y="1"/>
                </a:moveTo>
                <a:lnTo>
                  <a:pt x="2077913" y="1"/>
                </a:lnTo>
                <a:cubicBezTo>
                  <a:pt x="2080485" y="1"/>
                  <a:pt x="2081771" y="1285"/>
                  <a:pt x="2081771" y="3851"/>
                </a:cubicBezTo>
                <a:lnTo>
                  <a:pt x="2081771" y="12321"/>
                </a:lnTo>
                <a:cubicBezTo>
                  <a:pt x="2081771" y="14888"/>
                  <a:pt x="2080485" y="16171"/>
                  <a:pt x="2077913" y="16171"/>
                </a:cubicBezTo>
                <a:lnTo>
                  <a:pt x="2065312" y="16171"/>
                </a:lnTo>
                <a:cubicBezTo>
                  <a:pt x="2060586" y="16279"/>
                  <a:pt x="2056728" y="17865"/>
                  <a:pt x="2053739" y="20932"/>
                </a:cubicBezTo>
                <a:cubicBezTo>
                  <a:pt x="2050749" y="23998"/>
                  <a:pt x="2049206" y="27901"/>
                  <a:pt x="2049110" y="32639"/>
                </a:cubicBezTo>
                <a:lnTo>
                  <a:pt x="2049110" y="79211"/>
                </a:lnTo>
                <a:lnTo>
                  <a:pt x="2069169" y="79211"/>
                </a:lnTo>
                <a:cubicBezTo>
                  <a:pt x="2071741" y="79211"/>
                  <a:pt x="2073027" y="80495"/>
                  <a:pt x="2073027" y="83061"/>
                </a:cubicBezTo>
                <a:lnTo>
                  <a:pt x="2073027" y="91788"/>
                </a:lnTo>
                <a:cubicBezTo>
                  <a:pt x="2073027" y="94355"/>
                  <a:pt x="2071741" y="95638"/>
                  <a:pt x="2069169" y="95638"/>
                </a:cubicBezTo>
                <a:lnTo>
                  <a:pt x="2049110" y="95638"/>
                </a:lnTo>
                <a:lnTo>
                  <a:pt x="2049110" y="176134"/>
                </a:lnTo>
                <a:cubicBezTo>
                  <a:pt x="2049110" y="178706"/>
                  <a:pt x="2047826" y="179992"/>
                  <a:pt x="2045260" y="179992"/>
                </a:cubicBezTo>
                <a:lnTo>
                  <a:pt x="2036533" y="179992"/>
                </a:lnTo>
                <a:cubicBezTo>
                  <a:pt x="2035244" y="179992"/>
                  <a:pt x="2034292" y="179671"/>
                  <a:pt x="2033677" y="179028"/>
                </a:cubicBezTo>
                <a:cubicBezTo>
                  <a:pt x="2033062" y="178385"/>
                  <a:pt x="2032816" y="177420"/>
                  <a:pt x="2032940" y="176134"/>
                </a:cubicBezTo>
                <a:lnTo>
                  <a:pt x="2032940" y="32639"/>
                </a:lnTo>
                <a:cubicBezTo>
                  <a:pt x="2033035" y="21267"/>
                  <a:pt x="2035924" y="12967"/>
                  <a:pt x="2041606" y="7739"/>
                </a:cubicBezTo>
                <a:cubicBezTo>
                  <a:pt x="2047288" y="2510"/>
                  <a:pt x="2055190" y="-69"/>
                  <a:pt x="2065312" y="1"/>
                </a:cubicBezTo>
                <a:close/>
                <a:moveTo>
                  <a:pt x="1844951" y="1"/>
                </a:moveTo>
                <a:lnTo>
                  <a:pt x="1857552" y="1"/>
                </a:lnTo>
                <a:cubicBezTo>
                  <a:pt x="1860124" y="1"/>
                  <a:pt x="1861410" y="1285"/>
                  <a:pt x="1861410" y="3851"/>
                </a:cubicBezTo>
                <a:lnTo>
                  <a:pt x="1861410" y="12321"/>
                </a:lnTo>
                <a:cubicBezTo>
                  <a:pt x="1861410" y="14888"/>
                  <a:pt x="1860124" y="16171"/>
                  <a:pt x="1857552" y="16171"/>
                </a:cubicBezTo>
                <a:lnTo>
                  <a:pt x="1844951" y="16171"/>
                </a:lnTo>
                <a:cubicBezTo>
                  <a:pt x="1840225" y="16279"/>
                  <a:pt x="1836368" y="17865"/>
                  <a:pt x="1833378" y="20932"/>
                </a:cubicBezTo>
                <a:cubicBezTo>
                  <a:pt x="1830388" y="23998"/>
                  <a:pt x="1828845" y="27901"/>
                  <a:pt x="1828749" y="32639"/>
                </a:cubicBezTo>
                <a:lnTo>
                  <a:pt x="1828749" y="79211"/>
                </a:lnTo>
                <a:lnTo>
                  <a:pt x="1848808" y="79211"/>
                </a:lnTo>
                <a:cubicBezTo>
                  <a:pt x="1851380" y="79211"/>
                  <a:pt x="1852666" y="80495"/>
                  <a:pt x="1852666" y="83061"/>
                </a:cubicBezTo>
                <a:lnTo>
                  <a:pt x="1852666" y="91788"/>
                </a:lnTo>
                <a:cubicBezTo>
                  <a:pt x="1852666" y="94355"/>
                  <a:pt x="1851380" y="95638"/>
                  <a:pt x="1848808" y="95638"/>
                </a:cubicBezTo>
                <a:lnTo>
                  <a:pt x="1828749" y="95638"/>
                </a:lnTo>
                <a:lnTo>
                  <a:pt x="1828749" y="147355"/>
                </a:lnTo>
                <a:cubicBezTo>
                  <a:pt x="1828845" y="152196"/>
                  <a:pt x="1830388" y="156087"/>
                  <a:pt x="1833378" y="159030"/>
                </a:cubicBezTo>
                <a:cubicBezTo>
                  <a:pt x="1836368" y="161973"/>
                  <a:pt x="1840225" y="163485"/>
                  <a:pt x="1844951" y="163565"/>
                </a:cubicBezTo>
                <a:lnTo>
                  <a:pt x="1857552" y="163565"/>
                </a:lnTo>
                <a:cubicBezTo>
                  <a:pt x="1860124" y="163565"/>
                  <a:pt x="1861410" y="164848"/>
                  <a:pt x="1861410" y="167415"/>
                </a:cubicBezTo>
                <a:lnTo>
                  <a:pt x="1861410" y="176142"/>
                </a:lnTo>
                <a:cubicBezTo>
                  <a:pt x="1861410" y="178709"/>
                  <a:pt x="1860124" y="179992"/>
                  <a:pt x="1857552" y="179992"/>
                </a:cubicBezTo>
                <a:lnTo>
                  <a:pt x="1844951" y="179992"/>
                </a:lnTo>
                <a:cubicBezTo>
                  <a:pt x="1834813" y="179843"/>
                  <a:pt x="1826879" y="176868"/>
                  <a:pt x="1821149" y="171068"/>
                </a:cubicBezTo>
                <a:cubicBezTo>
                  <a:pt x="1815418" y="165267"/>
                  <a:pt x="1812562" y="157535"/>
                  <a:pt x="1812579" y="147870"/>
                </a:cubicBezTo>
                <a:lnTo>
                  <a:pt x="1812579" y="32639"/>
                </a:lnTo>
                <a:cubicBezTo>
                  <a:pt x="1812562" y="21267"/>
                  <a:pt x="1815418" y="12967"/>
                  <a:pt x="1821149" y="7739"/>
                </a:cubicBezTo>
                <a:cubicBezTo>
                  <a:pt x="1826879" y="2510"/>
                  <a:pt x="1834813" y="-69"/>
                  <a:pt x="1844951" y="1"/>
                </a:cubicBezTo>
                <a:close/>
                <a:moveTo>
                  <a:pt x="1590143" y="1"/>
                </a:moveTo>
                <a:lnTo>
                  <a:pt x="1602720" y="1"/>
                </a:lnTo>
                <a:cubicBezTo>
                  <a:pt x="1612178" y="27"/>
                  <a:pt x="1619908" y="2799"/>
                  <a:pt x="1625909" y="8316"/>
                </a:cubicBezTo>
                <a:cubicBezTo>
                  <a:pt x="1631910" y="13832"/>
                  <a:pt x="1635067" y="21939"/>
                  <a:pt x="1635382" y="32635"/>
                </a:cubicBezTo>
                <a:lnTo>
                  <a:pt x="1635382" y="147874"/>
                </a:lnTo>
                <a:cubicBezTo>
                  <a:pt x="1635180" y="158211"/>
                  <a:pt x="1632054" y="166135"/>
                  <a:pt x="1626005" y="171646"/>
                </a:cubicBezTo>
                <a:cubicBezTo>
                  <a:pt x="1619956" y="177157"/>
                  <a:pt x="1612194" y="179939"/>
                  <a:pt x="1602720" y="179992"/>
                </a:cubicBezTo>
                <a:lnTo>
                  <a:pt x="1590143" y="179992"/>
                </a:lnTo>
                <a:cubicBezTo>
                  <a:pt x="1587577" y="179992"/>
                  <a:pt x="1586293" y="178709"/>
                  <a:pt x="1586293" y="176142"/>
                </a:cubicBezTo>
                <a:lnTo>
                  <a:pt x="1586293" y="3851"/>
                </a:lnTo>
                <a:cubicBezTo>
                  <a:pt x="1586293" y="1285"/>
                  <a:pt x="1587577" y="1"/>
                  <a:pt x="1590143" y="1"/>
                </a:cubicBezTo>
                <a:close/>
                <a:moveTo>
                  <a:pt x="1109242" y="1"/>
                </a:moveTo>
                <a:lnTo>
                  <a:pt x="1121306" y="1"/>
                </a:lnTo>
                <a:cubicBezTo>
                  <a:pt x="1123873" y="1"/>
                  <a:pt x="1125156" y="1285"/>
                  <a:pt x="1125156" y="3852"/>
                </a:cubicBezTo>
                <a:lnTo>
                  <a:pt x="1125156" y="12578"/>
                </a:lnTo>
                <a:cubicBezTo>
                  <a:pt x="1125156" y="15145"/>
                  <a:pt x="1123873" y="16429"/>
                  <a:pt x="1121306" y="16429"/>
                </a:cubicBezTo>
                <a:lnTo>
                  <a:pt x="1109756" y="16429"/>
                </a:lnTo>
                <a:cubicBezTo>
                  <a:pt x="1104899" y="16525"/>
                  <a:pt x="1100959" y="18068"/>
                  <a:pt x="1097937" y="21059"/>
                </a:cubicBezTo>
                <a:cubicBezTo>
                  <a:pt x="1094914" y="24050"/>
                  <a:pt x="1093358" y="27908"/>
                  <a:pt x="1093266" y="32635"/>
                </a:cubicBezTo>
                <a:cubicBezTo>
                  <a:pt x="1093434" y="37079"/>
                  <a:pt x="1095108" y="44525"/>
                  <a:pt x="1098289" y="54974"/>
                </a:cubicBezTo>
                <a:cubicBezTo>
                  <a:pt x="1101470" y="65422"/>
                  <a:pt x="1105154" y="76904"/>
                  <a:pt x="1109340" y="89418"/>
                </a:cubicBezTo>
                <a:cubicBezTo>
                  <a:pt x="1113526" y="101933"/>
                  <a:pt x="1117209" y="113511"/>
                  <a:pt x="1120390" y="124152"/>
                </a:cubicBezTo>
                <a:cubicBezTo>
                  <a:pt x="1123571" y="134794"/>
                  <a:pt x="1125246" y="142530"/>
                  <a:pt x="1125413" y="147360"/>
                </a:cubicBezTo>
                <a:cubicBezTo>
                  <a:pt x="1125324" y="156820"/>
                  <a:pt x="1122422" y="164573"/>
                  <a:pt x="1116710" y="170619"/>
                </a:cubicBezTo>
                <a:cubicBezTo>
                  <a:pt x="1110998" y="176665"/>
                  <a:pt x="1103012" y="179790"/>
                  <a:pt x="1092753" y="179992"/>
                </a:cubicBezTo>
                <a:lnTo>
                  <a:pt x="1080176" y="179992"/>
                </a:lnTo>
                <a:cubicBezTo>
                  <a:pt x="1078887" y="179992"/>
                  <a:pt x="1077935" y="179671"/>
                  <a:pt x="1077320" y="179030"/>
                </a:cubicBezTo>
                <a:cubicBezTo>
                  <a:pt x="1076705" y="178388"/>
                  <a:pt x="1076459" y="177425"/>
                  <a:pt x="1076582" y="176142"/>
                </a:cubicBezTo>
                <a:lnTo>
                  <a:pt x="1076582" y="167415"/>
                </a:lnTo>
                <a:cubicBezTo>
                  <a:pt x="1076582" y="164848"/>
                  <a:pt x="1077866" y="163565"/>
                  <a:pt x="1080432" y="163565"/>
                </a:cubicBezTo>
                <a:lnTo>
                  <a:pt x="1092240" y="163565"/>
                </a:lnTo>
                <a:cubicBezTo>
                  <a:pt x="1096984" y="163485"/>
                  <a:pt x="1100891" y="161973"/>
                  <a:pt x="1103962" y="159031"/>
                </a:cubicBezTo>
                <a:cubicBezTo>
                  <a:pt x="1107032" y="156089"/>
                  <a:pt x="1108621" y="152199"/>
                  <a:pt x="1108729" y="147360"/>
                </a:cubicBezTo>
                <a:cubicBezTo>
                  <a:pt x="1108499" y="142530"/>
                  <a:pt x="1106788" y="134794"/>
                  <a:pt x="1103597" y="124152"/>
                </a:cubicBezTo>
                <a:cubicBezTo>
                  <a:pt x="1100406" y="113511"/>
                  <a:pt x="1096726" y="101933"/>
                  <a:pt x="1092559" y="89418"/>
                </a:cubicBezTo>
                <a:cubicBezTo>
                  <a:pt x="1088391" y="76904"/>
                  <a:pt x="1084728" y="65422"/>
                  <a:pt x="1081569" y="54974"/>
                </a:cubicBezTo>
                <a:cubicBezTo>
                  <a:pt x="1078410" y="44525"/>
                  <a:pt x="1076748" y="37079"/>
                  <a:pt x="1076582" y="32635"/>
                </a:cubicBezTo>
                <a:cubicBezTo>
                  <a:pt x="1076559" y="23623"/>
                  <a:pt x="1079236" y="15998"/>
                  <a:pt x="1084611" y="9760"/>
                </a:cubicBezTo>
                <a:cubicBezTo>
                  <a:pt x="1089986" y="3521"/>
                  <a:pt x="1098197" y="268"/>
                  <a:pt x="1109242" y="1"/>
                </a:cubicBezTo>
                <a:close/>
                <a:moveTo>
                  <a:pt x="894819" y="1"/>
                </a:moveTo>
                <a:lnTo>
                  <a:pt x="903545" y="1"/>
                </a:lnTo>
                <a:cubicBezTo>
                  <a:pt x="906112" y="2"/>
                  <a:pt x="907396" y="1288"/>
                  <a:pt x="907396" y="3859"/>
                </a:cubicBezTo>
                <a:lnTo>
                  <a:pt x="907396" y="176135"/>
                </a:lnTo>
                <a:cubicBezTo>
                  <a:pt x="907396" y="178706"/>
                  <a:pt x="906112" y="179992"/>
                  <a:pt x="903545" y="179992"/>
                </a:cubicBezTo>
                <a:lnTo>
                  <a:pt x="894819" y="179992"/>
                </a:lnTo>
                <a:cubicBezTo>
                  <a:pt x="892251" y="179992"/>
                  <a:pt x="890968" y="178706"/>
                  <a:pt x="890968" y="176135"/>
                </a:cubicBezTo>
                <a:lnTo>
                  <a:pt x="890968" y="3859"/>
                </a:lnTo>
                <a:cubicBezTo>
                  <a:pt x="890968" y="1288"/>
                  <a:pt x="892251" y="2"/>
                  <a:pt x="894819" y="1"/>
                </a:cubicBezTo>
                <a:close/>
                <a:moveTo>
                  <a:pt x="699667" y="1"/>
                </a:moveTo>
                <a:lnTo>
                  <a:pt x="711731" y="1"/>
                </a:lnTo>
                <a:cubicBezTo>
                  <a:pt x="714298" y="1"/>
                  <a:pt x="715581" y="1285"/>
                  <a:pt x="715581" y="3852"/>
                </a:cubicBezTo>
                <a:lnTo>
                  <a:pt x="715581" y="12578"/>
                </a:lnTo>
                <a:cubicBezTo>
                  <a:pt x="715581" y="15145"/>
                  <a:pt x="714298" y="16429"/>
                  <a:pt x="711731" y="16429"/>
                </a:cubicBezTo>
                <a:lnTo>
                  <a:pt x="700180" y="16429"/>
                </a:lnTo>
                <a:cubicBezTo>
                  <a:pt x="695323" y="16525"/>
                  <a:pt x="691384" y="18068"/>
                  <a:pt x="688362" y="21059"/>
                </a:cubicBezTo>
                <a:cubicBezTo>
                  <a:pt x="685339" y="24050"/>
                  <a:pt x="683782" y="27908"/>
                  <a:pt x="683691" y="32635"/>
                </a:cubicBezTo>
                <a:cubicBezTo>
                  <a:pt x="683858" y="37079"/>
                  <a:pt x="685533" y="44525"/>
                  <a:pt x="688714" y="54974"/>
                </a:cubicBezTo>
                <a:cubicBezTo>
                  <a:pt x="691895" y="65422"/>
                  <a:pt x="695579" y="76904"/>
                  <a:pt x="699764" y="89418"/>
                </a:cubicBezTo>
                <a:cubicBezTo>
                  <a:pt x="703950" y="101933"/>
                  <a:pt x="707634" y="113511"/>
                  <a:pt x="710815" y="124152"/>
                </a:cubicBezTo>
                <a:cubicBezTo>
                  <a:pt x="713996" y="134794"/>
                  <a:pt x="715670" y="142530"/>
                  <a:pt x="715838" y="147360"/>
                </a:cubicBezTo>
                <a:cubicBezTo>
                  <a:pt x="715748" y="156820"/>
                  <a:pt x="712847" y="164573"/>
                  <a:pt x="707135" y="170619"/>
                </a:cubicBezTo>
                <a:cubicBezTo>
                  <a:pt x="701423" y="176665"/>
                  <a:pt x="693437" y="179790"/>
                  <a:pt x="683178" y="179992"/>
                </a:cubicBezTo>
                <a:lnTo>
                  <a:pt x="670600" y="179992"/>
                </a:lnTo>
                <a:cubicBezTo>
                  <a:pt x="669312" y="179992"/>
                  <a:pt x="668360" y="179671"/>
                  <a:pt x="667745" y="179030"/>
                </a:cubicBezTo>
                <a:cubicBezTo>
                  <a:pt x="667129" y="178388"/>
                  <a:pt x="666884" y="177425"/>
                  <a:pt x="667007" y="176142"/>
                </a:cubicBezTo>
                <a:lnTo>
                  <a:pt x="667007" y="167415"/>
                </a:lnTo>
                <a:cubicBezTo>
                  <a:pt x="667007" y="164848"/>
                  <a:pt x="668290" y="163565"/>
                  <a:pt x="670857" y="163565"/>
                </a:cubicBezTo>
                <a:lnTo>
                  <a:pt x="682664" y="163565"/>
                </a:lnTo>
                <a:cubicBezTo>
                  <a:pt x="687409" y="163485"/>
                  <a:pt x="691316" y="161973"/>
                  <a:pt x="694387" y="159031"/>
                </a:cubicBezTo>
                <a:cubicBezTo>
                  <a:pt x="697457" y="156089"/>
                  <a:pt x="699046" y="152199"/>
                  <a:pt x="699154" y="147360"/>
                </a:cubicBezTo>
                <a:cubicBezTo>
                  <a:pt x="698924" y="142530"/>
                  <a:pt x="697213" y="134794"/>
                  <a:pt x="694022" y="124152"/>
                </a:cubicBezTo>
                <a:cubicBezTo>
                  <a:pt x="690831" y="113511"/>
                  <a:pt x="687151" y="101933"/>
                  <a:pt x="682984" y="89418"/>
                </a:cubicBezTo>
                <a:cubicBezTo>
                  <a:pt x="678816" y="76904"/>
                  <a:pt x="675153" y="65422"/>
                  <a:pt x="671993" y="54974"/>
                </a:cubicBezTo>
                <a:cubicBezTo>
                  <a:pt x="668834" y="44525"/>
                  <a:pt x="667172" y="37079"/>
                  <a:pt x="667007" y="32635"/>
                </a:cubicBezTo>
                <a:cubicBezTo>
                  <a:pt x="666984" y="23623"/>
                  <a:pt x="669660" y="15998"/>
                  <a:pt x="675036" y="9760"/>
                </a:cubicBezTo>
                <a:cubicBezTo>
                  <a:pt x="680411" y="3521"/>
                  <a:pt x="688622" y="268"/>
                  <a:pt x="699667" y="1"/>
                </a:cubicBezTo>
                <a:close/>
                <a:moveTo>
                  <a:pt x="482875" y="1"/>
                </a:moveTo>
                <a:lnTo>
                  <a:pt x="495477" y="1"/>
                </a:lnTo>
                <a:cubicBezTo>
                  <a:pt x="498049" y="1"/>
                  <a:pt x="499335" y="1285"/>
                  <a:pt x="499335" y="3851"/>
                </a:cubicBezTo>
                <a:lnTo>
                  <a:pt x="499335" y="12321"/>
                </a:lnTo>
                <a:cubicBezTo>
                  <a:pt x="499335" y="14888"/>
                  <a:pt x="498049" y="16171"/>
                  <a:pt x="495477" y="16171"/>
                </a:cubicBezTo>
                <a:lnTo>
                  <a:pt x="482875" y="16171"/>
                </a:lnTo>
                <a:cubicBezTo>
                  <a:pt x="478150" y="16279"/>
                  <a:pt x="474292" y="17865"/>
                  <a:pt x="471303" y="20932"/>
                </a:cubicBezTo>
                <a:cubicBezTo>
                  <a:pt x="468313" y="23998"/>
                  <a:pt x="466770" y="27901"/>
                  <a:pt x="466673" y="32639"/>
                </a:cubicBezTo>
                <a:lnTo>
                  <a:pt x="466673" y="79211"/>
                </a:lnTo>
                <a:lnTo>
                  <a:pt x="486733" y="79211"/>
                </a:lnTo>
                <a:cubicBezTo>
                  <a:pt x="489305" y="79211"/>
                  <a:pt x="490591" y="80495"/>
                  <a:pt x="490591" y="83061"/>
                </a:cubicBezTo>
                <a:lnTo>
                  <a:pt x="490591" y="91788"/>
                </a:lnTo>
                <a:cubicBezTo>
                  <a:pt x="490591" y="94355"/>
                  <a:pt x="489305" y="95638"/>
                  <a:pt x="486733" y="95638"/>
                </a:cubicBezTo>
                <a:lnTo>
                  <a:pt x="466673" y="95638"/>
                </a:lnTo>
                <a:lnTo>
                  <a:pt x="466673" y="147355"/>
                </a:lnTo>
                <a:cubicBezTo>
                  <a:pt x="466770" y="152196"/>
                  <a:pt x="468313" y="156087"/>
                  <a:pt x="471303" y="159030"/>
                </a:cubicBezTo>
                <a:cubicBezTo>
                  <a:pt x="474292" y="161973"/>
                  <a:pt x="478150" y="163485"/>
                  <a:pt x="482875" y="163565"/>
                </a:cubicBezTo>
                <a:lnTo>
                  <a:pt x="495477" y="163565"/>
                </a:lnTo>
                <a:cubicBezTo>
                  <a:pt x="498049" y="163565"/>
                  <a:pt x="499335" y="164848"/>
                  <a:pt x="499335" y="167415"/>
                </a:cubicBezTo>
                <a:lnTo>
                  <a:pt x="499335" y="176142"/>
                </a:lnTo>
                <a:cubicBezTo>
                  <a:pt x="499335" y="178709"/>
                  <a:pt x="498049" y="179992"/>
                  <a:pt x="495477" y="179992"/>
                </a:cubicBezTo>
                <a:lnTo>
                  <a:pt x="482875" y="179992"/>
                </a:lnTo>
                <a:cubicBezTo>
                  <a:pt x="472738" y="179843"/>
                  <a:pt x="464804" y="176868"/>
                  <a:pt x="459074" y="171068"/>
                </a:cubicBezTo>
                <a:cubicBezTo>
                  <a:pt x="453343" y="165267"/>
                  <a:pt x="450487" y="157535"/>
                  <a:pt x="450504" y="147870"/>
                </a:cubicBezTo>
                <a:lnTo>
                  <a:pt x="450504" y="32639"/>
                </a:lnTo>
                <a:cubicBezTo>
                  <a:pt x="450487" y="21267"/>
                  <a:pt x="453343" y="12967"/>
                  <a:pt x="459074" y="7739"/>
                </a:cubicBezTo>
                <a:cubicBezTo>
                  <a:pt x="464804" y="2510"/>
                  <a:pt x="472738" y="-69"/>
                  <a:pt x="482875" y="1"/>
                </a:cubicBezTo>
                <a:close/>
                <a:moveTo>
                  <a:pt x="228068" y="1"/>
                </a:moveTo>
                <a:lnTo>
                  <a:pt x="236795" y="1"/>
                </a:lnTo>
                <a:cubicBezTo>
                  <a:pt x="239362" y="1"/>
                  <a:pt x="240645" y="1287"/>
                  <a:pt x="240645" y="3859"/>
                </a:cubicBezTo>
                <a:lnTo>
                  <a:pt x="240645" y="78954"/>
                </a:lnTo>
                <a:lnTo>
                  <a:pt x="256879" y="78954"/>
                </a:lnTo>
                <a:lnTo>
                  <a:pt x="256879" y="3859"/>
                </a:lnTo>
                <a:cubicBezTo>
                  <a:pt x="256879" y="1287"/>
                  <a:pt x="258163" y="1"/>
                  <a:pt x="260729" y="1"/>
                </a:cubicBezTo>
                <a:lnTo>
                  <a:pt x="269456" y="1"/>
                </a:lnTo>
                <a:cubicBezTo>
                  <a:pt x="272023" y="1"/>
                  <a:pt x="273306" y="1287"/>
                  <a:pt x="273306" y="3859"/>
                </a:cubicBezTo>
                <a:lnTo>
                  <a:pt x="273306" y="176134"/>
                </a:lnTo>
                <a:cubicBezTo>
                  <a:pt x="273306" y="178706"/>
                  <a:pt x="272023" y="179992"/>
                  <a:pt x="269456" y="179992"/>
                </a:cubicBezTo>
                <a:lnTo>
                  <a:pt x="260729" y="179992"/>
                </a:lnTo>
                <a:cubicBezTo>
                  <a:pt x="258163" y="179992"/>
                  <a:pt x="256879" y="178706"/>
                  <a:pt x="256879" y="176134"/>
                </a:cubicBezTo>
                <a:lnTo>
                  <a:pt x="256879" y="95124"/>
                </a:lnTo>
                <a:lnTo>
                  <a:pt x="240645" y="95124"/>
                </a:lnTo>
                <a:lnTo>
                  <a:pt x="240645" y="176134"/>
                </a:lnTo>
                <a:cubicBezTo>
                  <a:pt x="240645" y="178706"/>
                  <a:pt x="239362" y="179992"/>
                  <a:pt x="236795" y="179992"/>
                </a:cubicBezTo>
                <a:lnTo>
                  <a:pt x="228068" y="179992"/>
                </a:lnTo>
                <a:cubicBezTo>
                  <a:pt x="225501" y="179992"/>
                  <a:pt x="224218" y="178706"/>
                  <a:pt x="224218" y="176134"/>
                </a:cubicBezTo>
                <a:lnTo>
                  <a:pt x="224218" y="3859"/>
                </a:lnTo>
                <a:cubicBezTo>
                  <a:pt x="224218" y="1287"/>
                  <a:pt x="225501" y="1"/>
                  <a:pt x="228068" y="1"/>
                </a:cubicBezTo>
                <a:close/>
                <a:moveTo>
                  <a:pt x="3857" y="1"/>
                </a:moveTo>
                <a:lnTo>
                  <a:pt x="45230" y="1"/>
                </a:lnTo>
                <a:cubicBezTo>
                  <a:pt x="47802" y="1"/>
                  <a:pt x="49088" y="1285"/>
                  <a:pt x="49088" y="3852"/>
                </a:cubicBezTo>
                <a:lnTo>
                  <a:pt x="49088" y="12578"/>
                </a:lnTo>
                <a:cubicBezTo>
                  <a:pt x="49088" y="15145"/>
                  <a:pt x="47802" y="16429"/>
                  <a:pt x="45230" y="16429"/>
                </a:cubicBezTo>
                <a:lnTo>
                  <a:pt x="32629" y="16429"/>
                </a:lnTo>
                <a:lnTo>
                  <a:pt x="32629" y="176134"/>
                </a:lnTo>
                <a:cubicBezTo>
                  <a:pt x="32629" y="178706"/>
                  <a:pt x="31345" y="179992"/>
                  <a:pt x="28779" y="179992"/>
                </a:cubicBezTo>
                <a:lnTo>
                  <a:pt x="20052" y="179992"/>
                </a:lnTo>
                <a:cubicBezTo>
                  <a:pt x="17485" y="179992"/>
                  <a:pt x="16202" y="178706"/>
                  <a:pt x="16202" y="176134"/>
                </a:cubicBezTo>
                <a:lnTo>
                  <a:pt x="16202" y="16429"/>
                </a:lnTo>
                <a:lnTo>
                  <a:pt x="3857" y="16429"/>
                </a:lnTo>
                <a:cubicBezTo>
                  <a:pt x="1285" y="16429"/>
                  <a:pt x="0" y="15145"/>
                  <a:pt x="0" y="12578"/>
                </a:cubicBezTo>
                <a:lnTo>
                  <a:pt x="0" y="3852"/>
                </a:lnTo>
                <a:cubicBezTo>
                  <a:pt x="0" y="1285"/>
                  <a:pt x="1285" y="1"/>
                  <a:pt x="385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0" grpId="0" bldLvl="0" animBg="1"/>
      <p:bldP spid="30" grpId="1" bldLvl="0" animBg="1"/>
      <p:bldP spid="19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3"/>
          <p:cNvSpPr txBox="1"/>
          <p:nvPr/>
        </p:nvSpPr>
        <p:spPr>
          <a:xfrm>
            <a:off x="1076623" y="937339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研究背景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1368425" y="2872740"/>
            <a:ext cx="67367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defTabSz="914400"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近几年以来，时代发展的越来越快，科学也在不断地进步，随着这些高新技术的发展，同时也给图书馆带来了更大的便捷。现代的图书馆，和以往的比较传统的图书馆相比，有了更大的进步空间，从各个方面也有了很大的提升。</a:t>
            </a:r>
            <a:endParaRPr sz="28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169" y="2468134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5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969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prism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49640" y="6048854"/>
            <a:ext cx="7463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649642" y="5145087"/>
            <a:ext cx="746351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相关技术的介绍</a:t>
            </a:r>
            <a:endParaRPr lang="zh-CN" altLang="en-US" sz="60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1868613" y="4623241"/>
            <a:ext cx="3025566" cy="287493"/>
          </a:xfrm>
          <a:custGeom>
            <a:avLst/>
            <a:gdLst/>
            <a:ahLst/>
            <a:cxnLst/>
            <a:rect l="l" t="t" r="r" b="b"/>
            <a:pathLst>
              <a:path w="4573488" h="434578">
                <a:moveTo>
                  <a:pt x="4518422" y="346770"/>
                </a:moveTo>
                <a:cubicBezTo>
                  <a:pt x="4520158" y="346770"/>
                  <a:pt x="4524127" y="347762"/>
                  <a:pt x="4530328" y="349746"/>
                </a:cubicBezTo>
                <a:cubicBezTo>
                  <a:pt x="4532808" y="349746"/>
                  <a:pt x="4538762" y="348754"/>
                  <a:pt x="4548188" y="346770"/>
                </a:cubicBezTo>
                <a:cubicBezTo>
                  <a:pt x="4565054" y="347762"/>
                  <a:pt x="4573488" y="350242"/>
                  <a:pt x="4573488" y="354211"/>
                </a:cubicBezTo>
                <a:lnTo>
                  <a:pt x="4573488" y="357188"/>
                </a:lnTo>
                <a:cubicBezTo>
                  <a:pt x="4573488" y="361156"/>
                  <a:pt x="4572992" y="363141"/>
                  <a:pt x="4572000" y="363141"/>
                </a:cubicBezTo>
                <a:lnTo>
                  <a:pt x="4573488" y="373559"/>
                </a:lnTo>
                <a:lnTo>
                  <a:pt x="4573488" y="404813"/>
                </a:lnTo>
                <a:cubicBezTo>
                  <a:pt x="4573488" y="422672"/>
                  <a:pt x="4570016" y="431602"/>
                  <a:pt x="4563070" y="431602"/>
                </a:cubicBezTo>
                <a:cubicBezTo>
                  <a:pt x="4537770" y="433586"/>
                  <a:pt x="4522886" y="434578"/>
                  <a:pt x="4518422" y="434578"/>
                </a:cubicBezTo>
                <a:lnTo>
                  <a:pt x="4513957" y="434578"/>
                </a:lnTo>
                <a:cubicBezTo>
                  <a:pt x="4506020" y="433834"/>
                  <a:pt x="4502051" y="430361"/>
                  <a:pt x="4502051" y="424160"/>
                </a:cubicBezTo>
                <a:cubicBezTo>
                  <a:pt x="4504035" y="417711"/>
                  <a:pt x="4505028" y="413742"/>
                  <a:pt x="4505028" y="412254"/>
                </a:cubicBezTo>
                <a:lnTo>
                  <a:pt x="4503539" y="398859"/>
                </a:lnTo>
                <a:lnTo>
                  <a:pt x="4505028" y="388441"/>
                </a:lnTo>
                <a:cubicBezTo>
                  <a:pt x="4502051" y="381248"/>
                  <a:pt x="4500562" y="376783"/>
                  <a:pt x="4500562" y="375047"/>
                </a:cubicBezTo>
                <a:cubicBezTo>
                  <a:pt x="4500562" y="356195"/>
                  <a:pt x="4506516" y="346770"/>
                  <a:pt x="4518422" y="346770"/>
                </a:cubicBezTo>
                <a:close/>
                <a:moveTo>
                  <a:pt x="3508772" y="346770"/>
                </a:moveTo>
                <a:cubicBezTo>
                  <a:pt x="3510508" y="346770"/>
                  <a:pt x="3514477" y="347762"/>
                  <a:pt x="3520678" y="349746"/>
                </a:cubicBezTo>
                <a:cubicBezTo>
                  <a:pt x="3523159" y="349746"/>
                  <a:pt x="3529112" y="348754"/>
                  <a:pt x="3538538" y="346770"/>
                </a:cubicBezTo>
                <a:cubicBezTo>
                  <a:pt x="3555404" y="347762"/>
                  <a:pt x="3563838" y="350242"/>
                  <a:pt x="3563838" y="354211"/>
                </a:cubicBezTo>
                <a:lnTo>
                  <a:pt x="3563838" y="357188"/>
                </a:lnTo>
                <a:cubicBezTo>
                  <a:pt x="3563838" y="361156"/>
                  <a:pt x="3563342" y="363141"/>
                  <a:pt x="3562350" y="363141"/>
                </a:cubicBezTo>
                <a:lnTo>
                  <a:pt x="3563838" y="373559"/>
                </a:lnTo>
                <a:lnTo>
                  <a:pt x="3563838" y="404813"/>
                </a:lnTo>
                <a:cubicBezTo>
                  <a:pt x="3563838" y="422672"/>
                  <a:pt x="3560366" y="431602"/>
                  <a:pt x="3553420" y="431602"/>
                </a:cubicBezTo>
                <a:cubicBezTo>
                  <a:pt x="3528120" y="433586"/>
                  <a:pt x="3513237" y="434578"/>
                  <a:pt x="3508772" y="434578"/>
                </a:cubicBezTo>
                <a:lnTo>
                  <a:pt x="3504307" y="434578"/>
                </a:lnTo>
                <a:cubicBezTo>
                  <a:pt x="3496370" y="433834"/>
                  <a:pt x="3492401" y="430361"/>
                  <a:pt x="3492401" y="424160"/>
                </a:cubicBezTo>
                <a:cubicBezTo>
                  <a:pt x="3494385" y="417711"/>
                  <a:pt x="3495377" y="413742"/>
                  <a:pt x="3495377" y="412254"/>
                </a:cubicBezTo>
                <a:lnTo>
                  <a:pt x="3493889" y="398859"/>
                </a:lnTo>
                <a:lnTo>
                  <a:pt x="3495377" y="388441"/>
                </a:lnTo>
                <a:cubicBezTo>
                  <a:pt x="3492401" y="381248"/>
                  <a:pt x="3490912" y="376783"/>
                  <a:pt x="3490912" y="375047"/>
                </a:cubicBezTo>
                <a:cubicBezTo>
                  <a:pt x="3490912" y="356195"/>
                  <a:pt x="3496866" y="346770"/>
                  <a:pt x="3508772" y="346770"/>
                </a:cubicBezTo>
                <a:close/>
                <a:moveTo>
                  <a:pt x="2908697" y="346770"/>
                </a:moveTo>
                <a:cubicBezTo>
                  <a:pt x="2910434" y="346770"/>
                  <a:pt x="2914402" y="347762"/>
                  <a:pt x="2920603" y="349746"/>
                </a:cubicBezTo>
                <a:cubicBezTo>
                  <a:pt x="2923084" y="349746"/>
                  <a:pt x="2929037" y="348754"/>
                  <a:pt x="2938462" y="346770"/>
                </a:cubicBezTo>
                <a:cubicBezTo>
                  <a:pt x="2955330" y="347762"/>
                  <a:pt x="2963763" y="350242"/>
                  <a:pt x="2963763" y="354211"/>
                </a:cubicBezTo>
                <a:lnTo>
                  <a:pt x="2963763" y="357188"/>
                </a:lnTo>
                <a:cubicBezTo>
                  <a:pt x="2963763" y="361156"/>
                  <a:pt x="2963268" y="363141"/>
                  <a:pt x="2962275" y="363141"/>
                </a:cubicBezTo>
                <a:lnTo>
                  <a:pt x="2963763" y="373559"/>
                </a:lnTo>
                <a:lnTo>
                  <a:pt x="2963763" y="404813"/>
                </a:lnTo>
                <a:cubicBezTo>
                  <a:pt x="2963763" y="422672"/>
                  <a:pt x="2960291" y="431602"/>
                  <a:pt x="2953345" y="431602"/>
                </a:cubicBezTo>
                <a:cubicBezTo>
                  <a:pt x="2928044" y="433586"/>
                  <a:pt x="2913162" y="434578"/>
                  <a:pt x="2908697" y="434578"/>
                </a:cubicBezTo>
                <a:lnTo>
                  <a:pt x="2904232" y="434578"/>
                </a:lnTo>
                <a:cubicBezTo>
                  <a:pt x="2896294" y="433834"/>
                  <a:pt x="2892326" y="430361"/>
                  <a:pt x="2892326" y="424160"/>
                </a:cubicBezTo>
                <a:cubicBezTo>
                  <a:pt x="2894310" y="417711"/>
                  <a:pt x="2895302" y="413742"/>
                  <a:pt x="2895302" y="412254"/>
                </a:cubicBezTo>
                <a:lnTo>
                  <a:pt x="2893814" y="398859"/>
                </a:lnTo>
                <a:lnTo>
                  <a:pt x="2895302" y="388441"/>
                </a:lnTo>
                <a:cubicBezTo>
                  <a:pt x="2892326" y="381248"/>
                  <a:pt x="2890838" y="376783"/>
                  <a:pt x="2890838" y="375047"/>
                </a:cubicBezTo>
                <a:cubicBezTo>
                  <a:pt x="2890838" y="356195"/>
                  <a:pt x="2896790" y="346770"/>
                  <a:pt x="2908697" y="346770"/>
                </a:cubicBezTo>
                <a:close/>
                <a:moveTo>
                  <a:pt x="851297" y="346770"/>
                </a:moveTo>
                <a:cubicBezTo>
                  <a:pt x="853033" y="346770"/>
                  <a:pt x="857002" y="347762"/>
                  <a:pt x="863203" y="349746"/>
                </a:cubicBezTo>
                <a:cubicBezTo>
                  <a:pt x="865683" y="349746"/>
                  <a:pt x="871637" y="348754"/>
                  <a:pt x="881062" y="346770"/>
                </a:cubicBezTo>
                <a:cubicBezTo>
                  <a:pt x="897929" y="347762"/>
                  <a:pt x="906363" y="350242"/>
                  <a:pt x="906363" y="354211"/>
                </a:cubicBezTo>
                <a:lnTo>
                  <a:pt x="906363" y="357188"/>
                </a:lnTo>
                <a:cubicBezTo>
                  <a:pt x="906363" y="361156"/>
                  <a:pt x="905867" y="363141"/>
                  <a:pt x="904875" y="363141"/>
                </a:cubicBezTo>
                <a:lnTo>
                  <a:pt x="906363" y="373559"/>
                </a:lnTo>
                <a:lnTo>
                  <a:pt x="906363" y="404813"/>
                </a:lnTo>
                <a:cubicBezTo>
                  <a:pt x="906363" y="422672"/>
                  <a:pt x="902890" y="431602"/>
                  <a:pt x="895945" y="431602"/>
                </a:cubicBezTo>
                <a:cubicBezTo>
                  <a:pt x="870644" y="433586"/>
                  <a:pt x="855762" y="434578"/>
                  <a:pt x="851297" y="434578"/>
                </a:cubicBezTo>
                <a:lnTo>
                  <a:pt x="846832" y="434578"/>
                </a:lnTo>
                <a:cubicBezTo>
                  <a:pt x="838894" y="433834"/>
                  <a:pt x="834926" y="430361"/>
                  <a:pt x="834926" y="424160"/>
                </a:cubicBezTo>
                <a:cubicBezTo>
                  <a:pt x="836910" y="417711"/>
                  <a:pt x="837902" y="413742"/>
                  <a:pt x="837902" y="412254"/>
                </a:cubicBezTo>
                <a:lnTo>
                  <a:pt x="836414" y="398859"/>
                </a:lnTo>
                <a:lnTo>
                  <a:pt x="837902" y="388441"/>
                </a:lnTo>
                <a:cubicBezTo>
                  <a:pt x="834926" y="381248"/>
                  <a:pt x="833437" y="376783"/>
                  <a:pt x="833437" y="375047"/>
                </a:cubicBezTo>
                <a:cubicBezTo>
                  <a:pt x="833437" y="356195"/>
                  <a:pt x="839390" y="346770"/>
                  <a:pt x="851297" y="346770"/>
                </a:cubicBezTo>
                <a:close/>
                <a:moveTo>
                  <a:pt x="4055269" y="275332"/>
                </a:moveTo>
                <a:cubicBezTo>
                  <a:pt x="4061718" y="277317"/>
                  <a:pt x="4066182" y="278309"/>
                  <a:pt x="4068663" y="278309"/>
                </a:cubicBezTo>
                <a:lnTo>
                  <a:pt x="4071640" y="278309"/>
                </a:lnTo>
                <a:lnTo>
                  <a:pt x="4082058" y="275332"/>
                </a:lnTo>
                <a:cubicBezTo>
                  <a:pt x="4098925" y="277317"/>
                  <a:pt x="4110335" y="278309"/>
                  <a:pt x="4116288" y="278309"/>
                </a:cubicBezTo>
                <a:lnTo>
                  <a:pt x="4125218" y="278309"/>
                </a:lnTo>
                <a:cubicBezTo>
                  <a:pt x="4127202" y="278309"/>
                  <a:pt x="4128194" y="279797"/>
                  <a:pt x="4128194" y="282774"/>
                </a:cubicBezTo>
                <a:cubicBezTo>
                  <a:pt x="4128194" y="286494"/>
                  <a:pt x="4127699" y="298897"/>
                  <a:pt x="4126706" y="319981"/>
                </a:cubicBezTo>
                <a:lnTo>
                  <a:pt x="4128194" y="325934"/>
                </a:lnTo>
                <a:lnTo>
                  <a:pt x="4126706" y="333375"/>
                </a:lnTo>
                <a:cubicBezTo>
                  <a:pt x="4126706" y="349746"/>
                  <a:pt x="4131171" y="361156"/>
                  <a:pt x="4140101" y="367606"/>
                </a:cubicBezTo>
                <a:lnTo>
                  <a:pt x="4146054" y="382488"/>
                </a:lnTo>
                <a:cubicBezTo>
                  <a:pt x="4144070" y="389930"/>
                  <a:pt x="4143077" y="394395"/>
                  <a:pt x="4143077" y="395883"/>
                </a:cubicBezTo>
                <a:cubicBezTo>
                  <a:pt x="4143077" y="397619"/>
                  <a:pt x="4144070" y="400596"/>
                  <a:pt x="4146054" y="404813"/>
                </a:cubicBezTo>
                <a:cubicBezTo>
                  <a:pt x="4144566" y="424656"/>
                  <a:pt x="4139605" y="434578"/>
                  <a:pt x="4131171" y="434578"/>
                </a:cubicBezTo>
                <a:lnTo>
                  <a:pt x="4129683" y="434578"/>
                </a:lnTo>
                <a:cubicBezTo>
                  <a:pt x="4097189" y="428625"/>
                  <a:pt x="4077345" y="422176"/>
                  <a:pt x="4070152" y="415231"/>
                </a:cubicBezTo>
                <a:cubicBezTo>
                  <a:pt x="4055517" y="408533"/>
                  <a:pt x="4045099" y="398611"/>
                  <a:pt x="4038898" y="385465"/>
                </a:cubicBezTo>
                <a:cubicBezTo>
                  <a:pt x="4036169" y="385465"/>
                  <a:pt x="4033689" y="377527"/>
                  <a:pt x="4031456" y="361652"/>
                </a:cubicBezTo>
                <a:cubicBezTo>
                  <a:pt x="4028728" y="359668"/>
                  <a:pt x="4026743" y="342801"/>
                  <a:pt x="4025503" y="311051"/>
                </a:cubicBezTo>
                <a:cubicBezTo>
                  <a:pt x="4026496" y="298649"/>
                  <a:pt x="4026992" y="292199"/>
                  <a:pt x="4026992" y="291703"/>
                </a:cubicBezTo>
                <a:cubicBezTo>
                  <a:pt x="4025007" y="286742"/>
                  <a:pt x="4024015" y="283270"/>
                  <a:pt x="4024015" y="281285"/>
                </a:cubicBezTo>
                <a:cubicBezTo>
                  <a:pt x="4026992" y="277317"/>
                  <a:pt x="4037410" y="275332"/>
                  <a:pt x="4055269" y="275332"/>
                </a:cubicBezTo>
                <a:close/>
                <a:moveTo>
                  <a:pt x="1626394" y="275332"/>
                </a:moveTo>
                <a:cubicBezTo>
                  <a:pt x="1632843" y="277317"/>
                  <a:pt x="1637308" y="278309"/>
                  <a:pt x="1639788" y="278309"/>
                </a:cubicBezTo>
                <a:lnTo>
                  <a:pt x="1642765" y="278309"/>
                </a:lnTo>
                <a:lnTo>
                  <a:pt x="1653183" y="275332"/>
                </a:lnTo>
                <a:cubicBezTo>
                  <a:pt x="1670050" y="277317"/>
                  <a:pt x="1681460" y="278309"/>
                  <a:pt x="1687413" y="278309"/>
                </a:cubicBezTo>
                <a:lnTo>
                  <a:pt x="1696343" y="278309"/>
                </a:lnTo>
                <a:cubicBezTo>
                  <a:pt x="1698327" y="278309"/>
                  <a:pt x="1699320" y="279797"/>
                  <a:pt x="1699320" y="282774"/>
                </a:cubicBezTo>
                <a:cubicBezTo>
                  <a:pt x="1699320" y="286494"/>
                  <a:pt x="1698824" y="298897"/>
                  <a:pt x="1697831" y="319981"/>
                </a:cubicBezTo>
                <a:lnTo>
                  <a:pt x="1699320" y="325934"/>
                </a:lnTo>
                <a:lnTo>
                  <a:pt x="1697831" y="333375"/>
                </a:lnTo>
                <a:cubicBezTo>
                  <a:pt x="1697831" y="349746"/>
                  <a:pt x="1702296" y="361156"/>
                  <a:pt x="1711226" y="367606"/>
                </a:cubicBezTo>
                <a:lnTo>
                  <a:pt x="1717179" y="382488"/>
                </a:lnTo>
                <a:cubicBezTo>
                  <a:pt x="1715195" y="389930"/>
                  <a:pt x="1714202" y="394395"/>
                  <a:pt x="1714202" y="395883"/>
                </a:cubicBezTo>
                <a:cubicBezTo>
                  <a:pt x="1714202" y="397619"/>
                  <a:pt x="1715195" y="400596"/>
                  <a:pt x="1717179" y="404813"/>
                </a:cubicBezTo>
                <a:cubicBezTo>
                  <a:pt x="1715691" y="424656"/>
                  <a:pt x="1710730" y="434578"/>
                  <a:pt x="1702296" y="434578"/>
                </a:cubicBezTo>
                <a:lnTo>
                  <a:pt x="1700808" y="434578"/>
                </a:lnTo>
                <a:cubicBezTo>
                  <a:pt x="1668314" y="428625"/>
                  <a:pt x="1648470" y="422176"/>
                  <a:pt x="1641277" y="415231"/>
                </a:cubicBezTo>
                <a:cubicBezTo>
                  <a:pt x="1626642" y="408533"/>
                  <a:pt x="1616224" y="398611"/>
                  <a:pt x="1610023" y="385465"/>
                </a:cubicBezTo>
                <a:cubicBezTo>
                  <a:pt x="1607294" y="385465"/>
                  <a:pt x="1604814" y="377527"/>
                  <a:pt x="1602581" y="361652"/>
                </a:cubicBezTo>
                <a:cubicBezTo>
                  <a:pt x="1599853" y="359668"/>
                  <a:pt x="1597868" y="342801"/>
                  <a:pt x="1596628" y="311051"/>
                </a:cubicBezTo>
                <a:cubicBezTo>
                  <a:pt x="1597621" y="298649"/>
                  <a:pt x="1598117" y="292199"/>
                  <a:pt x="1598117" y="291703"/>
                </a:cubicBezTo>
                <a:cubicBezTo>
                  <a:pt x="1596132" y="286742"/>
                  <a:pt x="1595140" y="283270"/>
                  <a:pt x="1595140" y="281285"/>
                </a:cubicBezTo>
                <a:cubicBezTo>
                  <a:pt x="1598117" y="277317"/>
                  <a:pt x="1608535" y="275332"/>
                  <a:pt x="1626394" y="275332"/>
                </a:cubicBezTo>
                <a:close/>
                <a:moveTo>
                  <a:pt x="1045369" y="275332"/>
                </a:moveTo>
                <a:cubicBezTo>
                  <a:pt x="1051818" y="277317"/>
                  <a:pt x="1056283" y="278309"/>
                  <a:pt x="1058763" y="278309"/>
                </a:cubicBezTo>
                <a:lnTo>
                  <a:pt x="1061740" y="278309"/>
                </a:lnTo>
                <a:lnTo>
                  <a:pt x="1072158" y="275332"/>
                </a:lnTo>
                <a:cubicBezTo>
                  <a:pt x="1089025" y="277317"/>
                  <a:pt x="1100435" y="278309"/>
                  <a:pt x="1106388" y="278309"/>
                </a:cubicBezTo>
                <a:lnTo>
                  <a:pt x="1115318" y="278309"/>
                </a:lnTo>
                <a:cubicBezTo>
                  <a:pt x="1117302" y="278309"/>
                  <a:pt x="1118294" y="279797"/>
                  <a:pt x="1118294" y="282774"/>
                </a:cubicBezTo>
                <a:cubicBezTo>
                  <a:pt x="1118294" y="286494"/>
                  <a:pt x="1117798" y="298897"/>
                  <a:pt x="1116806" y="319981"/>
                </a:cubicBezTo>
                <a:lnTo>
                  <a:pt x="1118294" y="325934"/>
                </a:lnTo>
                <a:lnTo>
                  <a:pt x="1116806" y="333375"/>
                </a:lnTo>
                <a:cubicBezTo>
                  <a:pt x="1116806" y="349746"/>
                  <a:pt x="1121271" y="361156"/>
                  <a:pt x="1130201" y="367606"/>
                </a:cubicBezTo>
                <a:lnTo>
                  <a:pt x="1136154" y="382488"/>
                </a:lnTo>
                <a:cubicBezTo>
                  <a:pt x="1134169" y="389930"/>
                  <a:pt x="1133177" y="394395"/>
                  <a:pt x="1133177" y="395883"/>
                </a:cubicBezTo>
                <a:cubicBezTo>
                  <a:pt x="1133177" y="397619"/>
                  <a:pt x="1134169" y="400596"/>
                  <a:pt x="1136154" y="404813"/>
                </a:cubicBezTo>
                <a:cubicBezTo>
                  <a:pt x="1134665" y="424656"/>
                  <a:pt x="1129704" y="434578"/>
                  <a:pt x="1121271" y="434578"/>
                </a:cubicBezTo>
                <a:lnTo>
                  <a:pt x="1119783" y="434578"/>
                </a:lnTo>
                <a:cubicBezTo>
                  <a:pt x="1087288" y="428625"/>
                  <a:pt x="1067445" y="422176"/>
                  <a:pt x="1060251" y="415231"/>
                </a:cubicBezTo>
                <a:cubicBezTo>
                  <a:pt x="1045617" y="408533"/>
                  <a:pt x="1035199" y="398611"/>
                  <a:pt x="1028997" y="385465"/>
                </a:cubicBezTo>
                <a:cubicBezTo>
                  <a:pt x="1026269" y="385465"/>
                  <a:pt x="1023788" y="377527"/>
                  <a:pt x="1021556" y="361652"/>
                </a:cubicBezTo>
                <a:cubicBezTo>
                  <a:pt x="1018827" y="359668"/>
                  <a:pt x="1016843" y="342801"/>
                  <a:pt x="1015603" y="311051"/>
                </a:cubicBezTo>
                <a:cubicBezTo>
                  <a:pt x="1016595" y="298649"/>
                  <a:pt x="1017091" y="292199"/>
                  <a:pt x="1017091" y="291703"/>
                </a:cubicBezTo>
                <a:cubicBezTo>
                  <a:pt x="1015107" y="286742"/>
                  <a:pt x="1014115" y="283270"/>
                  <a:pt x="1014115" y="281285"/>
                </a:cubicBezTo>
                <a:cubicBezTo>
                  <a:pt x="1017091" y="277317"/>
                  <a:pt x="1027509" y="275332"/>
                  <a:pt x="1045369" y="275332"/>
                </a:cubicBezTo>
                <a:close/>
                <a:moveTo>
                  <a:pt x="4508004" y="177106"/>
                </a:moveTo>
                <a:lnTo>
                  <a:pt x="4515446" y="177106"/>
                </a:lnTo>
                <a:cubicBezTo>
                  <a:pt x="4516438" y="177106"/>
                  <a:pt x="4516934" y="177602"/>
                  <a:pt x="4516934" y="178594"/>
                </a:cubicBezTo>
                <a:lnTo>
                  <a:pt x="4519910" y="177106"/>
                </a:lnTo>
                <a:lnTo>
                  <a:pt x="4557117" y="177106"/>
                </a:lnTo>
                <a:cubicBezTo>
                  <a:pt x="4558606" y="177106"/>
                  <a:pt x="4560094" y="178594"/>
                  <a:pt x="4561582" y="181570"/>
                </a:cubicBezTo>
                <a:lnTo>
                  <a:pt x="4561582" y="191988"/>
                </a:lnTo>
                <a:cubicBezTo>
                  <a:pt x="4561582" y="203647"/>
                  <a:pt x="4562078" y="215553"/>
                  <a:pt x="4563070" y="227707"/>
                </a:cubicBezTo>
                <a:cubicBezTo>
                  <a:pt x="4561830" y="246559"/>
                  <a:pt x="4558854" y="255984"/>
                  <a:pt x="4554140" y="255984"/>
                </a:cubicBezTo>
                <a:lnTo>
                  <a:pt x="4522886" y="255984"/>
                </a:lnTo>
                <a:cubicBezTo>
                  <a:pt x="4509988" y="255984"/>
                  <a:pt x="4503539" y="252512"/>
                  <a:pt x="4503539" y="245566"/>
                </a:cubicBezTo>
                <a:cubicBezTo>
                  <a:pt x="4502546" y="237133"/>
                  <a:pt x="4502051" y="230684"/>
                  <a:pt x="4502051" y="226219"/>
                </a:cubicBezTo>
                <a:cubicBezTo>
                  <a:pt x="4502051" y="220018"/>
                  <a:pt x="4503043" y="207119"/>
                  <a:pt x="4505028" y="187524"/>
                </a:cubicBezTo>
                <a:cubicBezTo>
                  <a:pt x="4504035" y="185539"/>
                  <a:pt x="4503539" y="184051"/>
                  <a:pt x="4503539" y="183059"/>
                </a:cubicBezTo>
                <a:cubicBezTo>
                  <a:pt x="4505028" y="179090"/>
                  <a:pt x="4506516" y="177106"/>
                  <a:pt x="4508004" y="177106"/>
                </a:cubicBezTo>
                <a:close/>
                <a:moveTo>
                  <a:pt x="3498354" y="177106"/>
                </a:moveTo>
                <a:lnTo>
                  <a:pt x="3505795" y="177106"/>
                </a:lnTo>
                <a:cubicBezTo>
                  <a:pt x="3506788" y="177106"/>
                  <a:pt x="3507284" y="177602"/>
                  <a:pt x="3507284" y="178594"/>
                </a:cubicBezTo>
                <a:lnTo>
                  <a:pt x="3510260" y="177106"/>
                </a:lnTo>
                <a:lnTo>
                  <a:pt x="3547467" y="177106"/>
                </a:lnTo>
                <a:cubicBezTo>
                  <a:pt x="3548956" y="177106"/>
                  <a:pt x="3550444" y="178594"/>
                  <a:pt x="3551932" y="181570"/>
                </a:cubicBezTo>
                <a:lnTo>
                  <a:pt x="3551932" y="191988"/>
                </a:lnTo>
                <a:cubicBezTo>
                  <a:pt x="3551932" y="203647"/>
                  <a:pt x="3552428" y="215553"/>
                  <a:pt x="3553420" y="227707"/>
                </a:cubicBezTo>
                <a:cubicBezTo>
                  <a:pt x="3552180" y="246559"/>
                  <a:pt x="3549204" y="255984"/>
                  <a:pt x="3544490" y="255984"/>
                </a:cubicBezTo>
                <a:lnTo>
                  <a:pt x="3513237" y="255984"/>
                </a:lnTo>
                <a:cubicBezTo>
                  <a:pt x="3500338" y="255984"/>
                  <a:pt x="3493889" y="252512"/>
                  <a:pt x="3493889" y="245566"/>
                </a:cubicBezTo>
                <a:cubicBezTo>
                  <a:pt x="3492897" y="237133"/>
                  <a:pt x="3492401" y="230684"/>
                  <a:pt x="3492401" y="226219"/>
                </a:cubicBezTo>
                <a:cubicBezTo>
                  <a:pt x="3492401" y="220018"/>
                  <a:pt x="3493393" y="207119"/>
                  <a:pt x="3495377" y="187524"/>
                </a:cubicBezTo>
                <a:cubicBezTo>
                  <a:pt x="3494385" y="185539"/>
                  <a:pt x="3493889" y="184051"/>
                  <a:pt x="3493889" y="183059"/>
                </a:cubicBezTo>
                <a:cubicBezTo>
                  <a:pt x="3495377" y="179090"/>
                  <a:pt x="3496866" y="177106"/>
                  <a:pt x="3498354" y="177106"/>
                </a:cubicBezTo>
                <a:close/>
                <a:moveTo>
                  <a:pt x="3220938" y="177106"/>
                </a:moveTo>
                <a:lnTo>
                  <a:pt x="3249216" y="177106"/>
                </a:lnTo>
                <a:cubicBezTo>
                  <a:pt x="3250704" y="177106"/>
                  <a:pt x="3252688" y="179586"/>
                  <a:pt x="3255169" y="184547"/>
                </a:cubicBezTo>
                <a:cubicBezTo>
                  <a:pt x="3254177" y="190004"/>
                  <a:pt x="3253680" y="193973"/>
                  <a:pt x="3253680" y="196453"/>
                </a:cubicBezTo>
                <a:cubicBezTo>
                  <a:pt x="3253680" y="206375"/>
                  <a:pt x="3254177" y="218281"/>
                  <a:pt x="3255169" y="232172"/>
                </a:cubicBezTo>
                <a:cubicBezTo>
                  <a:pt x="3253432" y="248047"/>
                  <a:pt x="3250456" y="255984"/>
                  <a:pt x="3246239" y="255984"/>
                </a:cubicBezTo>
                <a:lnTo>
                  <a:pt x="3209032" y="255984"/>
                </a:lnTo>
                <a:cubicBezTo>
                  <a:pt x="3200102" y="255984"/>
                  <a:pt x="3195638" y="250031"/>
                  <a:pt x="3195638" y="238125"/>
                </a:cubicBezTo>
                <a:cubicBezTo>
                  <a:pt x="3195638" y="233908"/>
                  <a:pt x="3196134" y="228451"/>
                  <a:pt x="3197126" y="221754"/>
                </a:cubicBezTo>
                <a:lnTo>
                  <a:pt x="3195638" y="215801"/>
                </a:lnTo>
                <a:lnTo>
                  <a:pt x="3198614" y="190500"/>
                </a:lnTo>
                <a:cubicBezTo>
                  <a:pt x="3197622" y="186531"/>
                  <a:pt x="3197126" y="183059"/>
                  <a:pt x="3197126" y="180082"/>
                </a:cubicBezTo>
                <a:cubicBezTo>
                  <a:pt x="3201343" y="178098"/>
                  <a:pt x="3209280" y="177106"/>
                  <a:pt x="3220938" y="177106"/>
                </a:cubicBezTo>
                <a:close/>
                <a:moveTo>
                  <a:pt x="2898279" y="177106"/>
                </a:moveTo>
                <a:lnTo>
                  <a:pt x="2905720" y="177106"/>
                </a:lnTo>
                <a:cubicBezTo>
                  <a:pt x="2906713" y="177106"/>
                  <a:pt x="2907208" y="177602"/>
                  <a:pt x="2907208" y="178594"/>
                </a:cubicBezTo>
                <a:lnTo>
                  <a:pt x="2910185" y="177106"/>
                </a:lnTo>
                <a:lnTo>
                  <a:pt x="2947392" y="177106"/>
                </a:lnTo>
                <a:cubicBezTo>
                  <a:pt x="2948880" y="177106"/>
                  <a:pt x="2950369" y="178594"/>
                  <a:pt x="2951857" y="181570"/>
                </a:cubicBezTo>
                <a:lnTo>
                  <a:pt x="2951857" y="191988"/>
                </a:lnTo>
                <a:cubicBezTo>
                  <a:pt x="2951857" y="203647"/>
                  <a:pt x="2952353" y="215553"/>
                  <a:pt x="2953345" y="227707"/>
                </a:cubicBezTo>
                <a:cubicBezTo>
                  <a:pt x="2952105" y="246559"/>
                  <a:pt x="2949129" y="255984"/>
                  <a:pt x="2944416" y="255984"/>
                </a:cubicBezTo>
                <a:lnTo>
                  <a:pt x="2913162" y="255984"/>
                </a:lnTo>
                <a:cubicBezTo>
                  <a:pt x="2900264" y="255984"/>
                  <a:pt x="2893814" y="252512"/>
                  <a:pt x="2893814" y="245566"/>
                </a:cubicBezTo>
                <a:cubicBezTo>
                  <a:pt x="2892822" y="237133"/>
                  <a:pt x="2892326" y="230684"/>
                  <a:pt x="2892326" y="226219"/>
                </a:cubicBezTo>
                <a:cubicBezTo>
                  <a:pt x="2892326" y="220018"/>
                  <a:pt x="2893318" y="207119"/>
                  <a:pt x="2895302" y="187524"/>
                </a:cubicBezTo>
                <a:cubicBezTo>
                  <a:pt x="2894310" y="185539"/>
                  <a:pt x="2893814" y="184051"/>
                  <a:pt x="2893814" y="183059"/>
                </a:cubicBezTo>
                <a:cubicBezTo>
                  <a:pt x="2895302" y="179090"/>
                  <a:pt x="2896790" y="177106"/>
                  <a:pt x="2898279" y="177106"/>
                </a:cubicBezTo>
                <a:close/>
                <a:moveTo>
                  <a:pt x="840879" y="177106"/>
                </a:moveTo>
                <a:lnTo>
                  <a:pt x="848320" y="177106"/>
                </a:lnTo>
                <a:cubicBezTo>
                  <a:pt x="849312" y="177106"/>
                  <a:pt x="849808" y="177602"/>
                  <a:pt x="849808" y="178594"/>
                </a:cubicBezTo>
                <a:lnTo>
                  <a:pt x="852785" y="177106"/>
                </a:lnTo>
                <a:lnTo>
                  <a:pt x="889992" y="177106"/>
                </a:lnTo>
                <a:cubicBezTo>
                  <a:pt x="891480" y="177106"/>
                  <a:pt x="892969" y="178594"/>
                  <a:pt x="894457" y="181570"/>
                </a:cubicBezTo>
                <a:lnTo>
                  <a:pt x="894457" y="191988"/>
                </a:lnTo>
                <a:cubicBezTo>
                  <a:pt x="894457" y="203647"/>
                  <a:pt x="894953" y="215553"/>
                  <a:pt x="895945" y="227707"/>
                </a:cubicBezTo>
                <a:cubicBezTo>
                  <a:pt x="894705" y="246559"/>
                  <a:pt x="891728" y="255984"/>
                  <a:pt x="887015" y="255984"/>
                </a:cubicBezTo>
                <a:lnTo>
                  <a:pt x="855762" y="255984"/>
                </a:lnTo>
                <a:cubicBezTo>
                  <a:pt x="842863" y="255984"/>
                  <a:pt x="836414" y="252512"/>
                  <a:pt x="836414" y="245566"/>
                </a:cubicBezTo>
                <a:cubicBezTo>
                  <a:pt x="835422" y="237133"/>
                  <a:pt x="834926" y="230684"/>
                  <a:pt x="834926" y="226219"/>
                </a:cubicBezTo>
                <a:cubicBezTo>
                  <a:pt x="834926" y="220018"/>
                  <a:pt x="835918" y="207119"/>
                  <a:pt x="837902" y="187524"/>
                </a:cubicBezTo>
                <a:cubicBezTo>
                  <a:pt x="836910" y="185539"/>
                  <a:pt x="836414" y="184051"/>
                  <a:pt x="836414" y="183059"/>
                </a:cubicBezTo>
                <a:cubicBezTo>
                  <a:pt x="837902" y="179090"/>
                  <a:pt x="839390" y="177106"/>
                  <a:pt x="840879" y="177106"/>
                </a:cubicBezTo>
                <a:close/>
                <a:moveTo>
                  <a:pt x="2548830" y="14882"/>
                </a:moveTo>
                <a:lnTo>
                  <a:pt x="2566690" y="14882"/>
                </a:lnTo>
                <a:cubicBezTo>
                  <a:pt x="2605633" y="18851"/>
                  <a:pt x="2627462" y="24804"/>
                  <a:pt x="2632174" y="32742"/>
                </a:cubicBezTo>
                <a:cubicBezTo>
                  <a:pt x="2645321" y="32742"/>
                  <a:pt x="2658715" y="50105"/>
                  <a:pt x="2672358" y="84832"/>
                </a:cubicBezTo>
                <a:cubicBezTo>
                  <a:pt x="2672358" y="87064"/>
                  <a:pt x="2671862" y="89048"/>
                  <a:pt x="2670870" y="90785"/>
                </a:cubicBezTo>
                <a:lnTo>
                  <a:pt x="2672358" y="105668"/>
                </a:lnTo>
                <a:lnTo>
                  <a:pt x="2670870" y="120550"/>
                </a:lnTo>
                <a:cubicBezTo>
                  <a:pt x="2672606" y="128240"/>
                  <a:pt x="2674094" y="141138"/>
                  <a:pt x="2675334" y="159246"/>
                </a:cubicBezTo>
                <a:cubicBezTo>
                  <a:pt x="2674342" y="161230"/>
                  <a:pt x="2673846" y="162718"/>
                  <a:pt x="2673846" y="163711"/>
                </a:cubicBezTo>
                <a:cubicBezTo>
                  <a:pt x="2673846" y="166688"/>
                  <a:pt x="2674342" y="170160"/>
                  <a:pt x="2675334" y="174129"/>
                </a:cubicBezTo>
                <a:cubicBezTo>
                  <a:pt x="2674342" y="185043"/>
                  <a:pt x="2673846" y="194965"/>
                  <a:pt x="2673846" y="203895"/>
                </a:cubicBezTo>
                <a:lnTo>
                  <a:pt x="2673846" y="215801"/>
                </a:lnTo>
                <a:cubicBezTo>
                  <a:pt x="2673846" y="220018"/>
                  <a:pt x="2674342" y="225475"/>
                  <a:pt x="2675334" y="232172"/>
                </a:cubicBezTo>
                <a:lnTo>
                  <a:pt x="2673846" y="235149"/>
                </a:lnTo>
                <a:lnTo>
                  <a:pt x="2675334" y="242590"/>
                </a:lnTo>
                <a:cubicBezTo>
                  <a:pt x="2674342" y="262434"/>
                  <a:pt x="2673350" y="275828"/>
                  <a:pt x="2672358" y="282774"/>
                </a:cubicBezTo>
                <a:cubicBezTo>
                  <a:pt x="2674342" y="287734"/>
                  <a:pt x="2675334" y="291703"/>
                  <a:pt x="2675334" y="294680"/>
                </a:cubicBezTo>
                <a:cubicBezTo>
                  <a:pt x="2673350" y="303361"/>
                  <a:pt x="2672358" y="309315"/>
                  <a:pt x="2672358" y="312539"/>
                </a:cubicBezTo>
                <a:cubicBezTo>
                  <a:pt x="2672358" y="317004"/>
                  <a:pt x="2672854" y="323453"/>
                  <a:pt x="2673846" y="331887"/>
                </a:cubicBezTo>
                <a:cubicBezTo>
                  <a:pt x="2672854" y="337344"/>
                  <a:pt x="2672358" y="341809"/>
                  <a:pt x="2672358" y="345281"/>
                </a:cubicBezTo>
                <a:lnTo>
                  <a:pt x="2673846" y="351234"/>
                </a:lnTo>
                <a:lnTo>
                  <a:pt x="2666405" y="392906"/>
                </a:lnTo>
                <a:cubicBezTo>
                  <a:pt x="2657723" y="408285"/>
                  <a:pt x="2645321" y="418703"/>
                  <a:pt x="2629198" y="424160"/>
                </a:cubicBezTo>
                <a:cubicBezTo>
                  <a:pt x="2620516" y="428129"/>
                  <a:pt x="2608610" y="431106"/>
                  <a:pt x="2593479" y="433090"/>
                </a:cubicBezTo>
                <a:cubicBezTo>
                  <a:pt x="2592487" y="433090"/>
                  <a:pt x="2590998" y="432594"/>
                  <a:pt x="2589014" y="431602"/>
                </a:cubicBezTo>
                <a:lnTo>
                  <a:pt x="2578596" y="433090"/>
                </a:lnTo>
                <a:cubicBezTo>
                  <a:pt x="2577108" y="433090"/>
                  <a:pt x="2570162" y="432594"/>
                  <a:pt x="2557760" y="431602"/>
                </a:cubicBezTo>
                <a:lnTo>
                  <a:pt x="2548830" y="433090"/>
                </a:lnTo>
                <a:cubicBezTo>
                  <a:pt x="2541885" y="430361"/>
                  <a:pt x="2538412" y="424904"/>
                  <a:pt x="2538412" y="416719"/>
                </a:cubicBezTo>
                <a:lnTo>
                  <a:pt x="2539901" y="398859"/>
                </a:lnTo>
                <a:cubicBezTo>
                  <a:pt x="2538909" y="393402"/>
                  <a:pt x="2538412" y="389434"/>
                  <a:pt x="2538412" y="386953"/>
                </a:cubicBezTo>
                <a:cubicBezTo>
                  <a:pt x="2540397" y="379512"/>
                  <a:pt x="2541389" y="375047"/>
                  <a:pt x="2541389" y="373559"/>
                </a:cubicBezTo>
                <a:cubicBezTo>
                  <a:pt x="2540397" y="368102"/>
                  <a:pt x="2539901" y="364133"/>
                  <a:pt x="2539901" y="361652"/>
                </a:cubicBezTo>
                <a:cubicBezTo>
                  <a:pt x="2554784" y="356443"/>
                  <a:pt x="2562225" y="348010"/>
                  <a:pt x="2562225" y="336352"/>
                </a:cubicBezTo>
                <a:cubicBezTo>
                  <a:pt x="2562225" y="335359"/>
                  <a:pt x="2562721" y="334863"/>
                  <a:pt x="2563713" y="334863"/>
                </a:cubicBezTo>
                <a:lnTo>
                  <a:pt x="2562225" y="328910"/>
                </a:lnTo>
                <a:cubicBezTo>
                  <a:pt x="2562225" y="325934"/>
                  <a:pt x="2563217" y="317004"/>
                  <a:pt x="2565202" y="302121"/>
                </a:cubicBezTo>
                <a:cubicBezTo>
                  <a:pt x="2564210" y="294928"/>
                  <a:pt x="2563217" y="290463"/>
                  <a:pt x="2562225" y="288727"/>
                </a:cubicBezTo>
                <a:cubicBezTo>
                  <a:pt x="2563217" y="280293"/>
                  <a:pt x="2563713" y="273348"/>
                  <a:pt x="2563713" y="267891"/>
                </a:cubicBezTo>
                <a:lnTo>
                  <a:pt x="2563713" y="258961"/>
                </a:lnTo>
                <a:cubicBezTo>
                  <a:pt x="2563713" y="253504"/>
                  <a:pt x="2563217" y="246559"/>
                  <a:pt x="2562225" y="238125"/>
                </a:cubicBezTo>
                <a:cubicBezTo>
                  <a:pt x="2563217" y="236141"/>
                  <a:pt x="2563713" y="234652"/>
                  <a:pt x="2563713" y="233660"/>
                </a:cubicBezTo>
                <a:lnTo>
                  <a:pt x="2562225" y="226219"/>
                </a:lnTo>
                <a:cubicBezTo>
                  <a:pt x="2564210" y="208856"/>
                  <a:pt x="2565202" y="198438"/>
                  <a:pt x="2565202" y="194965"/>
                </a:cubicBezTo>
                <a:cubicBezTo>
                  <a:pt x="2565202" y="193229"/>
                  <a:pt x="2564705" y="184299"/>
                  <a:pt x="2563713" y="168176"/>
                </a:cubicBezTo>
                <a:lnTo>
                  <a:pt x="2565202" y="157757"/>
                </a:lnTo>
                <a:lnTo>
                  <a:pt x="2562225" y="148828"/>
                </a:lnTo>
                <a:lnTo>
                  <a:pt x="2563713" y="141386"/>
                </a:lnTo>
                <a:cubicBezTo>
                  <a:pt x="2563713" y="138410"/>
                  <a:pt x="2563217" y="134937"/>
                  <a:pt x="2562225" y="130968"/>
                </a:cubicBezTo>
                <a:cubicBezTo>
                  <a:pt x="2563217" y="124519"/>
                  <a:pt x="2563713" y="118070"/>
                  <a:pt x="2563713" y="111621"/>
                </a:cubicBezTo>
                <a:lnTo>
                  <a:pt x="2563713" y="105668"/>
                </a:lnTo>
                <a:cubicBezTo>
                  <a:pt x="2563713" y="96490"/>
                  <a:pt x="2556272" y="88552"/>
                  <a:pt x="2541389" y="81855"/>
                </a:cubicBezTo>
                <a:cubicBezTo>
                  <a:pt x="2541389" y="80863"/>
                  <a:pt x="2540893" y="79375"/>
                  <a:pt x="2539901" y="77390"/>
                </a:cubicBezTo>
                <a:cubicBezTo>
                  <a:pt x="2540893" y="57547"/>
                  <a:pt x="2541389" y="42664"/>
                  <a:pt x="2541389" y="32742"/>
                </a:cubicBezTo>
                <a:cubicBezTo>
                  <a:pt x="2541389" y="31502"/>
                  <a:pt x="2540893" y="26541"/>
                  <a:pt x="2539901" y="17859"/>
                </a:cubicBezTo>
                <a:cubicBezTo>
                  <a:pt x="2543125" y="15875"/>
                  <a:pt x="2546102" y="14882"/>
                  <a:pt x="2548830" y="14882"/>
                </a:cubicBezTo>
                <a:close/>
                <a:moveTo>
                  <a:pt x="4391918" y="13394"/>
                </a:moveTo>
                <a:lnTo>
                  <a:pt x="4400848" y="14882"/>
                </a:lnTo>
                <a:cubicBezTo>
                  <a:pt x="4407545" y="13890"/>
                  <a:pt x="4413002" y="13394"/>
                  <a:pt x="4417219" y="13394"/>
                </a:cubicBezTo>
                <a:cubicBezTo>
                  <a:pt x="4418211" y="13394"/>
                  <a:pt x="4418707" y="13890"/>
                  <a:pt x="4418707" y="14882"/>
                </a:cubicBezTo>
                <a:lnTo>
                  <a:pt x="4426148" y="13394"/>
                </a:lnTo>
                <a:lnTo>
                  <a:pt x="4435078" y="13394"/>
                </a:lnTo>
                <a:cubicBezTo>
                  <a:pt x="4440287" y="13394"/>
                  <a:pt x="4444752" y="13890"/>
                  <a:pt x="4448472" y="14882"/>
                </a:cubicBezTo>
                <a:cubicBezTo>
                  <a:pt x="4453682" y="13890"/>
                  <a:pt x="4458642" y="13394"/>
                  <a:pt x="4463356" y="13394"/>
                </a:cubicBezTo>
                <a:lnTo>
                  <a:pt x="4487168" y="13394"/>
                </a:lnTo>
                <a:cubicBezTo>
                  <a:pt x="4488656" y="13394"/>
                  <a:pt x="4490640" y="15379"/>
                  <a:pt x="4493121" y="19347"/>
                </a:cubicBezTo>
                <a:lnTo>
                  <a:pt x="4493121" y="20836"/>
                </a:lnTo>
                <a:cubicBezTo>
                  <a:pt x="4493121" y="28773"/>
                  <a:pt x="4492625" y="38199"/>
                  <a:pt x="4491633" y="49113"/>
                </a:cubicBezTo>
                <a:cubicBezTo>
                  <a:pt x="4493617" y="53082"/>
                  <a:pt x="4494610" y="56058"/>
                  <a:pt x="4494610" y="58043"/>
                </a:cubicBezTo>
                <a:cubicBezTo>
                  <a:pt x="4492625" y="61267"/>
                  <a:pt x="4491633" y="64244"/>
                  <a:pt x="4491633" y="66972"/>
                </a:cubicBezTo>
                <a:cubicBezTo>
                  <a:pt x="4491633" y="75158"/>
                  <a:pt x="4492625" y="85576"/>
                  <a:pt x="4494610" y="98226"/>
                </a:cubicBezTo>
                <a:lnTo>
                  <a:pt x="4493121" y="104179"/>
                </a:lnTo>
                <a:cubicBezTo>
                  <a:pt x="4493121" y="105172"/>
                  <a:pt x="4493617" y="106660"/>
                  <a:pt x="4494610" y="108644"/>
                </a:cubicBezTo>
                <a:cubicBezTo>
                  <a:pt x="4493617" y="117078"/>
                  <a:pt x="4493121" y="124023"/>
                  <a:pt x="4493121" y="129480"/>
                </a:cubicBezTo>
                <a:lnTo>
                  <a:pt x="4493121" y="138410"/>
                </a:lnTo>
                <a:lnTo>
                  <a:pt x="4494610" y="147339"/>
                </a:lnTo>
                <a:cubicBezTo>
                  <a:pt x="4492625" y="152300"/>
                  <a:pt x="4491633" y="155773"/>
                  <a:pt x="4491633" y="157757"/>
                </a:cubicBezTo>
                <a:cubicBezTo>
                  <a:pt x="4493617" y="168176"/>
                  <a:pt x="4494610" y="173633"/>
                  <a:pt x="4494610" y="174129"/>
                </a:cubicBezTo>
                <a:cubicBezTo>
                  <a:pt x="4492625" y="180578"/>
                  <a:pt x="4491633" y="187027"/>
                  <a:pt x="4491633" y="193477"/>
                </a:cubicBezTo>
                <a:cubicBezTo>
                  <a:pt x="4491633" y="199430"/>
                  <a:pt x="4492625" y="208856"/>
                  <a:pt x="4494610" y="221754"/>
                </a:cubicBezTo>
                <a:cubicBezTo>
                  <a:pt x="4494610" y="222498"/>
                  <a:pt x="4494113" y="226467"/>
                  <a:pt x="4493121" y="233660"/>
                </a:cubicBezTo>
                <a:cubicBezTo>
                  <a:pt x="4493121" y="236637"/>
                  <a:pt x="4493617" y="238125"/>
                  <a:pt x="4494610" y="238125"/>
                </a:cubicBezTo>
                <a:lnTo>
                  <a:pt x="4493121" y="255984"/>
                </a:lnTo>
                <a:lnTo>
                  <a:pt x="4493121" y="284262"/>
                </a:lnTo>
                <a:cubicBezTo>
                  <a:pt x="4493121" y="290711"/>
                  <a:pt x="4492625" y="297160"/>
                  <a:pt x="4491633" y="303609"/>
                </a:cubicBezTo>
                <a:cubicBezTo>
                  <a:pt x="4493617" y="316508"/>
                  <a:pt x="4494610" y="325934"/>
                  <a:pt x="4494610" y="331887"/>
                </a:cubicBezTo>
                <a:lnTo>
                  <a:pt x="4493121" y="334863"/>
                </a:lnTo>
                <a:cubicBezTo>
                  <a:pt x="4494113" y="336600"/>
                  <a:pt x="4494610" y="338584"/>
                  <a:pt x="4494610" y="340816"/>
                </a:cubicBezTo>
                <a:cubicBezTo>
                  <a:pt x="4494610" y="345777"/>
                  <a:pt x="4493617" y="351731"/>
                  <a:pt x="4491633" y="358676"/>
                </a:cubicBezTo>
                <a:cubicBezTo>
                  <a:pt x="4493617" y="362397"/>
                  <a:pt x="4494610" y="366365"/>
                  <a:pt x="4494610" y="370582"/>
                </a:cubicBezTo>
                <a:lnTo>
                  <a:pt x="4494610" y="385465"/>
                </a:lnTo>
                <a:cubicBezTo>
                  <a:pt x="4494610" y="390426"/>
                  <a:pt x="4493617" y="396379"/>
                  <a:pt x="4491633" y="403324"/>
                </a:cubicBezTo>
                <a:cubicBezTo>
                  <a:pt x="4492625" y="412006"/>
                  <a:pt x="4493121" y="419447"/>
                  <a:pt x="4493121" y="425649"/>
                </a:cubicBezTo>
                <a:cubicBezTo>
                  <a:pt x="4493121" y="429121"/>
                  <a:pt x="4487664" y="431602"/>
                  <a:pt x="4476750" y="433090"/>
                </a:cubicBezTo>
                <a:lnTo>
                  <a:pt x="4463356" y="431602"/>
                </a:lnTo>
                <a:lnTo>
                  <a:pt x="4452938" y="433090"/>
                </a:lnTo>
                <a:cubicBezTo>
                  <a:pt x="4444256" y="432098"/>
                  <a:pt x="4438799" y="431602"/>
                  <a:pt x="4436566" y="431602"/>
                </a:cubicBezTo>
                <a:cubicBezTo>
                  <a:pt x="4410522" y="433586"/>
                  <a:pt x="4396631" y="434578"/>
                  <a:pt x="4394894" y="434578"/>
                </a:cubicBezTo>
                <a:cubicBezTo>
                  <a:pt x="4386957" y="434578"/>
                  <a:pt x="4382988" y="426641"/>
                  <a:pt x="4382988" y="410766"/>
                </a:cubicBezTo>
                <a:lnTo>
                  <a:pt x="4385965" y="369094"/>
                </a:lnTo>
                <a:lnTo>
                  <a:pt x="4384476" y="361652"/>
                </a:lnTo>
                <a:cubicBezTo>
                  <a:pt x="4385468" y="353219"/>
                  <a:pt x="4385965" y="346274"/>
                  <a:pt x="4385965" y="340816"/>
                </a:cubicBezTo>
                <a:cubicBezTo>
                  <a:pt x="4384228" y="336352"/>
                  <a:pt x="4382740" y="325438"/>
                  <a:pt x="4381500" y="308074"/>
                </a:cubicBezTo>
                <a:cubicBezTo>
                  <a:pt x="4382492" y="304354"/>
                  <a:pt x="4382988" y="299889"/>
                  <a:pt x="4382988" y="294680"/>
                </a:cubicBezTo>
                <a:lnTo>
                  <a:pt x="4381500" y="288727"/>
                </a:lnTo>
                <a:cubicBezTo>
                  <a:pt x="4383484" y="283518"/>
                  <a:pt x="4384476" y="278061"/>
                  <a:pt x="4384476" y="272356"/>
                </a:cubicBezTo>
                <a:cubicBezTo>
                  <a:pt x="4384476" y="270123"/>
                  <a:pt x="4383980" y="268139"/>
                  <a:pt x="4382988" y="266402"/>
                </a:cubicBezTo>
                <a:lnTo>
                  <a:pt x="4385965" y="239613"/>
                </a:lnTo>
                <a:lnTo>
                  <a:pt x="4384476" y="236637"/>
                </a:lnTo>
                <a:cubicBezTo>
                  <a:pt x="4384476" y="235893"/>
                  <a:pt x="4384972" y="232916"/>
                  <a:pt x="4385965" y="227707"/>
                </a:cubicBezTo>
                <a:cubicBezTo>
                  <a:pt x="4383980" y="210096"/>
                  <a:pt x="4382988" y="198686"/>
                  <a:pt x="4382988" y="193477"/>
                </a:cubicBezTo>
                <a:cubicBezTo>
                  <a:pt x="4382988" y="191492"/>
                  <a:pt x="4383980" y="185539"/>
                  <a:pt x="4385965" y="175617"/>
                </a:cubicBezTo>
                <a:lnTo>
                  <a:pt x="4382988" y="169664"/>
                </a:lnTo>
                <a:cubicBezTo>
                  <a:pt x="4384972" y="142627"/>
                  <a:pt x="4385965" y="120798"/>
                  <a:pt x="4385965" y="104179"/>
                </a:cubicBezTo>
                <a:cubicBezTo>
                  <a:pt x="4385965" y="101699"/>
                  <a:pt x="4384972" y="96242"/>
                  <a:pt x="4382988" y="87808"/>
                </a:cubicBezTo>
                <a:lnTo>
                  <a:pt x="4384476" y="74414"/>
                </a:lnTo>
                <a:cubicBezTo>
                  <a:pt x="4384476" y="72677"/>
                  <a:pt x="4383980" y="66724"/>
                  <a:pt x="4382988" y="56554"/>
                </a:cubicBezTo>
                <a:cubicBezTo>
                  <a:pt x="4384972" y="49609"/>
                  <a:pt x="4385965" y="43656"/>
                  <a:pt x="4385965" y="38695"/>
                </a:cubicBezTo>
                <a:cubicBezTo>
                  <a:pt x="4385965" y="37703"/>
                  <a:pt x="4384972" y="33734"/>
                  <a:pt x="4382988" y="26789"/>
                </a:cubicBezTo>
                <a:lnTo>
                  <a:pt x="4382988" y="25300"/>
                </a:lnTo>
                <a:cubicBezTo>
                  <a:pt x="4382988" y="19347"/>
                  <a:pt x="4385965" y="15379"/>
                  <a:pt x="4391918" y="13394"/>
                </a:cubicBezTo>
                <a:close/>
                <a:moveTo>
                  <a:pt x="3382268" y="13394"/>
                </a:moveTo>
                <a:lnTo>
                  <a:pt x="3391198" y="14882"/>
                </a:lnTo>
                <a:cubicBezTo>
                  <a:pt x="3397895" y="13890"/>
                  <a:pt x="3403352" y="13394"/>
                  <a:pt x="3407569" y="13394"/>
                </a:cubicBezTo>
                <a:cubicBezTo>
                  <a:pt x="3408561" y="13394"/>
                  <a:pt x="3409057" y="13890"/>
                  <a:pt x="3409057" y="14882"/>
                </a:cubicBezTo>
                <a:lnTo>
                  <a:pt x="3416498" y="13394"/>
                </a:lnTo>
                <a:lnTo>
                  <a:pt x="3425428" y="13394"/>
                </a:lnTo>
                <a:cubicBezTo>
                  <a:pt x="3430637" y="13394"/>
                  <a:pt x="3435102" y="13890"/>
                  <a:pt x="3438823" y="14882"/>
                </a:cubicBezTo>
                <a:cubicBezTo>
                  <a:pt x="3444032" y="13890"/>
                  <a:pt x="3448992" y="13394"/>
                  <a:pt x="3453706" y="13394"/>
                </a:cubicBezTo>
                <a:lnTo>
                  <a:pt x="3477518" y="13394"/>
                </a:lnTo>
                <a:cubicBezTo>
                  <a:pt x="3479006" y="13394"/>
                  <a:pt x="3480991" y="15379"/>
                  <a:pt x="3483471" y="19347"/>
                </a:cubicBezTo>
                <a:lnTo>
                  <a:pt x="3483471" y="20836"/>
                </a:lnTo>
                <a:cubicBezTo>
                  <a:pt x="3483471" y="28773"/>
                  <a:pt x="3482975" y="38199"/>
                  <a:pt x="3481983" y="49113"/>
                </a:cubicBezTo>
                <a:cubicBezTo>
                  <a:pt x="3483967" y="53082"/>
                  <a:pt x="3484960" y="56058"/>
                  <a:pt x="3484960" y="58043"/>
                </a:cubicBezTo>
                <a:cubicBezTo>
                  <a:pt x="3482975" y="61267"/>
                  <a:pt x="3481983" y="64244"/>
                  <a:pt x="3481983" y="66972"/>
                </a:cubicBezTo>
                <a:cubicBezTo>
                  <a:pt x="3481983" y="75158"/>
                  <a:pt x="3482975" y="85576"/>
                  <a:pt x="3484960" y="98226"/>
                </a:cubicBezTo>
                <a:lnTo>
                  <a:pt x="3483471" y="104179"/>
                </a:lnTo>
                <a:cubicBezTo>
                  <a:pt x="3483471" y="105172"/>
                  <a:pt x="3483967" y="106660"/>
                  <a:pt x="3484960" y="108644"/>
                </a:cubicBezTo>
                <a:cubicBezTo>
                  <a:pt x="3483967" y="117078"/>
                  <a:pt x="3483471" y="124023"/>
                  <a:pt x="3483471" y="129480"/>
                </a:cubicBezTo>
                <a:lnTo>
                  <a:pt x="3483471" y="138410"/>
                </a:lnTo>
                <a:lnTo>
                  <a:pt x="3484960" y="147339"/>
                </a:lnTo>
                <a:cubicBezTo>
                  <a:pt x="3482975" y="152300"/>
                  <a:pt x="3481983" y="155773"/>
                  <a:pt x="3481983" y="157757"/>
                </a:cubicBezTo>
                <a:cubicBezTo>
                  <a:pt x="3483967" y="168176"/>
                  <a:pt x="3484960" y="173633"/>
                  <a:pt x="3484960" y="174129"/>
                </a:cubicBezTo>
                <a:cubicBezTo>
                  <a:pt x="3482975" y="180578"/>
                  <a:pt x="3481983" y="187027"/>
                  <a:pt x="3481983" y="193477"/>
                </a:cubicBezTo>
                <a:cubicBezTo>
                  <a:pt x="3481983" y="199430"/>
                  <a:pt x="3482975" y="208856"/>
                  <a:pt x="3484960" y="221754"/>
                </a:cubicBezTo>
                <a:cubicBezTo>
                  <a:pt x="3484960" y="222498"/>
                  <a:pt x="3484464" y="226467"/>
                  <a:pt x="3483471" y="233660"/>
                </a:cubicBezTo>
                <a:cubicBezTo>
                  <a:pt x="3483471" y="236637"/>
                  <a:pt x="3483967" y="238125"/>
                  <a:pt x="3484960" y="238125"/>
                </a:cubicBezTo>
                <a:lnTo>
                  <a:pt x="3483471" y="255984"/>
                </a:lnTo>
                <a:lnTo>
                  <a:pt x="3483471" y="284262"/>
                </a:lnTo>
                <a:cubicBezTo>
                  <a:pt x="3483471" y="290711"/>
                  <a:pt x="3482975" y="297160"/>
                  <a:pt x="3481983" y="303609"/>
                </a:cubicBezTo>
                <a:cubicBezTo>
                  <a:pt x="3483967" y="316508"/>
                  <a:pt x="3484960" y="325934"/>
                  <a:pt x="3484960" y="331887"/>
                </a:cubicBezTo>
                <a:lnTo>
                  <a:pt x="3483471" y="334863"/>
                </a:lnTo>
                <a:cubicBezTo>
                  <a:pt x="3484464" y="336600"/>
                  <a:pt x="3484960" y="338584"/>
                  <a:pt x="3484960" y="340816"/>
                </a:cubicBezTo>
                <a:cubicBezTo>
                  <a:pt x="3484960" y="345777"/>
                  <a:pt x="3483967" y="351731"/>
                  <a:pt x="3481983" y="358676"/>
                </a:cubicBezTo>
                <a:cubicBezTo>
                  <a:pt x="3483967" y="362397"/>
                  <a:pt x="3484960" y="366365"/>
                  <a:pt x="3484960" y="370582"/>
                </a:cubicBezTo>
                <a:lnTo>
                  <a:pt x="3484960" y="385465"/>
                </a:lnTo>
                <a:cubicBezTo>
                  <a:pt x="3484960" y="390426"/>
                  <a:pt x="3483967" y="396379"/>
                  <a:pt x="3481983" y="403324"/>
                </a:cubicBezTo>
                <a:cubicBezTo>
                  <a:pt x="3482975" y="412006"/>
                  <a:pt x="3483471" y="419447"/>
                  <a:pt x="3483471" y="425649"/>
                </a:cubicBezTo>
                <a:cubicBezTo>
                  <a:pt x="3483471" y="429121"/>
                  <a:pt x="3478014" y="431602"/>
                  <a:pt x="3467100" y="433090"/>
                </a:cubicBezTo>
                <a:lnTo>
                  <a:pt x="3453706" y="431602"/>
                </a:lnTo>
                <a:lnTo>
                  <a:pt x="3443288" y="433090"/>
                </a:lnTo>
                <a:cubicBezTo>
                  <a:pt x="3434606" y="432098"/>
                  <a:pt x="3429149" y="431602"/>
                  <a:pt x="3426916" y="431602"/>
                </a:cubicBezTo>
                <a:cubicBezTo>
                  <a:pt x="3400872" y="433586"/>
                  <a:pt x="3386981" y="434578"/>
                  <a:pt x="3385244" y="434578"/>
                </a:cubicBezTo>
                <a:cubicBezTo>
                  <a:pt x="3377307" y="434578"/>
                  <a:pt x="3373338" y="426641"/>
                  <a:pt x="3373338" y="410766"/>
                </a:cubicBezTo>
                <a:lnTo>
                  <a:pt x="3376315" y="369094"/>
                </a:lnTo>
                <a:lnTo>
                  <a:pt x="3374826" y="361652"/>
                </a:lnTo>
                <a:cubicBezTo>
                  <a:pt x="3375819" y="353219"/>
                  <a:pt x="3376315" y="346274"/>
                  <a:pt x="3376315" y="340816"/>
                </a:cubicBezTo>
                <a:cubicBezTo>
                  <a:pt x="3374578" y="336352"/>
                  <a:pt x="3373090" y="325438"/>
                  <a:pt x="3371850" y="308074"/>
                </a:cubicBezTo>
                <a:cubicBezTo>
                  <a:pt x="3372842" y="304354"/>
                  <a:pt x="3373338" y="299889"/>
                  <a:pt x="3373338" y="294680"/>
                </a:cubicBezTo>
                <a:lnTo>
                  <a:pt x="3371850" y="288727"/>
                </a:lnTo>
                <a:cubicBezTo>
                  <a:pt x="3373834" y="283518"/>
                  <a:pt x="3374826" y="278061"/>
                  <a:pt x="3374826" y="272356"/>
                </a:cubicBezTo>
                <a:cubicBezTo>
                  <a:pt x="3374826" y="270123"/>
                  <a:pt x="3374331" y="268139"/>
                  <a:pt x="3373338" y="266402"/>
                </a:cubicBezTo>
                <a:lnTo>
                  <a:pt x="3376315" y="239613"/>
                </a:lnTo>
                <a:lnTo>
                  <a:pt x="3374826" y="236637"/>
                </a:lnTo>
                <a:cubicBezTo>
                  <a:pt x="3374826" y="235893"/>
                  <a:pt x="3375323" y="232916"/>
                  <a:pt x="3376315" y="227707"/>
                </a:cubicBezTo>
                <a:cubicBezTo>
                  <a:pt x="3374331" y="210096"/>
                  <a:pt x="3373338" y="198686"/>
                  <a:pt x="3373338" y="193477"/>
                </a:cubicBezTo>
                <a:cubicBezTo>
                  <a:pt x="3373338" y="191492"/>
                  <a:pt x="3374331" y="185539"/>
                  <a:pt x="3376315" y="175617"/>
                </a:cubicBezTo>
                <a:lnTo>
                  <a:pt x="3373338" y="169664"/>
                </a:lnTo>
                <a:cubicBezTo>
                  <a:pt x="3375323" y="142627"/>
                  <a:pt x="3376315" y="120798"/>
                  <a:pt x="3376315" y="104179"/>
                </a:cubicBezTo>
                <a:cubicBezTo>
                  <a:pt x="3376315" y="101699"/>
                  <a:pt x="3375323" y="96242"/>
                  <a:pt x="3373338" y="87808"/>
                </a:cubicBezTo>
                <a:lnTo>
                  <a:pt x="3374826" y="74414"/>
                </a:lnTo>
                <a:cubicBezTo>
                  <a:pt x="3374826" y="72677"/>
                  <a:pt x="3374331" y="66724"/>
                  <a:pt x="3373338" y="56554"/>
                </a:cubicBezTo>
                <a:cubicBezTo>
                  <a:pt x="3375323" y="49609"/>
                  <a:pt x="3376315" y="43656"/>
                  <a:pt x="3376315" y="38695"/>
                </a:cubicBezTo>
                <a:cubicBezTo>
                  <a:pt x="3376315" y="37703"/>
                  <a:pt x="3375323" y="33734"/>
                  <a:pt x="3373338" y="26789"/>
                </a:cubicBezTo>
                <a:lnTo>
                  <a:pt x="3373338" y="25300"/>
                </a:lnTo>
                <a:cubicBezTo>
                  <a:pt x="3373338" y="19347"/>
                  <a:pt x="3376315" y="15379"/>
                  <a:pt x="3382268" y="13394"/>
                </a:cubicBezTo>
                <a:close/>
                <a:moveTo>
                  <a:pt x="3106340" y="13394"/>
                </a:moveTo>
                <a:cubicBezTo>
                  <a:pt x="3107333" y="13394"/>
                  <a:pt x="3107829" y="13890"/>
                  <a:pt x="3107829" y="14882"/>
                </a:cubicBezTo>
                <a:lnTo>
                  <a:pt x="3115270" y="13394"/>
                </a:lnTo>
                <a:lnTo>
                  <a:pt x="3124200" y="13394"/>
                </a:lnTo>
                <a:cubicBezTo>
                  <a:pt x="3129409" y="13394"/>
                  <a:pt x="3133874" y="13890"/>
                  <a:pt x="3137594" y="14882"/>
                </a:cubicBezTo>
                <a:cubicBezTo>
                  <a:pt x="3142804" y="13890"/>
                  <a:pt x="3147764" y="13394"/>
                  <a:pt x="3152477" y="13394"/>
                </a:cubicBezTo>
                <a:lnTo>
                  <a:pt x="3176290" y="13394"/>
                </a:lnTo>
                <a:cubicBezTo>
                  <a:pt x="3184228" y="13394"/>
                  <a:pt x="3188196" y="20339"/>
                  <a:pt x="3188196" y="34230"/>
                </a:cubicBezTo>
                <a:cubicBezTo>
                  <a:pt x="3186212" y="39191"/>
                  <a:pt x="3185220" y="43160"/>
                  <a:pt x="3185220" y="46136"/>
                </a:cubicBezTo>
                <a:lnTo>
                  <a:pt x="3186708" y="55066"/>
                </a:lnTo>
                <a:cubicBezTo>
                  <a:pt x="3185716" y="63748"/>
                  <a:pt x="3185220" y="68709"/>
                  <a:pt x="3185220" y="69949"/>
                </a:cubicBezTo>
                <a:cubicBezTo>
                  <a:pt x="3185220" y="74662"/>
                  <a:pt x="3186212" y="89048"/>
                  <a:pt x="3188196" y="113109"/>
                </a:cubicBezTo>
                <a:cubicBezTo>
                  <a:pt x="3187204" y="122535"/>
                  <a:pt x="3186708" y="131961"/>
                  <a:pt x="3186708" y="141386"/>
                </a:cubicBezTo>
                <a:cubicBezTo>
                  <a:pt x="3186708" y="142379"/>
                  <a:pt x="3187204" y="143867"/>
                  <a:pt x="3188196" y="145851"/>
                </a:cubicBezTo>
                <a:cubicBezTo>
                  <a:pt x="3186212" y="149820"/>
                  <a:pt x="3185220" y="153293"/>
                  <a:pt x="3185220" y="156269"/>
                </a:cubicBezTo>
                <a:cubicBezTo>
                  <a:pt x="3187204" y="166192"/>
                  <a:pt x="3188196" y="172145"/>
                  <a:pt x="3188196" y="174129"/>
                </a:cubicBezTo>
                <a:cubicBezTo>
                  <a:pt x="3186212" y="183555"/>
                  <a:pt x="3185220" y="190996"/>
                  <a:pt x="3185220" y="196453"/>
                </a:cubicBezTo>
                <a:lnTo>
                  <a:pt x="3185220" y="197942"/>
                </a:lnTo>
                <a:cubicBezTo>
                  <a:pt x="3185220" y="201910"/>
                  <a:pt x="3186212" y="208359"/>
                  <a:pt x="3188196" y="217289"/>
                </a:cubicBezTo>
                <a:cubicBezTo>
                  <a:pt x="3187204" y="234404"/>
                  <a:pt x="3186708" y="244326"/>
                  <a:pt x="3186708" y="247055"/>
                </a:cubicBezTo>
                <a:cubicBezTo>
                  <a:pt x="3186708" y="249287"/>
                  <a:pt x="3187204" y="251272"/>
                  <a:pt x="3188196" y="253008"/>
                </a:cubicBezTo>
                <a:lnTo>
                  <a:pt x="3185220" y="302121"/>
                </a:lnTo>
                <a:cubicBezTo>
                  <a:pt x="3186460" y="315516"/>
                  <a:pt x="3187452" y="323453"/>
                  <a:pt x="3188196" y="325934"/>
                </a:cubicBezTo>
                <a:cubicBezTo>
                  <a:pt x="3187204" y="327670"/>
                  <a:pt x="3186708" y="330151"/>
                  <a:pt x="3186708" y="333375"/>
                </a:cubicBezTo>
                <a:cubicBezTo>
                  <a:pt x="3186708" y="335856"/>
                  <a:pt x="3187204" y="339824"/>
                  <a:pt x="3188196" y="345281"/>
                </a:cubicBezTo>
                <a:lnTo>
                  <a:pt x="3185220" y="357188"/>
                </a:lnTo>
                <a:cubicBezTo>
                  <a:pt x="3187204" y="360908"/>
                  <a:pt x="3188196" y="364877"/>
                  <a:pt x="3188196" y="369094"/>
                </a:cubicBezTo>
                <a:cubicBezTo>
                  <a:pt x="3188196" y="381496"/>
                  <a:pt x="3187204" y="393899"/>
                  <a:pt x="3185220" y="406301"/>
                </a:cubicBezTo>
                <a:cubicBezTo>
                  <a:pt x="3187204" y="417711"/>
                  <a:pt x="3188196" y="424656"/>
                  <a:pt x="3188196" y="427137"/>
                </a:cubicBezTo>
                <a:cubicBezTo>
                  <a:pt x="3186212" y="430361"/>
                  <a:pt x="3178274" y="432346"/>
                  <a:pt x="3164384" y="433090"/>
                </a:cubicBezTo>
                <a:cubicBezTo>
                  <a:pt x="3163640" y="433090"/>
                  <a:pt x="3159670" y="432594"/>
                  <a:pt x="3152477" y="431602"/>
                </a:cubicBezTo>
                <a:lnTo>
                  <a:pt x="3142060" y="433090"/>
                </a:lnTo>
                <a:cubicBezTo>
                  <a:pt x="3133378" y="432098"/>
                  <a:pt x="3127921" y="431602"/>
                  <a:pt x="3125688" y="431602"/>
                </a:cubicBezTo>
                <a:cubicBezTo>
                  <a:pt x="3123208" y="431602"/>
                  <a:pt x="3109814" y="432594"/>
                  <a:pt x="3085505" y="434578"/>
                </a:cubicBezTo>
                <a:cubicBezTo>
                  <a:pt x="3081040" y="432594"/>
                  <a:pt x="3078559" y="430609"/>
                  <a:pt x="3078063" y="428625"/>
                </a:cubicBezTo>
                <a:cubicBezTo>
                  <a:pt x="3078063" y="425649"/>
                  <a:pt x="3078559" y="424160"/>
                  <a:pt x="3079552" y="424160"/>
                </a:cubicBezTo>
                <a:lnTo>
                  <a:pt x="3076575" y="379512"/>
                </a:lnTo>
                <a:cubicBezTo>
                  <a:pt x="3078559" y="375791"/>
                  <a:pt x="3079552" y="371822"/>
                  <a:pt x="3079552" y="367606"/>
                </a:cubicBezTo>
                <a:lnTo>
                  <a:pt x="3076575" y="361652"/>
                </a:lnTo>
                <a:cubicBezTo>
                  <a:pt x="3076575" y="359172"/>
                  <a:pt x="3077567" y="353219"/>
                  <a:pt x="3079552" y="343793"/>
                </a:cubicBezTo>
                <a:cubicBezTo>
                  <a:pt x="3077567" y="336352"/>
                  <a:pt x="3076575" y="331391"/>
                  <a:pt x="3076575" y="328910"/>
                </a:cubicBezTo>
                <a:cubicBezTo>
                  <a:pt x="3076575" y="328166"/>
                  <a:pt x="3077071" y="325190"/>
                  <a:pt x="3078063" y="319981"/>
                </a:cubicBezTo>
                <a:lnTo>
                  <a:pt x="3076575" y="312539"/>
                </a:lnTo>
                <a:cubicBezTo>
                  <a:pt x="3076575" y="311795"/>
                  <a:pt x="3077071" y="308818"/>
                  <a:pt x="3078063" y="303609"/>
                </a:cubicBezTo>
                <a:cubicBezTo>
                  <a:pt x="3077071" y="298400"/>
                  <a:pt x="3076575" y="293440"/>
                  <a:pt x="3076575" y="288727"/>
                </a:cubicBezTo>
                <a:cubicBezTo>
                  <a:pt x="3078559" y="285502"/>
                  <a:pt x="3079552" y="282526"/>
                  <a:pt x="3079552" y="279797"/>
                </a:cubicBezTo>
                <a:lnTo>
                  <a:pt x="3079552" y="273844"/>
                </a:lnTo>
                <a:cubicBezTo>
                  <a:pt x="3079552" y="268883"/>
                  <a:pt x="3078559" y="266402"/>
                  <a:pt x="3076575" y="266402"/>
                </a:cubicBezTo>
                <a:cubicBezTo>
                  <a:pt x="3077567" y="253008"/>
                  <a:pt x="3078063" y="243086"/>
                  <a:pt x="3078063" y="236637"/>
                </a:cubicBezTo>
                <a:lnTo>
                  <a:pt x="3078063" y="221754"/>
                </a:lnTo>
                <a:cubicBezTo>
                  <a:pt x="3078063" y="218281"/>
                  <a:pt x="3078559" y="213817"/>
                  <a:pt x="3079552" y="208359"/>
                </a:cubicBezTo>
                <a:cubicBezTo>
                  <a:pt x="3077567" y="205135"/>
                  <a:pt x="3076575" y="202158"/>
                  <a:pt x="3076575" y="199430"/>
                </a:cubicBezTo>
                <a:lnTo>
                  <a:pt x="3076575" y="190500"/>
                </a:lnTo>
                <a:cubicBezTo>
                  <a:pt x="3076575" y="183555"/>
                  <a:pt x="3077567" y="178098"/>
                  <a:pt x="3079552" y="174129"/>
                </a:cubicBezTo>
                <a:cubicBezTo>
                  <a:pt x="3077567" y="170904"/>
                  <a:pt x="3076575" y="167928"/>
                  <a:pt x="3076575" y="165199"/>
                </a:cubicBezTo>
                <a:lnTo>
                  <a:pt x="3079552" y="154781"/>
                </a:lnTo>
                <a:cubicBezTo>
                  <a:pt x="3079552" y="153045"/>
                  <a:pt x="3078559" y="150068"/>
                  <a:pt x="3076575" y="145851"/>
                </a:cubicBezTo>
                <a:lnTo>
                  <a:pt x="3079552" y="126504"/>
                </a:lnTo>
                <a:lnTo>
                  <a:pt x="3076575" y="80367"/>
                </a:lnTo>
                <a:cubicBezTo>
                  <a:pt x="3077567" y="72181"/>
                  <a:pt x="3078559" y="67220"/>
                  <a:pt x="3079552" y="65484"/>
                </a:cubicBezTo>
                <a:cubicBezTo>
                  <a:pt x="3077567" y="61515"/>
                  <a:pt x="3076575" y="58539"/>
                  <a:pt x="3076575" y="56554"/>
                </a:cubicBezTo>
                <a:cubicBezTo>
                  <a:pt x="3078559" y="52834"/>
                  <a:pt x="3079552" y="48865"/>
                  <a:pt x="3079552" y="44648"/>
                </a:cubicBezTo>
                <a:lnTo>
                  <a:pt x="3079552" y="41672"/>
                </a:lnTo>
                <a:cubicBezTo>
                  <a:pt x="3079552" y="40431"/>
                  <a:pt x="3078559" y="34974"/>
                  <a:pt x="3076575" y="25300"/>
                </a:cubicBezTo>
                <a:lnTo>
                  <a:pt x="3076575" y="23812"/>
                </a:lnTo>
                <a:cubicBezTo>
                  <a:pt x="3076575" y="17859"/>
                  <a:pt x="3078559" y="14882"/>
                  <a:pt x="3082528" y="14882"/>
                </a:cubicBezTo>
                <a:close/>
                <a:moveTo>
                  <a:pt x="2782193" y="13394"/>
                </a:moveTo>
                <a:lnTo>
                  <a:pt x="2791123" y="14882"/>
                </a:lnTo>
                <a:cubicBezTo>
                  <a:pt x="2797820" y="13890"/>
                  <a:pt x="2803277" y="13394"/>
                  <a:pt x="2807494" y="13394"/>
                </a:cubicBezTo>
                <a:cubicBezTo>
                  <a:pt x="2808486" y="13394"/>
                  <a:pt x="2808982" y="13890"/>
                  <a:pt x="2808982" y="14882"/>
                </a:cubicBezTo>
                <a:lnTo>
                  <a:pt x="2816424" y="13394"/>
                </a:lnTo>
                <a:lnTo>
                  <a:pt x="2825353" y="13394"/>
                </a:lnTo>
                <a:cubicBezTo>
                  <a:pt x="2830562" y="13394"/>
                  <a:pt x="2835027" y="13890"/>
                  <a:pt x="2838748" y="14882"/>
                </a:cubicBezTo>
                <a:cubicBezTo>
                  <a:pt x="2843957" y="13890"/>
                  <a:pt x="2848918" y="13394"/>
                  <a:pt x="2853630" y="13394"/>
                </a:cubicBezTo>
                <a:lnTo>
                  <a:pt x="2877443" y="13394"/>
                </a:lnTo>
                <a:cubicBezTo>
                  <a:pt x="2878931" y="13394"/>
                  <a:pt x="2880916" y="15379"/>
                  <a:pt x="2883396" y="19347"/>
                </a:cubicBezTo>
                <a:lnTo>
                  <a:pt x="2883396" y="20836"/>
                </a:lnTo>
                <a:cubicBezTo>
                  <a:pt x="2883396" y="28773"/>
                  <a:pt x="2882900" y="38199"/>
                  <a:pt x="2881908" y="49113"/>
                </a:cubicBezTo>
                <a:cubicBezTo>
                  <a:pt x="2883892" y="53082"/>
                  <a:pt x="2884884" y="56058"/>
                  <a:pt x="2884884" y="58043"/>
                </a:cubicBezTo>
                <a:cubicBezTo>
                  <a:pt x="2882900" y="61267"/>
                  <a:pt x="2881908" y="64244"/>
                  <a:pt x="2881908" y="66972"/>
                </a:cubicBezTo>
                <a:cubicBezTo>
                  <a:pt x="2881908" y="75158"/>
                  <a:pt x="2882900" y="85576"/>
                  <a:pt x="2884884" y="98226"/>
                </a:cubicBezTo>
                <a:lnTo>
                  <a:pt x="2883396" y="104179"/>
                </a:lnTo>
                <a:cubicBezTo>
                  <a:pt x="2883396" y="105172"/>
                  <a:pt x="2883892" y="106660"/>
                  <a:pt x="2884884" y="108644"/>
                </a:cubicBezTo>
                <a:cubicBezTo>
                  <a:pt x="2883892" y="117078"/>
                  <a:pt x="2883396" y="124023"/>
                  <a:pt x="2883396" y="129480"/>
                </a:cubicBezTo>
                <a:lnTo>
                  <a:pt x="2883396" y="138410"/>
                </a:lnTo>
                <a:lnTo>
                  <a:pt x="2884884" y="147339"/>
                </a:lnTo>
                <a:cubicBezTo>
                  <a:pt x="2882900" y="152300"/>
                  <a:pt x="2881908" y="155773"/>
                  <a:pt x="2881908" y="157757"/>
                </a:cubicBezTo>
                <a:cubicBezTo>
                  <a:pt x="2883892" y="168176"/>
                  <a:pt x="2884884" y="173633"/>
                  <a:pt x="2884884" y="174129"/>
                </a:cubicBezTo>
                <a:cubicBezTo>
                  <a:pt x="2882900" y="180578"/>
                  <a:pt x="2881908" y="187027"/>
                  <a:pt x="2881908" y="193477"/>
                </a:cubicBezTo>
                <a:cubicBezTo>
                  <a:pt x="2881908" y="199430"/>
                  <a:pt x="2882900" y="208856"/>
                  <a:pt x="2884884" y="221754"/>
                </a:cubicBezTo>
                <a:cubicBezTo>
                  <a:pt x="2884884" y="222498"/>
                  <a:pt x="2884388" y="226467"/>
                  <a:pt x="2883396" y="233660"/>
                </a:cubicBezTo>
                <a:cubicBezTo>
                  <a:pt x="2883396" y="236637"/>
                  <a:pt x="2883892" y="238125"/>
                  <a:pt x="2884884" y="238125"/>
                </a:cubicBezTo>
                <a:lnTo>
                  <a:pt x="2883396" y="255984"/>
                </a:lnTo>
                <a:lnTo>
                  <a:pt x="2883396" y="284262"/>
                </a:lnTo>
                <a:cubicBezTo>
                  <a:pt x="2883396" y="290711"/>
                  <a:pt x="2882900" y="297160"/>
                  <a:pt x="2881908" y="303609"/>
                </a:cubicBezTo>
                <a:cubicBezTo>
                  <a:pt x="2883892" y="316508"/>
                  <a:pt x="2884884" y="325934"/>
                  <a:pt x="2884884" y="331887"/>
                </a:cubicBezTo>
                <a:lnTo>
                  <a:pt x="2883396" y="334863"/>
                </a:lnTo>
                <a:cubicBezTo>
                  <a:pt x="2884388" y="336600"/>
                  <a:pt x="2884884" y="338584"/>
                  <a:pt x="2884884" y="340816"/>
                </a:cubicBezTo>
                <a:cubicBezTo>
                  <a:pt x="2884884" y="345777"/>
                  <a:pt x="2883892" y="351731"/>
                  <a:pt x="2881908" y="358676"/>
                </a:cubicBezTo>
                <a:cubicBezTo>
                  <a:pt x="2883892" y="362397"/>
                  <a:pt x="2884884" y="366365"/>
                  <a:pt x="2884884" y="370582"/>
                </a:cubicBezTo>
                <a:lnTo>
                  <a:pt x="2884884" y="385465"/>
                </a:lnTo>
                <a:cubicBezTo>
                  <a:pt x="2884884" y="390426"/>
                  <a:pt x="2883892" y="396379"/>
                  <a:pt x="2881908" y="403324"/>
                </a:cubicBezTo>
                <a:cubicBezTo>
                  <a:pt x="2882900" y="412006"/>
                  <a:pt x="2883396" y="419447"/>
                  <a:pt x="2883396" y="425649"/>
                </a:cubicBezTo>
                <a:cubicBezTo>
                  <a:pt x="2883396" y="429121"/>
                  <a:pt x="2877939" y="431602"/>
                  <a:pt x="2867025" y="433090"/>
                </a:cubicBezTo>
                <a:lnTo>
                  <a:pt x="2853630" y="431602"/>
                </a:lnTo>
                <a:lnTo>
                  <a:pt x="2843212" y="433090"/>
                </a:lnTo>
                <a:cubicBezTo>
                  <a:pt x="2834531" y="432098"/>
                  <a:pt x="2829074" y="431602"/>
                  <a:pt x="2826842" y="431602"/>
                </a:cubicBezTo>
                <a:cubicBezTo>
                  <a:pt x="2800796" y="433586"/>
                  <a:pt x="2786906" y="434578"/>
                  <a:pt x="2785170" y="434578"/>
                </a:cubicBezTo>
                <a:cubicBezTo>
                  <a:pt x="2777232" y="434578"/>
                  <a:pt x="2773263" y="426641"/>
                  <a:pt x="2773263" y="410766"/>
                </a:cubicBezTo>
                <a:lnTo>
                  <a:pt x="2776240" y="369094"/>
                </a:lnTo>
                <a:lnTo>
                  <a:pt x="2774752" y="361652"/>
                </a:lnTo>
                <a:cubicBezTo>
                  <a:pt x="2775744" y="353219"/>
                  <a:pt x="2776240" y="346274"/>
                  <a:pt x="2776240" y="340816"/>
                </a:cubicBezTo>
                <a:cubicBezTo>
                  <a:pt x="2774504" y="336352"/>
                  <a:pt x="2773015" y="325438"/>
                  <a:pt x="2771775" y="308074"/>
                </a:cubicBezTo>
                <a:cubicBezTo>
                  <a:pt x="2772767" y="304354"/>
                  <a:pt x="2773263" y="299889"/>
                  <a:pt x="2773263" y="294680"/>
                </a:cubicBezTo>
                <a:lnTo>
                  <a:pt x="2771775" y="288727"/>
                </a:lnTo>
                <a:cubicBezTo>
                  <a:pt x="2773760" y="283518"/>
                  <a:pt x="2774752" y="278061"/>
                  <a:pt x="2774752" y="272356"/>
                </a:cubicBezTo>
                <a:cubicBezTo>
                  <a:pt x="2774752" y="270123"/>
                  <a:pt x="2774255" y="268139"/>
                  <a:pt x="2773263" y="266402"/>
                </a:cubicBezTo>
                <a:lnTo>
                  <a:pt x="2776240" y="239613"/>
                </a:lnTo>
                <a:lnTo>
                  <a:pt x="2774752" y="236637"/>
                </a:lnTo>
                <a:cubicBezTo>
                  <a:pt x="2774752" y="235893"/>
                  <a:pt x="2775248" y="232916"/>
                  <a:pt x="2776240" y="227707"/>
                </a:cubicBezTo>
                <a:cubicBezTo>
                  <a:pt x="2774255" y="210096"/>
                  <a:pt x="2773263" y="198686"/>
                  <a:pt x="2773263" y="193477"/>
                </a:cubicBezTo>
                <a:cubicBezTo>
                  <a:pt x="2773263" y="191492"/>
                  <a:pt x="2774255" y="185539"/>
                  <a:pt x="2776240" y="175617"/>
                </a:cubicBezTo>
                <a:lnTo>
                  <a:pt x="2773263" y="169664"/>
                </a:lnTo>
                <a:cubicBezTo>
                  <a:pt x="2775248" y="142627"/>
                  <a:pt x="2776240" y="120798"/>
                  <a:pt x="2776240" y="104179"/>
                </a:cubicBezTo>
                <a:cubicBezTo>
                  <a:pt x="2776240" y="101699"/>
                  <a:pt x="2775248" y="96242"/>
                  <a:pt x="2773263" y="87808"/>
                </a:cubicBezTo>
                <a:lnTo>
                  <a:pt x="2774752" y="74414"/>
                </a:lnTo>
                <a:cubicBezTo>
                  <a:pt x="2774752" y="72677"/>
                  <a:pt x="2774255" y="66724"/>
                  <a:pt x="2773263" y="56554"/>
                </a:cubicBezTo>
                <a:cubicBezTo>
                  <a:pt x="2775248" y="49609"/>
                  <a:pt x="2776240" y="43656"/>
                  <a:pt x="2776240" y="38695"/>
                </a:cubicBezTo>
                <a:cubicBezTo>
                  <a:pt x="2776240" y="37703"/>
                  <a:pt x="2775248" y="33734"/>
                  <a:pt x="2773263" y="26789"/>
                </a:cubicBezTo>
                <a:lnTo>
                  <a:pt x="2773263" y="25300"/>
                </a:lnTo>
                <a:cubicBezTo>
                  <a:pt x="2773263" y="19347"/>
                  <a:pt x="2776240" y="15379"/>
                  <a:pt x="2782193" y="13394"/>
                </a:cubicBezTo>
                <a:close/>
                <a:moveTo>
                  <a:pt x="1380530" y="13394"/>
                </a:moveTo>
                <a:lnTo>
                  <a:pt x="1390947" y="13394"/>
                </a:lnTo>
                <a:cubicBezTo>
                  <a:pt x="1397893" y="13394"/>
                  <a:pt x="1401862" y="13890"/>
                  <a:pt x="1402854" y="14882"/>
                </a:cubicBezTo>
                <a:cubicBezTo>
                  <a:pt x="1409551" y="13890"/>
                  <a:pt x="1415008" y="13394"/>
                  <a:pt x="1419225" y="13394"/>
                </a:cubicBezTo>
                <a:lnTo>
                  <a:pt x="1462385" y="13394"/>
                </a:lnTo>
                <a:cubicBezTo>
                  <a:pt x="1477268" y="13394"/>
                  <a:pt x="1484710" y="19843"/>
                  <a:pt x="1484710" y="32742"/>
                </a:cubicBezTo>
                <a:cubicBezTo>
                  <a:pt x="1482725" y="45888"/>
                  <a:pt x="1481733" y="56802"/>
                  <a:pt x="1481733" y="65484"/>
                </a:cubicBezTo>
                <a:lnTo>
                  <a:pt x="1484710" y="77390"/>
                </a:lnTo>
                <a:lnTo>
                  <a:pt x="1481733" y="84832"/>
                </a:lnTo>
                <a:cubicBezTo>
                  <a:pt x="1483717" y="89793"/>
                  <a:pt x="1484710" y="93761"/>
                  <a:pt x="1484710" y="96738"/>
                </a:cubicBezTo>
                <a:cubicBezTo>
                  <a:pt x="1483717" y="117574"/>
                  <a:pt x="1483221" y="131961"/>
                  <a:pt x="1483221" y="139898"/>
                </a:cubicBezTo>
                <a:cubicBezTo>
                  <a:pt x="1483221" y="140890"/>
                  <a:pt x="1483717" y="142379"/>
                  <a:pt x="1484710" y="144363"/>
                </a:cubicBezTo>
                <a:lnTo>
                  <a:pt x="1483221" y="153293"/>
                </a:lnTo>
                <a:lnTo>
                  <a:pt x="1483221" y="165199"/>
                </a:lnTo>
                <a:cubicBezTo>
                  <a:pt x="1483221" y="171649"/>
                  <a:pt x="1483717" y="178098"/>
                  <a:pt x="1484710" y="184547"/>
                </a:cubicBezTo>
                <a:cubicBezTo>
                  <a:pt x="1482725" y="196205"/>
                  <a:pt x="1481733" y="204639"/>
                  <a:pt x="1481733" y="209848"/>
                </a:cubicBezTo>
                <a:cubicBezTo>
                  <a:pt x="1482725" y="224234"/>
                  <a:pt x="1483221" y="232172"/>
                  <a:pt x="1483221" y="233660"/>
                </a:cubicBezTo>
                <a:cubicBezTo>
                  <a:pt x="1482229" y="242342"/>
                  <a:pt x="1481733" y="247799"/>
                  <a:pt x="1481733" y="250031"/>
                </a:cubicBezTo>
                <a:lnTo>
                  <a:pt x="1483221" y="257473"/>
                </a:lnTo>
                <a:cubicBezTo>
                  <a:pt x="1482229" y="262682"/>
                  <a:pt x="1481733" y="267643"/>
                  <a:pt x="1481733" y="272356"/>
                </a:cubicBezTo>
                <a:cubicBezTo>
                  <a:pt x="1483717" y="278805"/>
                  <a:pt x="1484710" y="283270"/>
                  <a:pt x="1484710" y="285750"/>
                </a:cubicBezTo>
                <a:cubicBezTo>
                  <a:pt x="1484710" y="290711"/>
                  <a:pt x="1483717" y="293191"/>
                  <a:pt x="1481733" y="293191"/>
                </a:cubicBezTo>
                <a:lnTo>
                  <a:pt x="1483221" y="296168"/>
                </a:lnTo>
                <a:lnTo>
                  <a:pt x="1483221" y="300633"/>
                </a:lnTo>
                <a:cubicBezTo>
                  <a:pt x="1483221" y="309066"/>
                  <a:pt x="1483717" y="317996"/>
                  <a:pt x="1484710" y="327422"/>
                </a:cubicBezTo>
                <a:cubicBezTo>
                  <a:pt x="1484710" y="329406"/>
                  <a:pt x="1483717" y="332879"/>
                  <a:pt x="1481733" y="337840"/>
                </a:cubicBezTo>
                <a:cubicBezTo>
                  <a:pt x="1482725" y="346274"/>
                  <a:pt x="1483221" y="353219"/>
                  <a:pt x="1483221" y="358676"/>
                </a:cubicBezTo>
                <a:lnTo>
                  <a:pt x="1483221" y="370582"/>
                </a:lnTo>
                <a:cubicBezTo>
                  <a:pt x="1483221" y="376039"/>
                  <a:pt x="1482725" y="382984"/>
                  <a:pt x="1481733" y="391418"/>
                </a:cubicBezTo>
                <a:cubicBezTo>
                  <a:pt x="1482725" y="392906"/>
                  <a:pt x="1483221" y="395883"/>
                  <a:pt x="1483221" y="400348"/>
                </a:cubicBezTo>
                <a:cubicBezTo>
                  <a:pt x="1483221" y="401340"/>
                  <a:pt x="1482725" y="401836"/>
                  <a:pt x="1481733" y="401836"/>
                </a:cubicBezTo>
                <a:lnTo>
                  <a:pt x="1483221" y="409277"/>
                </a:lnTo>
                <a:lnTo>
                  <a:pt x="1483221" y="424160"/>
                </a:lnTo>
                <a:cubicBezTo>
                  <a:pt x="1483221" y="431106"/>
                  <a:pt x="1478756" y="434578"/>
                  <a:pt x="1469827" y="434578"/>
                </a:cubicBezTo>
                <a:lnTo>
                  <a:pt x="1465362" y="434578"/>
                </a:lnTo>
                <a:cubicBezTo>
                  <a:pt x="1461393" y="434578"/>
                  <a:pt x="1454944" y="433586"/>
                  <a:pt x="1446014" y="431602"/>
                </a:cubicBezTo>
                <a:lnTo>
                  <a:pt x="1431131" y="433090"/>
                </a:lnTo>
                <a:cubicBezTo>
                  <a:pt x="1430387" y="433090"/>
                  <a:pt x="1426419" y="432594"/>
                  <a:pt x="1419225" y="431602"/>
                </a:cubicBezTo>
                <a:lnTo>
                  <a:pt x="1410295" y="433090"/>
                </a:lnTo>
                <a:cubicBezTo>
                  <a:pt x="1400869" y="432098"/>
                  <a:pt x="1391940" y="431602"/>
                  <a:pt x="1383506" y="431602"/>
                </a:cubicBezTo>
                <a:lnTo>
                  <a:pt x="1377553" y="431602"/>
                </a:lnTo>
                <a:cubicBezTo>
                  <a:pt x="1375569" y="431106"/>
                  <a:pt x="1373584" y="428625"/>
                  <a:pt x="1371600" y="424160"/>
                </a:cubicBezTo>
                <a:cubicBezTo>
                  <a:pt x="1371600" y="418951"/>
                  <a:pt x="1372592" y="408533"/>
                  <a:pt x="1374576" y="392906"/>
                </a:cubicBezTo>
                <a:cubicBezTo>
                  <a:pt x="1373584" y="387697"/>
                  <a:pt x="1373088" y="381744"/>
                  <a:pt x="1373088" y="375047"/>
                </a:cubicBezTo>
                <a:cubicBezTo>
                  <a:pt x="1373088" y="374055"/>
                  <a:pt x="1373584" y="373559"/>
                  <a:pt x="1374576" y="373559"/>
                </a:cubicBezTo>
                <a:lnTo>
                  <a:pt x="1373088" y="370582"/>
                </a:lnTo>
                <a:lnTo>
                  <a:pt x="1373088" y="351234"/>
                </a:lnTo>
                <a:cubicBezTo>
                  <a:pt x="1373088" y="346522"/>
                  <a:pt x="1373584" y="341561"/>
                  <a:pt x="1374576" y="336352"/>
                </a:cubicBezTo>
                <a:lnTo>
                  <a:pt x="1371600" y="309563"/>
                </a:lnTo>
                <a:lnTo>
                  <a:pt x="1373088" y="300633"/>
                </a:lnTo>
                <a:lnTo>
                  <a:pt x="1371600" y="285750"/>
                </a:lnTo>
                <a:cubicBezTo>
                  <a:pt x="1371600" y="285006"/>
                  <a:pt x="1372096" y="282029"/>
                  <a:pt x="1373088" y="276820"/>
                </a:cubicBezTo>
                <a:lnTo>
                  <a:pt x="1371600" y="267891"/>
                </a:lnTo>
                <a:cubicBezTo>
                  <a:pt x="1372592" y="253008"/>
                  <a:pt x="1373088" y="240606"/>
                  <a:pt x="1373088" y="230684"/>
                </a:cubicBezTo>
                <a:lnTo>
                  <a:pt x="1373088" y="221754"/>
                </a:lnTo>
                <a:cubicBezTo>
                  <a:pt x="1373088" y="217537"/>
                  <a:pt x="1372592" y="212080"/>
                  <a:pt x="1371600" y="205383"/>
                </a:cubicBezTo>
                <a:lnTo>
                  <a:pt x="1373088" y="202406"/>
                </a:lnTo>
                <a:cubicBezTo>
                  <a:pt x="1372096" y="191492"/>
                  <a:pt x="1371600" y="182067"/>
                  <a:pt x="1371600" y="174129"/>
                </a:cubicBezTo>
                <a:lnTo>
                  <a:pt x="1371600" y="168176"/>
                </a:lnTo>
                <a:cubicBezTo>
                  <a:pt x="1371600" y="163959"/>
                  <a:pt x="1372592" y="159990"/>
                  <a:pt x="1374576" y="156269"/>
                </a:cubicBezTo>
                <a:cubicBezTo>
                  <a:pt x="1373584" y="145355"/>
                  <a:pt x="1373088" y="135929"/>
                  <a:pt x="1373088" y="127992"/>
                </a:cubicBezTo>
                <a:lnTo>
                  <a:pt x="1373088" y="116086"/>
                </a:lnTo>
                <a:cubicBezTo>
                  <a:pt x="1373088" y="113853"/>
                  <a:pt x="1372592" y="111869"/>
                  <a:pt x="1371600" y="110132"/>
                </a:cubicBezTo>
                <a:cubicBezTo>
                  <a:pt x="1372592" y="108396"/>
                  <a:pt x="1373088" y="106412"/>
                  <a:pt x="1373088" y="104179"/>
                </a:cubicBezTo>
                <a:cubicBezTo>
                  <a:pt x="1373088" y="99963"/>
                  <a:pt x="1372592" y="95994"/>
                  <a:pt x="1371600" y="92273"/>
                </a:cubicBezTo>
                <a:cubicBezTo>
                  <a:pt x="1372592" y="85328"/>
                  <a:pt x="1373088" y="79375"/>
                  <a:pt x="1373088" y="74414"/>
                </a:cubicBezTo>
                <a:lnTo>
                  <a:pt x="1371600" y="63996"/>
                </a:lnTo>
                <a:lnTo>
                  <a:pt x="1374576" y="58043"/>
                </a:lnTo>
                <a:lnTo>
                  <a:pt x="1371600" y="20836"/>
                </a:lnTo>
                <a:close/>
                <a:moveTo>
                  <a:pt x="724793" y="13394"/>
                </a:moveTo>
                <a:lnTo>
                  <a:pt x="733722" y="14882"/>
                </a:lnTo>
                <a:cubicBezTo>
                  <a:pt x="740420" y="13890"/>
                  <a:pt x="745877" y="13394"/>
                  <a:pt x="750094" y="13394"/>
                </a:cubicBezTo>
                <a:cubicBezTo>
                  <a:pt x="751086" y="13394"/>
                  <a:pt x="751582" y="13890"/>
                  <a:pt x="751582" y="14882"/>
                </a:cubicBezTo>
                <a:lnTo>
                  <a:pt x="759023" y="13394"/>
                </a:lnTo>
                <a:lnTo>
                  <a:pt x="767953" y="13394"/>
                </a:lnTo>
                <a:cubicBezTo>
                  <a:pt x="773162" y="13394"/>
                  <a:pt x="777627" y="13890"/>
                  <a:pt x="781347" y="14882"/>
                </a:cubicBezTo>
                <a:cubicBezTo>
                  <a:pt x="786556" y="13890"/>
                  <a:pt x="791517" y="13394"/>
                  <a:pt x="796230" y="13394"/>
                </a:cubicBezTo>
                <a:lnTo>
                  <a:pt x="820043" y="13394"/>
                </a:lnTo>
                <a:cubicBezTo>
                  <a:pt x="821531" y="13394"/>
                  <a:pt x="823515" y="15379"/>
                  <a:pt x="825996" y="19347"/>
                </a:cubicBezTo>
                <a:lnTo>
                  <a:pt x="825996" y="20836"/>
                </a:lnTo>
                <a:cubicBezTo>
                  <a:pt x="825996" y="28773"/>
                  <a:pt x="825500" y="38199"/>
                  <a:pt x="824508" y="49113"/>
                </a:cubicBezTo>
                <a:cubicBezTo>
                  <a:pt x="826492" y="53082"/>
                  <a:pt x="827484" y="56058"/>
                  <a:pt x="827484" y="58043"/>
                </a:cubicBezTo>
                <a:cubicBezTo>
                  <a:pt x="825500" y="61267"/>
                  <a:pt x="824508" y="64244"/>
                  <a:pt x="824508" y="66972"/>
                </a:cubicBezTo>
                <a:cubicBezTo>
                  <a:pt x="824508" y="75158"/>
                  <a:pt x="825500" y="85576"/>
                  <a:pt x="827484" y="98226"/>
                </a:cubicBezTo>
                <a:lnTo>
                  <a:pt x="825996" y="104179"/>
                </a:lnTo>
                <a:cubicBezTo>
                  <a:pt x="825996" y="105172"/>
                  <a:pt x="826492" y="106660"/>
                  <a:pt x="827484" y="108644"/>
                </a:cubicBezTo>
                <a:cubicBezTo>
                  <a:pt x="826492" y="117078"/>
                  <a:pt x="825996" y="124023"/>
                  <a:pt x="825996" y="129480"/>
                </a:cubicBezTo>
                <a:lnTo>
                  <a:pt x="825996" y="138410"/>
                </a:lnTo>
                <a:lnTo>
                  <a:pt x="827484" y="147339"/>
                </a:lnTo>
                <a:cubicBezTo>
                  <a:pt x="825500" y="152300"/>
                  <a:pt x="824508" y="155773"/>
                  <a:pt x="824508" y="157757"/>
                </a:cubicBezTo>
                <a:cubicBezTo>
                  <a:pt x="826492" y="168176"/>
                  <a:pt x="827484" y="173633"/>
                  <a:pt x="827484" y="174129"/>
                </a:cubicBezTo>
                <a:cubicBezTo>
                  <a:pt x="825500" y="180578"/>
                  <a:pt x="824508" y="187027"/>
                  <a:pt x="824508" y="193477"/>
                </a:cubicBezTo>
                <a:cubicBezTo>
                  <a:pt x="824508" y="199430"/>
                  <a:pt x="825500" y="208856"/>
                  <a:pt x="827484" y="221754"/>
                </a:cubicBezTo>
                <a:cubicBezTo>
                  <a:pt x="827484" y="222498"/>
                  <a:pt x="826988" y="226467"/>
                  <a:pt x="825996" y="233660"/>
                </a:cubicBezTo>
                <a:cubicBezTo>
                  <a:pt x="825996" y="236637"/>
                  <a:pt x="826492" y="238125"/>
                  <a:pt x="827484" y="238125"/>
                </a:cubicBezTo>
                <a:lnTo>
                  <a:pt x="825996" y="255984"/>
                </a:lnTo>
                <a:lnTo>
                  <a:pt x="825996" y="284262"/>
                </a:lnTo>
                <a:cubicBezTo>
                  <a:pt x="825996" y="290711"/>
                  <a:pt x="825500" y="297160"/>
                  <a:pt x="824508" y="303609"/>
                </a:cubicBezTo>
                <a:cubicBezTo>
                  <a:pt x="826492" y="316508"/>
                  <a:pt x="827484" y="325934"/>
                  <a:pt x="827484" y="331887"/>
                </a:cubicBezTo>
                <a:lnTo>
                  <a:pt x="825996" y="334863"/>
                </a:lnTo>
                <a:cubicBezTo>
                  <a:pt x="826988" y="336600"/>
                  <a:pt x="827484" y="338584"/>
                  <a:pt x="827484" y="340816"/>
                </a:cubicBezTo>
                <a:cubicBezTo>
                  <a:pt x="827484" y="345777"/>
                  <a:pt x="826492" y="351731"/>
                  <a:pt x="824508" y="358676"/>
                </a:cubicBezTo>
                <a:cubicBezTo>
                  <a:pt x="826492" y="362397"/>
                  <a:pt x="827484" y="366365"/>
                  <a:pt x="827484" y="370582"/>
                </a:cubicBezTo>
                <a:lnTo>
                  <a:pt x="827484" y="385465"/>
                </a:lnTo>
                <a:cubicBezTo>
                  <a:pt x="827484" y="390426"/>
                  <a:pt x="826492" y="396379"/>
                  <a:pt x="824508" y="403324"/>
                </a:cubicBezTo>
                <a:cubicBezTo>
                  <a:pt x="825500" y="412006"/>
                  <a:pt x="825996" y="419447"/>
                  <a:pt x="825996" y="425649"/>
                </a:cubicBezTo>
                <a:cubicBezTo>
                  <a:pt x="825996" y="429121"/>
                  <a:pt x="820539" y="431602"/>
                  <a:pt x="809625" y="433090"/>
                </a:cubicBezTo>
                <a:lnTo>
                  <a:pt x="796230" y="431602"/>
                </a:lnTo>
                <a:lnTo>
                  <a:pt x="785812" y="433090"/>
                </a:lnTo>
                <a:cubicBezTo>
                  <a:pt x="777131" y="432098"/>
                  <a:pt x="771674" y="431602"/>
                  <a:pt x="769441" y="431602"/>
                </a:cubicBezTo>
                <a:cubicBezTo>
                  <a:pt x="743396" y="433586"/>
                  <a:pt x="729506" y="434578"/>
                  <a:pt x="727769" y="434578"/>
                </a:cubicBezTo>
                <a:cubicBezTo>
                  <a:pt x="719832" y="434578"/>
                  <a:pt x="715863" y="426641"/>
                  <a:pt x="715863" y="410766"/>
                </a:cubicBezTo>
                <a:lnTo>
                  <a:pt x="718840" y="369094"/>
                </a:lnTo>
                <a:lnTo>
                  <a:pt x="717351" y="361652"/>
                </a:lnTo>
                <a:cubicBezTo>
                  <a:pt x="718344" y="353219"/>
                  <a:pt x="718840" y="346274"/>
                  <a:pt x="718840" y="340816"/>
                </a:cubicBezTo>
                <a:cubicBezTo>
                  <a:pt x="717103" y="336352"/>
                  <a:pt x="715615" y="325438"/>
                  <a:pt x="714375" y="308074"/>
                </a:cubicBezTo>
                <a:cubicBezTo>
                  <a:pt x="715367" y="304354"/>
                  <a:pt x="715863" y="299889"/>
                  <a:pt x="715863" y="294680"/>
                </a:cubicBezTo>
                <a:lnTo>
                  <a:pt x="714375" y="288727"/>
                </a:lnTo>
                <a:cubicBezTo>
                  <a:pt x="716359" y="283518"/>
                  <a:pt x="717351" y="278061"/>
                  <a:pt x="717351" y="272356"/>
                </a:cubicBezTo>
                <a:cubicBezTo>
                  <a:pt x="717351" y="270123"/>
                  <a:pt x="716855" y="268139"/>
                  <a:pt x="715863" y="266402"/>
                </a:cubicBezTo>
                <a:lnTo>
                  <a:pt x="718840" y="239613"/>
                </a:lnTo>
                <a:lnTo>
                  <a:pt x="717351" y="236637"/>
                </a:lnTo>
                <a:cubicBezTo>
                  <a:pt x="717351" y="235893"/>
                  <a:pt x="717847" y="232916"/>
                  <a:pt x="718840" y="227707"/>
                </a:cubicBezTo>
                <a:cubicBezTo>
                  <a:pt x="716855" y="210096"/>
                  <a:pt x="715863" y="198686"/>
                  <a:pt x="715863" y="193477"/>
                </a:cubicBezTo>
                <a:cubicBezTo>
                  <a:pt x="715863" y="191492"/>
                  <a:pt x="716855" y="185539"/>
                  <a:pt x="718840" y="175617"/>
                </a:cubicBezTo>
                <a:lnTo>
                  <a:pt x="715863" y="169664"/>
                </a:lnTo>
                <a:cubicBezTo>
                  <a:pt x="717847" y="142627"/>
                  <a:pt x="718840" y="120798"/>
                  <a:pt x="718840" y="104179"/>
                </a:cubicBezTo>
                <a:cubicBezTo>
                  <a:pt x="718840" y="101699"/>
                  <a:pt x="717847" y="96242"/>
                  <a:pt x="715863" y="87808"/>
                </a:cubicBezTo>
                <a:lnTo>
                  <a:pt x="717351" y="74414"/>
                </a:lnTo>
                <a:cubicBezTo>
                  <a:pt x="717351" y="72677"/>
                  <a:pt x="716855" y="66724"/>
                  <a:pt x="715863" y="56554"/>
                </a:cubicBezTo>
                <a:cubicBezTo>
                  <a:pt x="717847" y="49609"/>
                  <a:pt x="718840" y="43656"/>
                  <a:pt x="718840" y="38695"/>
                </a:cubicBezTo>
                <a:cubicBezTo>
                  <a:pt x="718840" y="37703"/>
                  <a:pt x="717847" y="33734"/>
                  <a:pt x="715863" y="26789"/>
                </a:cubicBezTo>
                <a:lnTo>
                  <a:pt x="715863" y="25300"/>
                </a:lnTo>
                <a:cubicBezTo>
                  <a:pt x="715863" y="19347"/>
                  <a:pt x="718840" y="15379"/>
                  <a:pt x="724793" y="13394"/>
                </a:cubicBezTo>
                <a:close/>
                <a:moveTo>
                  <a:pt x="72926" y="13394"/>
                </a:moveTo>
                <a:lnTo>
                  <a:pt x="83344" y="13394"/>
                </a:lnTo>
                <a:cubicBezTo>
                  <a:pt x="90289" y="13394"/>
                  <a:pt x="94258" y="13890"/>
                  <a:pt x="95250" y="14882"/>
                </a:cubicBezTo>
                <a:cubicBezTo>
                  <a:pt x="101947" y="13890"/>
                  <a:pt x="107404" y="13394"/>
                  <a:pt x="111621" y="13394"/>
                </a:cubicBezTo>
                <a:lnTo>
                  <a:pt x="154781" y="13394"/>
                </a:lnTo>
                <a:cubicBezTo>
                  <a:pt x="169664" y="13394"/>
                  <a:pt x="177105" y="19843"/>
                  <a:pt x="177105" y="32742"/>
                </a:cubicBezTo>
                <a:cubicBezTo>
                  <a:pt x="175121" y="48369"/>
                  <a:pt x="174129" y="58291"/>
                  <a:pt x="174129" y="62507"/>
                </a:cubicBezTo>
                <a:cubicBezTo>
                  <a:pt x="174129" y="63500"/>
                  <a:pt x="175121" y="68461"/>
                  <a:pt x="177105" y="77390"/>
                </a:cubicBezTo>
                <a:cubicBezTo>
                  <a:pt x="177105" y="82351"/>
                  <a:pt x="176113" y="84832"/>
                  <a:pt x="174129" y="84832"/>
                </a:cubicBezTo>
                <a:cubicBezTo>
                  <a:pt x="176113" y="88800"/>
                  <a:pt x="177105" y="92273"/>
                  <a:pt x="177105" y="95250"/>
                </a:cubicBezTo>
                <a:cubicBezTo>
                  <a:pt x="176113" y="116582"/>
                  <a:pt x="175617" y="131465"/>
                  <a:pt x="175617" y="139898"/>
                </a:cubicBezTo>
                <a:cubicBezTo>
                  <a:pt x="175617" y="140890"/>
                  <a:pt x="176113" y="142379"/>
                  <a:pt x="177105" y="144363"/>
                </a:cubicBezTo>
                <a:lnTo>
                  <a:pt x="175617" y="153293"/>
                </a:lnTo>
                <a:lnTo>
                  <a:pt x="175617" y="165199"/>
                </a:lnTo>
                <a:cubicBezTo>
                  <a:pt x="175617" y="171649"/>
                  <a:pt x="176113" y="178098"/>
                  <a:pt x="177105" y="184547"/>
                </a:cubicBezTo>
                <a:cubicBezTo>
                  <a:pt x="175121" y="196205"/>
                  <a:pt x="174129" y="204639"/>
                  <a:pt x="174129" y="209848"/>
                </a:cubicBezTo>
                <a:cubicBezTo>
                  <a:pt x="175121" y="224234"/>
                  <a:pt x="175617" y="232172"/>
                  <a:pt x="175617" y="233660"/>
                </a:cubicBezTo>
                <a:cubicBezTo>
                  <a:pt x="174625" y="242342"/>
                  <a:pt x="174129" y="247799"/>
                  <a:pt x="174129" y="250031"/>
                </a:cubicBezTo>
                <a:lnTo>
                  <a:pt x="175617" y="257473"/>
                </a:lnTo>
                <a:cubicBezTo>
                  <a:pt x="174625" y="262682"/>
                  <a:pt x="174129" y="267643"/>
                  <a:pt x="174129" y="272356"/>
                </a:cubicBezTo>
                <a:cubicBezTo>
                  <a:pt x="176113" y="278805"/>
                  <a:pt x="177105" y="283270"/>
                  <a:pt x="177105" y="285750"/>
                </a:cubicBezTo>
                <a:cubicBezTo>
                  <a:pt x="177105" y="290711"/>
                  <a:pt x="176113" y="293191"/>
                  <a:pt x="174129" y="293191"/>
                </a:cubicBezTo>
                <a:lnTo>
                  <a:pt x="175617" y="296168"/>
                </a:lnTo>
                <a:lnTo>
                  <a:pt x="175617" y="300633"/>
                </a:lnTo>
                <a:cubicBezTo>
                  <a:pt x="175617" y="309066"/>
                  <a:pt x="176113" y="317996"/>
                  <a:pt x="177105" y="327422"/>
                </a:cubicBezTo>
                <a:cubicBezTo>
                  <a:pt x="177105" y="329406"/>
                  <a:pt x="176113" y="332879"/>
                  <a:pt x="174129" y="337840"/>
                </a:cubicBezTo>
                <a:cubicBezTo>
                  <a:pt x="175121" y="346274"/>
                  <a:pt x="175617" y="353219"/>
                  <a:pt x="175617" y="358676"/>
                </a:cubicBezTo>
                <a:lnTo>
                  <a:pt x="175617" y="370582"/>
                </a:lnTo>
                <a:cubicBezTo>
                  <a:pt x="175617" y="376039"/>
                  <a:pt x="175121" y="382984"/>
                  <a:pt x="174129" y="391418"/>
                </a:cubicBezTo>
                <a:cubicBezTo>
                  <a:pt x="175121" y="392906"/>
                  <a:pt x="175617" y="395883"/>
                  <a:pt x="175617" y="400348"/>
                </a:cubicBezTo>
                <a:cubicBezTo>
                  <a:pt x="175617" y="401340"/>
                  <a:pt x="175121" y="401836"/>
                  <a:pt x="174129" y="401836"/>
                </a:cubicBezTo>
                <a:lnTo>
                  <a:pt x="175617" y="409277"/>
                </a:lnTo>
                <a:lnTo>
                  <a:pt x="175617" y="424160"/>
                </a:lnTo>
                <a:cubicBezTo>
                  <a:pt x="175617" y="431106"/>
                  <a:pt x="171152" y="434578"/>
                  <a:pt x="162222" y="434578"/>
                </a:cubicBezTo>
                <a:lnTo>
                  <a:pt x="157758" y="434578"/>
                </a:lnTo>
                <a:cubicBezTo>
                  <a:pt x="153789" y="434578"/>
                  <a:pt x="147340" y="433586"/>
                  <a:pt x="138410" y="431602"/>
                </a:cubicBezTo>
                <a:lnTo>
                  <a:pt x="123527" y="433090"/>
                </a:lnTo>
                <a:cubicBezTo>
                  <a:pt x="122783" y="433090"/>
                  <a:pt x="118814" y="432594"/>
                  <a:pt x="111621" y="431602"/>
                </a:cubicBezTo>
                <a:lnTo>
                  <a:pt x="102691" y="433090"/>
                </a:lnTo>
                <a:cubicBezTo>
                  <a:pt x="93265" y="432098"/>
                  <a:pt x="84336" y="431602"/>
                  <a:pt x="75902" y="431602"/>
                </a:cubicBezTo>
                <a:lnTo>
                  <a:pt x="69949" y="431602"/>
                </a:lnTo>
                <a:cubicBezTo>
                  <a:pt x="67965" y="431106"/>
                  <a:pt x="65980" y="428625"/>
                  <a:pt x="63996" y="424160"/>
                </a:cubicBezTo>
                <a:cubicBezTo>
                  <a:pt x="63996" y="418951"/>
                  <a:pt x="64988" y="408533"/>
                  <a:pt x="66972" y="392906"/>
                </a:cubicBezTo>
                <a:cubicBezTo>
                  <a:pt x="65980" y="387697"/>
                  <a:pt x="65484" y="381744"/>
                  <a:pt x="65484" y="375047"/>
                </a:cubicBezTo>
                <a:cubicBezTo>
                  <a:pt x="65484" y="374055"/>
                  <a:pt x="65980" y="373559"/>
                  <a:pt x="66972" y="373559"/>
                </a:cubicBezTo>
                <a:lnTo>
                  <a:pt x="65484" y="370582"/>
                </a:lnTo>
                <a:lnTo>
                  <a:pt x="65484" y="351234"/>
                </a:lnTo>
                <a:cubicBezTo>
                  <a:pt x="65484" y="346522"/>
                  <a:pt x="65980" y="341561"/>
                  <a:pt x="66972" y="336352"/>
                </a:cubicBezTo>
                <a:lnTo>
                  <a:pt x="63996" y="309563"/>
                </a:lnTo>
                <a:lnTo>
                  <a:pt x="65484" y="300633"/>
                </a:lnTo>
                <a:lnTo>
                  <a:pt x="63996" y="285750"/>
                </a:lnTo>
                <a:cubicBezTo>
                  <a:pt x="63996" y="285006"/>
                  <a:pt x="64492" y="282029"/>
                  <a:pt x="65484" y="276820"/>
                </a:cubicBezTo>
                <a:lnTo>
                  <a:pt x="63996" y="267891"/>
                </a:lnTo>
                <a:cubicBezTo>
                  <a:pt x="64988" y="253008"/>
                  <a:pt x="65484" y="240606"/>
                  <a:pt x="65484" y="230684"/>
                </a:cubicBezTo>
                <a:lnTo>
                  <a:pt x="65484" y="221754"/>
                </a:lnTo>
                <a:cubicBezTo>
                  <a:pt x="65484" y="217537"/>
                  <a:pt x="64988" y="212080"/>
                  <a:pt x="63996" y="205383"/>
                </a:cubicBezTo>
                <a:lnTo>
                  <a:pt x="65484" y="202406"/>
                </a:lnTo>
                <a:cubicBezTo>
                  <a:pt x="64492" y="191492"/>
                  <a:pt x="63996" y="182067"/>
                  <a:pt x="63996" y="174129"/>
                </a:cubicBezTo>
                <a:lnTo>
                  <a:pt x="63996" y="168176"/>
                </a:lnTo>
                <a:cubicBezTo>
                  <a:pt x="63996" y="163959"/>
                  <a:pt x="64988" y="159990"/>
                  <a:pt x="66972" y="156269"/>
                </a:cubicBezTo>
                <a:cubicBezTo>
                  <a:pt x="65980" y="145355"/>
                  <a:pt x="65484" y="135929"/>
                  <a:pt x="65484" y="127992"/>
                </a:cubicBezTo>
                <a:lnTo>
                  <a:pt x="65484" y="116086"/>
                </a:lnTo>
                <a:cubicBezTo>
                  <a:pt x="65484" y="113853"/>
                  <a:pt x="64988" y="111869"/>
                  <a:pt x="63996" y="110132"/>
                </a:cubicBezTo>
                <a:lnTo>
                  <a:pt x="65484" y="107156"/>
                </a:lnTo>
                <a:cubicBezTo>
                  <a:pt x="64492" y="94754"/>
                  <a:pt x="63996" y="88304"/>
                  <a:pt x="63996" y="87808"/>
                </a:cubicBezTo>
                <a:cubicBezTo>
                  <a:pt x="64988" y="79127"/>
                  <a:pt x="65484" y="73670"/>
                  <a:pt x="65484" y="71437"/>
                </a:cubicBezTo>
                <a:cubicBezTo>
                  <a:pt x="63500" y="68213"/>
                  <a:pt x="62508" y="65236"/>
                  <a:pt x="62508" y="62507"/>
                </a:cubicBezTo>
                <a:cubicBezTo>
                  <a:pt x="63996" y="62507"/>
                  <a:pt x="65484" y="61019"/>
                  <a:pt x="66972" y="58043"/>
                </a:cubicBezTo>
                <a:cubicBezTo>
                  <a:pt x="66972" y="53082"/>
                  <a:pt x="65484" y="41672"/>
                  <a:pt x="62508" y="23812"/>
                </a:cubicBezTo>
                <a:cubicBezTo>
                  <a:pt x="62756" y="21332"/>
                  <a:pt x="66228" y="17859"/>
                  <a:pt x="72926" y="13394"/>
                </a:cubicBezTo>
                <a:close/>
                <a:moveTo>
                  <a:pt x="4542234" y="11906"/>
                </a:moveTo>
                <a:lnTo>
                  <a:pt x="4555629" y="11906"/>
                </a:lnTo>
                <a:cubicBezTo>
                  <a:pt x="4561582" y="12402"/>
                  <a:pt x="4564558" y="13890"/>
                  <a:pt x="4564558" y="16371"/>
                </a:cubicBezTo>
                <a:lnTo>
                  <a:pt x="4564558" y="22324"/>
                </a:lnTo>
                <a:cubicBezTo>
                  <a:pt x="4564558" y="24556"/>
                  <a:pt x="4564062" y="26541"/>
                  <a:pt x="4563070" y="28277"/>
                </a:cubicBezTo>
                <a:cubicBezTo>
                  <a:pt x="4566047" y="42416"/>
                  <a:pt x="4567535" y="54322"/>
                  <a:pt x="4567535" y="63996"/>
                </a:cubicBezTo>
                <a:lnTo>
                  <a:pt x="4567535" y="68461"/>
                </a:lnTo>
                <a:cubicBezTo>
                  <a:pt x="4567535" y="71189"/>
                  <a:pt x="4566543" y="74166"/>
                  <a:pt x="4564558" y="77390"/>
                </a:cubicBezTo>
                <a:cubicBezTo>
                  <a:pt x="4565550" y="84088"/>
                  <a:pt x="4566047" y="89545"/>
                  <a:pt x="4566047" y="93761"/>
                </a:cubicBezTo>
                <a:cubicBezTo>
                  <a:pt x="4566047" y="95250"/>
                  <a:pt x="4564558" y="96738"/>
                  <a:pt x="4561582" y="98226"/>
                </a:cubicBezTo>
                <a:lnTo>
                  <a:pt x="4546699" y="96738"/>
                </a:lnTo>
                <a:cubicBezTo>
                  <a:pt x="4540498" y="98722"/>
                  <a:pt x="4535537" y="99714"/>
                  <a:pt x="4531816" y="99714"/>
                </a:cubicBezTo>
                <a:cubicBezTo>
                  <a:pt x="4513957" y="99714"/>
                  <a:pt x="4505028" y="95746"/>
                  <a:pt x="4505028" y="87808"/>
                </a:cubicBezTo>
                <a:cubicBezTo>
                  <a:pt x="4504035" y="74662"/>
                  <a:pt x="4503539" y="63748"/>
                  <a:pt x="4503539" y="55066"/>
                </a:cubicBezTo>
                <a:lnTo>
                  <a:pt x="4505028" y="52089"/>
                </a:lnTo>
                <a:cubicBezTo>
                  <a:pt x="4504035" y="52089"/>
                  <a:pt x="4503043" y="42664"/>
                  <a:pt x="4502051" y="23812"/>
                </a:cubicBezTo>
                <a:cubicBezTo>
                  <a:pt x="4502051" y="18355"/>
                  <a:pt x="4504531" y="14882"/>
                  <a:pt x="4509492" y="13394"/>
                </a:cubicBezTo>
                <a:cubicBezTo>
                  <a:pt x="4516190" y="14386"/>
                  <a:pt x="4521646" y="14882"/>
                  <a:pt x="4525864" y="14882"/>
                </a:cubicBezTo>
                <a:lnTo>
                  <a:pt x="4530328" y="14882"/>
                </a:lnTo>
                <a:cubicBezTo>
                  <a:pt x="4531320" y="14882"/>
                  <a:pt x="4535289" y="13890"/>
                  <a:pt x="4542234" y="11906"/>
                </a:cubicBezTo>
                <a:close/>
                <a:moveTo>
                  <a:pt x="3859113" y="11906"/>
                </a:moveTo>
                <a:cubicBezTo>
                  <a:pt x="3885902" y="12898"/>
                  <a:pt x="3901777" y="13394"/>
                  <a:pt x="3906738" y="13394"/>
                </a:cubicBezTo>
                <a:cubicBezTo>
                  <a:pt x="3911699" y="14882"/>
                  <a:pt x="3914180" y="18355"/>
                  <a:pt x="3914180" y="23812"/>
                </a:cubicBezTo>
                <a:cubicBezTo>
                  <a:pt x="3914180" y="27781"/>
                  <a:pt x="3913187" y="33734"/>
                  <a:pt x="3911203" y="41672"/>
                </a:cubicBezTo>
                <a:cubicBezTo>
                  <a:pt x="3913187" y="62011"/>
                  <a:pt x="3914180" y="73918"/>
                  <a:pt x="3914180" y="77390"/>
                </a:cubicBezTo>
                <a:cubicBezTo>
                  <a:pt x="3914180" y="81855"/>
                  <a:pt x="3913187" y="95746"/>
                  <a:pt x="3911203" y="119062"/>
                </a:cubicBezTo>
                <a:lnTo>
                  <a:pt x="3912692" y="127992"/>
                </a:lnTo>
                <a:cubicBezTo>
                  <a:pt x="3912692" y="128984"/>
                  <a:pt x="3912195" y="130472"/>
                  <a:pt x="3911203" y="132457"/>
                </a:cubicBezTo>
                <a:cubicBezTo>
                  <a:pt x="3912195" y="137914"/>
                  <a:pt x="3912692" y="142379"/>
                  <a:pt x="3912692" y="145851"/>
                </a:cubicBezTo>
                <a:lnTo>
                  <a:pt x="3912692" y="154781"/>
                </a:lnTo>
                <a:cubicBezTo>
                  <a:pt x="3912692" y="158254"/>
                  <a:pt x="3912195" y="162718"/>
                  <a:pt x="3911203" y="168176"/>
                </a:cubicBezTo>
                <a:cubicBezTo>
                  <a:pt x="3912195" y="171152"/>
                  <a:pt x="3913187" y="172641"/>
                  <a:pt x="3914180" y="172641"/>
                </a:cubicBezTo>
                <a:lnTo>
                  <a:pt x="3912692" y="190500"/>
                </a:lnTo>
                <a:lnTo>
                  <a:pt x="3912692" y="211336"/>
                </a:lnTo>
                <a:cubicBezTo>
                  <a:pt x="3912692" y="217537"/>
                  <a:pt x="3913187" y="224979"/>
                  <a:pt x="3914180" y="233660"/>
                </a:cubicBezTo>
                <a:lnTo>
                  <a:pt x="3912692" y="242590"/>
                </a:lnTo>
                <a:lnTo>
                  <a:pt x="3914180" y="263426"/>
                </a:lnTo>
                <a:cubicBezTo>
                  <a:pt x="3912195" y="272356"/>
                  <a:pt x="3911203" y="277317"/>
                  <a:pt x="3911203" y="278309"/>
                </a:cubicBezTo>
                <a:cubicBezTo>
                  <a:pt x="3911203" y="280789"/>
                  <a:pt x="3911699" y="288231"/>
                  <a:pt x="3912692" y="300633"/>
                </a:cubicBezTo>
                <a:cubicBezTo>
                  <a:pt x="3912692" y="301377"/>
                  <a:pt x="3912195" y="304354"/>
                  <a:pt x="3911203" y="309563"/>
                </a:cubicBezTo>
                <a:lnTo>
                  <a:pt x="3912692" y="319981"/>
                </a:lnTo>
                <a:lnTo>
                  <a:pt x="3911203" y="330399"/>
                </a:lnTo>
                <a:cubicBezTo>
                  <a:pt x="3912195" y="332383"/>
                  <a:pt x="3912692" y="333871"/>
                  <a:pt x="3912692" y="334863"/>
                </a:cubicBezTo>
                <a:cubicBezTo>
                  <a:pt x="3912692" y="335856"/>
                  <a:pt x="3912195" y="336352"/>
                  <a:pt x="3911203" y="336352"/>
                </a:cubicBezTo>
                <a:lnTo>
                  <a:pt x="3912692" y="343793"/>
                </a:lnTo>
                <a:lnTo>
                  <a:pt x="3912692" y="345281"/>
                </a:lnTo>
                <a:cubicBezTo>
                  <a:pt x="3912692" y="349498"/>
                  <a:pt x="3912195" y="354955"/>
                  <a:pt x="3911203" y="361652"/>
                </a:cubicBezTo>
                <a:lnTo>
                  <a:pt x="3914180" y="369094"/>
                </a:lnTo>
                <a:cubicBezTo>
                  <a:pt x="3914180" y="369590"/>
                  <a:pt x="3913684" y="376039"/>
                  <a:pt x="3912692" y="388441"/>
                </a:cubicBezTo>
                <a:cubicBezTo>
                  <a:pt x="3913684" y="402828"/>
                  <a:pt x="3914180" y="410766"/>
                  <a:pt x="3914180" y="412254"/>
                </a:cubicBezTo>
                <a:cubicBezTo>
                  <a:pt x="3913187" y="414238"/>
                  <a:pt x="3912692" y="415727"/>
                  <a:pt x="3912692" y="416719"/>
                </a:cubicBezTo>
                <a:cubicBezTo>
                  <a:pt x="3913684" y="418455"/>
                  <a:pt x="3914180" y="420936"/>
                  <a:pt x="3914180" y="424160"/>
                </a:cubicBezTo>
                <a:cubicBezTo>
                  <a:pt x="3912692" y="429121"/>
                  <a:pt x="3909219" y="431602"/>
                  <a:pt x="3903762" y="431602"/>
                </a:cubicBezTo>
                <a:lnTo>
                  <a:pt x="3884414" y="431602"/>
                </a:lnTo>
                <a:cubicBezTo>
                  <a:pt x="3855144" y="433586"/>
                  <a:pt x="3839270" y="434578"/>
                  <a:pt x="3836789" y="434578"/>
                </a:cubicBezTo>
                <a:lnTo>
                  <a:pt x="3830836" y="434578"/>
                </a:lnTo>
                <a:cubicBezTo>
                  <a:pt x="3822898" y="433834"/>
                  <a:pt x="3818930" y="430361"/>
                  <a:pt x="3818930" y="424160"/>
                </a:cubicBezTo>
                <a:cubicBezTo>
                  <a:pt x="3820914" y="417711"/>
                  <a:pt x="3821906" y="413742"/>
                  <a:pt x="3821906" y="412254"/>
                </a:cubicBezTo>
                <a:cubicBezTo>
                  <a:pt x="3821906" y="410518"/>
                  <a:pt x="3821410" y="404565"/>
                  <a:pt x="3820418" y="394395"/>
                </a:cubicBezTo>
                <a:lnTo>
                  <a:pt x="3821906" y="391418"/>
                </a:lnTo>
                <a:cubicBezTo>
                  <a:pt x="3819922" y="386209"/>
                  <a:pt x="3818434" y="379760"/>
                  <a:pt x="3817442" y="372070"/>
                </a:cubicBezTo>
                <a:cubicBezTo>
                  <a:pt x="3819426" y="364877"/>
                  <a:pt x="3820418" y="357436"/>
                  <a:pt x="3820418" y="349746"/>
                </a:cubicBezTo>
                <a:lnTo>
                  <a:pt x="3818930" y="343793"/>
                </a:lnTo>
                <a:cubicBezTo>
                  <a:pt x="3819922" y="337840"/>
                  <a:pt x="3820914" y="334863"/>
                  <a:pt x="3821906" y="334863"/>
                </a:cubicBezTo>
                <a:lnTo>
                  <a:pt x="3820418" y="319981"/>
                </a:lnTo>
                <a:lnTo>
                  <a:pt x="3820418" y="314027"/>
                </a:lnTo>
                <a:cubicBezTo>
                  <a:pt x="3820418" y="307826"/>
                  <a:pt x="3820914" y="300385"/>
                  <a:pt x="3821906" y="291703"/>
                </a:cubicBezTo>
                <a:cubicBezTo>
                  <a:pt x="3819922" y="282277"/>
                  <a:pt x="3818930" y="276324"/>
                  <a:pt x="3818930" y="273844"/>
                </a:cubicBezTo>
                <a:cubicBezTo>
                  <a:pt x="3820914" y="270123"/>
                  <a:pt x="3821906" y="266154"/>
                  <a:pt x="3821906" y="261938"/>
                </a:cubicBezTo>
                <a:cubicBezTo>
                  <a:pt x="3820914" y="258961"/>
                  <a:pt x="3819922" y="257473"/>
                  <a:pt x="3818930" y="257473"/>
                </a:cubicBezTo>
                <a:lnTo>
                  <a:pt x="3820418" y="250031"/>
                </a:lnTo>
                <a:cubicBezTo>
                  <a:pt x="3820418" y="246807"/>
                  <a:pt x="3819922" y="238373"/>
                  <a:pt x="3818930" y="224731"/>
                </a:cubicBezTo>
                <a:cubicBezTo>
                  <a:pt x="3818930" y="219274"/>
                  <a:pt x="3819922" y="207367"/>
                  <a:pt x="3821906" y="189012"/>
                </a:cubicBezTo>
                <a:cubicBezTo>
                  <a:pt x="3819922" y="182067"/>
                  <a:pt x="3818930" y="176113"/>
                  <a:pt x="3818930" y="171152"/>
                </a:cubicBezTo>
                <a:cubicBezTo>
                  <a:pt x="3820914" y="164703"/>
                  <a:pt x="3821906" y="160734"/>
                  <a:pt x="3821906" y="159246"/>
                </a:cubicBezTo>
                <a:lnTo>
                  <a:pt x="3820418" y="144363"/>
                </a:lnTo>
                <a:lnTo>
                  <a:pt x="3821906" y="129480"/>
                </a:lnTo>
                <a:cubicBezTo>
                  <a:pt x="3821906" y="128736"/>
                  <a:pt x="3820914" y="125263"/>
                  <a:pt x="3818930" y="119062"/>
                </a:cubicBezTo>
                <a:cubicBezTo>
                  <a:pt x="3820914" y="100955"/>
                  <a:pt x="3821906" y="89048"/>
                  <a:pt x="3821906" y="83343"/>
                </a:cubicBezTo>
                <a:cubicBezTo>
                  <a:pt x="3820914" y="74662"/>
                  <a:pt x="3820418" y="69205"/>
                  <a:pt x="3820418" y="66972"/>
                </a:cubicBezTo>
                <a:cubicBezTo>
                  <a:pt x="3821410" y="64988"/>
                  <a:pt x="3821906" y="63500"/>
                  <a:pt x="3821906" y="62507"/>
                </a:cubicBezTo>
                <a:cubicBezTo>
                  <a:pt x="3820914" y="60523"/>
                  <a:pt x="3820418" y="59035"/>
                  <a:pt x="3820418" y="58043"/>
                </a:cubicBezTo>
                <a:cubicBezTo>
                  <a:pt x="3820418" y="57050"/>
                  <a:pt x="3820914" y="55562"/>
                  <a:pt x="3821906" y="53578"/>
                </a:cubicBezTo>
                <a:lnTo>
                  <a:pt x="3818930" y="29765"/>
                </a:lnTo>
                <a:cubicBezTo>
                  <a:pt x="3819674" y="18851"/>
                  <a:pt x="3822154" y="13394"/>
                  <a:pt x="3826371" y="13394"/>
                </a:cubicBezTo>
                <a:cubicBezTo>
                  <a:pt x="3834804" y="14386"/>
                  <a:pt x="3841750" y="14882"/>
                  <a:pt x="3847207" y="14882"/>
                </a:cubicBezTo>
                <a:lnTo>
                  <a:pt x="3848695" y="14882"/>
                </a:lnTo>
                <a:close/>
                <a:moveTo>
                  <a:pt x="3686473" y="11906"/>
                </a:moveTo>
                <a:lnTo>
                  <a:pt x="3687961" y="11906"/>
                </a:lnTo>
                <a:cubicBezTo>
                  <a:pt x="3695154" y="12898"/>
                  <a:pt x="3699619" y="13890"/>
                  <a:pt x="3701356" y="14882"/>
                </a:cubicBezTo>
                <a:lnTo>
                  <a:pt x="3708797" y="13394"/>
                </a:lnTo>
                <a:cubicBezTo>
                  <a:pt x="3711277" y="13394"/>
                  <a:pt x="3715246" y="13890"/>
                  <a:pt x="3720703" y="14882"/>
                </a:cubicBezTo>
                <a:cubicBezTo>
                  <a:pt x="3725912" y="13890"/>
                  <a:pt x="3730873" y="13394"/>
                  <a:pt x="3735586" y="13394"/>
                </a:cubicBezTo>
                <a:lnTo>
                  <a:pt x="3738562" y="14882"/>
                </a:lnTo>
                <a:cubicBezTo>
                  <a:pt x="3740299" y="13890"/>
                  <a:pt x="3742283" y="13394"/>
                  <a:pt x="3744516" y="13394"/>
                </a:cubicBezTo>
                <a:lnTo>
                  <a:pt x="3748980" y="13394"/>
                </a:lnTo>
                <a:cubicBezTo>
                  <a:pt x="3760887" y="13394"/>
                  <a:pt x="3766840" y="22820"/>
                  <a:pt x="3766840" y="41672"/>
                </a:cubicBezTo>
                <a:cubicBezTo>
                  <a:pt x="3770312" y="45888"/>
                  <a:pt x="3778250" y="68213"/>
                  <a:pt x="3790652" y="108644"/>
                </a:cubicBezTo>
                <a:cubicBezTo>
                  <a:pt x="3796606" y="123775"/>
                  <a:pt x="3803551" y="145107"/>
                  <a:pt x="3811488" y="172641"/>
                </a:cubicBezTo>
                <a:cubicBezTo>
                  <a:pt x="3809504" y="179586"/>
                  <a:pt x="3808512" y="185539"/>
                  <a:pt x="3808512" y="190500"/>
                </a:cubicBezTo>
                <a:cubicBezTo>
                  <a:pt x="3808512" y="199182"/>
                  <a:pt x="3809504" y="210096"/>
                  <a:pt x="3811488" y="223242"/>
                </a:cubicBezTo>
                <a:cubicBezTo>
                  <a:pt x="3810496" y="228451"/>
                  <a:pt x="3810000" y="231428"/>
                  <a:pt x="3810000" y="232172"/>
                </a:cubicBezTo>
                <a:cubicBezTo>
                  <a:pt x="3810000" y="234404"/>
                  <a:pt x="3810496" y="236389"/>
                  <a:pt x="3811488" y="238125"/>
                </a:cubicBezTo>
                <a:cubicBezTo>
                  <a:pt x="3810496" y="246559"/>
                  <a:pt x="3810000" y="253504"/>
                  <a:pt x="3810000" y="258961"/>
                </a:cubicBezTo>
                <a:lnTo>
                  <a:pt x="3810000" y="273844"/>
                </a:lnTo>
                <a:cubicBezTo>
                  <a:pt x="3810000" y="277317"/>
                  <a:pt x="3810496" y="281781"/>
                  <a:pt x="3811488" y="287238"/>
                </a:cubicBezTo>
                <a:cubicBezTo>
                  <a:pt x="3810496" y="289223"/>
                  <a:pt x="3809504" y="293688"/>
                  <a:pt x="3808512" y="300633"/>
                </a:cubicBezTo>
                <a:cubicBezTo>
                  <a:pt x="3809504" y="314275"/>
                  <a:pt x="3810992" y="322709"/>
                  <a:pt x="3812976" y="325934"/>
                </a:cubicBezTo>
                <a:cubicBezTo>
                  <a:pt x="3811984" y="330895"/>
                  <a:pt x="3810992" y="333375"/>
                  <a:pt x="3810000" y="333375"/>
                </a:cubicBezTo>
                <a:lnTo>
                  <a:pt x="3811488" y="339328"/>
                </a:lnTo>
                <a:cubicBezTo>
                  <a:pt x="3810496" y="351731"/>
                  <a:pt x="3810000" y="359172"/>
                  <a:pt x="3810000" y="361652"/>
                </a:cubicBezTo>
                <a:lnTo>
                  <a:pt x="3811488" y="369094"/>
                </a:lnTo>
                <a:cubicBezTo>
                  <a:pt x="3810496" y="374303"/>
                  <a:pt x="3810000" y="379264"/>
                  <a:pt x="3810000" y="383977"/>
                </a:cubicBezTo>
                <a:lnTo>
                  <a:pt x="3810000" y="389930"/>
                </a:lnTo>
                <a:cubicBezTo>
                  <a:pt x="3810000" y="391914"/>
                  <a:pt x="3809008" y="392906"/>
                  <a:pt x="3807024" y="392906"/>
                </a:cubicBezTo>
                <a:cubicBezTo>
                  <a:pt x="3804543" y="392906"/>
                  <a:pt x="3801566" y="385465"/>
                  <a:pt x="3798094" y="370582"/>
                </a:cubicBezTo>
                <a:cubicBezTo>
                  <a:pt x="3794869" y="366365"/>
                  <a:pt x="3790900" y="352475"/>
                  <a:pt x="3786188" y="328910"/>
                </a:cubicBezTo>
                <a:lnTo>
                  <a:pt x="3777258" y="302121"/>
                </a:lnTo>
                <a:cubicBezTo>
                  <a:pt x="3773289" y="294184"/>
                  <a:pt x="3770808" y="284262"/>
                  <a:pt x="3769816" y="272356"/>
                </a:cubicBezTo>
                <a:cubicBezTo>
                  <a:pt x="3767832" y="271611"/>
                  <a:pt x="3765848" y="267147"/>
                  <a:pt x="3763863" y="258961"/>
                </a:cubicBezTo>
                <a:lnTo>
                  <a:pt x="3760887" y="258961"/>
                </a:lnTo>
                <a:lnTo>
                  <a:pt x="3760887" y="260449"/>
                </a:lnTo>
                <a:cubicBezTo>
                  <a:pt x="3760887" y="264914"/>
                  <a:pt x="3759894" y="272852"/>
                  <a:pt x="3757910" y="284262"/>
                </a:cubicBezTo>
                <a:cubicBezTo>
                  <a:pt x="3758902" y="287238"/>
                  <a:pt x="3759894" y="288727"/>
                  <a:pt x="3760887" y="288727"/>
                </a:cubicBezTo>
                <a:lnTo>
                  <a:pt x="3759398" y="303609"/>
                </a:lnTo>
                <a:lnTo>
                  <a:pt x="3759398" y="317004"/>
                </a:lnTo>
                <a:cubicBezTo>
                  <a:pt x="3759398" y="324942"/>
                  <a:pt x="3759894" y="331391"/>
                  <a:pt x="3760887" y="336352"/>
                </a:cubicBezTo>
                <a:cubicBezTo>
                  <a:pt x="3759894" y="342553"/>
                  <a:pt x="3759398" y="349498"/>
                  <a:pt x="3759398" y="357188"/>
                </a:cubicBezTo>
                <a:lnTo>
                  <a:pt x="3759398" y="378024"/>
                </a:lnTo>
                <a:cubicBezTo>
                  <a:pt x="3759398" y="381496"/>
                  <a:pt x="3759894" y="385961"/>
                  <a:pt x="3760887" y="391418"/>
                </a:cubicBezTo>
                <a:cubicBezTo>
                  <a:pt x="3758902" y="396379"/>
                  <a:pt x="3757910" y="400348"/>
                  <a:pt x="3757910" y="403324"/>
                </a:cubicBezTo>
                <a:lnTo>
                  <a:pt x="3759398" y="424160"/>
                </a:lnTo>
                <a:cubicBezTo>
                  <a:pt x="3759398" y="431106"/>
                  <a:pt x="3743523" y="434578"/>
                  <a:pt x="3711774" y="434578"/>
                </a:cubicBezTo>
                <a:cubicBezTo>
                  <a:pt x="3702844" y="432594"/>
                  <a:pt x="3696394" y="431602"/>
                  <a:pt x="3692426" y="431602"/>
                </a:cubicBezTo>
                <a:cubicBezTo>
                  <a:pt x="3691434" y="431602"/>
                  <a:pt x="3687465" y="432594"/>
                  <a:pt x="3680520" y="434578"/>
                </a:cubicBezTo>
                <a:cubicBezTo>
                  <a:pt x="3672582" y="434578"/>
                  <a:pt x="3668613" y="430609"/>
                  <a:pt x="3668613" y="422672"/>
                </a:cubicBezTo>
                <a:lnTo>
                  <a:pt x="3668613" y="410766"/>
                </a:lnTo>
                <a:cubicBezTo>
                  <a:pt x="3668613" y="405061"/>
                  <a:pt x="3668117" y="397123"/>
                  <a:pt x="3667125" y="386953"/>
                </a:cubicBezTo>
                <a:cubicBezTo>
                  <a:pt x="3669109" y="383729"/>
                  <a:pt x="3670102" y="380752"/>
                  <a:pt x="3670102" y="378024"/>
                </a:cubicBezTo>
                <a:lnTo>
                  <a:pt x="3670102" y="375047"/>
                </a:lnTo>
                <a:cubicBezTo>
                  <a:pt x="3670102" y="372567"/>
                  <a:pt x="3669109" y="368102"/>
                  <a:pt x="3667125" y="361652"/>
                </a:cubicBezTo>
                <a:cubicBezTo>
                  <a:pt x="3668117" y="351482"/>
                  <a:pt x="3669109" y="345529"/>
                  <a:pt x="3670102" y="343793"/>
                </a:cubicBezTo>
                <a:cubicBezTo>
                  <a:pt x="3669109" y="335359"/>
                  <a:pt x="3668613" y="328414"/>
                  <a:pt x="3668613" y="322957"/>
                </a:cubicBezTo>
                <a:cubicBezTo>
                  <a:pt x="3668613" y="318988"/>
                  <a:pt x="3669109" y="310059"/>
                  <a:pt x="3670102" y="296168"/>
                </a:cubicBezTo>
                <a:lnTo>
                  <a:pt x="3667125" y="288727"/>
                </a:lnTo>
                <a:cubicBezTo>
                  <a:pt x="3668365" y="271115"/>
                  <a:pt x="3669358" y="261690"/>
                  <a:pt x="3670102" y="260449"/>
                </a:cubicBezTo>
                <a:cubicBezTo>
                  <a:pt x="3669109" y="257473"/>
                  <a:pt x="3668117" y="235149"/>
                  <a:pt x="3667125" y="193477"/>
                </a:cubicBezTo>
                <a:lnTo>
                  <a:pt x="3668613" y="180082"/>
                </a:lnTo>
                <a:lnTo>
                  <a:pt x="3667125" y="171152"/>
                </a:lnTo>
                <a:cubicBezTo>
                  <a:pt x="3669109" y="163214"/>
                  <a:pt x="3670102" y="156765"/>
                  <a:pt x="3670102" y="151804"/>
                </a:cubicBezTo>
                <a:cubicBezTo>
                  <a:pt x="3670102" y="147339"/>
                  <a:pt x="3669109" y="142875"/>
                  <a:pt x="3667125" y="138410"/>
                </a:cubicBezTo>
                <a:lnTo>
                  <a:pt x="3670102" y="105668"/>
                </a:lnTo>
                <a:lnTo>
                  <a:pt x="3667125" y="58043"/>
                </a:lnTo>
                <a:lnTo>
                  <a:pt x="3668613" y="52089"/>
                </a:lnTo>
                <a:cubicBezTo>
                  <a:pt x="3667621" y="46881"/>
                  <a:pt x="3667125" y="41920"/>
                  <a:pt x="3667125" y="37207"/>
                </a:cubicBezTo>
                <a:cubicBezTo>
                  <a:pt x="3667125" y="20339"/>
                  <a:pt x="3673574" y="11906"/>
                  <a:pt x="3686473" y="11906"/>
                </a:cubicBezTo>
                <a:close/>
                <a:moveTo>
                  <a:pt x="3532584" y="11906"/>
                </a:moveTo>
                <a:lnTo>
                  <a:pt x="3545979" y="11906"/>
                </a:lnTo>
                <a:cubicBezTo>
                  <a:pt x="3551932" y="12402"/>
                  <a:pt x="3554908" y="13890"/>
                  <a:pt x="3554908" y="16371"/>
                </a:cubicBezTo>
                <a:lnTo>
                  <a:pt x="3554908" y="22324"/>
                </a:lnTo>
                <a:cubicBezTo>
                  <a:pt x="3554908" y="24556"/>
                  <a:pt x="3554413" y="26541"/>
                  <a:pt x="3553420" y="28277"/>
                </a:cubicBezTo>
                <a:cubicBezTo>
                  <a:pt x="3556397" y="42416"/>
                  <a:pt x="3557885" y="54322"/>
                  <a:pt x="3557885" y="63996"/>
                </a:cubicBezTo>
                <a:lnTo>
                  <a:pt x="3557885" y="68461"/>
                </a:lnTo>
                <a:cubicBezTo>
                  <a:pt x="3557885" y="71189"/>
                  <a:pt x="3556893" y="74166"/>
                  <a:pt x="3554908" y="77390"/>
                </a:cubicBezTo>
                <a:cubicBezTo>
                  <a:pt x="3555901" y="84088"/>
                  <a:pt x="3556397" y="89545"/>
                  <a:pt x="3556397" y="93761"/>
                </a:cubicBezTo>
                <a:cubicBezTo>
                  <a:pt x="3556397" y="95250"/>
                  <a:pt x="3554908" y="96738"/>
                  <a:pt x="3551932" y="98226"/>
                </a:cubicBezTo>
                <a:lnTo>
                  <a:pt x="3537049" y="96738"/>
                </a:lnTo>
                <a:cubicBezTo>
                  <a:pt x="3530848" y="98722"/>
                  <a:pt x="3525887" y="99714"/>
                  <a:pt x="3522166" y="99714"/>
                </a:cubicBezTo>
                <a:cubicBezTo>
                  <a:pt x="3504307" y="99714"/>
                  <a:pt x="3495377" y="95746"/>
                  <a:pt x="3495377" y="87808"/>
                </a:cubicBezTo>
                <a:cubicBezTo>
                  <a:pt x="3494385" y="74662"/>
                  <a:pt x="3493889" y="63748"/>
                  <a:pt x="3493889" y="55066"/>
                </a:cubicBezTo>
                <a:lnTo>
                  <a:pt x="3495377" y="52089"/>
                </a:lnTo>
                <a:cubicBezTo>
                  <a:pt x="3494385" y="52089"/>
                  <a:pt x="3493393" y="42664"/>
                  <a:pt x="3492401" y="23812"/>
                </a:cubicBezTo>
                <a:cubicBezTo>
                  <a:pt x="3492401" y="18355"/>
                  <a:pt x="3494882" y="14882"/>
                  <a:pt x="3499842" y="13394"/>
                </a:cubicBezTo>
                <a:cubicBezTo>
                  <a:pt x="3506540" y="14386"/>
                  <a:pt x="3511997" y="14882"/>
                  <a:pt x="3516213" y="14882"/>
                </a:cubicBezTo>
                <a:lnTo>
                  <a:pt x="3520678" y="14882"/>
                </a:lnTo>
                <a:cubicBezTo>
                  <a:pt x="3521670" y="14882"/>
                  <a:pt x="3525639" y="13890"/>
                  <a:pt x="3532584" y="11906"/>
                </a:cubicBezTo>
                <a:close/>
                <a:moveTo>
                  <a:pt x="3231356" y="11906"/>
                </a:moveTo>
                <a:lnTo>
                  <a:pt x="3249216" y="11906"/>
                </a:lnTo>
                <a:cubicBezTo>
                  <a:pt x="3258145" y="11906"/>
                  <a:pt x="3262610" y="20339"/>
                  <a:pt x="3262610" y="37207"/>
                </a:cubicBezTo>
                <a:lnTo>
                  <a:pt x="3262610" y="44648"/>
                </a:lnTo>
                <a:lnTo>
                  <a:pt x="3261122" y="52089"/>
                </a:lnTo>
                <a:cubicBezTo>
                  <a:pt x="3263106" y="67716"/>
                  <a:pt x="3264098" y="79623"/>
                  <a:pt x="3264098" y="87808"/>
                </a:cubicBezTo>
                <a:cubicBezTo>
                  <a:pt x="3261618" y="94506"/>
                  <a:pt x="3258145" y="98474"/>
                  <a:pt x="3253680" y="99714"/>
                </a:cubicBezTo>
                <a:cubicBezTo>
                  <a:pt x="3245743" y="97730"/>
                  <a:pt x="3239790" y="96738"/>
                  <a:pt x="3235821" y="96738"/>
                </a:cubicBezTo>
                <a:cubicBezTo>
                  <a:pt x="3229372" y="98722"/>
                  <a:pt x="3224907" y="99714"/>
                  <a:pt x="3222426" y="99714"/>
                </a:cubicBezTo>
                <a:lnTo>
                  <a:pt x="3220938" y="99714"/>
                </a:lnTo>
                <a:cubicBezTo>
                  <a:pt x="3206056" y="99714"/>
                  <a:pt x="3198614" y="97234"/>
                  <a:pt x="3198614" y="92273"/>
                </a:cubicBezTo>
                <a:cubicBezTo>
                  <a:pt x="3198614" y="82599"/>
                  <a:pt x="3197622" y="62756"/>
                  <a:pt x="3195638" y="32742"/>
                </a:cubicBezTo>
                <a:cubicBezTo>
                  <a:pt x="3196630" y="20836"/>
                  <a:pt x="3198614" y="14882"/>
                  <a:pt x="3201590" y="14882"/>
                </a:cubicBezTo>
                <a:lnTo>
                  <a:pt x="3219450" y="14882"/>
                </a:lnTo>
                <a:cubicBezTo>
                  <a:pt x="3220442" y="14882"/>
                  <a:pt x="3224411" y="13890"/>
                  <a:pt x="3231356" y="11906"/>
                </a:cubicBezTo>
                <a:close/>
                <a:moveTo>
                  <a:pt x="2932510" y="11906"/>
                </a:moveTo>
                <a:lnTo>
                  <a:pt x="2945904" y="11906"/>
                </a:lnTo>
                <a:cubicBezTo>
                  <a:pt x="2951857" y="12402"/>
                  <a:pt x="2954834" y="13890"/>
                  <a:pt x="2954834" y="16371"/>
                </a:cubicBezTo>
                <a:lnTo>
                  <a:pt x="2954834" y="22324"/>
                </a:lnTo>
                <a:cubicBezTo>
                  <a:pt x="2954834" y="24556"/>
                  <a:pt x="2954338" y="26541"/>
                  <a:pt x="2953345" y="28277"/>
                </a:cubicBezTo>
                <a:cubicBezTo>
                  <a:pt x="2956322" y="42416"/>
                  <a:pt x="2957810" y="54322"/>
                  <a:pt x="2957810" y="63996"/>
                </a:cubicBezTo>
                <a:lnTo>
                  <a:pt x="2957810" y="68461"/>
                </a:lnTo>
                <a:cubicBezTo>
                  <a:pt x="2957810" y="71189"/>
                  <a:pt x="2956818" y="74166"/>
                  <a:pt x="2954834" y="77390"/>
                </a:cubicBezTo>
                <a:cubicBezTo>
                  <a:pt x="2955826" y="84088"/>
                  <a:pt x="2956322" y="89545"/>
                  <a:pt x="2956322" y="93761"/>
                </a:cubicBezTo>
                <a:cubicBezTo>
                  <a:pt x="2956322" y="95250"/>
                  <a:pt x="2954834" y="96738"/>
                  <a:pt x="2951857" y="98226"/>
                </a:cubicBezTo>
                <a:lnTo>
                  <a:pt x="2936974" y="96738"/>
                </a:lnTo>
                <a:cubicBezTo>
                  <a:pt x="2930773" y="98722"/>
                  <a:pt x="2925812" y="99714"/>
                  <a:pt x="2922092" y="99714"/>
                </a:cubicBezTo>
                <a:cubicBezTo>
                  <a:pt x="2904232" y="99714"/>
                  <a:pt x="2895302" y="95746"/>
                  <a:pt x="2895302" y="87808"/>
                </a:cubicBezTo>
                <a:cubicBezTo>
                  <a:pt x="2894310" y="74662"/>
                  <a:pt x="2893814" y="63748"/>
                  <a:pt x="2893814" y="55066"/>
                </a:cubicBezTo>
                <a:lnTo>
                  <a:pt x="2895302" y="52089"/>
                </a:lnTo>
                <a:cubicBezTo>
                  <a:pt x="2894310" y="52089"/>
                  <a:pt x="2893318" y="42664"/>
                  <a:pt x="2892326" y="23812"/>
                </a:cubicBezTo>
                <a:cubicBezTo>
                  <a:pt x="2892326" y="18355"/>
                  <a:pt x="2894806" y="14882"/>
                  <a:pt x="2899767" y="13394"/>
                </a:cubicBezTo>
                <a:cubicBezTo>
                  <a:pt x="2906464" y="14386"/>
                  <a:pt x="2911922" y="14882"/>
                  <a:pt x="2916138" y="14882"/>
                </a:cubicBezTo>
                <a:lnTo>
                  <a:pt x="2920603" y="14882"/>
                </a:lnTo>
                <a:cubicBezTo>
                  <a:pt x="2921596" y="14882"/>
                  <a:pt x="2925564" y="13890"/>
                  <a:pt x="2932510" y="11906"/>
                </a:cubicBezTo>
                <a:close/>
                <a:moveTo>
                  <a:pt x="2443162" y="11906"/>
                </a:moveTo>
                <a:cubicBezTo>
                  <a:pt x="2450356" y="12898"/>
                  <a:pt x="2454821" y="13890"/>
                  <a:pt x="2456557" y="14882"/>
                </a:cubicBezTo>
                <a:lnTo>
                  <a:pt x="2463998" y="13394"/>
                </a:lnTo>
                <a:cubicBezTo>
                  <a:pt x="2466479" y="13394"/>
                  <a:pt x="2470448" y="13890"/>
                  <a:pt x="2475905" y="14882"/>
                </a:cubicBezTo>
                <a:cubicBezTo>
                  <a:pt x="2481114" y="13890"/>
                  <a:pt x="2486075" y="13394"/>
                  <a:pt x="2490788" y="13394"/>
                </a:cubicBezTo>
                <a:cubicBezTo>
                  <a:pt x="2491780" y="13394"/>
                  <a:pt x="2492276" y="13890"/>
                  <a:pt x="2492276" y="14882"/>
                </a:cubicBezTo>
                <a:lnTo>
                  <a:pt x="2499717" y="13394"/>
                </a:lnTo>
                <a:lnTo>
                  <a:pt x="2510135" y="13394"/>
                </a:lnTo>
                <a:cubicBezTo>
                  <a:pt x="2521545" y="13394"/>
                  <a:pt x="2527994" y="15875"/>
                  <a:pt x="2529483" y="20836"/>
                </a:cubicBezTo>
                <a:lnTo>
                  <a:pt x="2529483" y="23812"/>
                </a:lnTo>
                <a:cubicBezTo>
                  <a:pt x="2529483" y="31502"/>
                  <a:pt x="2528986" y="38447"/>
                  <a:pt x="2527994" y="44648"/>
                </a:cubicBezTo>
                <a:cubicBezTo>
                  <a:pt x="2528986" y="50105"/>
                  <a:pt x="2529483" y="54570"/>
                  <a:pt x="2529483" y="58043"/>
                </a:cubicBezTo>
                <a:lnTo>
                  <a:pt x="2527994" y="65484"/>
                </a:lnTo>
                <a:cubicBezTo>
                  <a:pt x="2529979" y="69949"/>
                  <a:pt x="2530971" y="74414"/>
                  <a:pt x="2530971" y="78879"/>
                </a:cubicBezTo>
                <a:cubicBezTo>
                  <a:pt x="2528986" y="85080"/>
                  <a:pt x="2527994" y="90041"/>
                  <a:pt x="2527994" y="93761"/>
                </a:cubicBezTo>
                <a:cubicBezTo>
                  <a:pt x="2527994" y="98226"/>
                  <a:pt x="2528986" y="106660"/>
                  <a:pt x="2530971" y="119062"/>
                </a:cubicBezTo>
                <a:cubicBezTo>
                  <a:pt x="2528986" y="128984"/>
                  <a:pt x="2527994" y="135433"/>
                  <a:pt x="2527994" y="138410"/>
                </a:cubicBezTo>
                <a:cubicBezTo>
                  <a:pt x="2527994" y="142131"/>
                  <a:pt x="2528986" y="154533"/>
                  <a:pt x="2530971" y="175617"/>
                </a:cubicBezTo>
                <a:cubicBezTo>
                  <a:pt x="2530971" y="179090"/>
                  <a:pt x="2529979" y="189508"/>
                  <a:pt x="2527994" y="206871"/>
                </a:cubicBezTo>
                <a:cubicBezTo>
                  <a:pt x="2529979" y="210592"/>
                  <a:pt x="2530971" y="214561"/>
                  <a:pt x="2530971" y="218777"/>
                </a:cubicBezTo>
                <a:lnTo>
                  <a:pt x="2530971" y="229195"/>
                </a:lnTo>
                <a:cubicBezTo>
                  <a:pt x="2530971" y="231428"/>
                  <a:pt x="2530475" y="233412"/>
                  <a:pt x="2529483" y="235149"/>
                </a:cubicBezTo>
                <a:cubicBezTo>
                  <a:pt x="2530475" y="236885"/>
                  <a:pt x="2530971" y="239365"/>
                  <a:pt x="2530971" y="242590"/>
                </a:cubicBezTo>
                <a:cubicBezTo>
                  <a:pt x="2530971" y="246559"/>
                  <a:pt x="2529979" y="252512"/>
                  <a:pt x="2527994" y="260449"/>
                </a:cubicBezTo>
                <a:lnTo>
                  <a:pt x="2530971" y="285750"/>
                </a:lnTo>
                <a:cubicBezTo>
                  <a:pt x="2529979" y="296912"/>
                  <a:pt x="2529483" y="309811"/>
                  <a:pt x="2529483" y="324445"/>
                </a:cubicBezTo>
                <a:lnTo>
                  <a:pt x="2530971" y="331887"/>
                </a:lnTo>
                <a:cubicBezTo>
                  <a:pt x="2529979" y="333623"/>
                  <a:pt x="2529483" y="336104"/>
                  <a:pt x="2529483" y="339328"/>
                </a:cubicBezTo>
                <a:cubicBezTo>
                  <a:pt x="2529483" y="343793"/>
                  <a:pt x="2529979" y="346770"/>
                  <a:pt x="2530971" y="348258"/>
                </a:cubicBezTo>
                <a:lnTo>
                  <a:pt x="2527994" y="388441"/>
                </a:lnTo>
                <a:lnTo>
                  <a:pt x="2530971" y="397371"/>
                </a:lnTo>
                <a:cubicBezTo>
                  <a:pt x="2528986" y="421184"/>
                  <a:pt x="2527002" y="433090"/>
                  <a:pt x="2525018" y="433090"/>
                </a:cubicBezTo>
                <a:cubicBezTo>
                  <a:pt x="2524274" y="433090"/>
                  <a:pt x="2520305" y="432594"/>
                  <a:pt x="2513112" y="431602"/>
                </a:cubicBezTo>
                <a:cubicBezTo>
                  <a:pt x="2510135" y="431602"/>
                  <a:pt x="2494756" y="432594"/>
                  <a:pt x="2466975" y="434578"/>
                </a:cubicBezTo>
                <a:cubicBezTo>
                  <a:pt x="2458045" y="432594"/>
                  <a:pt x="2451596" y="431602"/>
                  <a:pt x="2447627" y="431602"/>
                </a:cubicBezTo>
                <a:cubicBezTo>
                  <a:pt x="2446635" y="431602"/>
                  <a:pt x="2442666" y="432594"/>
                  <a:pt x="2435721" y="434578"/>
                </a:cubicBezTo>
                <a:cubicBezTo>
                  <a:pt x="2425799" y="433834"/>
                  <a:pt x="2420838" y="428873"/>
                  <a:pt x="2420838" y="419695"/>
                </a:cubicBezTo>
                <a:cubicBezTo>
                  <a:pt x="2420838" y="413742"/>
                  <a:pt x="2420342" y="403324"/>
                  <a:pt x="2419350" y="388441"/>
                </a:cubicBezTo>
                <a:lnTo>
                  <a:pt x="2423815" y="375047"/>
                </a:lnTo>
                <a:cubicBezTo>
                  <a:pt x="2420838" y="366613"/>
                  <a:pt x="2419350" y="360660"/>
                  <a:pt x="2419350" y="357188"/>
                </a:cubicBezTo>
                <a:cubicBezTo>
                  <a:pt x="2419350" y="352971"/>
                  <a:pt x="2420342" y="348010"/>
                  <a:pt x="2422326" y="342305"/>
                </a:cubicBezTo>
                <a:cubicBezTo>
                  <a:pt x="2421334" y="333623"/>
                  <a:pt x="2420838" y="328166"/>
                  <a:pt x="2420838" y="325934"/>
                </a:cubicBezTo>
                <a:cubicBezTo>
                  <a:pt x="2420838" y="323205"/>
                  <a:pt x="2421334" y="313283"/>
                  <a:pt x="2422326" y="296168"/>
                </a:cubicBezTo>
                <a:cubicBezTo>
                  <a:pt x="2422326" y="294184"/>
                  <a:pt x="2421334" y="290711"/>
                  <a:pt x="2419350" y="285750"/>
                </a:cubicBezTo>
                <a:cubicBezTo>
                  <a:pt x="2421334" y="274340"/>
                  <a:pt x="2422326" y="263922"/>
                  <a:pt x="2422326" y="254496"/>
                </a:cubicBezTo>
                <a:lnTo>
                  <a:pt x="2420838" y="248543"/>
                </a:lnTo>
                <a:lnTo>
                  <a:pt x="2422326" y="245566"/>
                </a:lnTo>
                <a:cubicBezTo>
                  <a:pt x="2420342" y="226963"/>
                  <a:pt x="2419350" y="211088"/>
                  <a:pt x="2419350" y="197942"/>
                </a:cubicBezTo>
                <a:cubicBezTo>
                  <a:pt x="2420342" y="185539"/>
                  <a:pt x="2420838" y="179090"/>
                  <a:pt x="2420838" y="178594"/>
                </a:cubicBezTo>
                <a:cubicBezTo>
                  <a:pt x="2420838" y="177602"/>
                  <a:pt x="2420342" y="176113"/>
                  <a:pt x="2419350" y="174129"/>
                </a:cubicBezTo>
                <a:lnTo>
                  <a:pt x="2420838" y="159246"/>
                </a:lnTo>
                <a:cubicBezTo>
                  <a:pt x="2420838" y="153293"/>
                  <a:pt x="2420342" y="141386"/>
                  <a:pt x="2419350" y="123527"/>
                </a:cubicBezTo>
                <a:cubicBezTo>
                  <a:pt x="2421334" y="111125"/>
                  <a:pt x="2422326" y="103683"/>
                  <a:pt x="2422326" y="101203"/>
                </a:cubicBezTo>
                <a:lnTo>
                  <a:pt x="2419350" y="93761"/>
                </a:lnTo>
                <a:cubicBezTo>
                  <a:pt x="2420342" y="85328"/>
                  <a:pt x="2420838" y="78879"/>
                  <a:pt x="2420838" y="74414"/>
                </a:cubicBezTo>
                <a:lnTo>
                  <a:pt x="2419350" y="59531"/>
                </a:lnTo>
                <a:lnTo>
                  <a:pt x="2420838" y="53578"/>
                </a:lnTo>
                <a:cubicBezTo>
                  <a:pt x="2419846" y="45144"/>
                  <a:pt x="2419350" y="38199"/>
                  <a:pt x="2419350" y="32742"/>
                </a:cubicBezTo>
                <a:cubicBezTo>
                  <a:pt x="2420838" y="19843"/>
                  <a:pt x="2425303" y="13394"/>
                  <a:pt x="2432744" y="13394"/>
                </a:cubicBezTo>
                <a:close/>
                <a:moveTo>
                  <a:pt x="875109" y="11906"/>
                </a:moveTo>
                <a:lnTo>
                  <a:pt x="888504" y="11906"/>
                </a:lnTo>
                <a:cubicBezTo>
                  <a:pt x="894457" y="12402"/>
                  <a:pt x="897433" y="13890"/>
                  <a:pt x="897433" y="16371"/>
                </a:cubicBezTo>
                <a:lnTo>
                  <a:pt x="897433" y="22324"/>
                </a:lnTo>
                <a:cubicBezTo>
                  <a:pt x="897433" y="24556"/>
                  <a:pt x="896937" y="26541"/>
                  <a:pt x="895945" y="28277"/>
                </a:cubicBezTo>
                <a:cubicBezTo>
                  <a:pt x="898922" y="42416"/>
                  <a:pt x="900410" y="54322"/>
                  <a:pt x="900410" y="63996"/>
                </a:cubicBezTo>
                <a:lnTo>
                  <a:pt x="900410" y="68461"/>
                </a:lnTo>
                <a:cubicBezTo>
                  <a:pt x="900410" y="71189"/>
                  <a:pt x="899418" y="74166"/>
                  <a:pt x="897433" y="77390"/>
                </a:cubicBezTo>
                <a:cubicBezTo>
                  <a:pt x="898426" y="84088"/>
                  <a:pt x="898922" y="89545"/>
                  <a:pt x="898922" y="93761"/>
                </a:cubicBezTo>
                <a:cubicBezTo>
                  <a:pt x="898922" y="95250"/>
                  <a:pt x="897433" y="96738"/>
                  <a:pt x="894457" y="98226"/>
                </a:cubicBezTo>
                <a:lnTo>
                  <a:pt x="879574" y="96738"/>
                </a:lnTo>
                <a:cubicBezTo>
                  <a:pt x="873373" y="98722"/>
                  <a:pt x="868412" y="99714"/>
                  <a:pt x="864691" y="99714"/>
                </a:cubicBezTo>
                <a:cubicBezTo>
                  <a:pt x="846832" y="99714"/>
                  <a:pt x="837902" y="95746"/>
                  <a:pt x="837902" y="87808"/>
                </a:cubicBezTo>
                <a:cubicBezTo>
                  <a:pt x="836910" y="74662"/>
                  <a:pt x="836414" y="63748"/>
                  <a:pt x="836414" y="55066"/>
                </a:cubicBezTo>
                <a:lnTo>
                  <a:pt x="837902" y="52089"/>
                </a:lnTo>
                <a:cubicBezTo>
                  <a:pt x="836910" y="52089"/>
                  <a:pt x="835918" y="42664"/>
                  <a:pt x="834926" y="23812"/>
                </a:cubicBezTo>
                <a:cubicBezTo>
                  <a:pt x="834926" y="18355"/>
                  <a:pt x="837406" y="14882"/>
                  <a:pt x="842367" y="13394"/>
                </a:cubicBezTo>
                <a:cubicBezTo>
                  <a:pt x="849064" y="14386"/>
                  <a:pt x="854521" y="14882"/>
                  <a:pt x="858738" y="14882"/>
                </a:cubicBezTo>
                <a:lnTo>
                  <a:pt x="863203" y="14882"/>
                </a:lnTo>
                <a:cubicBezTo>
                  <a:pt x="864195" y="14882"/>
                  <a:pt x="868164" y="13890"/>
                  <a:pt x="875109" y="11906"/>
                </a:cubicBezTo>
                <a:close/>
                <a:moveTo>
                  <a:pt x="547390" y="11906"/>
                </a:moveTo>
                <a:lnTo>
                  <a:pt x="597991" y="13394"/>
                </a:lnTo>
                <a:cubicBezTo>
                  <a:pt x="602952" y="15379"/>
                  <a:pt x="605433" y="18355"/>
                  <a:pt x="605433" y="22324"/>
                </a:cubicBezTo>
                <a:cubicBezTo>
                  <a:pt x="603448" y="32990"/>
                  <a:pt x="602456" y="42416"/>
                  <a:pt x="602456" y="50601"/>
                </a:cubicBezTo>
                <a:cubicBezTo>
                  <a:pt x="604440" y="59779"/>
                  <a:pt x="605433" y="65236"/>
                  <a:pt x="605433" y="66972"/>
                </a:cubicBezTo>
                <a:cubicBezTo>
                  <a:pt x="605433" y="84088"/>
                  <a:pt x="604440" y="100955"/>
                  <a:pt x="602456" y="117574"/>
                </a:cubicBezTo>
                <a:cubicBezTo>
                  <a:pt x="603448" y="126255"/>
                  <a:pt x="603944" y="133697"/>
                  <a:pt x="603944" y="139898"/>
                </a:cubicBezTo>
                <a:lnTo>
                  <a:pt x="603944" y="160734"/>
                </a:lnTo>
                <a:cubicBezTo>
                  <a:pt x="603944" y="162966"/>
                  <a:pt x="603448" y="164951"/>
                  <a:pt x="602456" y="166688"/>
                </a:cubicBezTo>
                <a:cubicBezTo>
                  <a:pt x="603448" y="169664"/>
                  <a:pt x="604440" y="171152"/>
                  <a:pt x="605433" y="171152"/>
                </a:cubicBezTo>
                <a:cubicBezTo>
                  <a:pt x="604440" y="186035"/>
                  <a:pt x="603944" y="196949"/>
                  <a:pt x="603944" y="203895"/>
                </a:cubicBezTo>
                <a:lnTo>
                  <a:pt x="603944" y="209848"/>
                </a:lnTo>
                <a:cubicBezTo>
                  <a:pt x="603944" y="215553"/>
                  <a:pt x="604440" y="223490"/>
                  <a:pt x="605433" y="233660"/>
                </a:cubicBezTo>
                <a:cubicBezTo>
                  <a:pt x="604440" y="235645"/>
                  <a:pt x="603944" y="237133"/>
                  <a:pt x="603944" y="238125"/>
                </a:cubicBezTo>
                <a:cubicBezTo>
                  <a:pt x="604937" y="244574"/>
                  <a:pt x="605433" y="251024"/>
                  <a:pt x="605433" y="257473"/>
                </a:cubicBezTo>
                <a:cubicBezTo>
                  <a:pt x="605433" y="257969"/>
                  <a:pt x="604440" y="266899"/>
                  <a:pt x="602456" y="284262"/>
                </a:cubicBezTo>
                <a:cubicBezTo>
                  <a:pt x="604440" y="290463"/>
                  <a:pt x="605433" y="294432"/>
                  <a:pt x="605433" y="296168"/>
                </a:cubicBezTo>
                <a:cubicBezTo>
                  <a:pt x="605433" y="298152"/>
                  <a:pt x="604440" y="301625"/>
                  <a:pt x="602456" y="306586"/>
                </a:cubicBezTo>
                <a:cubicBezTo>
                  <a:pt x="603448" y="317500"/>
                  <a:pt x="603944" y="326926"/>
                  <a:pt x="603944" y="334863"/>
                </a:cubicBezTo>
                <a:lnTo>
                  <a:pt x="603944" y="345281"/>
                </a:lnTo>
                <a:cubicBezTo>
                  <a:pt x="603944" y="347514"/>
                  <a:pt x="604440" y="349498"/>
                  <a:pt x="605433" y="351234"/>
                </a:cubicBezTo>
                <a:cubicBezTo>
                  <a:pt x="603448" y="354459"/>
                  <a:pt x="602456" y="357436"/>
                  <a:pt x="602456" y="360164"/>
                </a:cubicBezTo>
                <a:cubicBezTo>
                  <a:pt x="602456" y="363141"/>
                  <a:pt x="603448" y="366613"/>
                  <a:pt x="605433" y="370582"/>
                </a:cubicBezTo>
                <a:lnTo>
                  <a:pt x="603944" y="385465"/>
                </a:lnTo>
                <a:cubicBezTo>
                  <a:pt x="604937" y="401588"/>
                  <a:pt x="605433" y="410518"/>
                  <a:pt x="605433" y="412254"/>
                </a:cubicBezTo>
                <a:lnTo>
                  <a:pt x="603944" y="415231"/>
                </a:lnTo>
                <a:cubicBezTo>
                  <a:pt x="604937" y="416967"/>
                  <a:pt x="605433" y="418951"/>
                  <a:pt x="605433" y="421184"/>
                </a:cubicBezTo>
                <a:cubicBezTo>
                  <a:pt x="605433" y="426393"/>
                  <a:pt x="603448" y="429865"/>
                  <a:pt x="599480" y="431602"/>
                </a:cubicBezTo>
                <a:lnTo>
                  <a:pt x="572690" y="431602"/>
                </a:lnTo>
                <a:cubicBezTo>
                  <a:pt x="543421" y="433586"/>
                  <a:pt x="527546" y="434578"/>
                  <a:pt x="525065" y="434578"/>
                </a:cubicBezTo>
                <a:lnTo>
                  <a:pt x="513159" y="434578"/>
                </a:lnTo>
                <a:cubicBezTo>
                  <a:pt x="501253" y="434578"/>
                  <a:pt x="495300" y="429617"/>
                  <a:pt x="495300" y="419695"/>
                </a:cubicBezTo>
                <a:cubicBezTo>
                  <a:pt x="496292" y="411014"/>
                  <a:pt x="496788" y="405557"/>
                  <a:pt x="496788" y="403324"/>
                </a:cubicBezTo>
                <a:cubicBezTo>
                  <a:pt x="496788" y="401340"/>
                  <a:pt x="495796" y="397867"/>
                  <a:pt x="493812" y="392906"/>
                </a:cubicBezTo>
                <a:cubicBezTo>
                  <a:pt x="494804" y="381992"/>
                  <a:pt x="495300" y="372567"/>
                  <a:pt x="495300" y="364629"/>
                </a:cubicBezTo>
                <a:lnTo>
                  <a:pt x="495300" y="361652"/>
                </a:lnTo>
                <a:cubicBezTo>
                  <a:pt x="495300" y="355203"/>
                  <a:pt x="494804" y="348754"/>
                  <a:pt x="493812" y="342305"/>
                </a:cubicBezTo>
                <a:lnTo>
                  <a:pt x="495300" y="333375"/>
                </a:lnTo>
                <a:lnTo>
                  <a:pt x="493812" y="325934"/>
                </a:lnTo>
                <a:cubicBezTo>
                  <a:pt x="495796" y="311547"/>
                  <a:pt x="496788" y="303113"/>
                  <a:pt x="496788" y="300633"/>
                </a:cubicBezTo>
                <a:cubicBezTo>
                  <a:pt x="496788" y="298897"/>
                  <a:pt x="495796" y="294928"/>
                  <a:pt x="493812" y="288727"/>
                </a:cubicBezTo>
                <a:cubicBezTo>
                  <a:pt x="493812" y="288231"/>
                  <a:pt x="494308" y="281781"/>
                  <a:pt x="495300" y="269379"/>
                </a:cubicBezTo>
                <a:cubicBezTo>
                  <a:pt x="495300" y="261690"/>
                  <a:pt x="494804" y="247799"/>
                  <a:pt x="493812" y="227707"/>
                </a:cubicBezTo>
                <a:cubicBezTo>
                  <a:pt x="495796" y="209104"/>
                  <a:pt x="496788" y="196701"/>
                  <a:pt x="496788" y="190500"/>
                </a:cubicBezTo>
                <a:lnTo>
                  <a:pt x="495300" y="166688"/>
                </a:lnTo>
                <a:lnTo>
                  <a:pt x="496788" y="159246"/>
                </a:lnTo>
                <a:lnTo>
                  <a:pt x="493812" y="148828"/>
                </a:lnTo>
                <a:lnTo>
                  <a:pt x="495300" y="141386"/>
                </a:lnTo>
                <a:lnTo>
                  <a:pt x="493812" y="127992"/>
                </a:lnTo>
                <a:cubicBezTo>
                  <a:pt x="494556" y="122039"/>
                  <a:pt x="495548" y="119062"/>
                  <a:pt x="496788" y="119062"/>
                </a:cubicBezTo>
                <a:lnTo>
                  <a:pt x="495300" y="116086"/>
                </a:lnTo>
                <a:lnTo>
                  <a:pt x="495300" y="113109"/>
                </a:lnTo>
                <a:cubicBezTo>
                  <a:pt x="495300" y="109884"/>
                  <a:pt x="495796" y="107404"/>
                  <a:pt x="496788" y="105668"/>
                </a:cubicBezTo>
                <a:cubicBezTo>
                  <a:pt x="495796" y="101699"/>
                  <a:pt x="495300" y="98226"/>
                  <a:pt x="495300" y="95250"/>
                </a:cubicBezTo>
                <a:cubicBezTo>
                  <a:pt x="495300" y="88800"/>
                  <a:pt x="495796" y="78879"/>
                  <a:pt x="496788" y="65484"/>
                </a:cubicBezTo>
                <a:cubicBezTo>
                  <a:pt x="496788" y="63500"/>
                  <a:pt x="495796" y="60027"/>
                  <a:pt x="493812" y="55066"/>
                </a:cubicBezTo>
                <a:cubicBezTo>
                  <a:pt x="495796" y="51097"/>
                  <a:pt x="496788" y="47625"/>
                  <a:pt x="496788" y="44648"/>
                </a:cubicBezTo>
                <a:cubicBezTo>
                  <a:pt x="495796" y="30757"/>
                  <a:pt x="494804" y="23316"/>
                  <a:pt x="493812" y="22324"/>
                </a:cubicBezTo>
                <a:cubicBezTo>
                  <a:pt x="493812" y="16371"/>
                  <a:pt x="497780" y="13394"/>
                  <a:pt x="505718" y="13394"/>
                </a:cubicBezTo>
                <a:cubicBezTo>
                  <a:pt x="524073" y="14386"/>
                  <a:pt x="535483" y="14882"/>
                  <a:pt x="539948" y="14882"/>
                </a:cubicBezTo>
                <a:cubicBezTo>
                  <a:pt x="543173" y="12898"/>
                  <a:pt x="545653" y="11906"/>
                  <a:pt x="547390" y="11906"/>
                </a:cubicBezTo>
                <a:close/>
                <a:moveTo>
                  <a:pt x="376237" y="11906"/>
                </a:moveTo>
                <a:cubicBezTo>
                  <a:pt x="383431" y="12898"/>
                  <a:pt x="387895" y="13890"/>
                  <a:pt x="389632" y="14882"/>
                </a:cubicBezTo>
                <a:lnTo>
                  <a:pt x="397073" y="13394"/>
                </a:lnTo>
                <a:cubicBezTo>
                  <a:pt x="399554" y="13394"/>
                  <a:pt x="403522" y="13890"/>
                  <a:pt x="408979" y="14882"/>
                </a:cubicBezTo>
                <a:cubicBezTo>
                  <a:pt x="414188" y="13890"/>
                  <a:pt x="419149" y="13394"/>
                  <a:pt x="423862" y="13394"/>
                </a:cubicBezTo>
                <a:cubicBezTo>
                  <a:pt x="424855" y="13394"/>
                  <a:pt x="425351" y="13890"/>
                  <a:pt x="425351" y="14882"/>
                </a:cubicBezTo>
                <a:lnTo>
                  <a:pt x="432792" y="13394"/>
                </a:lnTo>
                <a:lnTo>
                  <a:pt x="443210" y="13394"/>
                </a:lnTo>
                <a:cubicBezTo>
                  <a:pt x="454620" y="13394"/>
                  <a:pt x="461069" y="15875"/>
                  <a:pt x="462558" y="20836"/>
                </a:cubicBezTo>
                <a:lnTo>
                  <a:pt x="462558" y="23812"/>
                </a:lnTo>
                <a:cubicBezTo>
                  <a:pt x="462558" y="31502"/>
                  <a:pt x="462062" y="38447"/>
                  <a:pt x="461069" y="44648"/>
                </a:cubicBezTo>
                <a:cubicBezTo>
                  <a:pt x="462062" y="50105"/>
                  <a:pt x="462558" y="54570"/>
                  <a:pt x="462558" y="58043"/>
                </a:cubicBezTo>
                <a:lnTo>
                  <a:pt x="461069" y="65484"/>
                </a:lnTo>
                <a:cubicBezTo>
                  <a:pt x="463054" y="70445"/>
                  <a:pt x="464046" y="74414"/>
                  <a:pt x="464046" y="77390"/>
                </a:cubicBezTo>
                <a:cubicBezTo>
                  <a:pt x="462062" y="84336"/>
                  <a:pt x="461069" y="90289"/>
                  <a:pt x="461069" y="95250"/>
                </a:cubicBezTo>
                <a:cubicBezTo>
                  <a:pt x="461069" y="98474"/>
                  <a:pt x="462062" y="106412"/>
                  <a:pt x="464046" y="119062"/>
                </a:cubicBezTo>
                <a:cubicBezTo>
                  <a:pt x="462062" y="128488"/>
                  <a:pt x="461069" y="135929"/>
                  <a:pt x="461069" y="141386"/>
                </a:cubicBezTo>
                <a:cubicBezTo>
                  <a:pt x="461069" y="157261"/>
                  <a:pt x="465038" y="165199"/>
                  <a:pt x="472976" y="165199"/>
                </a:cubicBezTo>
                <a:cubicBezTo>
                  <a:pt x="480913" y="165199"/>
                  <a:pt x="484882" y="170160"/>
                  <a:pt x="484882" y="180082"/>
                </a:cubicBezTo>
                <a:cubicBezTo>
                  <a:pt x="484882" y="189260"/>
                  <a:pt x="485378" y="197693"/>
                  <a:pt x="486370" y="205383"/>
                </a:cubicBezTo>
                <a:cubicBezTo>
                  <a:pt x="485378" y="210592"/>
                  <a:pt x="484882" y="213568"/>
                  <a:pt x="484882" y="214313"/>
                </a:cubicBezTo>
                <a:lnTo>
                  <a:pt x="486370" y="224731"/>
                </a:lnTo>
                <a:cubicBezTo>
                  <a:pt x="485378" y="234156"/>
                  <a:pt x="484882" y="243582"/>
                  <a:pt x="484882" y="253008"/>
                </a:cubicBezTo>
                <a:lnTo>
                  <a:pt x="481905" y="254496"/>
                </a:lnTo>
                <a:lnTo>
                  <a:pt x="468511" y="254496"/>
                </a:lnTo>
                <a:cubicBezTo>
                  <a:pt x="467519" y="254496"/>
                  <a:pt x="465038" y="256977"/>
                  <a:pt x="461069" y="261938"/>
                </a:cubicBezTo>
                <a:lnTo>
                  <a:pt x="464046" y="285750"/>
                </a:lnTo>
                <a:cubicBezTo>
                  <a:pt x="463054" y="296912"/>
                  <a:pt x="462558" y="309811"/>
                  <a:pt x="462558" y="324445"/>
                </a:cubicBezTo>
                <a:lnTo>
                  <a:pt x="464046" y="331887"/>
                </a:lnTo>
                <a:cubicBezTo>
                  <a:pt x="463054" y="333623"/>
                  <a:pt x="462558" y="336104"/>
                  <a:pt x="462558" y="339328"/>
                </a:cubicBezTo>
                <a:cubicBezTo>
                  <a:pt x="462558" y="343793"/>
                  <a:pt x="463054" y="346770"/>
                  <a:pt x="464046" y="348258"/>
                </a:cubicBezTo>
                <a:lnTo>
                  <a:pt x="461069" y="385465"/>
                </a:lnTo>
                <a:cubicBezTo>
                  <a:pt x="462062" y="390674"/>
                  <a:pt x="462558" y="396627"/>
                  <a:pt x="462558" y="403324"/>
                </a:cubicBezTo>
                <a:lnTo>
                  <a:pt x="462558" y="404813"/>
                </a:lnTo>
                <a:cubicBezTo>
                  <a:pt x="462558" y="420688"/>
                  <a:pt x="461069" y="430113"/>
                  <a:pt x="458093" y="433090"/>
                </a:cubicBezTo>
                <a:cubicBezTo>
                  <a:pt x="457349" y="433090"/>
                  <a:pt x="453380" y="432594"/>
                  <a:pt x="446187" y="431602"/>
                </a:cubicBezTo>
                <a:cubicBezTo>
                  <a:pt x="443210" y="431602"/>
                  <a:pt x="427831" y="432594"/>
                  <a:pt x="400050" y="434578"/>
                </a:cubicBezTo>
                <a:cubicBezTo>
                  <a:pt x="391120" y="432594"/>
                  <a:pt x="384671" y="431602"/>
                  <a:pt x="380702" y="431602"/>
                </a:cubicBezTo>
                <a:cubicBezTo>
                  <a:pt x="379710" y="431602"/>
                  <a:pt x="375741" y="432594"/>
                  <a:pt x="368796" y="434578"/>
                </a:cubicBezTo>
                <a:cubicBezTo>
                  <a:pt x="358874" y="433834"/>
                  <a:pt x="353913" y="428873"/>
                  <a:pt x="353913" y="419695"/>
                </a:cubicBezTo>
                <a:cubicBezTo>
                  <a:pt x="353913" y="413742"/>
                  <a:pt x="353417" y="403324"/>
                  <a:pt x="352425" y="388441"/>
                </a:cubicBezTo>
                <a:lnTo>
                  <a:pt x="356890" y="375047"/>
                </a:lnTo>
                <a:cubicBezTo>
                  <a:pt x="353913" y="366613"/>
                  <a:pt x="352425" y="360660"/>
                  <a:pt x="352425" y="357188"/>
                </a:cubicBezTo>
                <a:cubicBezTo>
                  <a:pt x="352425" y="352971"/>
                  <a:pt x="353417" y="348010"/>
                  <a:pt x="355401" y="342305"/>
                </a:cubicBezTo>
                <a:cubicBezTo>
                  <a:pt x="354409" y="333623"/>
                  <a:pt x="353913" y="328166"/>
                  <a:pt x="353913" y="325934"/>
                </a:cubicBezTo>
                <a:cubicBezTo>
                  <a:pt x="353913" y="323205"/>
                  <a:pt x="354409" y="313283"/>
                  <a:pt x="355401" y="296168"/>
                </a:cubicBezTo>
                <a:cubicBezTo>
                  <a:pt x="355401" y="294184"/>
                  <a:pt x="354409" y="290711"/>
                  <a:pt x="352425" y="285750"/>
                </a:cubicBezTo>
                <a:cubicBezTo>
                  <a:pt x="354409" y="274340"/>
                  <a:pt x="355401" y="263922"/>
                  <a:pt x="355401" y="254496"/>
                </a:cubicBezTo>
                <a:lnTo>
                  <a:pt x="353913" y="248543"/>
                </a:lnTo>
                <a:lnTo>
                  <a:pt x="355401" y="245566"/>
                </a:lnTo>
                <a:cubicBezTo>
                  <a:pt x="353417" y="226963"/>
                  <a:pt x="352425" y="211088"/>
                  <a:pt x="352425" y="197942"/>
                </a:cubicBezTo>
                <a:cubicBezTo>
                  <a:pt x="353417" y="185539"/>
                  <a:pt x="353913" y="179090"/>
                  <a:pt x="353913" y="178594"/>
                </a:cubicBezTo>
                <a:cubicBezTo>
                  <a:pt x="353913" y="177602"/>
                  <a:pt x="353417" y="176113"/>
                  <a:pt x="352425" y="174129"/>
                </a:cubicBezTo>
                <a:lnTo>
                  <a:pt x="353913" y="159246"/>
                </a:lnTo>
                <a:cubicBezTo>
                  <a:pt x="353913" y="153293"/>
                  <a:pt x="353417" y="141386"/>
                  <a:pt x="352425" y="123527"/>
                </a:cubicBezTo>
                <a:cubicBezTo>
                  <a:pt x="354409" y="111125"/>
                  <a:pt x="355401" y="103683"/>
                  <a:pt x="355401" y="101203"/>
                </a:cubicBezTo>
                <a:lnTo>
                  <a:pt x="352425" y="93761"/>
                </a:lnTo>
                <a:cubicBezTo>
                  <a:pt x="353417" y="85328"/>
                  <a:pt x="353913" y="78879"/>
                  <a:pt x="353913" y="74414"/>
                </a:cubicBezTo>
                <a:lnTo>
                  <a:pt x="352425" y="59531"/>
                </a:lnTo>
                <a:lnTo>
                  <a:pt x="353913" y="53578"/>
                </a:lnTo>
                <a:cubicBezTo>
                  <a:pt x="352921" y="45144"/>
                  <a:pt x="352425" y="38199"/>
                  <a:pt x="352425" y="32742"/>
                </a:cubicBezTo>
                <a:cubicBezTo>
                  <a:pt x="353913" y="19843"/>
                  <a:pt x="358378" y="13394"/>
                  <a:pt x="365819" y="13394"/>
                </a:cubicBezTo>
                <a:close/>
                <a:moveTo>
                  <a:pt x="191988" y="11906"/>
                </a:moveTo>
                <a:cubicBezTo>
                  <a:pt x="224730" y="11906"/>
                  <a:pt x="241101" y="15379"/>
                  <a:pt x="241101" y="22324"/>
                </a:cubicBezTo>
                <a:cubicBezTo>
                  <a:pt x="241101" y="30757"/>
                  <a:pt x="240109" y="37703"/>
                  <a:pt x="238125" y="43160"/>
                </a:cubicBezTo>
                <a:cubicBezTo>
                  <a:pt x="239117" y="45144"/>
                  <a:pt x="239613" y="46632"/>
                  <a:pt x="239613" y="47625"/>
                </a:cubicBezTo>
                <a:cubicBezTo>
                  <a:pt x="239613" y="51097"/>
                  <a:pt x="239117" y="55562"/>
                  <a:pt x="238125" y="61019"/>
                </a:cubicBezTo>
                <a:cubicBezTo>
                  <a:pt x="240109" y="75902"/>
                  <a:pt x="241101" y="84832"/>
                  <a:pt x="241101" y="87808"/>
                </a:cubicBezTo>
                <a:cubicBezTo>
                  <a:pt x="241101" y="93761"/>
                  <a:pt x="231676" y="97730"/>
                  <a:pt x="212824" y="99714"/>
                </a:cubicBezTo>
                <a:cubicBezTo>
                  <a:pt x="193972" y="98226"/>
                  <a:pt x="184547" y="95250"/>
                  <a:pt x="184547" y="90785"/>
                </a:cubicBezTo>
                <a:cubicBezTo>
                  <a:pt x="184547" y="82847"/>
                  <a:pt x="183554" y="78879"/>
                  <a:pt x="181570" y="78879"/>
                </a:cubicBezTo>
                <a:cubicBezTo>
                  <a:pt x="183058" y="54074"/>
                  <a:pt x="184547" y="41672"/>
                  <a:pt x="186035" y="41672"/>
                </a:cubicBezTo>
                <a:lnTo>
                  <a:pt x="184547" y="38695"/>
                </a:lnTo>
                <a:lnTo>
                  <a:pt x="184547" y="25300"/>
                </a:lnTo>
                <a:cubicBezTo>
                  <a:pt x="184547" y="16371"/>
                  <a:pt x="187027" y="11906"/>
                  <a:pt x="191988" y="11906"/>
                </a:cubicBezTo>
                <a:close/>
                <a:moveTo>
                  <a:pt x="14883" y="11906"/>
                </a:moveTo>
                <a:lnTo>
                  <a:pt x="17859" y="11906"/>
                </a:lnTo>
                <a:cubicBezTo>
                  <a:pt x="25053" y="12898"/>
                  <a:pt x="29517" y="13890"/>
                  <a:pt x="31254" y="14882"/>
                </a:cubicBezTo>
                <a:lnTo>
                  <a:pt x="40183" y="13394"/>
                </a:lnTo>
                <a:cubicBezTo>
                  <a:pt x="51097" y="13890"/>
                  <a:pt x="56554" y="16867"/>
                  <a:pt x="56554" y="22324"/>
                </a:cubicBezTo>
                <a:cubicBezTo>
                  <a:pt x="55562" y="43408"/>
                  <a:pt x="55066" y="55810"/>
                  <a:pt x="55066" y="59531"/>
                </a:cubicBezTo>
                <a:cubicBezTo>
                  <a:pt x="56554" y="59531"/>
                  <a:pt x="58043" y="61515"/>
                  <a:pt x="59531" y="65484"/>
                </a:cubicBezTo>
                <a:cubicBezTo>
                  <a:pt x="59531" y="66476"/>
                  <a:pt x="59035" y="67964"/>
                  <a:pt x="58043" y="69949"/>
                </a:cubicBezTo>
                <a:lnTo>
                  <a:pt x="59531" y="78879"/>
                </a:lnTo>
                <a:cubicBezTo>
                  <a:pt x="59531" y="91777"/>
                  <a:pt x="53578" y="98226"/>
                  <a:pt x="41672" y="98226"/>
                </a:cubicBezTo>
                <a:lnTo>
                  <a:pt x="37207" y="98226"/>
                </a:lnTo>
                <a:cubicBezTo>
                  <a:pt x="36215" y="98226"/>
                  <a:pt x="35719" y="97730"/>
                  <a:pt x="35719" y="96738"/>
                </a:cubicBezTo>
                <a:cubicBezTo>
                  <a:pt x="31750" y="98722"/>
                  <a:pt x="28773" y="99714"/>
                  <a:pt x="26789" y="99714"/>
                </a:cubicBezTo>
                <a:cubicBezTo>
                  <a:pt x="26045" y="99714"/>
                  <a:pt x="23068" y="99218"/>
                  <a:pt x="17859" y="98226"/>
                </a:cubicBezTo>
                <a:lnTo>
                  <a:pt x="10418" y="99714"/>
                </a:lnTo>
                <a:cubicBezTo>
                  <a:pt x="4465" y="99714"/>
                  <a:pt x="1488" y="96242"/>
                  <a:pt x="1488" y="89297"/>
                </a:cubicBezTo>
                <a:lnTo>
                  <a:pt x="1488" y="86320"/>
                </a:lnTo>
                <a:cubicBezTo>
                  <a:pt x="1488" y="77390"/>
                  <a:pt x="992" y="67468"/>
                  <a:pt x="0" y="56554"/>
                </a:cubicBezTo>
                <a:lnTo>
                  <a:pt x="1488" y="50601"/>
                </a:lnTo>
                <a:cubicBezTo>
                  <a:pt x="496" y="46632"/>
                  <a:pt x="0" y="43160"/>
                  <a:pt x="0" y="40183"/>
                </a:cubicBezTo>
                <a:cubicBezTo>
                  <a:pt x="0" y="21332"/>
                  <a:pt x="4961" y="11906"/>
                  <a:pt x="14883" y="11906"/>
                </a:cubicBezTo>
                <a:close/>
                <a:moveTo>
                  <a:pt x="4156472" y="0"/>
                </a:moveTo>
                <a:cubicBezTo>
                  <a:pt x="4183757" y="0"/>
                  <a:pt x="4211538" y="10418"/>
                  <a:pt x="4239816" y="31254"/>
                </a:cubicBezTo>
                <a:cubicBezTo>
                  <a:pt x="4245769" y="34974"/>
                  <a:pt x="4253210" y="50849"/>
                  <a:pt x="4262140" y="78879"/>
                </a:cubicBezTo>
                <a:cubicBezTo>
                  <a:pt x="4260156" y="83839"/>
                  <a:pt x="4259164" y="87808"/>
                  <a:pt x="4259164" y="90785"/>
                </a:cubicBezTo>
                <a:cubicBezTo>
                  <a:pt x="4261148" y="96738"/>
                  <a:pt x="4262636" y="106660"/>
                  <a:pt x="4263628" y="120550"/>
                </a:cubicBezTo>
                <a:cubicBezTo>
                  <a:pt x="4261644" y="129480"/>
                  <a:pt x="4257179" y="133945"/>
                  <a:pt x="4250234" y="133945"/>
                </a:cubicBezTo>
                <a:lnTo>
                  <a:pt x="4238328" y="133945"/>
                </a:lnTo>
                <a:cubicBezTo>
                  <a:pt x="4230390" y="133945"/>
                  <a:pt x="4223940" y="133449"/>
                  <a:pt x="4218980" y="132457"/>
                </a:cubicBezTo>
                <a:cubicBezTo>
                  <a:pt x="4212778" y="133449"/>
                  <a:pt x="4205834" y="133945"/>
                  <a:pt x="4198144" y="133945"/>
                </a:cubicBezTo>
                <a:lnTo>
                  <a:pt x="4192190" y="133945"/>
                </a:lnTo>
                <a:cubicBezTo>
                  <a:pt x="4188718" y="133945"/>
                  <a:pt x="4184253" y="133449"/>
                  <a:pt x="4178796" y="132457"/>
                </a:cubicBezTo>
                <a:cubicBezTo>
                  <a:pt x="4177060" y="133449"/>
                  <a:pt x="4175076" y="133945"/>
                  <a:pt x="4172843" y="133945"/>
                </a:cubicBezTo>
                <a:cubicBezTo>
                  <a:pt x="4163913" y="133945"/>
                  <a:pt x="4159448" y="129976"/>
                  <a:pt x="4159448" y="122039"/>
                </a:cubicBezTo>
                <a:cubicBezTo>
                  <a:pt x="4159448" y="117078"/>
                  <a:pt x="4160441" y="114597"/>
                  <a:pt x="4162425" y="114597"/>
                </a:cubicBezTo>
                <a:cubicBezTo>
                  <a:pt x="4162425" y="103931"/>
                  <a:pt x="4159448" y="87560"/>
                  <a:pt x="4153495" y="65484"/>
                </a:cubicBezTo>
                <a:cubicBezTo>
                  <a:pt x="4153495" y="55810"/>
                  <a:pt x="4153000" y="50849"/>
                  <a:pt x="4152007" y="50601"/>
                </a:cubicBezTo>
                <a:lnTo>
                  <a:pt x="4153495" y="47625"/>
                </a:lnTo>
                <a:cubicBezTo>
                  <a:pt x="4152503" y="31006"/>
                  <a:pt x="4152007" y="18107"/>
                  <a:pt x="4152007" y="8929"/>
                </a:cubicBezTo>
                <a:lnTo>
                  <a:pt x="4152007" y="4464"/>
                </a:lnTo>
                <a:cubicBezTo>
                  <a:pt x="4152007" y="2976"/>
                  <a:pt x="4153495" y="1488"/>
                  <a:pt x="4156472" y="0"/>
                </a:cubicBezTo>
                <a:close/>
                <a:moveTo>
                  <a:pt x="4129683" y="0"/>
                </a:moveTo>
                <a:lnTo>
                  <a:pt x="4137124" y="0"/>
                </a:lnTo>
                <a:cubicBezTo>
                  <a:pt x="4140101" y="744"/>
                  <a:pt x="4142582" y="4216"/>
                  <a:pt x="4144566" y="10418"/>
                </a:cubicBezTo>
                <a:cubicBezTo>
                  <a:pt x="4142582" y="14882"/>
                  <a:pt x="4141589" y="19347"/>
                  <a:pt x="4141589" y="23812"/>
                </a:cubicBezTo>
                <a:cubicBezTo>
                  <a:pt x="4141589" y="26045"/>
                  <a:pt x="4142085" y="28029"/>
                  <a:pt x="4143077" y="29765"/>
                </a:cubicBezTo>
                <a:cubicBezTo>
                  <a:pt x="4142085" y="35222"/>
                  <a:pt x="4141589" y="39687"/>
                  <a:pt x="4141589" y="43160"/>
                </a:cubicBezTo>
                <a:lnTo>
                  <a:pt x="4141589" y="47625"/>
                </a:lnTo>
                <a:cubicBezTo>
                  <a:pt x="4141589" y="50105"/>
                  <a:pt x="4142582" y="54570"/>
                  <a:pt x="4144566" y="61019"/>
                </a:cubicBezTo>
                <a:cubicBezTo>
                  <a:pt x="4143326" y="65980"/>
                  <a:pt x="4137372" y="72429"/>
                  <a:pt x="4126706" y="80367"/>
                </a:cubicBezTo>
                <a:cubicBezTo>
                  <a:pt x="4125714" y="82103"/>
                  <a:pt x="4124722" y="87064"/>
                  <a:pt x="4123730" y="95250"/>
                </a:cubicBezTo>
                <a:cubicBezTo>
                  <a:pt x="4123730" y="128984"/>
                  <a:pt x="4129187" y="145851"/>
                  <a:pt x="4140101" y="145851"/>
                </a:cubicBezTo>
                <a:cubicBezTo>
                  <a:pt x="4140101" y="147091"/>
                  <a:pt x="4145558" y="150068"/>
                  <a:pt x="4156472" y="154781"/>
                </a:cubicBezTo>
                <a:cubicBezTo>
                  <a:pt x="4156472" y="158502"/>
                  <a:pt x="4162921" y="162470"/>
                  <a:pt x="4175820" y="166688"/>
                </a:cubicBezTo>
                <a:cubicBezTo>
                  <a:pt x="4212282" y="191740"/>
                  <a:pt x="4236095" y="210592"/>
                  <a:pt x="4247257" y="223242"/>
                </a:cubicBezTo>
                <a:cubicBezTo>
                  <a:pt x="4260156" y="244326"/>
                  <a:pt x="4266604" y="258217"/>
                  <a:pt x="4266604" y="264914"/>
                </a:cubicBezTo>
                <a:lnTo>
                  <a:pt x="4265116" y="270867"/>
                </a:lnTo>
                <a:cubicBezTo>
                  <a:pt x="4265116" y="272852"/>
                  <a:pt x="4266604" y="279301"/>
                  <a:pt x="4269581" y="290215"/>
                </a:cubicBezTo>
                <a:cubicBezTo>
                  <a:pt x="4269581" y="299641"/>
                  <a:pt x="4270077" y="311051"/>
                  <a:pt x="4271070" y="324445"/>
                </a:cubicBezTo>
                <a:cubicBezTo>
                  <a:pt x="4270077" y="341809"/>
                  <a:pt x="4268589" y="351731"/>
                  <a:pt x="4266604" y="354211"/>
                </a:cubicBezTo>
                <a:lnTo>
                  <a:pt x="4268093" y="364629"/>
                </a:lnTo>
                <a:cubicBezTo>
                  <a:pt x="4267100" y="376039"/>
                  <a:pt x="4258668" y="390426"/>
                  <a:pt x="4242792" y="407789"/>
                </a:cubicBezTo>
                <a:cubicBezTo>
                  <a:pt x="4213026" y="425649"/>
                  <a:pt x="4193183" y="434578"/>
                  <a:pt x="4183261" y="434578"/>
                </a:cubicBezTo>
                <a:lnTo>
                  <a:pt x="4169866" y="433090"/>
                </a:lnTo>
                <a:cubicBezTo>
                  <a:pt x="4163169" y="434082"/>
                  <a:pt x="4157712" y="434578"/>
                  <a:pt x="4153495" y="434578"/>
                </a:cubicBezTo>
                <a:lnTo>
                  <a:pt x="4152007" y="431602"/>
                </a:lnTo>
                <a:cubicBezTo>
                  <a:pt x="4152007" y="430361"/>
                  <a:pt x="4152503" y="425401"/>
                  <a:pt x="4153495" y="416719"/>
                </a:cubicBezTo>
                <a:cubicBezTo>
                  <a:pt x="4151511" y="413494"/>
                  <a:pt x="4150519" y="410518"/>
                  <a:pt x="4150519" y="407789"/>
                </a:cubicBezTo>
                <a:lnTo>
                  <a:pt x="4150519" y="394395"/>
                </a:lnTo>
                <a:cubicBezTo>
                  <a:pt x="4150519" y="390922"/>
                  <a:pt x="4150023" y="386457"/>
                  <a:pt x="4149030" y="381000"/>
                </a:cubicBezTo>
                <a:cubicBezTo>
                  <a:pt x="4151511" y="368846"/>
                  <a:pt x="4156968" y="357932"/>
                  <a:pt x="4165402" y="348258"/>
                </a:cubicBezTo>
                <a:cubicBezTo>
                  <a:pt x="4165402" y="338832"/>
                  <a:pt x="4165898" y="332383"/>
                  <a:pt x="4166890" y="328910"/>
                </a:cubicBezTo>
                <a:cubicBezTo>
                  <a:pt x="4165898" y="324942"/>
                  <a:pt x="4165402" y="320973"/>
                  <a:pt x="4165402" y="317004"/>
                </a:cubicBezTo>
                <a:lnTo>
                  <a:pt x="4165402" y="315516"/>
                </a:lnTo>
                <a:cubicBezTo>
                  <a:pt x="4165402" y="314524"/>
                  <a:pt x="4165898" y="314027"/>
                  <a:pt x="4166890" y="314027"/>
                </a:cubicBezTo>
                <a:lnTo>
                  <a:pt x="4165402" y="311051"/>
                </a:lnTo>
                <a:lnTo>
                  <a:pt x="4165402" y="299145"/>
                </a:lnTo>
                <a:cubicBezTo>
                  <a:pt x="4165402" y="290215"/>
                  <a:pt x="4155976" y="279301"/>
                  <a:pt x="4137124" y="266402"/>
                </a:cubicBezTo>
                <a:cubicBezTo>
                  <a:pt x="4135388" y="266402"/>
                  <a:pt x="4131419" y="262930"/>
                  <a:pt x="4125218" y="255984"/>
                </a:cubicBezTo>
                <a:cubicBezTo>
                  <a:pt x="4089499" y="234652"/>
                  <a:pt x="4063702" y="216297"/>
                  <a:pt x="4047827" y="200918"/>
                </a:cubicBezTo>
                <a:cubicBezTo>
                  <a:pt x="4032944" y="184547"/>
                  <a:pt x="4025503" y="165695"/>
                  <a:pt x="4025503" y="144363"/>
                </a:cubicBezTo>
                <a:cubicBezTo>
                  <a:pt x="4023766" y="144363"/>
                  <a:pt x="4021782" y="136425"/>
                  <a:pt x="4019550" y="120550"/>
                </a:cubicBezTo>
                <a:lnTo>
                  <a:pt x="4024015" y="98226"/>
                </a:lnTo>
                <a:cubicBezTo>
                  <a:pt x="4024015" y="97234"/>
                  <a:pt x="4023519" y="93265"/>
                  <a:pt x="4022526" y="86320"/>
                </a:cubicBezTo>
                <a:cubicBezTo>
                  <a:pt x="4022526" y="66228"/>
                  <a:pt x="4030464" y="47873"/>
                  <a:pt x="4046339" y="31254"/>
                </a:cubicBezTo>
                <a:cubicBezTo>
                  <a:pt x="4055020" y="18355"/>
                  <a:pt x="4064447" y="11906"/>
                  <a:pt x="4074616" y="11906"/>
                </a:cubicBezTo>
                <a:cubicBezTo>
                  <a:pt x="4089003" y="3968"/>
                  <a:pt x="4107358" y="0"/>
                  <a:pt x="4129683" y="0"/>
                </a:cubicBezTo>
                <a:close/>
                <a:moveTo>
                  <a:pt x="1727597" y="0"/>
                </a:moveTo>
                <a:cubicBezTo>
                  <a:pt x="1754882" y="0"/>
                  <a:pt x="1782663" y="10418"/>
                  <a:pt x="1810941" y="31254"/>
                </a:cubicBezTo>
                <a:cubicBezTo>
                  <a:pt x="1816894" y="34974"/>
                  <a:pt x="1824335" y="50849"/>
                  <a:pt x="1833265" y="78879"/>
                </a:cubicBezTo>
                <a:cubicBezTo>
                  <a:pt x="1831280" y="83839"/>
                  <a:pt x="1830288" y="87808"/>
                  <a:pt x="1830288" y="90785"/>
                </a:cubicBezTo>
                <a:cubicBezTo>
                  <a:pt x="1832273" y="96738"/>
                  <a:pt x="1833761" y="106660"/>
                  <a:pt x="1834753" y="120550"/>
                </a:cubicBezTo>
                <a:cubicBezTo>
                  <a:pt x="1832769" y="129480"/>
                  <a:pt x="1828304" y="133945"/>
                  <a:pt x="1821359" y="133945"/>
                </a:cubicBezTo>
                <a:lnTo>
                  <a:pt x="1809452" y="133945"/>
                </a:lnTo>
                <a:cubicBezTo>
                  <a:pt x="1801515" y="133945"/>
                  <a:pt x="1795066" y="133449"/>
                  <a:pt x="1790105" y="132457"/>
                </a:cubicBezTo>
                <a:cubicBezTo>
                  <a:pt x="1783904" y="133449"/>
                  <a:pt x="1776958" y="133945"/>
                  <a:pt x="1769269" y="133945"/>
                </a:cubicBezTo>
                <a:lnTo>
                  <a:pt x="1763316" y="133945"/>
                </a:lnTo>
                <a:cubicBezTo>
                  <a:pt x="1759843" y="133945"/>
                  <a:pt x="1755378" y="133449"/>
                  <a:pt x="1749921" y="132457"/>
                </a:cubicBezTo>
                <a:cubicBezTo>
                  <a:pt x="1748185" y="133449"/>
                  <a:pt x="1746200" y="133945"/>
                  <a:pt x="1743968" y="133945"/>
                </a:cubicBezTo>
                <a:cubicBezTo>
                  <a:pt x="1735038" y="133945"/>
                  <a:pt x="1730574" y="129976"/>
                  <a:pt x="1730574" y="122039"/>
                </a:cubicBezTo>
                <a:cubicBezTo>
                  <a:pt x="1730574" y="117078"/>
                  <a:pt x="1731566" y="114597"/>
                  <a:pt x="1733550" y="114597"/>
                </a:cubicBezTo>
                <a:cubicBezTo>
                  <a:pt x="1733550" y="103931"/>
                  <a:pt x="1730574" y="87560"/>
                  <a:pt x="1724620" y="65484"/>
                </a:cubicBezTo>
                <a:cubicBezTo>
                  <a:pt x="1724620" y="55810"/>
                  <a:pt x="1724124" y="50849"/>
                  <a:pt x="1723132" y="50601"/>
                </a:cubicBezTo>
                <a:lnTo>
                  <a:pt x="1724620" y="47625"/>
                </a:lnTo>
                <a:cubicBezTo>
                  <a:pt x="1723628" y="31006"/>
                  <a:pt x="1723132" y="18107"/>
                  <a:pt x="1723132" y="8929"/>
                </a:cubicBezTo>
                <a:lnTo>
                  <a:pt x="1723132" y="4464"/>
                </a:lnTo>
                <a:cubicBezTo>
                  <a:pt x="1723132" y="2976"/>
                  <a:pt x="1724620" y="1488"/>
                  <a:pt x="1727597" y="0"/>
                </a:cubicBezTo>
                <a:close/>
                <a:moveTo>
                  <a:pt x="1700808" y="0"/>
                </a:moveTo>
                <a:lnTo>
                  <a:pt x="1708249" y="0"/>
                </a:lnTo>
                <a:cubicBezTo>
                  <a:pt x="1711226" y="744"/>
                  <a:pt x="1713706" y="4216"/>
                  <a:pt x="1715691" y="10418"/>
                </a:cubicBezTo>
                <a:cubicBezTo>
                  <a:pt x="1713706" y="14882"/>
                  <a:pt x="1712714" y="19347"/>
                  <a:pt x="1712714" y="23812"/>
                </a:cubicBezTo>
                <a:cubicBezTo>
                  <a:pt x="1712714" y="26045"/>
                  <a:pt x="1713210" y="28029"/>
                  <a:pt x="1714202" y="29765"/>
                </a:cubicBezTo>
                <a:cubicBezTo>
                  <a:pt x="1713210" y="35222"/>
                  <a:pt x="1712714" y="39687"/>
                  <a:pt x="1712714" y="43160"/>
                </a:cubicBezTo>
                <a:lnTo>
                  <a:pt x="1712714" y="47625"/>
                </a:lnTo>
                <a:cubicBezTo>
                  <a:pt x="1712714" y="50105"/>
                  <a:pt x="1713706" y="54570"/>
                  <a:pt x="1715691" y="61019"/>
                </a:cubicBezTo>
                <a:cubicBezTo>
                  <a:pt x="1714450" y="65980"/>
                  <a:pt x="1708497" y="72429"/>
                  <a:pt x="1697831" y="80367"/>
                </a:cubicBezTo>
                <a:cubicBezTo>
                  <a:pt x="1696839" y="82103"/>
                  <a:pt x="1695847" y="87064"/>
                  <a:pt x="1694855" y="95250"/>
                </a:cubicBezTo>
                <a:cubicBezTo>
                  <a:pt x="1694855" y="128984"/>
                  <a:pt x="1700312" y="145851"/>
                  <a:pt x="1711226" y="145851"/>
                </a:cubicBezTo>
                <a:cubicBezTo>
                  <a:pt x="1711226" y="147091"/>
                  <a:pt x="1716683" y="150068"/>
                  <a:pt x="1727597" y="154781"/>
                </a:cubicBezTo>
                <a:cubicBezTo>
                  <a:pt x="1727597" y="158502"/>
                  <a:pt x="1734046" y="162470"/>
                  <a:pt x="1746944" y="166688"/>
                </a:cubicBezTo>
                <a:cubicBezTo>
                  <a:pt x="1783407" y="191740"/>
                  <a:pt x="1807220" y="210592"/>
                  <a:pt x="1818382" y="223242"/>
                </a:cubicBezTo>
                <a:cubicBezTo>
                  <a:pt x="1831280" y="244326"/>
                  <a:pt x="1837730" y="258217"/>
                  <a:pt x="1837730" y="264914"/>
                </a:cubicBezTo>
                <a:lnTo>
                  <a:pt x="1836241" y="270867"/>
                </a:lnTo>
                <a:cubicBezTo>
                  <a:pt x="1836241" y="272852"/>
                  <a:pt x="1837730" y="279301"/>
                  <a:pt x="1840706" y="290215"/>
                </a:cubicBezTo>
                <a:cubicBezTo>
                  <a:pt x="1840706" y="299641"/>
                  <a:pt x="1841202" y="311051"/>
                  <a:pt x="1842194" y="324445"/>
                </a:cubicBezTo>
                <a:cubicBezTo>
                  <a:pt x="1841202" y="341809"/>
                  <a:pt x="1839714" y="351731"/>
                  <a:pt x="1837730" y="354211"/>
                </a:cubicBezTo>
                <a:lnTo>
                  <a:pt x="1839218" y="364629"/>
                </a:lnTo>
                <a:cubicBezTo>
                  <a:pt x="1838226" y="376039"/>
                  <a:pt x="1829792" y="390426"/>
                  <a:pt x="1813917" y="407789"/>
                </a:cubicBezTo>
                <a:cubicBezTo>
                  <a:pt x="1784152" y="425649"/>
                  <a:pt x="1764308" y="434578"/>
                  <a:pt x="1754386" y="434578"/>
                </a:cubicBezTo>
                <a:lnTo>
                  <a:pt x="1740991" y="433090"/>
                </a:lnTo>
                <a:cubicBezTo>
                  <a:pt x="1734294" y="434082"/>
                  <a:pt x="1728837" y="434578"/>
                  <a:pt x="1724620" y="434578"/>
                </a:cubicBezTo>
                <a:lnTo>
                  <a:pt x="1723132" y="431602"/>
                </a:lnTo>
                <a:cubicBezTo>
                  <a:pt x="1723132" y="430361"/>
                  <a:pt x="1723628" y="425401"/>
                  <a:pt x="1724620" y="416719"/>
                </a:cubicBezTo>
                <a:cubicBezTo>
                  <a:pt x="1722636" y="413494"/>
                  <a:pt x="1721644" y="410518"/>
                  <a:pt x="1721644" y="407789"/>
                </a:cubicBezTo>
                <a:lnTo>
                  <a:pt x="1721644" y="394395"/>
                </a:lnTo>
                <a:cubicBezTo>
                  <a:pt x="1721644" y="390922"/>
                  <a:pt x="1721148" y="386457"/>
                  <a:pt x="1720156" y="381000"/>
                </a:cubicBezTo>
                <a:cubicBezTo>
                  <a:pt x="1722636" y="368846"/>
                  <a:pt x="1728093" y="357932"/>
                  <a:pt x="1736526" y="348258"/>
                </a:cubicBezTo>
                <a:cubicBezTo>
                  <a:pt x="1736526" y="338832"/>
                  <a:pt x="1737023" y="332383"/>
                  <a:pt x="1738015" y="328910"/>
                </a:cubicBezTo>
                <a:cubicBezTo>
                  <a:pt x="1737023" y="324942"/>
                  <a:pt x="1736526" y="320973"/>
                  <a:pt x="1736526" y="317004"/>
                </a:cubicBezTo>
                <a:lnTo>
                  <a:pt x="1736526" y="315516"/>
                </a:lnTo>
                <a:cubicBezTo>
                  <a:pt x="1736526" y="314524"/>
                  <a:pt x="1737023" y="314027"/>
                  <a:pt x="1738015" y="314027"/>
                </a:cubicBezTo>
                <a:lnTo>
                  <a:pt x="1736526" y="311051"/>
                </a:lnTo>
                <a:lnTo>
                  <a:pt x="1736526" y="299145"/>
                </a:lnTo>
                <a:cubicBezTo>
                  <a:pt x="1736526" y="290215"/>
                  <a:pt x="1727101" y="279301"/>
                  <a:pt x="1708249" y="266402"/>
                </a:cubicBezTo>
                <a:cubicBezTo>
                  <a:pt x="1706513" y="266402"/>
                  <a:pt x="1702544" y="262930"/>
                  <a:pt x="1696343" y="255984"/>
                </a:cubicBezTo>
                <a:cubicBezTo>
                  <a:pt x="1660624" y="234652"/>
                  <a:pt x="1634828" y="216297"/>
                  <a:pt x="1618953" y="200918"/>
                </a:cubicBezTo>
                <a:cubicBezTo>
                  <a:pt x="1604070" y="184547"/>
                  <a:pt x="1596628" y="165695"/>
                  <a:pt x="1596628" y="144363"/>
                </a:cubicBezTo>
                <a:cubicBezTo>
                  <a:pt x="1594892" y="144363"/>
                  <a:pt x="1592908" y="136425"/>
                  <a:pt x="1590675" y="120550"/>
                </a:cubicBezTo>
                <a:lnTo>
                  <a:pt x="1595140" y="98226"/>
                </a:lnTo>
                <a:cubicBezTo>
                  <a:pt x="1595140" y="97234"/>
                  <a:pt x="1594644" y="93265"/>
                  <a:pt x="1593652" y="86320"/>
                </a:cubicBezTo>
                <a:cubicBezTo>
                  <a:pt x="1593652" y="66228"/>
                  <a:pt x="1601589" y="47873"/>
                  <a:pt x="1617464" y="31254"/>
                </a:cubicBezTo>
                <a:cubicBezTo>
                  <a:pt x="1626146" y="18355"/>
                  <a:pt x="1635572" y="11906"/>
                  <a:pt x="1645742" y="11906"/>
                </a:cubicBezTo>
                <a:cubicBezTo>
                  <a:pt x="1660128" y="3968"/>
                  <a:pt x="1678484" y="0"/>
                  <a:pt x="1700808" y="0"/>
                </a:cubicBezTo>
                <a:close/>
                <a:moveTo>
                  <a:pt x="1146572" y="0"/>
                </a:moveTo>
                <a:cubicBezTo>
                  <a:pt x="1173857" y="0"/>
                  <a:pt x="1201638" y="10418"/>
                  <a:pt x="1229915" y="31254"/>
                </a:cubicBezTo>
                <a:cubicBezTo>
                  <a:pt x="1235869" y="34974"/>
                  <a:pt x="1243310" y="50849"/>
                  <a:pt x="1252240" y="78879"/>
                </a:cubicBezTo>
                <a:cubicBezTo>
                  <a:pt x="1250255" y="83839"/>
                  <a:pt x="1249263" y="87808"/>
                  <a:pt x="1249263" y="90785"/>
                </a:cubicBezTo>
                <a:cubicBezTo>
                  <a:pt x="1251247" y="96738"/>
                  <a:pt x="1252736" y="106660"/>
                  <a:pt x="1253728" y="120550"/>
                </a:cubicBezTo>
                <a:cubicBezTo>
                  <a:pt x="1251743" y="129480"/>
                  <a:pt x="1247279" y="133945"/>
                  <a:pt x="1240333" y="133945"/>
                </a:cubicBezTo>
                <a:lnTo>
                  <a:pt x="1228427" y="133945"/>
                </a:lnTo>
                <a:cubicBezTo>
                  <a:pt x="1220490" y="133945"/>
                  <a:pt x="1214040" y="133449"/>
                  <a:pt x="1209080" y="132457"/>
                </a:cubicBezTo>
                <a:cubicBezTo>
                  <a:pt x="1202878" y="133449"/>
                  <a:pt x="1195933" y="133945"/>
                  <a:pt x="1188244" y="133945"/>
                </a:cubicBezTo>
                <a:lnTo>
                  <a:pt x="1182290" y="133945"/>
                </a:lnTo>
                <a:cubicBezTo>
                  <a:pt x="1178818" y="133945"/>
                  <a:pt x="1174353" y="133449"/>
                  <a:pt x="1168896" y="132457"/>
                </a:cubicBezTo>
                <a:cubicBezTo>
                  <a:pt x="1167160" y="133449"/>
                  <a:pt x="1165175" y="133945"/>
                  <a:pt x="1162943" y="133945"/>
                </a:cubicBezTo>
                <a:cubicBezTo>
                  <a:pt x="1154013" y="133945"/>
                  <a:pt x="1149548" y="129976"/>
                  <a:pt x="1149548" y="122039"/>
                </a:cubicBezTo>
                <a:cubicBezTo>
                  <a:pt x="1149548" y="117078"/>
                  <a:pt x="1150540" y="114597"/>
                  <a:pt x="1152525" y="114597"/>
                </a:cubicBezTo>
                <a:cubicBezTo>
                  <a:pt x="1152525" y="103931"/>
                  <a:pt x="1149548" y="87560"/>
                  <a:pt x="1143595" y="65484"/>
                </a:cubicBezTo>
                <a:cubicBezTo>
                  <a:pt x="1143595" y="55810"/>
                  <a:pt x="1143099" y="50849"/>
                  <a:pt x="1142107" y="50601"/>
                </a:cubicBezTo>
                <a:lnTo>
                  <a:pt x="1143595" y="47625"/>
                </a:lnTo>
                <a:cubicBezTo>
                  <a:pt x="1142603" y="31006"/>
                  <a:pt x="1142107" y="18107"/>
                  <a:pt x="1142107" y="8929"/>
                </a:cubicBezTo>
                <a:lnTo>
                  <a:pt x="1142107" y="4464"/>
                </a:lnTo>
                <a:cubicBezTo>
                  <a:pt x="1142107" y="2976"/>
                  <a:pt x="1143595" y="1488"/>
                  <a:pt x="1146572" y="0"/>
                </a:cubicBezTo>
                <a:close/>
                <a:moveTo>
                  <a:pt x="1119783" y="0"/>
                </a:moveTo>
                <a:lnTo>
                  <a:pt x="1127224" y="0"/>
                </a:lnTo>
                <a:cubicBezTo>
                  <a:pt x="1130201" y="744"/>
                  <a:pt x="1132681" y="4216"/>
                  <a:pt x="1134665" y="10418"/>
                </a:cubicBezTo>
                <a:cubicBezTo>
                  <a:pt x="1132681" y="14882"/>
                  <a:pt x="1131689" y="19347"/>
                  <a:pt x="1131689" y="23812"/>
                </a:cubicBezTo>
                <a:cubicBezTo>
                  <a:pt x="1131689" y="26045"/>
                  <a:pt x="1132185" y="28029"/>
                  <a:pt x="1133177" y="29765"/>
                </a:cubicBezTo>
                <a:cubicBezTo>
                  <a:pt x="1132185" y="35222"/>
                  <a:pt x="1131689" y="39687"/>
                  <a:pt x="1131689" y="43160"/>
                </a:cubicBezTo>
                <a:lnTo>
                  <a:pt x="1131689" y="47625"/>
                </a:lnTo>
                <a:cubicBezTo>
                  <a:pt x="1131689" y="50105"/>
                  <a:pt x="1132681" y="54570"/>
                  <a:pt x="1134665" y="61019"/>
                </a:cubicBezTo>
                <a:cubicBezTo>
                  <a:pt x="1133425" y="65980"/>
                  <a:pt x="1127472" y="72429"/>
                  <a:pt x="1116806" y="80367"/>
                </a:cubicBezTo>
                <a:cubicBezTo>
                  <a:pt x="1115814" y="82103"/>
                  <a:pt x="1114822" y="87064"/>
                  <a:pt x="1113830" y="95250"/>
                </a:cubicBezTo>
                <a:cubicBezTo>
                  <a:pt x="1113830" y="128984"/>
                  <a:pt x="1119287" y="145851"/>
                  <a:pt x="1130201" y="145851"/>
                </a:cubicBezTo>
                <a:cubicBezTo>
                  <a:pt x="1130201" y="147091"/>
                  <a:pt x="1135658" y="150068"/>
                  <a:pt x="1146572" y="154781"/>
                </a:cubicBezTo>
                <a:cubicBezTo>
                  <a:pt x="1146572" y="158502"/>
                  <a:pt x="1153021" y="162470"/>
                  <a:pt x="1165919" y="166688"/>
                </a:cubicBezTo>
                <a:cubicBezTo>
                  <a:pt x="1202382" y="191740"/>
                  <a:pt x="1226195" y="210592"/>
                  <a:pt x="1237357" y="223242"/>
                </a:cubicBezTo>
                <a:cubicBezTo>
                  <a:pt x="1250255" y="244326"/>
                  <a:pt x="1256705" y="258217"/>
                  <a:pt x="1256705" y="264914"/>
                </a:cubicBezTo>
                <a:lnTo>
                  <a:pt x="1255216" y="270867"/>
                </a:lnTo>
                <a:cubicBezTo>
                  <a:pt x="1255216" y="272852"/>
                  <a:pt x="1256705" y="279301"/>
                  <a:pt x="1259681" y="290215"/>
                </a:cubicBezTo>
                <a:cubicBezTo>
                  <a:pt x="1259681" y="299641"/>
                  <a:pt x="1260177" y="311051"/>
                  <a:pt x="1261169" y="324445"/>
                </a:cubicBezTo>
                <a:cubicBezTo>
                  <a:pt x="1260177" y="341809"/>
                  <a:pt x="1258689" y="351731"/>
                  <a:pt x="1256705" y="354211"/>
                </a:cubicBezTo>
                <a:lnTo>
                  <a:pt x="1258193" y="364629"/>
                </a:lnTo>
                <a:cubicBezTo>
                  <a:pt x="1257201" y="376039"/>
                  <a:pt x="1248767" y="390426"/>
                  <a:pt x="1232892" y="407789"/>
                </a:cubicBezTo>
                <a:cubicBezTo>
                  <a:pt x="1203126" y="425649"/>
                  <a:pt x="1183283" y="434578"/>
                  <a:pt x="1173361" y="434578"/>
                </a:cubicBezTo>
                <a:lnTo>
                  <a:pt x="1159966" y="433090"/>
                </a:lnTo>
                <a:cubicBezTo>
                  <a:pt x="1153269" y="434082"/>
                  <a:pt x="1147812" y="434578"/>
                  <a:pt x="1143595" y="434578"/>
                </a:cubicBezTo>
                <a:lnTo>
                  <a:pt x="1142107" y="431602"/>
                </a:lnTo>
                <a:cubicBezTo>
                  <a:pt x="1142107" y="430361"/>
                  <a:pt x="1142603" y="425401"/>
                  <a:pt x="1143595" y="416719"/>
                </a:cubicBezTo>
                <a:cubicBezTo>
                  <a:pt x="1141611" y="413494"/>
                  <a:pt x="1140619" y="410518"/>
                  <a:pt x="1140619" y="407789"/>
                </a:cubicBezTo>
                <a:lnTo>
                  <a:pt x="1140619" y="394395"/>
                </a:lnTo>
                <a:cubicBezTo>
                  <a:pt x="1140619" y="390922"/>
                  <a:pt x="1140122" y="386457"/>
                  <a:pt x="1139130" y="381000"/>
                </a:cubicBezTo>
                <a:cubicBezTo>
                  <a:pt x="1141611" y="368846"/>
                  <a:pt x="1147068" y="357932"/>
                  <a:pt x="1155501" y="348258"/>
                </a:cubicBezTo>
                <a:cubicBezTo>
                  <a:pt x="1155501" y="338832"/>
                  <a:pt x="1155997" y="332383"/>
                  <a:pt x="1156990" y="328910"/>
                </a:cubicBezTo>
                <a:cubicBezTo>
                  <a:pt x="1155997" y="324942"/>
                  <a:pt x="1155501" y="320973"/>
                  <a:pt x="1155501" y="317004"/>
                </a:cubicBezTo>
                <a:lnTo>
                  <a:pt x="1155501" y="315516"/>
                </a:lnTo>
                <a:cubicBezTo>
                  <a:pt x="1155501" y="314524"/>
                  <a:pt x="1155997" y="314027"/>
                  <a:pt x="1156990" y="314027"/>
                </a:cubicBezTo>
                <a:lnTo>
                  <a:pt x="1155501" y="311051"/>
                </a:lnTo>
                <a:lnTo>
                  <a:pt x="1155501" y="299145"/>
                </a:lnTo>
                <a:cubicBezTo>
                  <a:pt x="1155501" y="290215"/>
                  <a:pt x="1146076" y="279301"/>
                  <a:pt x="1127224" y="266402"/>
                </a:cubicBezTo>
                <a:cubicBezTo>
                  <a:pt x="1125488" y="266402"/>
                  <a:pt x="1121519" y="262930"/>
                  <a:pt x="1115318" y="255984"/>
                </a:cubicBezTo>
                <a:cubicBezTo>
                  <a:pt x="1079599" y="234652"/>
                  <a:pt x="1053802" y="216297"/>
                  <a:pt x="1037927" y="200918"/>
                </a:cubicBezTo>
                <a:cubicBezTo>
                  <a:pt x="1023044" y="184547"/>
                  <a:pt x="1015603" y="165695"/>
                  <a:pt x="1015603" y="144363"/>
                </a:cubicBezTo>
                <a:cubicBezTo>
                  <a:pt x="1013867" y="144363"/>
                  <a:pt x="1011882" y="136425"/>
                  <a:pt x="1009650" y="120550"/>
                </a:cubicBezTo>
                <a:lnTo>
                  <a:pt x="1014115" y="98226"/>
                </a:lnTo>
                <a:cubicBezTo>
                  <a:pt x="1014115" y="97234"/>
                  <a:pt x="1013619" y="93265"/>
                  <a:pt x="1012626" y="86320"/>
                </a:cubicBezTo>
                <a:cubicBezTo>
                  <a:pt x="1012626" y="66228"/>
                  <a:pt x="1020564" y="47873"/>
                  <a:pt x="1036439" y="31254"/>
                </a:cubicBezTo>
                <a:cubicBezTo>
                  <a:pt x="1045121" y="18355"/>
                  <a:pt x="1054546" y="11906"/>
                  <a:pt x="1064716" y="11906"/>
                </a:cubicBezTo>
                <a:cubicBezTo>
                  <a:pt x="1079103" y="3968"/>
                  <a:pt x="1097458" y="0"/>
                  <a:pt x="11197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1895420" y="3049259"/>
            <a:ext cx="2684002" cy="162862"/>
          </a:xfrm>
          <a:custGeom>
            <a:avLst/>
            <a:gdLst/>
            <a:ahLst/>
            <a:cxnLst/>
            <a:rect l="l" t="t" r="r" b="b"/>
            <a:pathLst>
              <a:path w="2966310" h="179992">
                <a:moveTo>
                  <a:pt x="1602720" y="16171"/>
                </a:moveTo>
                <a:lnTo>
                  <a:pt x="1602720" y="163565"/>
                </a:lnTo>
                <a:cubicBezTo>
                  <a:pt x="1607214" y="163613"/>
                  <a:pt x="1610982" y="162359"/>
                  <a:pt x="1614026" y="159803"/>
                </a:cubicBezTo>
                <a:cubicBezTo>
                  <a:pt x="1617070" y="157247"/>
                  <a:pt x="1618713" y="153099"/>
                  <a:pt x="1618955" y="147360"/>
                </a:cubicBezTo>
                <a:lnTo>
                  <a:pt x="1618955" y="32635"/>
                </a:lnTo>
                <a:cubicBezTo>
                  <a:pt x="1618826" y="27447"/>
                  <a:pt x="1617215" y="23417"/>
                  <a:pt x="1614123" y="20545"/>
                </a:cubicBezTo>
                <a:cubicBezTo>
                  <a:pt x="1611031" y="17672"/>
                  <a:pt x="1607230" y="16214"/>
                  <a:pt x="1602720" y="16171"/>
                </a:cubicBezTo>
                <a:close/>
                <a:moveTo>
                  <a:pt x="2949851" y="1"/>
                </a:moveTo>
                <a:lnTo>
                  <a:pt x="2962452" y="1"/>
                </a:lnTo>
                <a:cubicBezTo>
                  <a:pt x="2965024" y="1"/>
                  <a:pt x="2966310" y="1285"/>
                  <a:pt x="2966310" y="3851"/>
                </a:cubicBezTo>
                <a:lnTo>
                  <a:pt x="2966310" y="12321"/>
                </a:lnTo>
                <a:cubicBezTo>
                  <a:pt x="2966310" y="14888"/>
                  <a:pt x="2965024" y="16171"/>
                  <a:pt x="2962452" y="16171"/>
                </a:cubicBezTo>
                <a:lnTo>
                  <a:pt x="2949851" y="16171"/>
                </a:lnTo>
                <a:cubicBezTo>
                  <a:pt x="2945125" y="16279"/>
                  <a:pt x="2941267" y="17865"/>
                  <a:pt x="2938278" y="20932"/>
                </a:cubicBezTo>
                <a:cubicBezTo>
                  <a:pt x="2935288" y="23998"/>
                  <a:pt x="2933745" y="27901"/>
                  <a:pt x="2933648" y="32639"/>
                </a:cubicBezTo>
                <a:lnTo>
                  <a:pt x="2933648" y="79211"/>
                </a:lnTo>
                <a:lnTo>
                  <a:pt x="2953708" y="79211"/>
                </a:lnTo>
                <a:cubicBezTo>
                  <a:pt x="2956280" y="79211"/>
                  <a:pt x="2957566" y="80495"/>
                  <a:pt x="2957566" y="83061"/>
                </a:cubicBezTo>
                <a:lnTo>
                  <a:pt x="2957566" y="91788"/>
                </a:lnTo>
                <a:cubicBezTo>
                  <a:pt x="2957566" y="94355"/>
                  <a:pt x="2956280" y="95638"/>
                  <a:pt x="2953708" y="95638"/>
                </a:cubicBezTo>
                <a:lnTo>
                  <a:pt x="2933648" y="95638"/>
                </a:lnTo>
                <a:lnTo>
                  <a:pt x="2933648" y="147355"/>
                </a:lnTo>
                <a:cubicBezTo>
                  <a:pt x="2933745" y="152196"/>
                  <a:pt x="2935288" y="156087"/>
                  <a:pt x="2938278" y="159030"/>
                </a:cubicBezTo>
                <a:cubicBezTo>
                  <a:pt x="2941267" y="161973"/>
                  <a:pt x="2945125" y="163485"/>
                  <a:pt x="2949851" y="163565"/>
                </a:cubicBezTo>
                <a:lnTo>
                  <a:pt x="2962452" y="163565"/>
                </a:lnTo>
                <a:cubicBezTo>
                  <a:pt x="2965024" y="163565"/>
                  <a:pt x="2966310" y="164848"/>
                  <a:pt x="2966310" y="167415"/>
                </a:cubicBezTo>
                <a:lnTo>
                  <a:pt x="2966310" y="176142"/>
                </a:lnTo>
                <a:cubicBezTo>
                  <a:pt x="2966310" y="178709"/>
                  <a:pt x="2965024" y="179992"/>
                  <a:pt x="2962452" y="179992"/>
                </a:cubicBezTo>
                <a:lnTo>
                  <a:pt x="2949851" y="179992"/>
                </a:lnTo>
                <a:cubicBezTo>
                  <a:pt x="2939713" y="179843"/>
                  <a:pt x="2931779" y="176868"/>
                  <a:pt x="2926049" y="171068"/>
                </a:cubicBezTo>
                <a:cubicBezTo>
                  <a:pt x="2920318" y="165267"/>
                  <a:pt x="2917462" y="157535"/>
                  <a:pt x="2917478" y="147870"/>
                </a:cubicBezTo>
                <a:lnTo>
                  <a:pt x="2917478" y="32639"/>
                </a:lnTo>
                <a:cubicBezTo>
                  <a:pt x="2917462" y="21267"/>
                  <a:pt x="2920318" y="12967"/>
                  <a:pt x="2926049" y="7739"/>
                </a:cubicBezTo>
                <a:cubicBezTo>
                  <a:pt x="2931779" y="2510"/>
                  <a:pt x="2939713" y="-69"/>
                  <a:pt x="2949851" y="1"/>
                </a:cubicBezTo>
                <a:close/>
                <a:moveTo>
                  <a:pt x="2728492" y="1"/>
                </a:moveTo>
                <a:lnTo>
                  <a:pt x="2740556" y="1"/>
                </a:lnTo>
                <a:cubicBezTo>
                  <a:pt x="2743123" y="1"/>
                  <a:pt x="2744406" y="1285"/>
                  <a:pt x="2744406" y="3852"/>
                </a:cubicBezTo>
                <a:lnTo>
                  <a:pt x="2744406" y="12578"/>
                </a:lnTo>
                <a:cubicBezTo>
                  <a:pt x="2744406" y="15145"/>
                  <a:pt x="2743123" y="16429"/>
                  <a:pt x="2740556" y="16429"/>
                </a:cubicBezTo>
                <a:lnTo>
                  <a:pt x="2729006" y="16429"/>
                </a:lnTo>
                <a:cubicBezTo>
                  <a:pt x="2724149" y="16525"/>
                  <a:pt x="2720209" y="18068"/>
                  <a:pt x="2717187" y="21059"/>
                </a:cubicBezTo>
                <a:cubicBezTo>
                  <a:pt x="2714164" y="24050"/>
                  <a:pt x="2712608" y="27908"/>
                  <a:pt x="2712516" y="32635"/>
                </a:cubicBezTo>
                <a:cubicBezTo>
                  <a:pt x="2712684" y="37079"/>
                  <a:pt x="2714358" y="44525"/>
                  <a:pt x="2717539" y="54974"/>
                </a:cubicBezTo>
                <a:cubicBezTo>
                  <a:pt x="2720720" y="65422"/>
                  <a:pt x="2724404" y="76904"/>
                  <a:pt x="2728590" y="89418"/>
                </a:cubicBezTo>
                <a:cubicBezTo>
                  <a:pt x="2732776" y="101933"/>
                  <a:pt x="2736459" y="113511"/>
                  <a:pt x="2739640" y="124152"/>
                </a:cubicBezTo>
                <a:cubicBezTo>
                  <a:pt x="2742822" y="134794"/>
                  <a:pt x="2744496" y="142530"/>
                  <a:pt x="2744663" y="147360"/>
                </a:cubicBezTo>
                <a:cubicBezTo>
                  <a:pt x="2744574" y="156820"/>
                  <a:pt x="2741673" y="164573"/>
                  <a:pt x="2735960" y="170619"/>
                </a:cubicBezTo>
                <a:cubicBezTo>
                  <a:pt x="2730248" y="176665"/>
                  <a:pt x="2722262" y="179790"/>
                  <a:pt x="2712003" y="179992"/>
                </a:cubicBezTo>
                <a:lnTo>
                  <a:pt x="2699426" y="179992"/>
                </a:lnTo>
                <a:cubicBezTo>
                  <a:pt x="2698137" y="179992"/>
                  <a:pt x="2697185" y="179671"/>
                  <a:pt x="2696570" y="179030"/>
                </a:cubicBezTo>
                <a:cubicBezTo>
                  <a:pt x="2695955" y="178388"/>
                  <a:pt x="2695709" y="177425"/>
                  <a:pt x="2695832" y="176142"/>
                </a:cubicBezTo>
                <a:lnTo>
                  <a:pt x="2695832" y="167415"/>
                </a:lnTo>
                <a:cubicBezTo>
                  <a:pt x="2695832" y="164848"/>
                  <a:pt x="2697115" y="163565"/>
                  <a:pt x="2699682" y="163565"/>
                </a:cubicBezTo>
                <a:lnTo>
                  <a:pt x="2711489" y="163565"/>
                </a:lnTo>
                <a:cubicBezTo>
                  <a:pt x="2716234" y="163485"/>
                  <a:pt x="2720141" y="161973"/>
                  <a:pt x="2723212" y="159031"/>
                </a:cubicBezTo>
                <a:cubicBezTo>
                  <a:pt x="2726282" y="156089"/>
                  <a:pt x="2727872" y="152199"/>
                  <a:pt x="2727979" y="147360"/>
                </a:cubicBezTo>
                <a:cubicBezTo>
                  <a:pt x="2727749" y="142530"/>
                  <a:pt x="2726038" y="134794"/>
                  <a:pt x="2722848" y="124152"/>
                </a:cubicBezTo>
                <a:cubicBezTo>
                  <a:pt x="2719656" y="113511"/>
                  <a:pt x="2715976" y="101933"/>
                  <a:pt x="2711809" y="89418"/>
                </a:cubicBezTo>
                <a:cubicBezTo>
                  <a:pt x="2707641" y="76904"/>
                  <a:pt x="2703978" y="65422"/>
                  <a:pt x="2700819" y="54974"/>
                </a:cubicBezTo>
                <a:cubicBezTo>
                  <a:pt x="2697660" y="44525"/>
                  <a:pt x="2695997" y="37079"/>
                  <a:pt x="2695832" y="32635"/>
                </a:cubicBezTo>
                <a:cubicBezTo>
                  <a:pt x="2695809" y="23623"/>
                  <a:pt x="2698486" y="15998"/>
                  <a:pt x="2703861" y="9760"/>
                </a:cubicBezTo>
                <a:cubicBezTo>
                  <a:pt x="2709236" y="3521"/>
                  <a:pt x="2717447" y="268"/>
                  <a:pt x="2728492" y="1"/>
                </a:cubicBezTo>
                <a:close/>
                <a:moveTo>
                  <a:pt x="2475968" y="1"/>
                </a:moveTo>
                <a:lnTo>
                  <a:pt x="2488289" y="1"/>
                </a:lnTo>
                <a:cubicBezTo>
                  <a:pt x="2498672" y="-5"/>
                  <a:pt x="2506733" y="2702"/>
                  <a:pt x="2512472" y="8123"/>
                </a:cubicBezTo>
                <a:cubicBezTo>
                  <a:pt x="2518211" y="13543"/>
                  <a:pt x="2521122" y="21712"/>
                  <a:pt x="2521206" y="32631"/>
                </a:cubicBezTo>
                <a:lnTo>
                  <a:pt x="2521206" y="176134"/>
                </a:lnTo>
                <a:cubicBezTo>
                  <a:pt x="2521206" y="178706"/>
                  <a:pt x="2519923" y="179992"/>
                  <a:pt x="2517356" y="179992"/>
                </a:cubicBezTo>
                <a:lnTo>
                  <a:pt x="2508886" y="179992"/>
                </a:lnTo>
                <a:cubicBezTo>
                  <a:pt x="2506362" y="179992"/>
                  <a:pt x="2504994" y="178706"/>
                  <a:pt x="2504780" y="176134"/>
                </a:cubicBezTo>
                <a:lnTo>
                  <a:pt x="2504780" y="32631"/>
                </a:lnTo>
                <a:cubicBezTo>
                  <a:pt x="2504780" y="26657"/>
                  <a:pt x="2503427" y="22402"/>
                  <a:pt x="2500721" y="19868"/>
                </a:cubicBezTo>
                <a:cubicBezTo>
                  <a:pt x="2498015" y="17334"/>
                  <a:pt x="2493957" y="16102"/>
                  <a:pt x="2488546" y="16171"/>
                </a:cubicBezTo>
                <a:lnTo>
                  <a:pt x="2488546" y="176134"/>
                </a:lnTo>
                <a:cubicBezTo>
                  <a:pt x="2488546" y="178706"/>
                  <a:pt x="2487262" y="179992"/>
                  <a:pt x="2484695" y="179992"/>
                </a:cubicBezTo>
                <a:lnTo>
                  <a:pt x="2475968" y="179992"/>
                </a:lnTo>
                <a:cubicBezTo>
                  <a:pt x="2473402" y="179992"/>
                  <a:pt x="2472118" y="178706"/>
                  <a:pt x="2472118" y="176134"/>
                </a:cubicBezTo>
                <a:lnTo>
                  <a:pt x="2472118" y="3851"/>
                </a:lnTo>
                <a:cubicBezTo>
                  <a:pt x="2472118" y="1285"/>
                  <a:pt x="2473402" y="1"/>
                  <a:pt x="2475968" y="1"/>
                </a:cubicBezTo>
                <a:close/>
                <a:moveTo>
                  <a:pt x="2283101" y="1"/>
                </a:moveTo>
                <a:lnTo>
                  <a:pt x="2295702" y="1"/>
                </a:lnTo>
                <a:cubicBezTo>
                  <a:pt x="2298274" y="1"/>
                  <a:pt x="2299560" y="1285"/>
                  <a:pt x="2299560" y="3851"/>
                </a:cubicBezTo>
                <a:lnTo>
                  <a:pt x="2299560" y="12321"/>
                </a:lnTo>
                <a:cubicBezTo>
                  <a:pt x="2299560" y="14888"/>
                  <a:pt x="2298274" y="16171"/>
                  <a:pt x="2295702" y="16171"/>
                </a:cubicBezTo>
                <a:lnTo>
                  <a:pt x="2283101" y="16171"/>
                </a:lnTo>
                <a:cubicBezTo>
                  <a:pt x="2278375" y="16279"/>
                  <a:pt x="2274518" y="17865"/>
                  <a:pt x="2271528" y="20932"/>
                </a:cubicBezTo>
                <a:cubicBezTo>
                  <a:pt x="2268538" y="23998"/>
                  <a:pt x="2266995" y="27901"/>
                  <a:pt x="2266898" y="32639"/>
                </a:cubicBezTo>
                <a:lnTo>
                  <a:pt x="2266898" y="79211"/>
                </a:lnTo>
                <a:lnTo>
                  <a:pt x="2286958" y="79211"/>
                </a:lnTo>
                <a:cubicBezTo>
                  <a:pt x="2289530" y="79211"/>
                  <a:pt x="2290816" y="80495"/>
                  <a:pt x="2290816" y="83061"/>
                </a:cubicBezTo>
                <a:lnTo>
                  <a:pt x="2290816" y="91788"/>
                </a:lnTo>
                <a:cubicBezTo>
                  <a:pt x="2290816" y="94355"/>
                  <a:pt x="2289530" y="95638"/>
                  <a:pt x="2286958" y="95638"/>
                </a:cubicBezTo>
                <a:lnTo>
                  <a:pt x="2266898" y="95638"/>
                </a:lnTo>
                <a:lnTo>
                  <a:pt x="2266898" y="147355"/>
                </a:lnTo>
                <a:cubicBezTo>
                  <a:pt x="2266995" y="152196"/>
                  <a:pt x="2268538" y="156087"/>
                  <a:pt x="2271528" y="159030"/>
                </a:cubicBezTo>
                <a:cubicBezTo>
                  <a:pt x="2274518" y="161973"/>
                  <a:pt x="2278375" y="163485"/>
                  <a:pt x="2283101" y="163565"/>
                </a:cubicBezTo>
                <a:lnTo>
                  <a:pt x="2295702" y="163565"/>
                </a:lnTo>
                <a:cubicBezTo>
                  <a:pt x="2298274" y="163565"/>
                  <a:pt x="2299560" y="164848"/>
                  <a:pt x="2299560" y="167415"/>
                </a:cubicBezTo>
                <a:lnTo>
                  <a:pt x="2299560" y="176142"/>
                </a:lnTo>
                <a:cubicBezTo>
                  <a:pt x="2299560" y="178709"/>
                  <a:pt x="2298274" y="179992"/>
                  <a:pt x="2295702" y="179992"/>
                </a:cubicBezTo>
                <a:lnTo>
                  <a:pt x="2283101" y="179992"/>
                </a:lnTo>
                <a:cubicBezTo>
                  <a:pt x="2272963" y="179843"/>
                  <a:pt x="2265029" y="176868"/>
                  <a:pt x="2259299" y="171068"/>
                </a:cubicBezTo>
                <a:cubicBezTo>
                  <a:pt x="2253568" y="165267"/>
                  <a:pt x="2250712" y="157535"/>
                  <a:pt x="2250729" y="147870"/>
                </a:cubicBezTo>
                <a:lnTo>
                  <a:pt x="2250729" y="32639"/>
                </a:lnTo>
                <a:cubicBezTo>
                  <a:pt x="2250712" y="21267"/>
                  <a:pt x="2253568" y="12967"/>
                  <a:pt x="2259299" y="7739"/>
                </a:cubicBezTo>
                <a:cubicBezTo>
                  <a:pt x="2265029" y="2510"/>
                  <a:pt x="2272963" y="-69"/>
                  <a:pt x="2283101" y="1"/>
                </a:cubicBezTo>
                <a:close/>
                <a:moveTo>
                  <a:pt x="2065312" y="1"/>
                </a:moveTo>
                <a:lnTo>
                  <a:pt x="2077913" y="1"/>
                </a:lnTo>
                <a:cubicBezTo>
                  <a:pt x="2080485" y="1"/>
                  <a:pt x="2081771" y="1285"/>
                  <a:pt x="2081771" y="3851"/>
                </a:cubicBezTo>
                <a:lnTo>
                  <a:pt x="2081771" y="12321"/>
                </a:lnTo>
                <a:cubicBezTo>
                  <a:pt x="2081771" y="14888"/>
                  <a:pt x="2080485" y="16171"/>
                  <a:pt x="2077913" y="16171"/>
                </a:cubicBezTo>
                <a:lnTo>
                  <a:pt x="2065312" y="16171"/>
                </a:lnTo>
                <a:cubicBezTo>
                  <a:pt x="2060586" y="16279"/>
                  <a:pt x="2056728" y="17865"/>
                  <a:pt x="2053739" y="20932"/>
                </a:cubicBezTo>
                <a:cubicBezTo>
                  <a:pt x="2050749" y="23998"/>
                  <a:pt x="2049206" y="27901"/>
                  <a:pt x="2049110" y="32639"/>
                </a:cubicBezTo>
                <a:lnTo>
                  <a:pt x="2049110" y="79211"/>
                </a:lnTo>
                <a:lnTo>
                  <a:pt x="2069169" y="79211"/>
                </a:lnTo>
                <a:cubicBezTo>
                  <a:pt x="2071741" y="79211"/>
                  <a:pt x="2073027" y="80495"/>
                  <a:pt x="2073027" y="83061"/>
                </a:cubicBezTo>
                <a:lnTo>
                  <a:pt x="2073027" y="91788"/>
                </a:lnTo>
                <a:cubicBezTo>
                  <a:pt x="2073027" y="94355"/>
                  <a:pt x="2071741" y="95638"/>
                  <a:pt x="2069169" y="95638"/>
                </a:cubicBezTo>
                <a:lnTo>
                  <a:pt x="2049110" y="95638"/>
                </a:lnTo>
                <a:lnTo>
                  <a:pt x="2049110" y="176134"/>
                </a:lnTo>
                <a:cubicBezTo>
                  <a:pt x="2049110" y="178706"/>
                  <a:pt x="2047826" y="179992"/>
                  <a:pt x="2045260" y="179992"/>
                </a:cubicBezTo>
                <a:lnTo>
                  <a:pt x="2036533" y="179992"/>
                </a:lnTo>
                <a:cubicBezTo>
                  <a:pt x="2035244" y="179992"/>
                  <a:pt x="2034292" y="179671"/>
                  <a:pt x="2033677" y="179028"/>
                </a:cubicBezTo>
                <a:cubicBezTo>
                  <a:pt x="2033062" y="178385"/>
                  <a:pt x="2032816" y="177420"/>
                  <a:pt x="2032940" y="176134"/>
                </a:cubicBezTo>
                <a:lnTo>
                  <a:pt x="2032940" y="32639"/>
                </a:lnTo>
                <a:cubicBezTo>
                  <a:pt x="2033035" y="21267"/>
                  <a:pt x="2035924" y="12967"/>
                  <a:pt x="2041606" y="7739"/>
                </a:cubicBezTo>
                <a:cubicBezTo>
                  <a:pt x="2047288" y="2510"/>
                  <a:pt x="2055190" y="-69"/>
                  <a:pt x="2065312" y="1"/>
                </a:cubicBezTo>
                <a:close/>
                <a:moveTo>
                  <a:pt x="1844951" y="1"/>
                </a:moveTo>
                <a:lnTo>
                  <a:pt x="1857552" y="1"/>
                </a:lnTo>
                <a:cubicBezTo>
                  <a:pt x="1860124" y="1"/>
                  <a:pt x="1861410" y="1285"/>
                  <a:pt x="1861410" y="3851"/>
                </a:cubicBezTo>
                <a:lnTo>
                  <a:pt x="1861410" y="12321"/>
                </a:lnTo>
                <a:cubicBezTo>
                  <a:pt x="1861410" y="14888"/>
                  <a:pt x="1860124" y="16171"/>
                  <a:pt x="1857552" y="16171"/>
                </a:cubicBezTo>
                <a:lnTo>
                  <a:pt x="1844951" y="16171"/>
                </a:lnTo>
                <a:cubicBezTo>
                  <a:pt x="1840225" y="16279"/>
                  <a:pt x="1836368" y="17865"/>
                  <a:pt x="1833378" y="20932"/>
                </a:cubicBezTo>
                <a:cubicBezTo>
                  <a:pt x="1830388" y="23998"/>
                  <a:pt x="1828845" y="27901"/>
                  <a:pt x="1828749" y="32639"/>
                </a:cubicBezTo>
                <a:lnTo>
                  <a:pt x="1828749" y="79211"/>
                </a:lnTo>
                <a:lnTo>
                  <a:pt x="1848808" y="79211"/>
                </a:lnTo>
                <a:cubicBezTo>
                  <a:pt x="1851380" y="79211"/>
                  <a:pt x="1852666" y="80495"/>
                  <a:pt x="1852666" y="83061"/>
                </a:cubicBezTo>
                <a:lnTo>
                  <a:pt x="1852666" y="91788"/>
                </a:lnTo>
                <a:cubicBezTo>
                  <a:pt x="1852666" y="94355"/>
                  <a:pt x="1851380" y="95638"/>
                  <a:pt x="1848808" y="95638"/>
                </a:cubicBezTo>
                <a:lnTo>
                  <a:pt x="1828749" y="95638"/>
                </a:lnTo>
                <a:lnTo>
                  <a:pt x="1828749" y="147355"/>
                </a:lnTo>
                <a:cubicBezTo>
                  <a:pt x="1828845" y="152196"/>
                  <a:pt x="1830388" y="156087"/>
                  <a:pt x="1833378" y="159030"/>
                </a:cubicBezTo>
                <a:cubicBezTo>
                  <a:pt x="1836368" y="161973"/>
                  <a:pt x="1840225" y="163485"/>
                  <a:pt x="1844951" y="163565"/>
                </a:cubicBezTo>
                <a:lnTo>
                  <a:pt x="1857552" y="163565"/>
                </a:lnTo>
                <a:cubicBezTo>
                  <a:pt x="1860124" y="163565"/>
                  <a:pt x="1861410" y="164848"/>
                  <a:pt x="1861410" y="167415"/>
                </a:cubicBezTo>
                <a:lnTo>
                  <a:pt x="1861410" y="176142"/>
                </a:lnTo>
                <a:cubicBezTo>
                  <a:pt x="1861410" y="178709"/>
                  <a:pt x="1860124" y="179992"/>
                  <a:pt x="1857552" y="179992"/>
                </a:cubicBezTo>
                <a:lnTo>
                  <a:pt x="1844951" y="179992"/>
                </a:lnTo>
                <a:cubicBezTo>
                  <a:pt x="1834813" y="179843"/>
                  <a:pt x="1826879" y="176868"/>
                  <a:pt x="1821149" y="171068"/>
                </a:cubicBezTo>
                <a:cubicBezTo>
                  <a:pt x="1815418" y="165267"/>
                  <a:pt x="1812562" y="157535"/>
                  <a:pt x="1812579" y="147870"/>
                </a:cubicBezTo>
                <a:lnTo>
                  <a:pt x="1812579" y="32639"/>
                </a:lnTo>
                <a:cubicBezTo>
                  <a:pt x="1812562" y="21267"/>
                  <a:pt x="1815418" y="12967"/>
                  <a:pt x="1821149" y="7739"/>
                </a:cubicBezTo>
                <a:cubicBezTo>
                  <a:pt x="1826879" y="2510"/>
                  <a:pt x="1834813" y="-69"/>
                  <a:pt x="1844951" y="1"/>
                </a:cubicBezTo>
                <a:close/>
                <a:moveTo>
                  <a:pt x="1590143" y="1"/>
                </a:moveTo>
                <a:lnTo>
                  <a:pt x="1602720" y="1"/>
                </a:lnTo>
                <a:cubicBezTo>
                  <a:pt x="1612178" y="27"/>
                  <a:pt x="1619908" y="2799"/>
                  <a:pt x="1625909" y="8316"/>
                </a:cubicBezTo>
                <a:cubicBezTo>
                  <a:pt x="1631910" y="13832"/>
                  <a:pt x="1635067" y="21939"/>
                  <a:pt x="1635382" y="32635"/>
                </a:cubicBezTo>
                <a:lnTo>
                  <a:pt x="1635382" y="147874"/>
                </a:lnTo>
                <a:cubicBezTo>
                  <a:pt x="1635180" y="158211"/>
                  <a:pt x="1632054" y="166135"/>
                  <a:pt x="1626005" y="171646"/>
                </a:cubicBezTo>
                <a:cubicBezTo>
                  <a:pt x="1619956" y="177157"/>
                  <a:pt x="1612194" y="179939"/>
                  <a:pt x="1602720" y="179992"/>
                </a:cubicBezTo>
                <a:lnTo>
                  <a:pt x="1590143" y="179992"/>
                </a:lnTo>
                <a:cubicBezTo>
                  <a:pt x="1587577" y="179992"/>
                  <a:pt x="1586293" y="178709"/>
                  <a:pt x="1586293" y="176142"/>
                </a:cubicBezTo>
                <a:lnTo>
                  <a:pt x="1586293" y="3851"/>
                </a:lnTo>
                <a:cubicBezTo>
                  <a:pt x="1586293" y="1285"/>
                  <a:pt x="1587577" y="1"/>
                  <a:pt x="1590143" y="1"/>
                </a:cubicBezTo>
                <a:close/>
                <a:moveTo>
                  <a:pt x="1109242" y="1"/>
                </a:moveTo>
                <a:lnTo>
                  <a:pt x="1121306" y="1"/>
                </a:lnTo>
                <a:cubicBezTo>
                  <a:pt x="1123873" y="1"/>
                  <a:pt x="1125156" y="1285"/>
                  <a:pt x="1125156" y="3852"/>
                </a:cubicBezTo>
                <a:lnTo>
                  <a:pt x="1125156" y="12578"/>
                </a:lnTo>
                <a:cubicBezTo>
                  <a:pt x="1125156" y="15145"/>
                  <a:pt x="1123873" y="16429"/>
                  <a:pt x="1121306" y="16429"/>
                </a:cubicBezTo>
                <a:lnTo>
                  <a:pt x="1109756" y="16429"/>
                </a:lnTo>
                <a:cubicBezTo>
                  <a:pt x="1104899" y="16525"/>
                  <a:pt x="1100959" y="18068"/>
                  <a:pt x="1097937" y="21059"/>
                </a:cubicBezTo>
                <a:cubicBezTo>
                  <a:pt x="1094914" y="24050"/>
                  <a:pt x="1093358" y="27908"/>
                  <a:pt x="1093266" y="32635"/>
                </a:cubicBezTo>
                <a:cubicBezTo>
                  <a:pt x="1093434" y="37079"/>
                  <a:pt x="1095108" y="44525"/>
                  <a:pt x="1098289" y="54974"/>
                </a:cubicBezTo>
                <a:cubicBezTo>
                  <a:pt x="1101470" y="65422"/>
                  <a:pt x="1105154" y="76904"/>
                  <a:pt x="1109340" y="89418"/>
                </a:cubicBezTo>
                <a:cubicBezTo>
                  <a:pt x="1113526" y="101933"/>
                  <a:pt x="1117209" y="113511"/>
                  <a:pt x="1120390" y="124152"/>
                </a:cubicBezTo>
                <a:cubicBezTo>
                  <a:pt x="1123571" y="134794"/>
                  <a:pt x="1125246" y="142530"/>
                  <a:pt x="1125413" y="147360"/>
                </a:cubicBezTo>
                <a:cubicBezTo>
                  <a:pt x="1125324" y="156820"/>
                  <a:pt x="1122422" y="164573"/>
                  <a:pt x="1116710" y="170619"/>
                </a:cubicBezTo>
                <a:cubicBezTo>
                  <a:pt x="1110998" y="176665"/>
                  <a:pt x="1103012" y="179790"/>
                  <a:pt x="1092753" y="179992"/>
                </a:cubicBezTo>
                <a:lnTo>
                  <a:pt x="1080176" y="179992"/>
                </a:lnTo>
                <a:cubicBezTo>
                  <a:pt x="1078887" y="179992"/>
                  <a:pt x="1077935" y="179671"/>
                  <a:pt x="1077320" y="179030"/>
                </a:cubicBezTo>
                <a:cubicBezTo>
                  <a:pt x="1076705" y="178388"/>
                  <a:pt x="1076459" y="177425"/>
                  <a:pt x="1076582" y="176142"/>
                </a:cubicBezTo>
                <a:lnTo>
                  <a:pt x="1076582" y="167415"/>
                </a:lnTo>
                <a:cubicBezTo>
                  <a:pt x="1076582" y="164848"/>
                  <a:pt x="1077866" y="163565"/>
                  <a:pt x="1080432" y="163565"/>
                </a:cubicBezTo>
                <a:lnTo>
                  <a:pt x="1092240" y="163565"/>
                </a:lnTo>
                <a:cubicBezTo>
                  <a:pt x="1096984" y="163485"/>
                  <a:pt x="1100891" y="161973"/>
                  <a:pt x="1103962" y="159031"/>
                </a:cubicBezTo>
                <a:cubicBezTo>
                  <a:pt x="1107032" y="156089"/>
                  <a:pt x="1108621" y="152199"/>
                  <a:pt x="1108729" y="147360"/>
                </a:cubicBezTo>
                <a:cubicBezTo>
                  <a:pt x="1108499" y="142530"/>
                  <a:pt x="1106788" y="134794"/>
                  <a:pt x="1103597" y="124152"/>
                </a:cubicBezTo>
                <a:cubicBezTo>
                  <a:pt x="1100406" y="113511"/>
                  <a:pt x="1096726" y="101933"/>
                  <a:pt x="1092559" y="89418"/>
                </a:cubicBezTo>
                <a:cubicBezTo>
                  <a:pt x="1088391" y="76904"/>
                  <a:pt x="1084728" y="65422"/>
                  <a:pt x="1081569" y="54974"/>
                </a:cubicBezTo>
                <a:cubicBezTo>
                  <a:pt x="1078410" y="44525"/>
                  <a:pt x="1076748" y="37079"/>
                  <a:pt x="1076582" y="32635"/>
                </a:cubicBezTo>
                <a:cubicBezTo>
                  <a:pt x="1076559" y="23623"/>
                  <a:pt x="1079236" y="15998"/>
                  <a:pt x="1084611" y="9760"/>
                </a:cubicBezTo>
                <a:cubicBezTo>
                  <a:pt x="1089986" y="3521"/>
                  <a:pt x="1098197" y="268"/>
                  <a:pt x="1109242" y="1"/>
                </a:cubicBezTo>
                <a:close/>
                <a:moveTo>
                  <a:pt x="894819" y="1"/>
                </a:moveTo>
                <a:lnTo>
                  <a:pt x="903545" y="1"/>
                </a:lnTo>
                <a:cubicBezTo>
                  <a:pt x="906112" y="2"/>
                  <a:pt x="907396" y="1288"/>
                  <a:pt x="907396" y="3859"/>
                </a:cubicBezTo>
                <a:lnTo>
                  <a:pt x="907396" y="176135"/>
                </a:lnTo>
                <a:cubicBezTo>
                  <a:pt x="907396" y="178706"/>
                  <a:pt x="906112" y="179992"/>
                  <a:pt x="903545" y="179992"/>
                </a:cubicBezTo>
                <a:lnTo>
                  <a:pt x="894819" y="179992"/>
                </a:lnTo>
                <a:cubicBezTo>
                  <a:pt x="892251" y="179992"/>
                  <a:pt x="890968" y="178706"/>
                  <a:pt x="890968" y="176135"/>
                </a:cubicBezTo>
                <a:lnTo>
                  <a:pt x="890968" y="3859"/>
                </a:lnTo>
                <a:cubicBezTo>
                  <a:pt x="890968" y="1288"/>
                  <a:pt x="892251" y="2"/>
                  <a:pt x="894819" y="1"/>
                </a:cubicBezTo>
                <a:close/>
                <a:moveTo>
                  <a:pt x="699667" y="1"/>
                </a:moveTo>
                <a:lnTo>
                  <a:pt x="711731" y="1"/>
                </a:lnTo>
                <a:cubicBezTo>
                  <a:pt x="714298" y="1"/>
                  <a:pt x="715581" y="1285"/>
                  <a:pt x="715581" y="3852"/>
                </a:cubicBezTo>
                <a:lnTo>
                  <a:pt x="715581" y="12578"/>
                </a:lnTo>
                <a:cubicBezTo>
                  <a:pt x="715581" y="15145"/>
                  <a:pt x="714298" y="16429"/>
                  <a:pt x="711731" y="16429"/>
                </a:cubicBezTo>
                <a:lnTo>
                  <a:pt x="700180" y="16429"/>
                </a:lnTo>
                <a:cubicBezTo>
                  <a:pt x="695323" y="16525"/>
                  <a:pt x="691384" y="18068"/>
                  <a:pt x="688362" y="21059"/>
                </a:cubicBezTo>
                <a:cubicBezTo>
                  <a:pt x="685339" y="24050"/>
                  <a:pt x="683782" y="27908"/>
                  <a:pt x="683691" y="32635"/>
                </a:cubicBezTo>
                <a:cubicBezTo>
                  <a:pt x="683858" y="37079"/>
                  <a:pt x="685533" y="44525"/>
                  <a:pt x="688714" y="54974"/>
                </a:cubicBezTo>
                <a:cubicBezTo>
                  <a:pt x="691895" y="65422"/>
                  <a:pt x="695579" y="76904"/>
                  <a:pt x="699764" y="89418"/>
                </a:cubicBezTo>
                <a:cubicBezTo>
                  <a:pt x="703950" y="101933"/>
                  <a:pt x="707634" y="113511"/>
                  <a:pt x="710815" y="124152"/>
                </a:cubicBezTo>
                <a:cubicBezTo>
                  <a:pt x="713996" y="134794"/>
                  <a:pt x="715670" y="142530"/>
                  <a:pt x="715838" y="147360"/>
                </a:cubicBezTo>
                <a:cubicBezTo>
                  <a:pt x="715748" y="156820"/>
                  <a:pt x="712847" y="164573"/>
                  <a:pt x="707135" y="170619"/>
                </a:cubicBezTo>
                <a:cubicBezTo>
                  <a:pt x="701423" y="176665"/>
                  <a:pt x="693437" y="179790"/>
                  <a:pt x="683178" y="179992"/>
                </a:cubicBezTo>
                <a:lnTo>
                  <a:pt x="670600" y="179992"/>
                </a:lnTo>
                <a:cubicBezTo>
                  <a:pt x="669312" y="179992"/>
                  <a:pt x="668360" y="179671"/>
                  <a:pt x="667745" y="179030"/>
                </a:cubicBezTo>
                <a:cubicBezTo>
                  <a:pt x="667129" y="178388"/>
                  <a:pt x="666884" y="177425"/>
                  <a:pt x="667007" y="176142"/>
                </a:cubicBezTo>
                <a:lnTo>
                  <a:pt x="667007" y="167415"/>
                </a:lnTo>
                <a:cubicBezTo>
                  <a:pt x="667007" y="164848"/>
                  <a:pt x="668290" y="163565"/>
                  <a:pt x="670857" y="163565"/>
                </a:cubicBezTo>
                <a:lnTo>
                  <a:pt x="682664" y="163565"/>
                </a:lnTo>
                <a:cubicBezTo>
                  <a:pt x="687409" y="163485"/>
                  <a:pt x="691316" y="161973"/>
                  <a:pt x="694387" y="159031"/>
                </a:cubicBezTo>
                <a:cubicBezTo>
                  <a:pt x="697457" y="156089"/>
                  <a:pt x="699046" y="152199"/>
                  <a:pt x="699154" y="147360"/>
                </a:cubicBezTo>
                <a:cubicBezTo>
                  <a:pt x="698924" y="142530"/>
                  <a:pt x="697213" y="134794"/>
                  <a:pt x="694022" y="124152"/>
                </a:cubicBezTo>
                <a:cubicBezTo>
                  <a:pt x="690831" y="113511"/>
                  <a:pt x="687151" y="101933"/>
                  <a:pt x="682984" y="89418"/>
                </a:cubicBezTo>
                <a:cubicBezTo>
                  <a:pt x="678816" y="76904"/>
                  <a:pt x="675153" y="65422"/>
                  <a:pt x="671993" y="54974"/>
                </a:cubicBezTo>
                <a:cubicBezTo>
                  <a:pt x="668834" y="44525"/>
                  <a:pt x="667172" y="37079"/>
                  <a:pt x="667007" y="32635"/>
                </a:cubicBezTo>
                <a:cubicBezTo>
                  <a:pt x="666984" y="23623"/>
                  <a:pt x="669660" y="15998"/>
                  <a:pt x="675036" y="9760"/>
                </a:cubicBezTo>
                <a:cubicBezTo>
                  <a:pt x="680411" y="3521"/>
                  <a:pt x="688622" y="268"/>
                  <a:pt x="699667" y="1"/>
                </a:cubicBezTo>
                <a:close/>
                <a:moveTo>
                  <a:pt x="482875" y="1"/>
                </a:moveTo>
                <a:lnTo>
                  <a:pt x="495477" y="1"/>
                </a:lnTo>
                <a:cubicBezTo>
                  <a:pt x="498049" y="1"/>
                  <a:pt x="499335" y="1285"/>
                  <a:pt x="499335" y="3851"/>
                </a:cubicBezTo>
                <a:lnTo>
                  <a:pt x="499335" y="12321"/>
                </a:lnTo>
                <a:cubicBezTo>
                  <a:pt x="499335" y="14888"/>
                  <a:pt x="498049" y="16171"/>
                  <a:pt x="495477" y="16171"/>
                </a:cubicBezTo>
                <a:lnTo>
                  <a:pt x="482875" y="16171"/>
                </a:lnTo>
                <a:cubicBezTo>
                  <a:pt x="478150" y="16279"/>
                  <a:pt x="474292" y="17865"/>
                  <a:pt x="471303" y="20932"/>
                </a:cubicBezTo>
                <a:cubicBezTo>
                  <a:pt x="468313" y="23998"/>
                  <a:pt x="466770" y="27901"/>
                  <a:pt x="466673" y="32639"/>
                </a:cubicBezTo>
                <a:lnTo>
                  <a:pt x="466673" y="79211"/>
                </a:lnTo>
                <a:lnTo>
                  <a:pt x="486733" y="79211"/>
                </a:lnTo>
                <a:cubicBezTo>
                  <a:pt x="489305" y="79211"/>
                  <a:pt x="490591" y="80495"/>
                  <a:pt x="490591" y="83061"/>
                </a:cubicBezTo>
                <a:lnTo>
                  <a:pt x="490591" y="91788"/>
                </a:lnTo>
                <a:cubicBezTo>
                  <a:pt x="490591" y="94355"/>
                  <a:pt x="489305" y="95638"/>
                  <a:pt x="486733" y="95638"/>
                </a:cubicBezTo>
                <a:lnTo>
                  <a:pt x="466673" y="95638"/>
                </a:lnTo>
                <a:lnTo>
                  <a:pt x="466673" y="147355"/>
                </a:lnTo>
                <a:cubicBezTo>
                  <a:pt x="466770" y="152196"/>
                  <a:pt x="468313" y="156087"/>
                  <a:pt x="471303" y="159030"/>
                </a:cubicBezTo>
                <a:cubicBezTo>
                  <a:pt x="474292" y="161973"/>
                  <a:pt x="478150" y="163485"/>
                  <a:pt x="482875" y="163565"/>
                </a:cubicBezTo>
                <a:lnTo>
                  <a:pt x="495477" y="163565"/>
                </a:lnTo>
                <a:cubicBezTo>
                  <a:pt x="498049" y="163565"/>
                  <a:pt x="499335" y="164848"/>
                  <a:pt x="499335" y="167415"/>
                </a:cubicBezTo>
                <a:lnTo>
                  <a:pt x="499335" y="176142"/>
                </a:lnTo>
                <a:cubicBezTo>
                  <a:pt x="499335" y="178709"/>
                  <a:pt x="498049" y="179992"/>
                  <a:pt x="495477" y="179992"/>
                </a:cubicBezTo>
                <a:lnTo>
                  <a:pt x="482875" y="179992"/>
                </a:lnTo>
                <a:cubicBezTo>
                  <a:pt x="472738" y="179843"/>
                  <a:pt x="464804" y="176868"/>
                  <a:pt x="459074" y="171068"/>
                </a:cubicBezTo>
                <a:cubicBezTo>
                  <a:pt x="453343" y="165267"/>
                  <a:pt x="450487" y="157535"/>
                  <a:pt x="450504" y="147870"/>
                </a:cubicBezTo>
                <a:lnTo>
                  <a:pt x="450504" y="32639"/>
                </a:lnTo>
                <a:cubicBezTo>
                  <a:pt x="450487" y="21267"/>
                  <a:pt x="453343" y="12967"/>
                  <a:pt x="459074" y="7739"/>
                </a:cubicBezTo>
                <a:cubicBezTo>
                  <a:pt x="464804" y="2510"/>
                  <a:pt x="472738" y="-69"/>
                  <a:pt x="482875" y="1"/>
                </a:cubicBezTo>
                <a:close/>
                <a:moveTo>
                  <a:pt x="228068" y="1"/>
                </a:moveTo>
                <a:lnTo>
                  <a:pt x="236795" y="1"/>
                </a:lnTo>
                <a:cubicBezTo>
                  <a:pt x="239362" y="1"/>
                  <a:pt x="240645" y="1287"/>
                  <a:pt x="240645" y="3859"/>
                </a:cubicBezTo>
                <a:lnTo>
                  <a:pt x="240645" y="78954"/>
                </a:lnTo>
                <a:lnTo>
                  <a:pt x="256879" y="78954"/>
                </a:lnTo>
                <a:lnTo>
                  <a:pt x="256879" y="3859"/>
                </a:lnTo>
                <a:cubicBezTo>
                  <a:pt x="256879" y="1287"/>
                  <a:pt x="258163" y="1"/>
                  <a:pt x="260729" y="1"/>
                </a:cubicBezTo>
                <a:lnTo>
                  <a:pt x="269456" y="1"/>
                </a:lnTo>
                <a:cubicBezTo>
                  <a:pt x="272023" y="1"/>
                  <a:pt x="273306" y="1287"/>
                  <a:pt x="273306" y="3859"/>
                </a:cubicBezTo>
                <a:lnTo>
                  <a:pt x="273306" y="176134"/>
                </a:lnTo>
                <a:cubicBezTo>
                  <a:pt x="273306" y="178706"/>
                  <a:pt x="272023" y="179992"/>
                  <a:pt x="269456" y="179992"/>
                </a:cubicBezTo>
                <a:lnTo>
                  <a:pt x="260729" y="179992"/>
                </a:lnTo>
                <a:cubicBezTo>
                  <a:pt x="258163" y="179992"/>
                  <a:pt x="256879" y="178706"/>
                  <a:pt x="256879" y="176134"/>
                </a:cubicBezTo>
                <a:lnTo>
                  <a:pt x="256879" y="95124"/>
                </a:lnTo>
                <a:lnTo>
                  <a:pt x="240645" y="95124"/>
                </a:lnTo>
                <a:lnTo>
                  <a:pt x="240645" y="176134"/>
                </a:lnTo>
                <a:cubicBezTo>
                  <a:pt x="240645" y="178706"/>
                  <a:pt x="239362" y="179992"/>
                  <a:pt x="236795" y="179992"/>
                </a:cubicBezTo>
                <a:lnTo>
                  <a:pt x="228068" y="179992"/>
                </a:lnTo>
                <a:cubicBezTo>
                  <a:pt x="225501" y="179992"/>
                  <a:pt x="224218" y="178706"/>
                  <a:pt x="224218" y="176134"/>
                </a:cubicBezTo>
                <a:lnTo>
                  <a:pt x="224218" y="3859"/>
                </a:lnTo>
                <a:cubicBezTo>
                  <a:pt x="224218" y="1287"/>
                  <a:pt x="225501" y="1"/>
                  <a:pt x="228068" y="1"/>
                </a:cubicBezTo>
                <a:close/>
                <a:moveTo>
                  <a:pt x="3857" y="1"/>
                </a:moveTo>
                <a:lnTo>
                  <a:pt x="45230" y="1"/>
                </a:lnTo>
                <a:cubicBezTo>
                  <a:pt x="47802" y="1"/>
                  <a:pt x="49088" y="1285"/>
                  <a:pt x="49088" y="3852"/>
                </a:cubicBezTo>
                <a:lnTo>
                  <a:pt x="49088" y="12578"/>
                </a:lnTo>
                <a:cubicBezTo>
                  <a:pt x="49088" y="15145"/>
                  <a:pt x="47802" y="16429"/>
                  <a:pt x="45230" y="16429"/>
                </a:cubicBezTo>
                <a:lnTo>
                  <a:pt x="32629" y="16429"/>
                </a:lnTo>
                <a:lnTo>
                  <a:pt x="32629" y="176134"/>
                </a:lnTo>
                <a:cubicBezTo>
                  <a:pt x="32629" y="178706"/>
                  <a:pt x="31345" y="179992"/>
                  <a:pt x="28779" y="179992"/>
                </a:cubicBezTo>
                <a:lnTo>
                  <a:pt x="20052" y="179992"/>
                </a:lnTo>
                <a:cubicBezTo>
                  <a:pt x="17485" y="179992"/>
                  <a:pt x="16202" y="178706"/>
                  <a:pt x="16202" y="176134"/>
                </a:cubicBezTo>
                <a:lnTo>
                  <a:pt x="16202" y="16429"/>
                </a:lnTo>
                <a:lnTo>
                  <a:pt x="3857" y="16429"/>
                </a:lnTo>
                <a:cubicBezTo>
                  <a:pt x="1285" y="16429"/>
                  <a:pt x="0" y="15145"/>
                  <a:pt x="0" y="12578"/>
                </a:cubicBezTo>
                <a:lnTo>
                  <a:pt x="0" y="3852"/>
                </a:lnTo>
                <a:cubicBezTo>
                  <a:pt x="0" y="1285"/>
                  <a:pt x="1285" y="1"/>
                  <a:pt x="385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>
            <a:spLocks noChangeArrowheads="1"/>
          </p:cNvSpPr>
          <p:nvPr/>
        </p:nvSpPr>
        <p:spPr bwMode="auto">
          <a:xfrm>
            <a:off x="11895421" y="2222087"/>
            <a:ext cx="2693006" cy="1939644"/>
          </a:xfrm>
          <a:custGeom>
            <a:avLst/>
            <a:gdLst/>
            <a:ahLst/>
            <a:cxnLst/>
            <a:rect l="l" t="t" r="r" b="b"/>
            <a:pathLst>
              <a:path w="1778647" h="1281075">
                <a:moveTo>
                  <a:pt x="1226447" y="778314"/>
                </a:moveTo>
                <a:lnTo>
                  <a:pt x="1549484" y="778314"/>
                </a:lnTo>
                <a:lnTo>
                  <a:pt x="1494534" y="830944"/>
                </a:lnTo>
                <a:cubicBezTo>
                  <a:pt x="1418656" y="900546"/>
                  <a:pt x="1370591" y="946757"/>
                  <a:pt x="1350338" y="969578"/>
                </a:cubicBezTo>
                <a:cubicBezTo>
                  <a:pt x="1330085" y="992398"/>
                  <a:pt x="1313683" y="1014648"/>
                  <a:pt x="1301132" y="1036327"/>
                </a:cubicBezTo>
                <a:lnTo>
                  <a:pt x="1778647" y="1036327"/>
                </a:lnTo>
                <a:lnTo>
                  <a:pt x="1778647" y="1259681"/>
                </a:lnTo>
                <a:lnTo>
                  <a:pt x="935722" y="1259681"/>
                </a:lnTo>
                <a:cubicBezTo>
                  <a:pt x="944849" y="1175246"/>
                  <a:pt x="972234" y="1095232"/>
                  <a:pt x="1017875" y="1019640"/>
                </a:cubicBezTo>
                <a:cubicBezTo>
                  <a:pt x="1052105" y="962945"/>
                  <a:pt x="1111367" y="892372"/>
                  <a:pt x="1195659" y="807919"/>
                </a:cubicBezTo>
                <a:close/>
                <a:moveTo>
                  <a:pt x="0" y="778314"/>
                </a:moveTo>
                <a:lnTo>
                  <a:pt x="248865" y="778314"/>
                </a:lnTo>
                <a:lnTo>
                  <a:pt x="251279" y="827200"/>
                </a:lnTo>
                <a:cubicBezTo>
                  <a:pt x="254988" y="877762"/>
                  <a:pt x="260550" y="916806"/>
                  <a:pt x="267967" y="944333"/>
                </a:cubicBezTo>
                <a:cubicBezTo>
                  <a:pt x="282800" y="999387"/>
                  <a:pt x="301484" y="1036042"/>
                  <a:pt x="324020" y="1054298"/>
                </a:cubicBezTo>
                <a:cubicBezTo>
                  <a:pt x="346555" y="1072555"/>
                  <a:pt x="372370" y="1081683"/>
                  <a:pt x="401466" y="1081683"/>
                </a:cubicBezTo>
                <a:cubicBezTo>
                  <a:pt x="430561" y="1081683"/>
                  <a:pt x="456520" y="1072412"/>
                  <a:pt x="479340" y="1053870"/>
                </a:cubicBezTo>
                <a:cubicBezTo>
                  <a:pt x="502160" y="1035329"/>
                  <a:pt x="519846" y="1002097"/>
                  <a:pt x="532398" y="954174"/>
                </a:cubicBezTo>
                <a:cubicBezTo>
                  <a:pt x="540670" y="923367"/>
                  <a:pt x="546874" y="881862"/>
                  <a:pt x="551010" y="829661"/>
                </a:cubicBezTo>
                <a:lnTo>
                  <a:pt x="553778" y="778314"/>
                </a:lnTo>
                <a:lnTo>
                  <a:pt x="802416" y="778314"/>
                </a:lnTo>
                <a:lnTo>
                  <a:pt x="801107" y="806448"/>
                </a:lnTo>
                <a:cubicBezTo>
                  <a:pt x="785703" y="959416"/>
                  <a:pt x="747193" y="1074836"/>
                  <a:pt x="685578" y="1152711"/>
                </a:cubicBezTo>
                <a:cubicBezTo>
                  <a:pt x="617688" y="1238287"/>
                  <a:pt x="522984" y="1281075"/>
                  <a:pt x="401466" y="1281075"/>
                </a:cubicBezTo>
                <a:cubicBezTo>
                  <a:pt x="279377" y="1281075"/>
                  <a:pt x="180964" y="1234151"/>
                  <a:pt x="106228" y="1140302"/>
                </a:cubicBezTo>
                <a:cubicBezTo>
                  <a:pt x="50176" y="1069916"/>
                  <a:pt x="15143" y="958212"/>
                  <a:pt x="1129" y="805191"/>
                </a:cubicBezTo>
                <a:close/>
                <a:moveTo>
                  <a:pt x="1380717" y="0"/>
                </a:moveTo>
                <a:cubicBezTo>
                  <a:pt x="1504517" y="0"/>
                  <a:pt x="1601789" y="33375"/>
                  <a:pt x="1672533" y="100124"/>
                </a:cubicBezTo>
                <a:cubicBezTo>
                  <a:pt x="1743275" y="166874"/>
                  <a:pt x="1778647" y="249882"/>
                  <a:pt x="1778647" y="349151"/>
                </a:cubicBezTo>
                <a:lnTo>
                  <a:pt x="1765629" y="418274"/>
                </a:lnTo>
                <a:lnTo>
                  <a:pt x="1519784" y="418274"/>
                </a:lnTo>
                <a:lnTo>
                  <a:pt x="1537322" y="366266"/>
                </a:lnTo>
                <a:cubicBezTo>
                  <a:pt x="1537322" y="312638"/>
                  <a:pt x="1522916" y="271419"/>
                  <a:pt x="1494106" y="242608"/>
                </a:cubicBezTo>
                <a:cubicBezTo>
                  <a:pt x="1465296" y="213798"/>
                  <a:pt x="1425502" y="199392"/>
                  <a:pt x="1374727" y="199392"/>
                </a:cubicBezTo>
                <a:cubicBezTo>
                  <a:pt x="1324523" y="199392"/>
                  <a:pt x="1284587" y="214511"/>
                  <a:pt x="1254920" y="244748"/>
                </a:cubicBezTo>
                <a:cubicBezTo>
                  <a:pt x="1225254" y="274985"/>
                  <a:pt x="1208139" y="325189"/>
                  <a:pt x="1203575" y="395362"/>
                </a:cubicBezTo>
                <a:lnTo>
                  <a:pt x="963962" y="371401"/>
                </a:lnTo>
                <a:cubicBezTo>
                  <a:pt x="978225" y="239043"/>
                  <a:pt x="1023009" y="144053"/>
                  <a:pt x="1098316" y="86432"/>
                </a:cubicBezTo>
                <a:cubicBezTo>
                  <a:pt x="1173623" y="28811"/>
                  <a:pt x="1267757" y="0"/>
                  <a:pt x="1380717" y="0"/>
                </a:cubicBezTo>
                <a:close/>
                <a:moveTo>
                  <a:pt x="401466" y="0"/>
                </a:moveTo>
                <a:cubicBezTo>
                  <a:pt x="522984" y="0"/>
                  <a:pt x="617973" y="43359"/>
                  <a:pt x="686435" y="130076"/>
                </a:cubicBezTo>
                <a:cubicBezTo>
                  <a:pt x="727226" y="181422"/>
                  <a:pt x="757819" y="249669"/>
                  <a:pt x="778215" y="334817"/>
                </a:cubicBezTo>
                <a:lnTo>
                  <a:pt x="791854" y="418274"/>
                </a:lnTo>
                <a:lnTo>
                  <a:pt x="547880" y="418274"/>
                </a:lnTo>
                <a:lnTo>
                  <a:pt x="544699" y="387527"/>
                </a:lnTo>
                <a:cubicBezTo>
                  <a:pt x="541917" y="368005"/>
                  <a:pt x="538673" y="351362"/>
                  <a:pt x="534964" y="337598"/>
                </a:cubicBezTo>
                <a:cubicBezTo>
                  <a:pt x="520132" y="282544"/>
                  <a:pt x="501447" y="245746"/>
                  <a:pt x="478912" y="227205"/>
                </a:cubicBezTo>
                <a:cubicBezTo>
                  <a:pt x="456377" y="208663"/>
                  <a:pt x="430561" y="199392"/>
                  <a:pt x="401466" y="199392"/>
                </a:cubicBezTo>
                <a:cubicBezTo>
                  <a:pt x="372370" y="199392"/>
                  <a:pt x="346412" y="208663"/>
                  <a:pt x="323592" y="227205"/>
                </a:cubicBezTo>
                <a:cubicBezTo>
                  <a:pt x="300771" y="245746"/>
                  <a:pt x="283086" y="278978"/>
                  <a:pt x="270534" y="326901"/>
                </a:cubicBezTo>
                <a:cubicBezTo>
                  <a:pt x="266398" y="342448"/>
                  <a:pt x="262779" y="360650"/>
                  <a:pt x="259677" y="381509"/>
                </a:cubicBezTo>
                <a:lnTo>
                  <a:pt x="255635" y="418274"/>
                </a:lnTo>
                <a:lnTo>
                  <a:pt x="10972" y="418274"/>
                </a:lnTo>
                <a:lnTo>
                  <a:pt x="24930" y="333747"/>
                </a:lnTo>
                <a:cubicBezTo>
                  <a:pt x="45469" y="248742"/>
                  <a:pt x="76276" y="180281"/>
                  <a:pt x="117352" y="128364"/>
                </a:cubicBezTo>
                <a:cubicBezTo>
                  <a:pt x="185243" y="42788"/>
                  <a:pt x="279948" y="0"/>
                  <a:pt x="401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13800" b="1" cap="all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0" grpId="0" bldLvl="0" animBg="1"/>
      <p:bldP spid="30" grpId="1" bldLvl="0" animBg="1"/>
      <p:bldP spid="19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052421" y="3410591"/>
            <a:ext cx="901071" cy="9010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GB" sz="2700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294967" y="3652781"/>
            <a:ext cx="415977" cy="416689"/>
            <a:chOff x="7287419" y="3505994"/>
            <a:chExt cx="464344" cy="465138"/>
          </a:xfrm>
          <a:solidFill>
            <a:schemeClr val="bg2"/>
          </a:solidFill>
        </p:grpSpPr>
        <p:sp>
          <p:nvSpPr>
            <p:cNvPr id="29" name="AutoShape 38"/>
            <p:cNvSpPr/>
            <p:nvPr/>
          </p:nvSpPr>
          <p:spPr bwMode="auto">
            <a:xfrm>
              <a:off x="7490619" y="373856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30" name="AutoShape 39"/>
            <p:cNvSpPr/>
            <p:nvPr/>
          </p:nvSpPr>
          <p:spPr bwMode="auto">
            <a:xfrm>
              <a:off x="7679532" y="350599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31" name="AutoShape 40"/>
            <p:cNvSpPr/>
            <p:nvPr/>
          </p:nvSpPr>
          <p:spPr bwMode="auto">
            <a:xfrm>
              <a:off x="7403307" y="372427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32" name="AutoShape 41"/>
            <p:cNvSpPr/>
            <p:nvPr/>
          </p:nvSpPr>
          <p:spPr bwMode="auto">
            <a:xfrm>
              <a:off x="7461250" y="382587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33" name="AutoShape 42"/>
            <p:cNvSpPr/>
            <p:nvPr/>
          </p:nvSpPr>
          <p:spPr bwMode="auto">
            <a:xfrm>
              <a:off x="7693819" y="360759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28" name="AutoShape 37"/>
            <p:cNvSpPr/>
            <p:nvPr/>
          </p:nvSpPr>
          <p:spPr bwMode="auto">
            <a:xfrm>
              <a:off x="7287419" y="354965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13337679" y="3410591"/>
            <a:ext cx="901071" cy="9010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GB" sz="2700">
              <a:solidFill>
                <a:srgbClr val="FFFFFF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3580225" y="3652781"/>
            <a:ext cx="415977" cy="415977"/>
            <a:chOff x="4439444" y="1652588"/>
            <a:chExt cx="464344" cy="464344"/>
          </a:xfrm>
          <a:solidFill>
            <a:schemeClr val="bg2"/>
          </a:solidFill>
        </p:grpSpPr>
        <p:sp>
          <p:nvSpPr>
            <p:cNvPr id="47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48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  <p:sp>
          <p:nvSpPr>
            <p:cNvPr id="49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sym typeface="Gill Sans" charset="0"/>
              </a:endParaRPr>
            </a:p>
          </p:txBody>
        </p:sp>
      </p:grpSp>
      <p:sp>
        <p:nvSpPr>
          <p:cNvPr id="78" name="Text Placeholder 33"/>
          <p:cNvSpPr txBox="1"/>
          <p:nvPr/>
        </p:nvSpPr>
        <p:spPr>
          <a:xfrm>
            <a:off x="845227" y="3299112"/>
            <a:ext cx="28368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+mn-lt"/>
              </a:rPr>
              <a:t>Java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sym typeface="+mn-lt"/>
              </a:rPr>
              <a:t>语言的分布性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9" name="TextBox 20"/>
          <p:cNvSpPr txBox="1"/>
          <p:nvPr/>
        </p:nvSpPr>
        <p:spPr>
          <a:xfrm>
            <a:off x="742046" y="3903173"/>
            <a:ext cx="2940033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 defTabSz="182880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因为当时Java语言设计的时候是支持在网络上使用的，所以网络就可以变成软件应用上的分布运载的工具了，使用Java语言编写成的程序，就可以到处运行了。</a:t>
            </a:r>
            <a:endParaRPr lang="zh-CN" altLang="en-US" sz="2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Text Placeholder 33"/>
          <p:cNvSpPr txBox="1"/>
          <p:nvPr/>
        </p:nvSpPr>
        <p:spPr>
          <a:xfrm>
            <a:off x="14481175" y="3310255"/>
            <a:ext cx="2731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en-AU" sz="2400" dirty="0">
                <a:solidFill>
                  <a:schemeClr val="tx2">
                    <a:lumMod val="75000"/>
                  </a:schemeClr>
                </a:solidFill>
                <a:sym typeface="+mn-lt"/>
              </a:rPr>
              <a:t>Java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sym typeface="+mn-lt"/>
              </a:rPr>
              <a:t>语言的动态性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85" name="TextBox 20"/>
          <p:cNvSpPr txBox="1"/>
          <p:nvPr/>
        </p:nvSpPr>
        <p:spPr>
          <a:xfrm>
            <a:off x="14481297" y="3914350"/>
            <a:ext cx="300679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因为Java语言当时设计的时候就被设计成为能够适应于各种各样变化的环境，所以，可以说Java语言它还是一个动态的语言。</a:t>
            </a:r>
            <a:endParaRPr lang="zh-CN" altLang="en-US" sz="2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2" name="Straight Connector 78"/>
          <p:cNvCxnSpPr/>
          <p:nvPr/>
        </p:nvCxnSpPr>
        <p:spPr>
          <a:xfrm>
            <a:off x="8343590" y="1626643"/>
            <a:ext cx="160399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13045" y="704850"/>
            <a:ext cx="731329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54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54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语言法的简单特性</a:t>
            </a:r>
            <a:endParaRPr lang="zh-CN" altLang="en-US" sz="5400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641243" y="3109371"/>
            <a:ext cx="6984776" cy="5328592"/>
          </a:xfrm>
          <a:prstGeom prst="roundRect">
            <a:avLst>
              <a:gd name="adj" fmla="val 8444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49640" y="6048854"/>
            <a:ext cx="7463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649642" y="5145087"/>
            <a:ext cx="746351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需求分析与实现要素</a:t>
            </a:r>
            <a:endParaRPr lang="zh-CN" altLang="en-US" sz="60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1868613" y="4623241"/>
            <a:ext cx="3025566" cy="287493"/>
          </a:xfrm>
          <a:custGeom>
            <a:avLst/>
            <a:gdLst/>
            <a:ahLst/>
            <a:cxnLst/>
            <a:rect l="l" t="t" r="r" b="b"/>
            <a:pathLst>
              <a:path w="4573488" h="434578">
                <a:moveTo>
                  <a:pt x="4518422" y="346770"/>
                </a:moveTo>
                <a:cubicBezTo>
                  <a:pt x="4520158" y="346770"/>
                  <a:pt x="4524127" y="347762"/>
                  <a:pt x="4530328" y="349746"/>
                </a:cubicBezTo>
                <a:cubicBezTo>
                  <a:pt x="4532808" y="349746"/>
                  <a:pt x="4538762" y="348754"/>
                  <a:pt x="4548188" y="346770"/>
                </a:cubicBezTo>
                <a:cubicBezTo>
                  <a:pt x="4565054" y="347762"/>
                  <a:pt x="4573488" y="350242"/>
                  <a:pt x="4573488" y="354211"/>
                </a:cubicBezTo>
                <a:lnTo>
                  <a:pt x="4573488" y="357188"/>
                </a:lnTo>
                <a:cubicBezTo>
                  <a:pt x="4573488" y="361156"/>
                  <a:pt x="4572992" y="363141"/>
                  <a:pt x="4572000" y="363141"/>
                </a:cubicBezTo>
                <a:lnTo>
                  <a:pt x="4573488" y="373559"/>
                </a:lnTo>
                <a:lnTo>
                  <a:pt x="4573488" y="404813"/>
                </a:lnTo>
                <a:cubicBezTo>
                  <a:pt x="4573488" y="422672"/>
                  <a:pt x="4570016" y="431602"/>
                  <a:pt x="4563070" y="431602"/>
                </a:cubicBezTo>
                <a:cubicBezTo>
                  <a:pt x="4537770" y="433586"/>
                  <a:pt x="4522886" y="434578"/>
                  <a:pt x="4518422" y="434578"/>
                </a:cubicBezTo>
                <a:lnTo>
                  <a:pt x="4513957" y="434578"/>
                </a:lnTo>
                <a:cubicBezTo>
                  <a:pt x="4506020" y="433834"/>
                  <a:pt x="4502051" y="430361"/>
                  <a:pt x="4502051" y="424160"/>
                </a:cubicBezTo>
                <a:cubicBezTo>
                  <a:pt x="4504035" y="417711"/>
                  <a:pt x="4505028" y="413742"/>
                  <a:pt x="4505028" y="412254"/>
                </a:cubicBezTo>
                <a:lnTo>
                  <a:pt x="4503539" y="398859"/>
                </a:lnTo>
                <a:lnTo>
                  <a:pt x="4505028" y="388441"/>
                </a:lnTo>
                <a:cubicBezTo>
                  <a:pt x="4502051" y="381248"/>
                  <a:pt x="4500562" y="376783"/>
                  <a:pt x="4500562" y="375047"/>
                </a:cubicBezTo>
                <a:cubicBezTo>
                  <a:pt x="4500562" y="356195"/>
                  <a:pt x="4506516" y="346770"/>
                  <a:pt x="4518422" y="346770"/>
                </a:cubicBezTo>
                <a:close/>
                <a:moveTo>
                  <a:pt x="3508772" y="346770"/>
                </a:moveTo>
                <a:cubicBezTo>
                  <a:pt x="3510508" y="346770"/>
                  <a:pt x="3514477" y="347762"/>
                  <a:pt x="3520678" y="349746"/>
                </a:cubicBezTo>
                <a:cubicBezTo>
                  <a:pt x="3523159" y="349746"/>
                  <a:pt x="3529112" y="348754"/>
                  <a:pt x="3538538" y="346770"/>
                </a:cubicBezTo>
                <a:cubicBezTo>
                  <a:pt x="3555404" y="347762"/>
                  <a:pt x="3563838" y="350242"/>
                  <a:pt x="3563838" y="354211"/>
                </a:cubicBezTo>
                <a:lnTo>
                  <a:pt x="3563838" y="357188"/>
                </a:lnTo>
                <a:cubicBezTo>
                  <a:pt x="3563838" y="361156"/>
                  <a:pt x="3563342" y="363141"/>
                  <a:pt x="3562350" y="363141"/>
                </a:cubicBezTo>
                <a:lnTo>
                  <a:pt x="3563838" y="373559"/>
                </a:lnTo>
                <a:lnTo>
                  <a:pt x="3563838" y="404813"/>
                </a:lnTo>
                <a:cubicBezTo>
                  <a:pt x="3563838" y="422672"/>
                  <a:pt x="3560366" y="431602"/>
                  <a:pt x="3553420" y="431602"/>
                </a:cubicBezTo>
                <a:cubicBezTo>
                  <a:pt x="3528120" y="433586"/>
                  <a:pt x="3513237" y="434578"/>
                  <a:pt x="3508772" y="434578"/>
                </a:cubicBezTo>
                <a:lnTo>
                  <a:pt x="3504307" y="434578"/>
                </a:lnTo>
                <a:cubicBezTo>
                  <a:pt x="3496370" y="433834"/>
                  <a:pt x="3492401" y="430361"/>
                  <a:pt x="3492401" y="424160"/>
                </a:cubicBezTo>
                <a:cubicBezTo>
                  <a:pt x="3494385" y="417711"/>
                  <a:pt x="3495377" y="413742"/>
                  <a:pt x="3495377" y="412254"/>
                </a:cubicBezTo>
                <a:lnTo>
                  <a:pt x="3493889" y="398859"/>
                </a:lnTo>
                <a:lnTo>
                  <a:pt x="3495377" y="388441"/>
                </a:lnTo>
                <a:cubicBezTo>
                  <a:pt x="3492401" y="381248"/>
                  <a:pt x="3490912" y="376783"/>
                  <a:pt x="3490912" y="375047"/>
                </a:cubicBezTo>
                <a:cubicBezTo>
                  <a:pt x="3490912" y="356195"/>
                  <a:pt x="3496866" y="346770"/>
                  <a:pt x="3508772" y="346770"/>
                </a:cubicBezTo>
                <a:close/>
                <a:moveTo>
                  <a:pt x="2908697" y="346770"/>
                </a:moveTo>
                <a:cubicBezTo>
                  <a:pt x="2910434" y="346770"/>
                  <a:pt x="2914402" y="347762"/>
                  <a:pt x="2920603" y="349746"/>
                </a:cubicBezTo>
                <a:cubicBezTo>
                  <a:pt x="2923084" y="349746"/>
                  <a:pt x="2929037" y="348754"/>
                  <a:pt x="2938462" y="346770"/>
                </a:cubicBezTo>
                <a:cubicBezTo>
                  <a:pt x="2955330" y="347762"/>
                  <a:pt x="2963763" y="350242"/>
                  <a:pt x="2963763" y="354211"/>
                </a:cubicBezTo>
                <a:lnTo>
                  <a:pt x="2963763" y="357188"/>
                </a:lnTo>
                <a:cubicBezTo>
                  <a:pt x="2963763" y="361156"/>
                  <a:pt x="2963268" y="363141"/>
                  <a:pt x="2962275" y="363141"/>
                </a:cubicBezTo>
                <a:lnTo>
                  <a:pt x="2963763" y="373559"/>
                </a:lnTo>
                <a:lnTo>
                  <a:pt x="2963763" y="404813"/>
                </a:lnTo>
                <a:cubicBezTo>
                  <a:pt x="2963763" y="422672"/>
                  <a:pt x="2960291" y="431602"/>
                  <a:pt x="2953345" y="431602"/>
                </a:cubicBezTo>
                <a:cubicBezTo>
                  <a:pt x="2928044" y="433586"/>
                  <a:pt x="2913162" y="434578"/>
                  <a:pt x="2908697" y="434578"/>
                </a:cubicBezTo>
                <a:lnTo>
                  <a:pt x="2904232" y="434578"/>
                </a:lnTo>
                <a:cubicBezTo>
                  <a:pt x="2896294" y="433834"/>
                  <a:pt x="2892326" y="430361"/>
                  <a:pt x="2892326" y="424160"/>
                </a:cubicBezTo>
                <a:cubicBezTo>
                  <a:pt x="2894310" y="417711"/>
                  <a:pt x="2895302" y="413742"/>
                  <a:pt x="2895302" y="412254"/>
                </a:cubicBezTo>
                <a:lnTo>
                  <a:pt x="2893814" y="398859"/>
                </a:lnTo>
                <a:lnTo>
                  <a:pt x="2895302" y="388441"/>
                </a:lnTo>
                <a:cubicBezTo>
                  <a:pt x="2892326" y="381248"/>
                  <a:pt x="2890838" y="376783"/>
                  <a:pt x="2890838" y="375047"/>
                </a:cubicBezTo>
                <a:cubicBezTo>
                  <a:pt x="2890838" y="356195"/>
                  <a:pt x="2896790" y="346770"/>
                  <a:pt x="2908697" y="346770"/>
                </a:cubicBezTo>
                <a:close/>
                <a:moveTo>
                  <a:pt x="851297" y="346770"/>
                </a:moveTo>
                <a:cubicBezTo>
                  <a:pt x="853033" y="346770"/>
                  <a:pt x="857002" y="347762"/>
                  <a:pt x="863203" y="349746"/>
                </a:cubicBezTo>
                <a:cubicBezTo>
                  <a:pt x="865683" y="349746"/>
                  <a:pt x="871637" y="348754"/>
                  <a:pt x="881062" y="346770"/>
                </a:cubicBezTo>
                <a:cubicBezTo>
                  <a:pt x="897929" y="347762"/>
                  <a:pt x="906363" y="350242"/>
                  <a:pt x="906363" y="354211"/>
                </a:cubicBezTo>
                <a:lnTo>
                  <a:pt x="906363" y="357188"/>
                </a:lnTo>
                <a:cubicBezTo>
                  <a:pt x="906363" y="361156"/>
                  <a:pt x="905867" y="363141"/>
                  <a:pt x="904875" y="363141"/>
                </a:cubicBezTo>
                <a:lnTo>
                  <a:pt x="906363" y="373559"/>
                </a:lnTo>
                <a:lnTo>
                  <a:pt x="906363" y="404813"/>
                </a:lnTo>
                <a:cubicBezTo>
                  <a:pt x="906363" y="422672"/>
                  <a:pt x="902890" y="431602"/>
                  <a:pt x="895945" y="431602"/>
                </a:cubicBezTo>
                <a:cubicBezTo>
                  <a:pt x="870644" y="433586"/>
                  <a:pt x="855762" y="434578"/>
                  <a:pt x="851297" y="434578"/>
                </a:cubicBezTo>
                <a:lnTo>
                  <a:pt x="846832" y="434578"/>
                </a:lnTo>
                <a:cubicBezTo>
                  <a:pt x="838894" y="433834"/>
                  <a:pt x="834926" y="430361"/>
                  <a:pt x="834926" y="424160"/>
                </a:cubicBezTo>
                <a:cubicBezTo>
                  <a:pt x="836910" y="417711"/>
                  <a:pt x="837902" y="413742"/>
                  <a:pt x="837902" y="412254"/>
                </a:cubicBezTo>
                <a:lnTo>
                  <a:pt x="836414" y="398859"/>
                </a:lnTo>
                <a:lnTo>
                  <a:pt x="837902" y="388441"/>
                </a:lnTo>
                <a:cubicBezTo>
                  <a:pt x="834926" y="381248"/>
                  <a:pt x="833437" y="376783"/>
                  <a:pt x="833437" y="375047"/>
                </a:cubicBezTo>
                <a:cubicBezTo>
                  <a:pt x="833437" y="356195"/>
                  <a:pt x="839390" y="346770"/>
                  <a:pt x="851297" y="346770"/>
                </a:cubicBezTo>
                <a:close/>
                <a:moveTo>
                  <a:pt x="4055269" y="275332"/>
                </a:moveTo>
                <a:cubicBezTo>
                  <a:pt x="4061718" y="277317"/>
                  <a:pt x="4066182" y="278309"/>
                  <a:pt x="4068663" y="278309"/>
                </a:cubicBezTo>
                <a:lnTo>
                  <a:pt x="4071640" y="278309"/>
                </a:lnTo>
                <a:lnTo>
                  <a:pt x="4082058" y="275332"/>
                </a:lnTo>
                <a:cubicBezTo>
                  <a:pt x="4098925" y="277317"/>
                  <a:pt x="4110335" y="278309"/>
                  <a:pt x="4116288" y="278309"/>
                </a:cubicBezTo>
                <a:lnTo>
                  <a:pt x="4125218" y="278309"/>
                </a:lnTo>
                <a:cubicBezTo>
                  <a:pt x="4127202" y="278309"/>
                  <a:pt x="4128194" y="279797"/>
                  <a:pt x="4128194" y="282774"/>
                </a:cubicBezTo>
                <a:cubicBezTo>
                  <a:pt x="4128194" y="286494"/>
                  <a:pt x="4127699" y="298897"/>
                  <a:pt x="4126706" y="319981"/>
                </a:cubicBezTo>
                <a:lnTo>
                  <a:pt x="4128194" y="325934"/>
                </a:lnTo>
                <a:lnTo>
                  <a:pt x="4126706" y="333375"/>
                </a:lnTo>
                <a:cubicBezTo>
                  <a:pt x="4126706" y="349746"/>
                  <a:pt x="4131171" y="361156"/>
                  <a:pt x="4140101" y="367606"/>
                </a:cubicBezTo>
                <a:lnTo>
                  <a:pt x="4146054" y="382488"/>
                </a:lnTo>
                <a:cubicBezTo>
                  <a:pt x="4144070" y="389930"/>
                  <a:pt x="4143077" y="394395"/>
                  <a:pt x="4143077" y="395883"/>
                </a:cubicBezTo>
                <a:cubicBezTo>
                  <a:pt x="4143077" y="397619"/>
                  <a:pt x="4144070" y="400596"/>
                  <a:pt x="4146054" y="404813"/>
                </a:cubicBezTo>
                <a:cubicBezTo>
                  <a:pt x="4144566" y="424656"/>
                  <a:pt x="4139605" y="434578"/>
                  <a:pt x="4131171" y="434578"/>
                </a:cubicBezTo>
                <a:lnTo>
                  <a:pt x="4129683" y="434578"/>
                </a:lnTo>
                <a:cubicBezTo>
                  <a:pt x="4097189" y="428625"/>
                  <a:pt x="4077345" y="422176"/>
                  <a:pt x="4070152" y="415231"/>
                </a:cubicBezTo>
                <a:cubicBezTo>
                  <a:pt x="4055517" y="408533"/>
                  <a:pt x="4045099" y="398611"/>
                  <a:pt x="4038898" y="385465"/>
                </a:cubicBezTo>
                <a:cubicBezTo>
                  <a:pt x="4036169" y="385465"/>
                  <a:pt x="4033689" y="377527"/>
                  <a:pt x="4031456" y="361652"/>
                </a:cubicBezTo>
                <a:cubicBezTo>
                  <a:pt x="4028728" y="359668"/>
                  <a:pt x="4026743" y="342801"/>
                  <a:pt x="4025503" y="311051"/>
                </a:cubicBezTo>
                <a:cubicBezTo>
                  <a:pt x="4026496" y="298649"/>
                  <a:pt x="4026992" y="292199"/>
                  <a:pt x="4026992" y="291703"/>
                </a:cubicBezTo>
                <a:cubicBezTo>
                  <a:pt x="4025007" y="286742"/>
                  <a:pt x="4024015" y="283270"/>
                  <a:pt x="4024015" y="281285"/>
                </a:cubicBezTo>
                <a:cubicBezTo>
                  <a:pt x="4026992" y="277317"/>
                  <a:pt x="4037410" y="275332"/>
                  <a:pt x="4055269" y="275332"/>
                </a:cubicBezTo>
                <a:close/>
                <a:moveTo>
                  <a:pt x="1626394" y="275332"/>
                </a:moveTo>
                <a:cubicBezTo>
                  <a:pt x="1632843" y="277317"/>
                  <a:pt x="1637308" y="278309"/>
                  <a:pt x="1639788" y="278309"/>
                </a:cubicBezTo>
                <a:lnTo>
                  <a:pt x="1642765" y="278309"/>
                </a:lnTo>
                <a:lnTo>
                  <a:pt x="1653183" y="275332"/>
                </a:lnTo>
                <a:cubicBezTo>
                  <a:pt x="1670050" y="277317"/>
                  <a:pt x="1681460" y="278309"/>
                  <a:pt x="1687413" y="278309"/>
                </a:cubicBezTo>
                <a:lnTo>
                  <a:pt x="1696343" y="278309"/>
                </a:lnTo>
                <a:cubicBezTo>
                  <a:pt x="1698327" y="278309"/>
                  <a:pt x="1699320" y="279797"/>
                  <a:pt x="1699320" y="282774"/>
                </a:cubicBezTo>
                <a:cubicBezTo>
                  <a:pt x="1699320" y="286494"/>
                  <a:pt x="1698824" y="298897"/>
                  <a:pt x="1697831" y="319981"/>
                </a:cubicBezTo>
                <a:lnTo>
                  <a:pt x="1699320" y="325934"/>
                </a:lnTo>
                <a:lnTo>
                  <a:pt x="1697831" y="333375"/>
                </a:lnTo>
                <a:cubicBezTo>
                  <a:pt x="1697831" y="349746"/>
                  <a:pt x="1702296" y="361156"/>
                  <a:pt x="1711226" y="367606"/>
                </a:cubicBezTo>
                <a:lnTo>
                  <a:pt x="1717179" y="382488"/>
                </a:lnTo>
                <a:cubicBezTo>
                  <a:pt x="1715195" y="389930"/>
                  <a:pt x="1714202" y="394395"/>
                  <a:pt x="1714202" y="395883"/>
                </a:cubicBezTo>
                <a:cubicBezTo>
                  <a:pt x="1714202" y="397619"/>
                  <a:pt x="1715195" y="400596"/>
                  <a:pt x="1717179" y="404813"/>
                </a:cubicBezTo>
                <a:cubicBezTo>
                  <a:pt x="1715691" y="424656"/>
                  <a:pt x="1710730" y="434578"/>
                  <a:pt x="1702296" y="434578"/>
                </a:cubicBezTo>
                <a:lnTo>
                  <a:pt x="1700808" y="434578"/>
                </a:lnTo>
                <a:cubicBezTo>
                  <a:pt x="1668314" y="428625"/>
                  <a:pt x="1648470" y="422176"/>
                  <a:pt x="1641277" y="415231"/>
                </a:cubicBezTo>
                <a:cubicBezTo>
                  <a:pt x="1626642" y="408533"/>
                  <a:pt x="1616224" y="398611"/>
                  <a:pt x="1610023" y="385465"/>
                </a:cubicBezTo>
                <a:cubicBezTo>
                  <a:pt x="1607294" y="385465"/>
                  <a:pt x="1604814" y="377527"/>
                  <a:pt x="1602581" y="361652"/>
                </a:cubicBezTo>
                <a:cubicBezTo>
                  <a:pt x="1599853" y="359668"/>
                  <a:pt x="1597868" y="342801"/>
                  <a:pt x="1596628" y="311051"/>
                </a:cubicBezTo>
                <a:cubicBezTo>
                  <a:pt x="1597621" y="298649"/>
                  <a:pt x="1598117" y="292199"/>
                  <a:pt x="1598117" y="291703"/>
                </a:cubicBezTo>
                <a:cubicBezTo>
                  <a:pt x="1596132" y="286742"/>
                  <a:pt x="1595140" y="283270"/>
                  <a:pt x="1595140" y="281285"/>
                </a:cubicBezTo>
                <a:cubicBezTo>
                  <a:pt x="1598117" y="277317"/>
                  <a:pt x="1608535" y="275332"/>
                  <a:pt x="1626394" y="275332"/>
                </a:cubicBezTo>
                <a:close/>
                <a:moveTo>
                  <a:pt x="1045369" y="275332"/>
                </a:moveTo>
                <a:cubicBezTo>
                  <a:pt x="1051818" y="277317"/>
                  <a:pt x="1056283" y="278309"/>
                  <a:pt x="1058763" y="278309"/>
                </a:cubicBezTo>
                <a:lnTo>
                  <a:pt x="1061740" y="278309"/>
                </a:lnTo>
                <a:lnTo>
                  <a:pt x="1072158" y="275332"/>
                </a:lnTo>
                <a:cubicBezTo>
                  <a:pt x="1089025" y="277317"/>
                  <a:pt x="1100435" y="278309"/>
                  <a:pt x="1106388" y="278309"/>
                </a:cubicBezTo>
                <a:lnTo>
                  <a:pt x="1115318" y="278309"/>
                </a:lnTo>
                <a:cubicBezTo>
                  <a:pt x="1117302" y="278309"/>
                  <a:pt x="1118294" y="279797"/>
                  <a:pt x="1118294" y="282774"/>
                </a:cubicBezTo>
                <a:cubicBezTo>
                  <a:pt x="1118294" y="286494"/>
                  <a:pt x="1117798" y="298897"/>
                  <a:pt x="1116806" y="319981"/>
                </a:cubicBezTo>
                <a:lnTo>
                  <a:pt x="1118294" y="325934"/>
                </a:lnTo>
                <a:lnTo>
                  <a:pt x="1116806" y="333375"/>
                </a:lnTo>
                <a:cubicBezTo>
                  <a:pt x="1116806" y="349746"/>
                  <a:pt x="1121271" y="361156"/>
                  <a:pt x="1130201" y="367606"/>
                </a:cubicBezTo>
                <a:lnTo>
                  <a:pt x="1136154" y="382488"/>
                </a:lnTo>
                <a:cubicBezTo>
                  <a:pt x="1134169" y="389930"/>
                  <a:pt x="1133177" y="394395"/>
                  <a:pt x="1133177" y="395883"/>
                </a:cubicBezTo>
                <a:cubicBezTo>
                  <a:pt x="1133177" y="397619"/>
                  <a:pt x="1134169" y="400596"/>
                  <a:pt x="1136154" y="404813"/>
                </a:cubicBezTo>
                <a:cubicBezTo>
                  <a:pt x="1134665" y="424656"/>
                  <a:pt x="1129704" y="434578"/>
                  <a:pt x="1121271" y="434578"/>
                </a:cubicBezTo>
                <a:lnTo>
                  <a:pt x="1119783" y="434578"/>
                </a:lnTo>
                <a:cubicBezTo>
                  <a:pt x="1087288" y="428625"/>
                  <a:pt x="1067445" y="422176"/>
                  <a:pt x="1060251" y="415231"/>
                </a:cubicBezTo>
                <a:cubicBezTo>
                  <a:pt x="1045617" y="408533"/>
                  <a:pt x="1035199" y="398611"/>
                  <a:pt x="1028997" y="385465"/>
                </a:cubicBezTo>
                <a:cubicBezTo>
                  <a:pt x="1026269" y="385465"/>
                  <a:pt x="1023788" y="377527"/>
                  <a:pt x="1021556" y="361652"/>
                </a:cubicBezTo>
                <a:cubicBezTo>
                  <a:pt x="1018827" y="359668"/>
                  <a:pt x="1016843" y="342801"/>
                  <a:pt x="1015603" y="311051"/>
                </a:cubicBezTo>
                <a:cubicBezTo>
                  <a:pt x="1016595" y="298649"/>
                  <a:pt x="1017091" y="292199"/>
                  <a:pt x="1017091" y="291703"/>
                </a:cubicBezTo>
                <a:cubicBezTo>
                  <a:pt x="1015107" y="286742"/>
                  <a:pt x="1014115" y="283270"/>
                  <a:pt x="1014115" y="281285"/>
                </a:cubicBezTo>
                <a:cubicBezTo>
                  <a:pt x="1017091" y="277317"/>
                  <a:pt x="1027509" y="275332"/>
                  <a:pt x="1045369" y="275332"/>
                </a:cubicBezTo>
                <a:close/>
                <a:moveTo>
                  <a:pt x="4508004" y="177106"/>
                </a:moveTo>
                <a:lnTo>
                  <a:pt x="4515446" y="177106"/>
                </a:lnTo>
                <a:cubicBezTo>
                  <a:pt x="4516438" y="177106"/>
                  <a:pt x="4516934" y="177602"/>
                  <a:pt x="4516934" y="178594"/>
                </a:cubicBezTo>
                <a:lnTo>
                  <a:pt x="4519910" y="177106"/>
                </a:lnTo>
                <a:lnTo>
                  <a:pt x="4557117" y="177106"/>
                </a:lnTo>
                <a:cubicBezTo>
                  <a:pt x="4558606" y="177106"/>
                  <a:pt x="4560094" y="178594"/>
                  <a:pt x="4561582" y="181570"/>
                </a:cubicBezTo>
                <a:lnTo>
                  <a:pt x="4561582" y="191988"/>
                </a:lnTo>
                <a:cubicBezTo>
                  <a:pt x="4561582" y="203647"/>
                  <a:pt x="4562078" y="215553"/>
                  <a:pt x="4563070" y="227707"/>
                </a:cubicBezTo>
                <a:cubicBezTo>
                  <a:pt x="4561830" y="246559"/>
                  <a:pt x="4558854" y="255984"/>
                  <a:pt x="4554140" y="255984"/>
                </a:cubicBezTo>
                <a:lnTo>
                  <a:pt x="4522886" y="255984"/>
                </a:lnTo>
                <a:cubicBezTo>
                  <a:pt x="4509988" y="255984"/>
                  <a:pt x="4503539" y="252512"/>
                  <a:pt x="4503539" y="245566"/>
                </a:cubicBezTo>
                <a:cubicBezTo>
                  <a:pt x="4502546" y="237133"/>
                  <a:pt x="4502051" y="230684"/>
                  <a:pt x="4502051" y="226219"/>
                </a:cubicBezTo>
                <a:cubicBezTo>
                  <a:pt x="4502051" y="220018"/>
                  <a:pt x="4503043" y="207119"/>
                  <a:pt x="4505028" y="187524"/>
                </a:cubicBezTo>
                <a:cubicBezTo>
                  <a:pt x="4504035" y="185539"/>
                  <a:pt x="4503539" y="184051"/>
                  <a:pt x="4503539" y="183059"/>
                </a:cubicBezTo>
                <a:cubicBezTo>
                  <a:pt x="4505028" y="179090"/>
                  <a:pt x="4506516" y="177106"/>
                  <a:pt x="4508004" y="177106"/>
                </a:cubicBezTo>
                <a:close/>
                <a:moveTo>
                  <a:pt x="3498354" y="177106"/>
                </a:moveTo>
                <a:lnTo>
                  <a:pt x="3505795" y="177106"/>
                </a:lnTo>
                <a:cubicBezTo>
                  <a:pt x="3506788" y="177106"/>
                  <a:pt x="3507284" y="177602"/>
                  <a:pt x="3507284" y="178594"/>
                </a:cubicBezTo>
                <a:lnTo>
                  <a:pt x="3510260" y="177106"/>
                </a:lnTo>
                <a:lnTo>
                  <a:pt x="3547467" y="177106"/>
                </a:lnTo>
                <a:cubicBezTo>
                  <a:pt x="3548956" y="177106"/>
                  <a:pt x="3550444" y="178594"/>
                  <a:pt x="3551932" y="181570"/>
                </a:cubicBezTo>
                <a:lnTo>
                  <a:pt x="3551932" y="191988"/>
                </a:lnTo>
                <a:cubicBezTo>
                  <a:pt x="3551932" y="203647"/>
                  <a:pt x="3552428" y="215553"/>
                  <a:pt x="3553420" y="227707"/>
                </a:cubicBezTo>
                <a:cubicBezTo>
                  <a:pt x="3552180" y="246559"/>
                  <a:pt x="3549204" y="255984"/>
                  <a:pt x="3544490" y="255984"/>
                </a:cubicBezTo>
                <a:lnTo>
                  <a:pt x="3513237" y="255984"/>
                </a:lnTo>
                <a:cubicBezTo>
                  <a:pt x="3500338" y="255984"/>
                  <a:pt x="3493889" y="252512"/>
                  <a:pt x="3493889" y="245566"/>
                </a:cubicBezTo>
                <a:cubicBezTo>
                  <a:pt x="3492897" y="237133"/>
                  <a:pt x="3492401" y="230684"/>
                  <a:pt x="3492401" y="226219"/>
                </a:cubicBezTo>
                <a:cubicBezTo>
                  <a:pt x="3492401" y="220018"/>
                  <a:pt x="3493393" y="207119"/>
                  <a:pt x="3495377" y="187524"/>
                </a:cubicBezTo>
                <a:cubicBezTo>
                  <a:pt x="3494385" y="185539"/>
                  <a:pt x="3493889" y="184051"/>
                  <a:pt x="3493889" y="183059"/>
                </a:cubicBezTo>
                <a:cubicBezTo>
                  <a:pt x="3495377" y="179090"/>
                  <a:pt x="3496866" y="177106"/>
                  <a:pt x="3498354" y="177106"/>
                </a:cubicBezTo>
                <a:close/>
                <a:moveTo>
                  <a:pt x="3220938" y="177106"/>
                </a:moveTo>
                <a:lnTo>
                  <a:pt x="3249216" y="177106"/>
                </a:lnTo>
                <a:cubicBezTo>
                  <a:pt x="3250704" y="177106"/>
                  <a:pt x="3252688" y="179586"/>
                  <a:pt x="3255169" y="184547"/>
                </a:cubicBezTo>
                <a:cubicBezTo>
                  <a:pt x="3254177" y="190004"/>
                  <a:pt x="3253680" y="193973"/>
                  <a:pt x="3253680" y="196453"/>
                </a:cubicBezTo>
                <a:cubicBezTo>
                  <a:pt x="3253680" y="206375"/>
                  <a:pt x="3254177" y="218281"/>
                  <a:pt x="3255169" y="232172"/>
                </a:cubicBezTo>
                <a:cubicBezTo>
                  <a:pt x="3253432" y="248047"/>
                  <a:pt x="3250456" y="255984"/>
                  <a:pt x="3246239" y="255984"/>
                </a:cubicBezTo>
                <a:lnTo>
                  <a:pt x="3209032" y="255984"/>
                </a:lnTo>
                <a:cubicBezTo>
                  <a:pt x="3200102" y="255984"/>
                  <a:pt x="3195638" y="250031"/>
                  <a:pt x="3195638" y="238125"/>
                </a:cubicBezTo>
                <a:cubicBezTo>
                  <a:pt x="3195638" y="233908"/>
                  <a:pt x="3196134" y="228451"/>
                  <a:pt x="3197126" y="221754"/>
                </a:cubicBezTo>
                <a:lnTo>
                  <a:pt x="3195638" y="215801"/>
                </a:lnTo>
                <a:lnTo>
                  <a:pt x="3198614" y="190500"/>
                </a:lnTo>
                <a:cubicBezTo>
                  <a:pt x="3197622" y="186531"/>
                  <a:pt x="3197126" y="183059"/>
                  <a:pt x="3197126" y="180082"/>
                </a:cubicBezTo>
                <a:cubicBezTo>
                  <a:pt x="3201343" y="178098"/>
                  <a:pt x="3209280" y="177106"/>
                  <a:pt x="3220938" y="177106"/>
                </a:cubicBezTo>
                <a:close/>
                <a:moveTo>
                  <a:pt x="2898279" y="177106"/>
                </a:moveTo>
                <a:lnTo>
                  <a:pt x="2905720" y="177106"/>
                </a:lnTo>
                <a:cubicBezTo>
                  <a:pt x="2906713" y="177106"/>
                  <a:pt x="2907208" y="177602"/>
                  <a:pt x="2907208" y="178594"/>
                </a:cubicBezTo>
                <a:lnTo>
                  <a:pt x="2910185" y="177106"/>
                </a:lnTo>
                <a:lnTo>
                  <a:pt x="2947392" y="177106"/>
                </a:lnTo>
                <a:cubicBezTo>
                  <a:pt x="2948880" y="177106"/>
                  <a:pt x="2950369" y="178594"/>
                  <a:pt x="2951857" y="181570"/>
                </a:cubicBezTo>
                <a:lnTo>
                  <a:pt x="2951857" y="191988"/>
                </a:lnTo>
                <a:cubicBezTo>
                  <a:pt x="2951857" y="203647"/>
                  <a:pt x="2952353" y="215553"/>
                  <a:pt x="2953345" y="227707"/>
                </a:cubicBezTo>
                <a:cubicBezTo>
                  <a:pt x="2952105" y="246559"/>
                  <a:pt x="2949129" y="255984"/>
                  <a:pt x="2944416" y="255984"/>
                </a:cubicBezTo>
                <a:lnTo>
                  <a:pt x="2913162" y="255984"/>
                </a:lnTo>
                <a:cubicBezTo>
                  <a:pt x="2900264" y="255984"/>
                  <a:pt x="2893814" y="252512"/>
                  <a:pt x="2893814" y="245566"/>
                </a:cubicBezTo>
                <a:cubicBezTo>
                  <a:pt x="2892822" y="237133"/>
                  <a:pt x="2892326" y="230684"/>
                  <a:pt x="2892326" y="226219"/>
                </a:cubicBezTo>
                <a:cubicBezTo>
                  <a:pt x="2892326" y="220018"/>
                  <a:pt x="2893318" y="207119"/>
                  <a:pt x="2895302" y="187524"/>
                </a:cubicBezTo>
                <a:cubicBezTo>
                  <a:pt x="2894310" y="185539"/>
                  <a:pt x="2893814" y="184051"/>
                  <a:pt x="2893814" y="183059"/>
                </a:cubicBezTo>
                <a:cubicBezTo>
                  <a:pt x="2895302" y="179090"/>
                  <a:pt x="2896790" y="177106"/>
                  <a:pt x="2898279" y="177106"/>
                </a:cubicBezTo>
                <a:close/>
                <a:moveTo>
                  <a:pt x="840879" y="177106"/>
                </a:moveTo>
                <a:lnTo>
                  <a:pt x="848320" y="177106"/>
                </a:lnTo>
                <a:cubicBezTo>
                  <a:pt x="849312" y="177106"/>
                  <a:pt x="849808" y="177602"/>
                  <a:pt x="849808" y="178594"/>
                </a:cubicBezTo>
                <a:lnTo>
                  <a:pt x="852785" y="177106"/>
                </a:lnTo>
                <a:lnTo>
                  <a:pt x="889992" y="177106"/>
                </a:lnTo>
                <a:cubicBezTo>
                  <a:pt x="891480" y="177106"/>
                  <a:pt x="892969" y="178594"/>
                  <a:pt x="894457" y="181570"/>
                </a:cubicBezTo>
                <a:lnTo>
                  <a:pt x="894457" y="191988"/>
                </a:lnTo>
                <a:cubicBezTo>
                  <a:pt x="894457" y="203647"/>
                  <a:pt x="894953" y="215553"/>
                  <a:pt x="895945" y="227707"/>
                </a:cubicBezTo>
                <a:cubicBezTo>
                  <a:pt x="894705" y="246559"/>
                  <a:pt x="891728" y="255984"/>
                  <a:pt x="887015" y="255984"/>
                </a:cubicBezTo>
                <a:lnTo>
                  <a:pt x="855762" y="255984"/>
                </a:lnTo>
                <a:cubicBezTo>
                  <a:pt x="842863" y="255984"/>
                  <a:pt x="836414" y="252512"/>
                  <a:pt x="836414" y="245566"/>
                </a:cubicBezTo>
                <a:cubicBezTo>
                  <a:pt x="835422" y="237133"/>
                  <a:pt x="834926" y="230684"/>
                  <a:pt x="834926" y="226219"/>
                </a:cubicBezTo>
                <a:cubicBezTo>
                  <a:pt x="834926" y="220018"/>
                  <a:pt x="835918" y="207119"/>
                  <a:pt x="837902" y="187524"/>
                </a:cubicBezTo>
                <a:cubicBezTo>
                  <a:pt x="836910" y="185539"/>
                  <a:pt x="836414" y="184051"/>
                  <a:pt x="836414" y="183059"/>
                </a:cubicBezTo>
                <a:cubicBezTo>
                  <a:pt x="837902" y="179090"/>
                  <a:pt x="839390" y="177106"/>
                  <a:pt x="840879" y="177106"/>
                </a:cubicBezTo>
                <a:close/>
                <a:moveTo>
                  <a:pt x="2548830" y="14882"/>
                </a:moveTo>
                <a:lnTo>
                  <a:pt x="2566690" y="14882"/>
                </a:lnTo>
                <a:cubicBezTo>
                  <a:pt x="2605633" y="18851"/>
                  <a:pt x="2627462" y="24804"/>
                  <a:pt x="2632174" y="32742"/>
                </a:cubicBezTo>
                <a:cubicBezTo>
                  <a:pt x="2645321" y="32742"/>
                  <a:pt x="2658715" y="50105"/>
                  <a:pt x="2672358" y="84832"/>
                </a:cubicBezTo>
                <a:cubicBezTo>
                  <a:pt x="2672358" y="87064"/>
                  <a:pt x="2671862" y="89048"/>
                  <a:pt x="2670870" y="90785"/>
                </a:cubicBezTo>
                <a:lnTo>
                  <a:pt x="2672358" y="105668"/>
                </a:lnTo>
                <a:lnTo>
                  <a:pt x="2670870" y="120550"/>
                </a:lnTo>
                <a:cubicBezTo>
                  <a:pt x="2672606" y="128240"/>
                  <a:pt x="2674094" y="141138"/>
                  <a:pt x="2675334" y="159246"/>
                </a:cubicBezTo>
                <a:cubicBezTo>
                  <a:pt x="2674342" y="161230"/>
                  <a:pt x="2673846" y="162718"/>
                  <a:pt x="2673846" y="163711"/>
                </a:cubicBezTo>
                <a:cubicBezTo>
                  <a:pt x="2673846" y="166688"/>
                  <a:pt x="2674342" y="170160"/>
                  <a:pt x="2675334" y="174129"/>
                </a:cubicBezTo>
                <a:cubicBezTo>
                  <a:pt x="2674342" y="185043"/>
                  <a:pt x="2673846" y="194965"/>
                  <a:pt x="2673846" y="203895"/>
                </a:cubicBezTo>
                <a:lnTo>
                  <a:pt x="2673846" y="215801"/>
                </a:lnTo>
                <a:cubicBezTo>
                  <a:pt x="2673846" y="220018"/>
                  <a:pt x="2674342" y="225475"/>
                  <a:pt x="2675334" y="232172"/>
                </a:cubicBezTo>
                <a:lnTo>
                  <a:pt x="2673846" y="235149"/>
                </a:lnTo>
                <a:lnTo>
                  <a:pt x="2675334" y="242590"/>
                </a:lnTo>
                <a:cubicBezTo>
                  <a:pt x="2674342" y="262434"/>
                  <a:pt x="2673350" y="275828"/>
                  <a:pt x="2672358" y="282774"/>
                </a:cubicBezTo>
                <a:cubicBezTo>
                  <a:pt x="2674342" y="287734"/>
                  <a:pt x="2675334" y="291703"/>
                  <a:pt x="2675334" y="294680"/>
                </a:cubicBezTo>
                <a:cubicBezTo>
                  <a:pt x="2673350" y="303361"/>
                  <a:pt x="2672358" y="309315"/>
                  <a:pt x="2672358" y="312539"/>
                </a:cubicBezTo>
                <a:cubicBezTo>
                  <a:pt x="2672358" y="317004"/>
                  <a:pt x="2672854" y="323453"/>
                  <a:pt x="2673846" y="331887"/>
                </a:cubicBezTo>
                <a:cubicBezTo>
                  <a:pt x="2672854" y="337344"/>
                  <a:pt x="2672358" y="341809"/>
                  <a:pt x="2672358" y="345281"/>
                </a:cubicBezTo>
                <a:lnTo>
                  <a:pt x="2673846" y="351234"/>
                </a:lnTo>
                <a:lnTo>
                  <a:pt x="2666405" y="392906"/>
                </a:lnTo>
                <a:cubicBezTo>
                  <a:pt x="2657723" y="408285"/>
                  <a:pt x="2645321" y="418703"/>
                  <a:pt x="2629198" y="424160"/>
                </a:cubicBezTo>
                <a:cubicBezTo>
                  <a:pt x="2620516" y="428129"/>
                  <a:pt x="2608610" y="431106"/>
                  <a:pt x="2593479" y="433090"/>
                </a:cubicBezTo>
                <a:cubicBezTo>
                  <a:pt x="2592487" y="433090"/>
                  <a:pt x="2590998" y="432594"/>
                  <a:pt x="2589014" y="431602"/>
                </a:cubicBezTo>
                <a:lnTo>
                  <a:pt x="2578596" y="433090"/>
                </a:lnTo>
                <a:cubicBezTo>
                  <a:pt x="2577108" y="433090"/>
                  <a:pt x="2570162" y="432594"/>
                  <a:pt x="2557760" y="431602"/>
                </a:cubicBezTo>
                <a:lnTo>
                  <a:pt x="2548830" y="433090"/>
                </a:lnTo>
                <a:cubicBezTo>
                  <a:pt x="2541885" y="430361"/>
                  <a:pt x="2538412" y="424904"/>
                  <a:pt x="2538412" y="416719"/>
                </a:cubicBezTo>
                <a:lnTo>
                  <a:pt x="2539901" y="398859"/>
                </a:lnTo>
                <a:cubicBezTo>
                  <a:pt x="2538909" y="393402"/>
                  <a:pt x="2538412" y="389434"/>
                  <a:pt x="2538412" y="386953"/>
                </a:cubicBezTo>
                <a:cubicBezTo>
                  <a:pt x="2540397" y="379512"/>
                  <a:pt x="2541389" y="375047"/>
                  <a:pt x="2541389" y="373559"/>
                </a:cubicBezTo>
                <a:cubicBezTo>
                  <a:pt x="2540397" y="368102"/>
                  <a:pt x="2539901" y="364133"/>
                  <a:pt x="2539901" y="361652"/>
                </a:cubicBezTo>
                <a:cubicBezTo>
                  <a:pt x="2554784" y="356443"/>
                  <a:pt x="2562225" y="348010"/>
                  <a:pt x="2562225" y="336352"/>
                </a:cubicBezTo>
                <a:cubicBezTo>
                  <a:pt x="2562225" y="335359"/>
                  <a:pt x="2562721" y="334863"/>
                  <a:pt x="2563713" y="334863"/>
                </a:cubicBezTo>
                <a:lnTo>
                  <a:pt x="2562225" y="328910"/>
                </a:lnTo>
                <a:cubicBezTo>
                  <a:pt x="2562225" y="325934"/>
                  <a:pt x="2563217" y="317004"/>
                  <a:pt x="2565202" y="302121"/>
                </a:cubicBezTo>
                <a:cubicBezTo>
                  <a:pt x="2564210" y="294928"/>
                  <a:pt x="2563217" y="290463"/>
                  <a:pt x="2562225" y="288727"/>
                </a:cubicBezTo>
                <a:cubicBezTo>
                  <a:pt x="2563217" y="280293"/>
                  <a:pt x="2563713" y="273348"/>
                  <a:pt x="2563713" y="267891"/>
                </a:cubicBezTo>
                <a:lnTo>
                  <a:pt x="2563713" y="258961"/>
                </a:lnTo>
                <a:cubicBezTo>
                  <a:pt x="2563713" y="253504"/>
                  <a:pt x="2563217" y="246559"/>
                  <a:pt x="2562225" y="238125"/>
                </a:cubicBezTo>
                <a:cubicBezTo>
                  <a:pt x="2563217" y="236141"/>
                  <a:pt x="2563713" y="234652"/>
                  <a:pt x="2563713" y="233660"/>
                </a:cubicBezTo>
                <a:lnTo>
                  <a:pt x="2562225" y="226219"/>
                </a:lnTo>
                <a:cubicBezTo>
                  <a:pt x="2564210" y="208856"/>
                  <a:pt x="2565202" y="198438"/>
                  <a:pt x="2565202" y="194965"/>
                </a:cubicBezTo>
                <a:cubicBezTo>
                  <a:pt x="2565202" y="193229"/>
                  <a:pt x="2564705" y="184299"/>
                  <a:pt x="2563713" y="168176"/>
                </a:cubicBezTo>
                <a:lnTo>
                  <a:pt x="2565202" y="157757"/>
                </a:lnTo>
                <a:lnTo>
                  <a:pt x="2562225" y="148828"/>
                </a:lnTo>
                <a:lnTo>
                  <a:pt x="2563713" y="141386"/>
                </a:lnTo>
                <a:cubicBezTo>
                  <a:pt x="2563713" y="138410"/>
                  <a:pt x="2563217" y="134937"/>
                  <a:pt x="2562225" y="130968"/>
                </a:cubicBezTo>
                <a:cubicBezTo>
                  <a:pt x="2563217" y="124519"/>
                  <a:pt x="2563713" y="118070"/>
                  <a:pt x="2563713" y="111621"/>
                </a:cubicBezTo>
                <a:lnTo>
                  <a:pt x="2563713" y="105668"/>
                </a:lnTo>
                <a:cubicBezTo>
                  <a:pt x="2563713" y="96490"/>
                  <a:pt x="2556272" y="88552"/>
                  <a:pt x="2541389" y="81855"/>
                </a:cubicBezTo>
                <a:cubicBezTo>
                  <a:pt x="2541389" y="80863"/>
                  <a:pt x="2540893" y="79375"/>
                  <a:pt x="2539901" y="77390"/>
                </a:cubicBezTo>
                <a:cubicBezTo>
                  <a:pt x="2540893" y="57547"/>
                  <a:pt x="2541389" y="42664"/>
                  <a:pt x="2541389" y="32742"/>
                </a:cubicBezTo>
                <a:cubicBezTo>
                  <a:pt x="2541389" y="31502"/>
                  <a:pt x="2540893" y="26541"/>
                  <a:pt x="2539901" y="17859"/>
                </a:cubicBezTo>
                <a:cubicBezTo>
                  <a:pt x="2543125" y="15875"/>
                  <a:pt x="2546102" y="14882"/>
                  <a:pt x="2548830" y="14882"/>
                </a:cubicBezTo>
                <a:close/>
                <a:moveTo>
                  <a:pt x="4391918" y="13394"/>
                </a:moveTo>
                <a:lnTo>
                  <a:pt x="4400848" y="14882"/>
                </a:lnTo>
                <a:cubicBezTo>
                  <a:pt x="4407545" y="13890"/>
                  <a:pt x="4413002" y="13394"/>
                  <a:pt x="4417219" y="13394"/>
                </a:cubicBezTo>
                <a:cubicBezTo>
                  <a:pt x="4418211" y="13394"/>
                  <a:pt x="4418707" y="13890"/>
                  <a:pt x="4418707" y="14882"/>
                </a:cubicBezTo>
                <a:lnTo>
                  <a:pt x="4426148" y="13394"/>
                </a:lnTo>
                <a:lnTo>
                  <a:pt x="4435078" y="13394"/>
                </a:lnTo>
                <a:cubicBezTo>
                  <a:pt x="4440287" y="13394"/>
                  <a:pt x="4444752" y="13890"/>
                  <a:pt x="4448472" y="14882"/>
                </a:cubicBezTo>
                <a:cubicBezTo>
                  <a:pt x="4453682" y="13890"/>
                  <a:pt x="4458642" y="13394"/>
                  <a:pt x="4463356" y="13394"/>
                </a:cubicBezTo>
                <a:lnTo>
                  <a:pt x="4487168" y="13394"/>
                </a:lnTo>
                <a:cubicBezTo>
                  <a:pt x="4488656" y="13394"/>
                  <a:pt x="4490640" y="15379"/>
                  <a:pt x="4493121" y="19347"/>
                </a:cubicBezTo>
                <a:lnTo>
                  <a:pt x="4493121" y="20836"/>
                </a:lnTo>
                <a:cubicBezTo>
                  <a:pt x="4493121" y="28773"/>
                  <a:pt x="4492625" y="38199"/>
                  <a:pt x="4491633" y="49113"/>
                </a:cubicBezTo>
                <a:cubicBezTo>
                  <a:pt x="4493617" y="53082"/>
                  <a:pt x="4494610" y="56058"/>
                  <a:pt x="4494610" y="58043"/>
                </a:cubicBezTo>
                <a:cubicBezTo>
                  <a:pt x="4492625" y="61267"/>
                  <a:pt x="4491633" y="64244"/>
                  <a:pt x="4491633" y="66972"/>
                </a:cubicBezTo>
                <a:cubicBezTo>
                  <a:pt x="4491633" y="75158"/>
                  <a:pt x="4492625" y="85576"/>
                  <a:pt x="4494610" y="98226"/>
                </a:cubicBezTo>
                <a:lnTo>
                  <a:pt x="4493121" y="104179"/>
                </a:lnTo>
                <a:cubicBezTo>
                  <a:pt x="4493121" y="105172"/>
                  <a:pt x="4493617" y="106660"/>
                  <a:pt x="4494610" y="108644"/>
                </a:cubicBezTo>
                <a:cubicBezTo>
                  <a:pt x="4493617" y="117078"/>
                  <a:pt x="4493121" y="124023"/>
                  <a:pt x="4493121" y="129480"/>
                </a:cubicBezTo>
                <a:lnTo>
                  <a:pt x="4493121" y="138410"/>
                </a:lnTo>
                <a:lnTo>
                  <a:pt x="4494610" y="147339"/>
                </a:lnTo>
                <a:cubicBezTo>
                  <a:pt x="4492625" y="152300"/>
                  <a:pt x="4491633" y="155773"/>
                  <a:pt x="4491633" y="157757"/>
                </a:cubicBezTo>
                <a:cubicBezTo>
                  <a:pt x="4493617" y="168176"/>
                  <a:pt x="4494610" y="173633"/>
                  <a:pt x="4494610" y="174129"/>
                </a:cubicBezTo>
                <a:cubicBezTo>
                  <a:pt x="4492625" y="180578"/>
                  <a:pt x="4491633" y="187027"/>
                  <a:pt x="4491633" y="193477"/>
                </a:cubicBezTo>
                <a:cubicBezTo>
                  <a:pt x="4491633" y="199430"/>
                  <a:pt x="4492625" y="208856"/>
                  <a:pt x="4494610" y="221754"/>
                </a:cubicBezTo>
                <a:cubicBezTo>
                  <a:pt x="4494610" y="222498"/>
                  <a:pt x="4494113" y="226467"/>
                  <a:pt x="4493121" y="233660"/>
                </a:cubicBezTo>
                <a:cubicBezTo>
                  <a:pt x="4493121" y="236637"/>
                  <a:pt x="4493617" y="238125"/>
                  <a:pt x="4494610" y="238125"/>
                </a:cubicBezTo>
                <a:lnTo>
                  <a:pt x="4493121" y="255984"/>
                </a:lnTo>
                <a:lnTo>
                  <a:pt x="4493121" y="284262"/>
                </a:lnTo>
                <a:cubicBezTo>
                  <a:pt x="4493121" y="290711"/>
                  <a:pt x="4492625" y="297160"/>
                  <a:pt x="4491633" y="303609"/>
                </a:cubicBezTo>
                <a:cubicBezTo>
                  <a:pt x="4493617" y="316508"/>
                  <a:pt x="4494610" y="325934"/>
                  <a:pt x="4494610" y="331887"/>
                </a:cubicBezTo>
                <a:lnTo>
                  <a:pt x="4493121" y="334863"/>
                </a:lnTo>
                <a:cubicBezTo>
                  <a:pt x="4494113" y="336600"/>
                  <a:pt x="4494610" y="338584"/>
                  <a:pt x="4494610" y="340816"/>
                </a:cubicBezTo>
                <a:cubicBezTo>
                  <a:pt x="4494610" y="345777"/>
                  <a:pt x="4493617" y="351731"/>
                  <a:pt x="4491633" y="358676"/>
                </a:cubicBezTo>
                <a:cubicBezTo>
                  <a:pt x="4493617" y="362397"/>
                  <a:pt x="4494610" y="366365"/>
                  <a:pt x="4494610" y="370582"/>
                </a:cubicBezTo>
                <a:lnTo>
                  <a:pt x="4494610" y="385465"/>
                </a:lnTo>
                <a:cubicBezTo>
                  <a:pt x="4494610" y="390426"/>
                  <a:pt x="4493617" y="396379"/>
                  <a:pt x="4491633" y="403324"/>
                </a:cubicBezTo>
                <a:cubicBezTo>
                  <a:pt x="4492625" y="412006"/>
                  <a:pt x="4493121" y="419447"/>
                  <a:pt x="4493121" y="425649"/>
                </a:cubicBezTo>
                <a:cubicBezTo>
                  <a:pt x="4493121" y="429121"/>
                  <a:pt x="4487664" y="431602"/>
                  <a:pt x="4476750" y="433090"/>
                </a:cubicBezTo>
                <a:lnTo>
                  <a:pt x="4463356" y="431602"/>
                </a:lnTo>
                <a:lnTo>
                  <a:pt x="4452938" y="433090"/>
                </a:lnTo>
                <a:cubicBezTo>
                  <a:pt x="4444256" y="432098"/>
                  <a:pt x="4438799" y="431602"/>
                  <a:pt x="4436566" y="431602"/>
                </a:cubicBezTo>
                <a:cubicBezTo>
                  <a:pt x="4410522" y="433586"/>
                  <a:pt x="4396631" y="434578"/>
                  <a:pt x="4394894" y="434578"/>
                </a:cubicBezTo>
                <a:cubicBezTo>
                  <a:pt x="4386957" y="434578"/>
                  <a:pt x="4382988" y="426641"/>
                  <a:pt x="4382988" y="410766"/>
                </a:cubicBezTo>
                <a:lnTo>
                  <a:pt x="4385965" y="369094"/>
                </a:lnTo>
                <a:lnTo>
                  <a:pt x="4384476" y="361652"/>
                </a:lnTo>
                <a:cubicBezTo>
                  <a:pt x="4385468" y="353219"/>
                  <a:pt x="4385965" y="346274"/>
                  <a:pt x="4385965" y="340816"/>
                </a:cubicBezTo>
                <a:cubicBezTo>
                  <a:pt x="4384228" y="336352"/>
                  <a:pt x="4382740" y="325438"/>
                  <a:pt x="4381500" y="308074"/>
                </a:cubicBezTo>
                <a:cubicBezTo>
                  <a:pt x="4382492" y="304354"/>
                  <a:pt x="4382988" y="299889"/>
                  <a:pt x="4382988" y="294680"/>
                </a:cubicBezTo>
                <a:lnTo>
                  <a:pt x="4381500" y="288727"/>
                </a:lnTo>
                <a:cubicBezTo>
                  <a:pt x="4383484" y="283518"/>
                  <a:pt x="4384476" y="278061"/>
                  <a:pt x="4384476" y="272356"/>
                </a:cubicBezTo>
                <a:cubicBezTo>
                  <a:pt x="4384476" y="270123"/>
                  <a:pt x="4383980" y="268139"/>
                  <a:pt x="4382988" y="266402"/>
                </a:cubicBezTo>
                <a:lnTo>
                  <a:pt x="4385965" y="239613"/>
                </a:lnTo>
                <a:lnTo>
                  <a:pt x="4384476" y="236637"/>
                </a:lnTo>
                <a:cubicBezTo>
                  <a:pt x="4384476" y="235893"/>
                  <a:pt x="4384972" y="232916"/>
                  <a:pt x="4385965" y="227707"/>
                </a:cubicBezTo>
                <a:cubicBezTo>
                  <a:pt x="4383980" y="210096"/>
                  <a:pt x="4382988" y="198686"/>
                  <a:pt x="4382988" y="193477"/>
                </a:cubicBezTo>
                <a:cubicBezTo>
                  <a:pt x="4382988" y="191492"/>
                  <a:pt x="4383980" y="185539"/>
                  <a:pt x="4385965" y="175617"/>
                </a:cubicBezTo>
                <a:lnTo>
                  <a:pt x="4382988" y="169664"/>
                </a:lnTo>
                <a:cubicBezTo>
                  <a:pt x="4384972" y="142627"/>
                  <a:pt x="4385965" y="120798"/>
                  <a:pt x="4385965" y="104179"/>
                </a:cubicBezTo>
                <a:cubicBezTo>
                  <a:pt x="4385965" y="101699"/>
                  <a:pt x="4384972" y="96242"/>
                  <a:pt x="4382988" y="87808"/>
                </a:cubicBezTo>
                <a:lnTo>
                  <a:pt x="4384476" y="74414"/>
                </a:lnTo>
                <a:cubicBezTo>
                  <a:pt x="4384476" y="72677"/>
                  <a:pt x="4383980" y="66724"/>
                  <a:pt x="4382988" y="56554"/>
                </a:cubicBezTo>
                <a:cubicBezTo>
                  <a:pt x="4384972" y="49609"/>
                  <a:pt x="4385965" y="43656"/>
                  <a:pt x="4385965" y="38695"/>
                </a:cubicBezTo>
                <a:cubicBezTo>
                  <a:pt x="4385965" y="37703"/>
                  <a:pt x="4384972" y="33734"/>
                  <a:pt x="4382988" y="26789"/>
                </a:cubicBezTo>
                <a:lnTo>
                  <a:pt x="4382988" y="25300"/>
                </a:lnTo>
                <a:cubicBezTo>
                  <a:pt x="4382988" y="19347"/>
                  <a:pt x="4385965" y="15379"/>
                  <a:pt x="4391918" y="13394"/>
                </a:cubicBezTo>
                <a:close/>
                <a:moveTo>
                  <a:pt x="3382268" y="13394"/>
                </a:moveTo>
                <a:lnTo>
                  <a:pt x="3391198" y="14882"/>
                </a:lnTo>
                <a:cubicBezTo>
                  <a:pt x="3397895" y="13890"/>
                  <a:pt x="3403352" y="13394"/>
                  <a:pt x="3407569" y="13394"/>
                </a:cubicBezTo>
                <a:cubicBezTo>
                  <a:pt x="3408561" y="13394"/>
                  <a:pt x="3409057" y="13890"/>
                  <a:pt x="3409057" y="14882"/>
                </a:cubicBezTo>
                <a:lnTo>
                  <a:pt x="3416498" y="13394"/>
                </a:lnTo>
                <a:lnTo>
                  <a:pt x="3425428" y="13394"/>
                </a:lnTo>
                <a:cubicBezTo>
                  <a:pt x="3430637" y="13394"/>
                  <a:pt x="3435102" y="13890"/>
                  <a:pt x="3438823" y="14882"/>
                </a:cubicBezTo>
                <a:cubicBezTo>
                  <a:pt x="3444032" y="13890"/>
                  <a:pt x="3448992" y="13394"/>
                  <a:pt x="3453706" y="13394"/>
                </a:cubicBezTo>
                <a:lnTo>
                  <a:pt x="3477518" y="13394"/>
                </a:lnTo>
                <a:cubicBezTo>
                  <a:pt x="3479006" y="13394"/>
                  <a:pt x="3480991" y="15379"/>
                  <a:pt x="3483471" y="19347"/>
                </a:cubicBezTo>
                <a:lnTo>
                  <a:pt x="3483471" y="20836"/>
                </a:lnTo>
                <a:cubicBezTo>
                  <a:pt x="3483471" y="28773"/>
                  <a:pt x="3482975" y="38199"/>
                  <a:pt x="3481983" y="49113"/>
                </a:cubicBezTo>
                <a:cubicBezTo>
                  <a:pt x="3483967" y="53082"/>
                  <a:pt x="3484960" y="56058"/>
                  <a:pt x="3484960" y="58043"/>
                </a:cubicBezTo>
                <a:cubicBezTo>
                  <a:pt x="3482975" y="61267"/>
                  <a:pt x="3481983" y="64244"/>
                  <a:pt x="3481983" y="66972"/>
                </a:cubicBezTo>
                <a:cubicBezTo>
                  <a:pt x="3481983" y="75158"/>
                  <a:pt x="3482975" y="85576"/>
                  <a:pt x="3484960" y="98226"/>
                </a:cubicBezTo>
                <a:lnTo>
                  <a:pt x="3483471" y="104179"/>
                </a:lnTo>
                <a:cubicBezTo>
                  <a:pt x="3483471" y="105172"/>
                  <a:pt x="3483967" y="106660"/>
                  <a:pt x="3484960" y="108644"/>
                </a:cubicBezTo>
                <a:cubicBezTo>
                  <a:pt x="3483967" y="117078"/>
                  <a:pt x="3483471" y="124023"/>
                  <a:pt x="3483471" y="129480"/>
                </a:cubicBezTo>
                <a:lnTo>
                  <a:pt x="3483471" y="138410"/>
                </a:lnTo>
                <a:lnTo>
                  <a:pt x="3484960" y="147339"/>
                </a:lnTo>
                <a:cubicBezTo>
                  <a:pt x="3482975" y="152300"/>
                  <a:pt x="3481983" y="155773"/>
                  <a:pt x="3481983" y="157757"/>
                </a:cubicBezTo>
                <a:cubicBezTo>
                  <a:pt x="3483967" y="168176"/>
                  <a:pt x="3484960" y="173633"/>
                  <a:pt x="3484960" y="174129"/>
                </a:cubicBezTo>
                <a:cubicBezTo>
                  <a:pt x="3482975" y="180578"/>
                  <a:pt x="3481983" y="187027"/>
                  <a:pt x="3481983" y="193477"/>
                </a:cubicBezTo>
                <a:cubicBezTo>
                  <a:pt x="3481983" y="199430"/>
                  <a:pt x="3482975" y="208856"/>
                  <a:pt x="3484960" y="221754"/>
                </a:cubicBezTo>
                <a:cubicBezTo>
                  <a:pt x="3484960" y="222498"/>
                  <a:pt x="3484464" y="226467"/>
                  <a:pt x="3483471" y="233660"/>
                </a:cubicBezTo>
                <a:cubicBezTo>
                  <a:pt x="3483471" y="236637"/>
                  <a:pt x="3483967" y="238125"/>
                  <a:pt x="3484960" y="238125"/>
                </a:cubicBezTo>
                <a:lnTo>
                  <a:pt x="3483471" y="255984"/>
                </a:lnTo>
                <a:lnTo>
                  <a:pt x="3483471" y="284262"/>
                </a:lnTo>
                <a:cubicBezTo>
                  <a:pt x="3483471" y="290711"/>
                  <a:pt x="3482975" y="297160"/>
                  <a:pt x="3481983" y="303609"/>
                </a:cubicBezTo>
                <a:cubicBezTo>
                  <a:pt x="3483967" y="316508"/>
                  <a:pt x="3484960" y="325934"/>
                  <a:pt x="3484960" y="331887"/>
                </a:cubicBezTo>
                <a:lnTo>
                  <a:pt x="3483471" y="334863"/>
                </a:lnTo>
                <a:cubicBezTo>
                  <a:pt x="3484464" y="336600"/>
                  <a:pt x="3484960" y="338584"/>
                  <a:pt x="3484960" y="340816"/>
                </a:cubicBezTo>
                <a:cubicBezTo>
                  <a:pt x="3484960" y="345777"/>
                  <a:pt x="3483967" y="351731"/>
                  <a:pt x="3481983" y="358676"/>
                </a:cubicBezTo>
                <a:cubicBezTo>
                  <a:pt x="3483967" y="362397"/>
                  <a:pt x="3484960" y="366365"/>
                  <a:pt x="3484960" y="370582"/>
                </a:cubicBezTo>
                <a:lnTo>
                  <a:pt x="3484960" y="385465"/>
                </a:lnTo>
                <a:cubicBezTo>
                  <a:pt x="3484960" y="390426"/>
                  <a:pt x="3483967" y="396379"/>
                  <a:pt x="3481983" y="403324"/>
                </a:cubicBezTo>
                <a:cubicBezTo>
                  <a:pt x="3482975" y="412006"/>
                  <a:pt x="3483471" y="419447"/>
                  <a:pt x="3483471" y="425649"/>
                </a:cubicBezTo>
                <a:cubicBezTo>
                  <a:pt x="3483471" y="429121"/>
                  <a:pt x="3478014" y="431602"/>
                  <a:pt x="3467100" y="433090"/>
                </a:cubicBezTo>
                <a:lnTo>
                  <a:pt x="3453706" y="431602"/>
                </a:lnTo>
                <a:lnTo>
                  <a:pt x="3443288" y="433090"/>
                </a:lnTo>
                <a:cubicBezTo>
                  <a:pt x="3434606" y="432098"/>
                  <a:pt x="3429149" y="431602"/>
                  <a:pt x="3426916" y="431602"/>
                </a:cubicBezTo>
                <a:cubicBezTo>
                  <a:pt x="3400872" y="433586"/>
                  <a:pt x="3386981" y="434578"/>
                  <a:pt x="3385244" y="434578"/>
                </a:cubicBezTo>
                <a:cubicBezTo>
                  <a:pt x="3377307" y="434578"/>
                  <a:pt x="3373338" y="426641"/>
                  <a:pt x="3373338" y="410766"/>
                </a:cubicBezTo>
                <a:lnTo>
                  <a:pt x="3376315" y="369094"/>
                </a:lnTo>
                <a:lnTo>
                  <a:pt x="3374826" y="361652"/>
                </a:lnTo>
                <a:cubicBezTo>
                  <a:pt x="3375819" y="353219"/>
                  <a:pt x="3376315" y="346274"/>
                  <a:pt x="3376315" y="340816"/>
                </a:cubicBezTo>
                <a:cubicBezTo>
                  <a:pt x="3374578" y="336352"/>
                  <a:pt x="3373090" y="325438"/>
                  <a:pt x="3371850" y="308074"/>
                </a:cubicBezTo>
                <a:cubicBezTo>
                  <a:pt x="3372842" y="304354"/>
                  <a:pt x="3373338" y="299889"/>
                  <a:pt x="3373338" y="294680"/>
                </a:cubicBezTo>
                <a:lnTo>
                  <a:pt x="3371850" y="288727"/>
                </a:lnTo>
                <a:cubicBezTo>
                  <a:pt x="3373834" y="283518"/>
                  <a:pt x="3374826" y="278061"/>
                  <a:pt x="3374826" y="272356"/>
                </a:cubicBezTo>
                <a:cubicBezTo>
                  <a:pt x="3374826" y="270123"/>
                  <a:pt x="3374331" y="268139"/>
                  <a:pt x="3373338" y="266402"/>
                </a:cubicBezTo>
                <a:lnTo>
                  <a:pt x="3376315" y="239613"/>
                </a:lnTo>
                <a:lnTo>
                  <a:pt x="3374826" y="236637"/>
                </a:lnTo>
                <a:cubicBezTo>
                  <a:pt x="3374826" y="235893"/>
                  <a:pt x="3375323" y="232916"/>
                  <a:pt x="3376315" y="227707"/>
                </a:cubicBezTo>
                <a:cubicBezTo>
                  <a:pt x="3374331" y="210096"/>
                  <a:pt x="3373338" y="198686"/>
                  <a:pt x="3373338" y="193477"/>
                </a:cubicBezTo>
                <a:cubicBezTo>
                  <a:pt x="3373338" y="191492"/>
                  <a:pt x="3374331" y="185539"/>
                  <a:pt x="3376315" y="175617"/>
                </a:cubicBezTo>
                <a:lnTo>
                  <a:pt x="3373338" y="169664"/>
                </a:lnTo>
                <a:cubicBezTo>
                  <a:pt x="3375323" y="142627"/>
                  <a:pt x="3376315" y="120798"/>
                  <a:pt x="3376315" y="104179"/>
                </a:cubicBezTo>
                <a:cubicBezTo>
                  <a:pt x="3376315" y="101699"/>
                  <a:pt x="3375323" y="96242"/>
                  <a:pt x="3373338" y="87808"/>
                </a:cubicBezTo>
                <a:lnTo>
                  <a:pt x="3374826" y="74414"/>
                </a:lnTo>
                <a:cubicBezTo>
                  <a:pt x="3374826" y="72677"/>
                  <a:pt x="3374331" y="66724"/>
                  <a:pt x="3373338" y="56554"/>
                </a:cubicBezTo>
                <a:cubicBezTo>
                  <a:pt x="3375323" y="49609"/>
                  <a:pt x="3376315" y="43656"/>
                  <a:pt x="3376315" y="38695"/>
                </a:cubicBezTo>
                <a:cubicBezTo>
                  <a:pt x="3376315" y="37703"/>
                  <a:pt x="3375323" y="33734"/>
                  <a:pt x="3373338" y="26789"/>
                </a:cubicBezTo>
                <a:lnTo>
                  <a:pt x="3373338" y="25300"/>
                </a:lnTo>
                <a:cubicBezTo>
                  <a:pt x="3373338" y="19347"/>
                  <a:pt x="3376315" y="15379"/>
                  <a:pt x="3382268" y="13394"/>
                </a:cubicBezTo>
                <a:close/>
                <a:moveTo>
                  <a:pt x="3106340" y="13394"/>
                </a:moveTo>
                <a:cubicBezTo>
                  <a:pt x="3107333" y="13394"/>
                  <a:pt x="3107829" y="13890"/>
                  <a:pt x="3107829" y="14882"/>
                </a:cubicBezTo>
                <a:lnTo>
                  <a:pt x="3115270" y="13394"/>
                </a:lnTo>
                <a:lnTo>
                  <a:pt x="3124200" y="13394"/>
                </a:lnTo>
                <a:cubicBezTo>
                  <a:pt x="3129409" y="13394"/>
                  <a:pt x="3133874" y="13890"/>
                  <a:pt x="3137594" y="14882"/>
                </a:cubicBezTo>
                <a:cubicBezTo>
                  <a:pt x="3142804" y="13890"/>
                  <a:pt x="3147764" y="13394"/>
                  <a:pt x="3152477" y="13394"/>
                </a:cubicBezTo>
                <a:lnTo>
                  <a:pt x="3176290" y="13394"/>
                </a:lnTo>
                <a:cubicBezTo>
                  <a:pt x="3184228" y="13394"/>
                  <a:pt x="3188196" y="20339"/>
                  <a:pt x="3188196" y="34230"/>
                </a:cubicBezTo>
                <a:cubicBezTo>
                  <a:pt x="3186212" y="39191"/>
                  <a:pt x="3185220" y="43160"/>
                  <a:pt x="3185220" y="46136"/>
                </a:cubicBezTo>
                <a:lnTo>
                  <a:pt x="3186708" y="55066"/>
                </a:lnTo>
                <a:cubicBezTo>
                  <a:pt x="3185716" y="63748"/>
                  <a:pt x="3185220" y="68709"/>
                  <a:pt x="3185220" y="69949"/>
                </a:cubicBezTo>
                <a:cubicBezTo>
                  <a:pt x="3185220" y="74662"/>
                  <a:pt x="3186212" y="89048"/>
                  <a:pt x="3188196" y="113109"/>
                </a:cubicBezTo>
                <a:cubicBezTo>
                  <a:pt x="3187204" y="122535"/>
                  <a:pt x="3186708" y="131961"/>
                  <a:pt x="3186708" y="141386"/>
                </a:cubicBezTo>
                <a:cubicBezTo>
                  <a:pt x="3186708" y="142379"/>
                  <a:pt x="3187204" y="143867"/>
                  <a:pt x="3188196" y="145851"/>
                </a:cubicBezTo>
                <a:cubicBezTo>
                  <a:pt x="3186212" y="149820"/>
                  <a:pt x="3185220" y="153293"/>
                  <a:pt x="3185220" y="156269"/>
                </a:cubicBezTo>
                <a:cubicBezTo>
                  <a:pt x="3187204" y="166192"/>
                  <a:pt x="3188196" y="172145"/>
                  <a:pt x="3188196" y="174129"/>
                </a:cubicBezTo>
                <a:cubicBezTo>
                  <a:pt x="3186212" y="183555"/>
                  <a:pt x="3185220" y="190996"/>
                  <a:pt x="3185220" y="196453"/>
                </a:cubicBezTo>
                <a:lnTo>
                  <a:pt x="3185220" y="197942"/>
                </a:lnTo>
                <a:cubicBezTo>
                  <a:pt x="3185220" y="201910"/>
                  <a:pt x="3186212" y="208359"/>
                  <a:pt x="3188196" y="217289"/>
                </a:cubicBezTo>
                <a:cubicBezTo>
                  <a:pt x="3187204" y="234404"/>
                  <a:pt x="3186708" y="244326"/>
                  <a:pt x="3186708" y="247055"/>
                </a:cubicBezTo>
                <a:cubicBezTo>
                  <a:pt x="3186708" y="249287"/>
                  <a:pt x="3187204" y="251272"/>
                  <a:pt x="3188196" y="253008"/>
                </a:cubicBezTo>
                <a:lnTo>
                  <a:pt x="3185220" y="302121"/>
                </a:lnTo>
                <a:cubicBezTo>
                  <a:pt x="3186460" y="315516"/>
                  <a:pt x="3187452" y="323453"/>
                  <a:pt x="3188196" y="325934"/>
                </a:cubicBezTo>
                <a:cubicBezTo>
                  <a:pt x="3187204" y="327670"/>
                  <a:pt x="3186708" y="330151"/>
                  <a:pt x="3186708" y="333375"/>
                </a:cubicBezTo>
                <a:cubicBezTo>
                  <a:pt x="3186708" y="335856"/>
                  <a:pt x="3187204" y="339824"/>
                  <a:pt x="3188196" y="345281"/>
                </a:cubicBezTo>
                <a:lnTo>
                  <a:pt x="3185220" y="357188"/>
                </a:lnTo>
                <a:cubicBezTo>
                  <a:pt x="3187204" y="360908"/>
                  <a:pt x="3188196" y="364877"/>
                  <a:pt x="3188196" y="369094"/>
                </a:cubicBezTo>
                <a:cubicBezTo>
                  <a:pt x="3188196" y="381496"/>
                  <a:pt x="3187204" y="393899"/>
                  <a:pt x="3185220" y="406301"/>
                </a:cubicBezTo>
                <a:cubicBezTo>
                  <a:pt x="3187204" y="417711"/>
                  <a:pt x="3188196" y="424656"/>
                  <a:pt x="3188196" y="427137"/>
                </a:cubicBezTo>
                <a:cubicBezTo>
                  <a:pt x="3186212" y="430361"/>
                  <a:pt x="3178274" y="432346"/>
                  <a:pt x="3164384" y="433090"/>
                </a:cubicBezTo>
                <a:cubicBezTo>
                  <a:pt x="3163640" y="433090"/>
                  <a:pt x="3159670" y="432594"/>
                  <a:pt x="3152477" y="431602"/>
                </a:cubicBezTo>
                <a:lnTo>
                  <a:pt x="3142060" y="433090"/>
                </a:lnTo>
                <a:cubicBezTo>
                  <a:pt x="3133378" y="432098"/>
                  <a:pt x="3127921" y="431602"/>
                  <a:pt x="3125688" y="431602"/>
                </a:cubicBezTo>
                <a:cubicBezTo>
                  <a:pt x="3123208" y="431602"/>
                  <a:pt x="3109814" y="432594"/>
                  <a:pt x="3085505" y="434578"/>
                </a:cubicBezTo>
                <a:cubicBezTo>
                  <a:pt x="3081040" y="432594"/>
                  <a:pt x="3078559" y="430609"/>
                  <a:pt x="3078063" y="428625"/>
                </a:cubicBezTo>
                <a:cubicBezTo>
                  <a:pt x="3078063" y="425649"/>
                  <a:pt x="3078559" y="424160"/>
                  <a:pt x="3079552" y="424160"/>
                </a:cubicBezTo>
                <a:lnTo>
                  <a:pt x="3076575" y="379512"/>
                </a:lnTo>
                <a:cubicBezTo>
                  <a:pt x="3078559" y="375791"/>
                  <a:pt x="3079552" y="371822"/>
                  <a:pt x="3079552" y="367606"/>
                </a:cubicBezTo>
                <a:lnTo>
                  <a:pt x="3076575" y="361652"/>
                </a:lnTo>
                <a:cubicBezTo>
                  <a:pt x="3076575" y="359172"/>
                  <a:pt x="3077567" y="353219"/>
                  <a:pt x="3079552" y="343793"/>
                </a:cubicBezTo>
                <a:cubicBezTo>
                  <a:pt x="3077567" y="336352"/>
                  <a:pt x="3076575" y="331391"/>
                  <a:pt x="3076575" y="328910"/>
                </a:cubicBezTo>
                <a:cubicBezTo>
                  <a:pt x="3076575" y="328166"/>
                  <a:pt x="3077071" y="325190"/>
                  <a:pt x="3078063" y="319981"/>
                </a:cubicBezTo>
                <a:lnTo>
                  <a:pt x="3076575" y="312539"/>
                </a:lnTo>
                <a:cubicBezTo>
                  <a:pt x="3076575" y="311795"/>
                  <a:pt x="3077071" y="308818"/>
                  <a:pt x="3078063" y="303609"/>
                </a:cubicBezTo>
                <a:cubicBezTo>
                  <a:pt x="3077071" y="298400"/>
                  <a:pt x="3076575" y="293440"/>
                  <a:pt x="3076575" y="288727"/>
                </a:cubicBezTo>
                <a:cubicBezTo>
                  <a:pt x="3078559" y="285502"/>
                  <a:pt x="3079552" y="282526"/>
                  <a:pt x="3079552" y="279797"/>
                </a:cubicBezTo>
                <a:lnTo>
                  <a:pt x="3079552" y="273844"/>
                </a:lnTo>
                <a:cubicBezTo>
                  <a:pt x="3079552" y="268883"/>
                  <a:pt x="3078559" y="266402"/>
                  <a:pt x="3076575" y="266402"/>
                </a:cubicBezTo>
                <a:cubicBezTo>
                  <a:pt x="3077567" y="253008"/>
                  <a:pt x="3078063" y="243086"/>
                  <a:pt x="3078063" y="236637"/>
                </a:cubicBezTo>
                <a:lnTo>
                  <a:pt x="3078063" y="221754"/>
                </a:lnTo>
                <a:cubicBezTo>
                  <a:pt x="3078063" y="218281"/>
                  <a:pt x="3078559" y="213817"/>
                  <a:pt x="3079552" y="208359"/>
                </a:cubicBezTo>
                <a:cubicBezTo>
                  <a:pt x="3077567" y="205135"/>
                  <a:pt x="3076575" y="202158"/>
                  <a:pt x="3076575" y="199430"/>
                </a:cubicBezTo>
                <a:lnTo>
                  <a:pt x="3076575" y="190500"/>
                </a:lnTo>
                <a:cubicBezTo>
                  <a:pt x="3076575" y="183555"/>
                  <a:pt x="3077567" y="178098"/>
                  <a:pt x="3079552" y="174129"/>
                </a:cubicBezTo>
                <a:cubicBezTo>
                  <a:pt x="3077567" y="170904"/>
                  <a:pt x="3076575" y="167928"/>
                  <a:pt x="3076575" y="165199"/>
                </a:cubicBezTo>
                <a:lnTo>
                  <a:pt x="3079552" y="154781"/>
                </a:lnTo>
                <a:cubicBezTo>
                  <a:pt x="3079552" y="153045"/>
                  <a:pt x="3078559" y="150068"/>
                  <a:pt x="3076575" y="145851"/>
                </a:cubicBezTo>
                <a:lnTo>
                  <a:pt x="3079552" y="126504"/>
                </a:lnTo>
                <a:lnTo>
                  <a:pt x="3076575" y="80367"/>
                </a:lnTo>
                <a:cubicBezTo>
                  <a:pt x="3077567" y="72181"/>
                  <a:pt x="3078559" y="67220"/>
                  <a:pt x="3079552" y="65484"/>
                </a:cubicBezTo>
                <a:cubicBezTo>
                  <a:pt x="3077567" y="61515"/>
                  <a:pt x="3076575" y="58539"/>
                  <a:pt x="3076575" y="56554"/>
                </a:cubicBezTo>
                <a:cubicBezTo>
                  <a:pt x="3078559" y="52834"/>
                  <a:pt x="3079552" y="48865"/>
                  <a:pt x="3079552" y="44648"/>
                </a:cubicBezTo>
                <a:lnTo>
                  <a:pt x="3079552" y="41672"/>
                </a:lnTo>
                <a:cubicBezTo>
                  <a:pt x="3079552" y="40431"/>
                  <a:pt x="3078559" y="34974"/>
                  <a:pt x="3076575" y="25300"/>
                </a:cubicBezTo>
                <a:lnTo>
                  <a:pt x="3076575" y="23812"/>
                </a:lnTo>
                <a:cubicBezTo>
                  <a:pt x="3076575" y="17859"/>
                  <a:pt x="3078559" y="14882"/>
                  <a:pt x="3082528" y="14882"/>
                </a:cubicBezTo>
                <a:close/>
                <a:moveTo>
                  <a:pt x="2782193" y="13394"/>
                </a:moveTo>
                <a:lnTo>
                  <a:pt x="2791123" y="14882"/>
                </a:lnTo>
                <a:cubicBezTo>
                  <a:pt x="2797820" y="13890"/>
                  <a:pt x="2803277" y="13394"/>
                  <a:pt x="2807494" y="13394"/>
                </a:cubicBezTo>
                <a:cubicBezTo>
                  <a:pt x="2808486" y="13394"/>
                  <a:pt x="2808982" y="13890"/>
                  <a:pt x="2808982" y="14882"/>
                </a:cubicBezTo>
                <a:lnTo>
                  <a:pt x="2816424" y="13394"/>
                </a:lnTo>
                <a:lnTo>
                  <a:pt x="2825353" y="13394"/>
                </a:lnTo>
                <a:cubicBezTo>
                  <a:pt x="2830562" y="13394"/>
                  <a:pt x="2835027" y="13890"/>
                  <a:pt x="2838748" y="14882"/>
                </a:cubicBezTo>
                <a:cubicBezTo>
                  <a:pt x="2843957" y="13890"/>
                  <a:pt x="2848918" y="13394"/>
                  <a:pt x="2853630" y="13394"/>
                </a:cubicBezTo>
                <a:lnTo>
                  <a:pt x="2877443" y="13394"/>
                </a:lnTo>
                <a:cubicBezTo>
                  <a:pt x="2878931" y="13394"/>
                  <a:pt x="2880916" y="15379"/>
                  <a:pt x="2883396" y="19347"/>
                </a:cubicBezTo>
                <a:lnTo>
                  <a:pt x="2883396" y="20836"/>
                </a:lnTo>
                <a:cubicBezTo>
                  <a:pt x="2883396" y="28773"/>
                  <a:pt x="2882900" y="38199"/>
                  <a:pt x="2881908" y="49113"/>
                </a:cubicBezTo>
                <a:cubicBezTo>
                  <a:pt x="2883892" y="53082"/>
                  <a:pt x="2884884" y="56058"/>
                  <a:pt x="2884884" y="58043"/>
                </a:cubicBezTo>
                <a:cubicBezTo>
                  <a:pt x="2882900" y="61267"/>
                  <a:pt x="2881908" y="64244"/>
                  <a:pt x="2881908" y="66972"/>
                </a:cubicBezTo>
                <a:cubicBezTo>
                  <a:pt x="2881908" y="75158"/>
                  <a:pt x="2882900" y="85576"/>
                  <a:pt x="2884884" y="98226"/>
                </a:cubicBezTo>
                <a:lnTo>
                  <a:pt x="2883396" y="104179"/>
                </a:lnTo>
                <a:cubicBezTo>
                  <a:pt x="2883396" y="105172"/>
                  <a:pt x="2883892" y="106660"/>
                  <a:pt x="2884884" y="108644"/>
                </a:cubicBezTo>
                <a:cubicBezTo>
                  <a:pt x="2883892" y="117078"/>
                  <a:pt x="2883396" y="124023"/>
                  <a:pt x="2883396" y="129480"/>
                </a:cubicBezTo>
                <a:lnTo>
                  <a:pt x="2883396" y="138410"/>
                </a:lnTo>
                <a:lnTo>
                  <a:pt x="2884884" y="147339"/>
                </a:lnTo>
                <a:cubicBezTo>
                  <a:pt x="2882900" y="152300"/>
                  <a:pt x="2881908" y="155773"/>
                  <a:pt x="2881908" y="157757"/>
                </a:cubicBezTo>
                <a:cubicBezTo>
                  <a:pt x="2883892" y="168176"/>
                  <a:pt x="2884884" y="173633"/>
                  <a:pt x="2884884" y="174129"/>
                </a:cubicBezTo>
                <a:cubicBezTo>
                  <a:pt x="2882900" y="180578"/>
                  <a:pt x="2881908" y="187027"/>
                  <a:pt x="2881908" y="193477"/>
                </a:cubicBezTo>
                <a:cubicBezTo>
                  <a:pt x="2881908" y="199430"/>
                  <a:pt x="2882900" y="208856"/>
                  <a:pt x="2884884" y="221754"/>
                </a:cubicBezTo>
                <a:cubicBezTo>
                  <a:pt x="2884884" y="222498"/>
                  <a:pt x="2884388" y="226467"/>
                  <a:pt x="2883396" y="233660"/>
                </a:cubicBezTo>
                <a:cubicBezTo>
                  <a:pt x="2883396" y="236637"/>
                  <a:pt x="2883892" y="238125"/>
                  <a:pt x="2884884" y="238125"/>
                </a:cubicBezTo>
                <a:lnTo>
                  <a:pt x="2883396" y="255984"/>
                </a:lnTo>
                <a:lnTo>
                  <a:pt x="2883396" y="284262"/>
                </a:lnTo>
                <a:cubicBezTo>
                  <a:pt x="2883396" y="290711"/>
                  <a:pt x="2882900" y="297160"/>
                  <a:pt x="2881908" y="303609"/>
                </a:cubicBezTo>
                <a:cubicBezTo>
                  <a:pt x="2883892" y="316508"/>
                  <a:pt x="2884884" y="325934"/>
                  <a:pt x="2884884" y="331887"/>
                </a:cubicBezTo>
                <a:lnTo>
                  <a:pt x="2883396" y="334863"/>
                </a:lnTo>
                <a:cubicBezTo>
                  <a:pt x="2884388" y="336600"/>
                  <a:pt x="2884884" y="338584"/>
                  <a:pt x="2884884" y="340816"/>
                </a:cubicBezTo>
                <a:cubicBezTo>
                  <a:pt x="2884884" y="345777"/>
                  <a:pt x="2883892" y="351731"/>
                  <a:pt x="2881908" y="358676"/>
                </a:cubicBezTo>
                <a:cubicBezTo>
                  <a:pt x="2883892" y="362397"/>
                  <a:pt x="2884884" y="366365"/>
                  <a:pt x="2884884" y="370582"/>
                </a:cubicBezTo>
                <a:lnTo>
                  <a:pt x="2884884" y="385465"/>
                </a:lnTo>
                <a:cubicBezTo>
                  <a:pt x="2884884" y="390426"/>
                  <a:pt x="2883892" y="396379"/>
                  <a:pt x="2881908" y="403324"/>
                </a:cubicBezTo>
                <a:cubicBezTo>
                  <a:pt x="2882900" y="412006"/>
                  <a:pt x="2883396" y="419447"/>
                  <a:pt x="2883396" y="425649"/>
                </a:cubicBezTo>
                <a:cubicBezTo>
                  <a:pt x="2883396" y="429121"/>
                  <a:pt x="2877939" y="431602"/>
                  <a:pt x="2867025" y="433090"/>
                </a:cubicBezTo>
                <a:lnTo>
                  <a:pt x="2853630" y="431602"/>
                </a:lnTo>
                <a:lnTo>
                  <a:pt x="2843212" y="433090"/>
                </a:lnTo>
                <a:cubicBezTo>
                  <a:pt x="2834531" y="432098"/>
                  <a:pt x="2829074" y="431602"/>
                  <a:pt x="2826842" y="431602"/>
                </a:cubicBezTo>
                <a:cubicBezTo>
                  <a:pt x="2800796" y="433586"/>
                  <a:pt x="2786906" y="434578"/>
                  <a:pt x="2785170" y="434578"/>
                </a:cubicBezTo>
                <a:cubicBezTo>
                  <a:pt x="2777232" y="434578"/>
                  <a:pt x="2773263" y="426641"/>
                  <a:pt x="2773263" y="410766"/>
                </a:cubicBezTo>
                <a:lnTo>
                  <a:pt x="2776240" y="369094"/>
                </a:lnTo>
                <a:lnTo>
                  <a:pt x="2774752" y="361652"/>
                </a:lnTo>
                <a:cubicBezTo>
                  <a:pt x="2775744" y="353219"/>
                  <a:pt x="2776240" y="346274"/>
                  <a:pt x="2776240" y="340816"/>
                </a:cubicBezTo>
                <a:cubicBezTo>
                  <a:pt x="2774504" y="336352"/>
                  <a:pt x="2773015" y="325438"/>
                  <a:pt x="2771775" y="308074"/>
                </a:cubicBezTo>
                <a:cubicBezTo>
                  <a:pt x="2772767" y="304354"/>
                  <a:pt x="2773263" y="299889"/>
                  <a:pt x="2773263" y="294680"/>
                </a:cubicBezTo>
                <a:lnTo>
                  <a:pt x="2771775" y="288727"/>
                </a:lnTo>
                <a:cubicBezTo>
                  <a:pt x="2773760" y="283518"/>
                  <a:pt x="2774752" y="278061"/>
                  <a:pt x="2774752" y="272356"/>
                </a:cubicBezTo>
                <a:cubicBezTo>
                  <a:pt x="2774752" y="270123"/>
                  <a:pt x="2774255" y="268139"/>
                  <a:pt x="2773263" y="266402"/>
                </a:cubicBezTo>
                <a:lnTo>
                  <a:pt x="2776240" y="239613"/>
                </a:lnTo>
                <a:lnTo>
                  <a:pt x="2774752" y="236637"/>
                </a:lnTo>
                <a:cubicBezTo>
                  <a:pt x="2774752" y="235893"/>
                  <a:pt x="2775248" y="232916"/>
                  <a:pt x="2776240" y="227707"/>
                </a:cubicBezTo>
                <a:cubicBezTo>
                  <a:pt x="2774255" y="210096"/>
                  <a:pt x="2773263" y="198686"/>
                  <a:pt x="2773263" y="193477"/>
                </a:cubicBezTo>
                <a:cubicBezTo>
                  <a:pt x="2773263" y="191492"/>
                  <a:pt x="2774255" y="185539"/>
                  <a:pt x="2776240" y="175617"/>
                </a:cubicBezTo>
                <a:lnTo>
                  <a:pt x="2773263" y="169664"/>
                </a:lnTo>
                <a:cubicBezTo>
                  <a:pt x="2775248" y="142627"/>
                  <a:pt x="2776240" y="120798"/>
                  <a:pt x="2776240" y="104179"/>
                </a:cubicBezTo>
                <a:cubicBezTo>
                  <a:pt x="2776240" y="101699"/>
                  <a:pt x="2775248" y="96242"/>
                  <a:pt x="2773263" y="87808"/>
                </a:cubicBezTo>
                <a:lnTo>
                  <a:pt x="2774752" y="74414"/>
                </a:lnTo>
                <a:cubicBezTo>
                  <a:pt x="2774752" y="72677"/>
                  <a:pt x="2774255" y="66724"/>
                  <a:pt x="2773263" y="56554"/>
                </a:cubicBezTo>
                <a:cubicBezTo>
                  <a:pt x="2775248" y="49609"/>
                  <a:pt x="2776240" y="43656"/>
                  <a:pt x="2776240" y="38695"/>
                </a:cubicBezTo>
                <a:cubicBezTo>
                  <a:pt x="2776240" y="37703"/>
                  <a:pt x="2775248" y="33734"/>
                  <a:pt x="2773263" y="26789"/>
                </a:cubicBezTo>
                <a:lnTo>
                  <a:pt x="2773263" y="25300"/>
                </a:lnTo>
                <a:cubicBezTo>
                  <a:pt x="2773263" y="19347"/>
                  <a:pt x="2776240" y="15379"/>
                  <a:pt x="2782193" y="13394"/>
                </a:cubicBezTo>
                <a:close/>
                <a:moveTo>
                  <a:pt x="1380530" y="13394"/>
                </a:moveTo>
                <a:lnTo>
                  <a:pt x="1390947" y="13394"/>
                </a:lnTo>
                <a:cubicBezTo>
                  <a:pt x="1397893" y="13394"/>
                  <a:pt x="1401862" y="13890"/>
                  <a:pt x="1402854" y="14882"/>
                </a:cubicBezTo>
                <a:cubicBezTo>
                  <a:pt x="1409551" y="13890"/>
                  <a:pt x="1415008" y="13394"/>
                  <a:pt x="1419225" y="13394"/>
                </a:cubicBezTo>
                <a:lnTo>
                  <a:pt x="1462385" y="13394"/>
                </a:lnTo>
                <a:cubicBezTo>
                  <a:pt x="1477268" y="13394"/>
                  <a:pt x="1484710" y="19843"/>
                  <a:pt x="1484710" y="32742"/>
                </a:cubicBezTo>
                <a:cubicBezTo>
                  <a:pt x="1482725" y="45888"/>
                  <a:pt x="1481733" y="56802"/>
                  <a:pt x="1481733" y="65484"/>
                </a:cubicBezTo>
                <a:lnTo>
                  <a:pt x="1484710" y="77390"/>
                </a:lnTo>
                <a:lnTo>
                  <a:pt x="1481733" y="84832"/>
                </a:lnTo>
                <a:cubicBezTo>
                  <a:pt x="1483717" y="89793"/>
                  <a:pt x="1484710" y="93761"/>
                  <a:pt x="1484710" y="96738"/>
                </a:cubicBezTo>
                <a:cubicBezTo>
                  <a:pt x="1483717" y="117574"/>
                  <a:pt x="1483221" y="131961"/>
                  <a:pt x="1483221" y="139898"/>
                </a:cubicBezTo>
                <a:cubicBezTo>
                  <a:pt x="1483221" y="140890"/>
                  <a:pt x="1483717" y="142379"/>
                  <a:pt x="1484710" y="144363"/>
                </a:cubicBezTo>
                <a:lnTo>
                  <a:pt x="1483221" y="153293"/>
                </a:lnTo>
                <a:lnTo>
                  <a:pt x="1483221" y="165199"/>
                </a:lnTo>
                <a:cubicBezTo>
                  <a:pt x="1483221" y="171649"/>
                  <a:pt x="1483717" y="178098"/>
                  <a:pt x="1484710" y="184547"/>
                </a:cubicBezTo>
                <a:cubicBezTo>
                  <a:pt x="1482725" y="196205"/>
                  <a:pt x="1481733" y="204639"/>
                  <a:pt x="1481733" y="209848"/>
                </a:cubicBezTo>
                <a:cubicBezTo>
                  <a:pt x="1482725" y="224234"/>
                  <a:pt x="1483221" y="232172"/>
                  <a:pt x="1483221" y="233660"/>
                </a:cubicBezTo>
                <a:cubicBezTo>
                  <a:pt x="1482229" y="242342"/>
                  <a:pt x="1481733" y="247799"/>
                  <a:pt x="1481733" y="250031"/>
                </a:cubicBezTo>
                <a:lnTo>
                  <a:pt x="1483221" y="257473"/>
                </a:lnTo>
                <a:cubicBezTo>
                  <a:pt x="1482229" y="262682"/>
                  <a:pt x="1481733" y="267643"/>
                  <a:pt x="1481733" y="272356"/>
                </a:cubicBezTo>
                <a:cubicBezTo>
                  <a:pt x="1483717" y="278805"/>
                  <a:pt x="1484710" y="283270"/>
                  <a:pt x="1484710" y="285750"/>
                </a:cubicBezTo>
                <a:cubicBezTo>
                  <a:pt x="1484710" y="290711"/>
                  <a:pt x="1483717" y="293191"/>
                  <a:pt x="1481733" y="293191"/>
                </a:cubicBezTo>
                <a:lnTo>
                  <a:pt x="1483221" y="296168"/>
                </a:lnTo>
                <a:lnTo>
                  <a:pt x="1483221" y="300633"/>
                </a:lnTo>
                <a:cubicBezTo>
                  <a:pt x="1483221" y="309066"/>
                  <a:pt x="1483717" y="317996"/>
                  <a:pt x="1484710" y="327422"/>
                </a:cubicBezTo>
                <a:cubicBezTo>
                  <a:pt x="1484710" y="329406"/>
                  <a:pt x="1483717" y="332879"/>
                  <a:pt x="1481733" y="337840"/>
                </a:cubicBezTo>
                <a:cubicBezTo>
                  <a:pt x="1482725" y="346274"/>
                  <a:pt x="1483221" y="353219"/>
                  <a:pt x="1483221" y="358676"/>
                </a:cubicBezTo>
                <a:lnTo>
                  <a:pt x="1483221" y="370582"/>
                </a:lnTo>
                <a:cubicBezTo>
                  <a:pt x="1483221" y="376039"/>
                  <a:pt x="1482725" y="382984"/>
                  <a:pt x="1481733" y="391418"/>
                </a:cubicBezTo>
                <a:cubicBezTo>
                  <a:pt x="1482725" y="392906"/>
                  <a:pt x="1483221" y="395883"/>
                  <a:pt x="1483221" y="400348"/>
                </a:cubicBezTo>
                <a:cubicBezTo>
                  <a:pt x="1483221" y="401340"/>
                  <a:pt x="1482725" y="401836"/>
                  <a:pt x="1481733" y="401836"/>
                </a:cubicBezTo>
                <a:lnTo>
                  <a:pt x="1483221" y="409277"/>
                </a:lnTo>
                <a:lnTo>
                  <a:pt x="1483221" y="424160"/>
                </a:lnTo>
                <a:cubicBezTo>
                  <a:pt x="1483221" y="431106"/>
                  <a:pt x="1478756" y="434578"/>
                  <a:pt x="1469827" y="434578"/>
                </a:cubicBezTo>
                <a:lnTo>
                  <a:pt x="1465362" y="434578"/>
                </a:lnTo>
                <a:cubicBezTo>
                  <a:pt x="1461393" y="434578"/>
                  <a:pt x="1454944" y="433586"/>
                  <a:pt x="1446014" y="431602"/>
                </a:cubicBezTo>
                <a:lnTo>
                  <a:pt x="1431131" y="433090"/>
                </a:lnTo>
                <a:cubicBezTo>
                  <a:pt x="1430387" y="433090"/>
                  <a:pt x="1426419" y="432594"/>
                  <a:pt x="1419225" y="431602"/>
                </a:cubicBezTo>
                <a:lnTo>
                  <a:pt x="1410295" y="433090"/>
                </a:lnTo>
                <a:cubicBezTo>
                  <a:pt x="1400869" y="432098"/>
                  <a:pt x="1391940" y="431602"/>
                  <a:pt x="1383506" y="431602"/>
                </a:cubicBezTo>
                <a:lnTo>
                  <a:pt x="1377553" y="431602"/>
                </a:lnTo>
                <a:cubicBezTo>
                  <a:pt x="1375569" y="431106"/>
                  <a:pt x="1373584" y="428625"/>
                  <a:pt x="1371600" y="424160"/>
                </a:cubicBezTo>
                <a:cubicBezTo>
                  <a:pt x="1371600" y="418951"/>
                  <a:pt x="1372592" y="408533"/>
                  <a:pt x="1374576" y="392906"/>
                </a:cubicBezTo>
                <a:cubicBezTo>
                  <a:pt x="1373584" y="387697"/>
                  <a:pt x="1373088" y="381744"/>
                  <a:pt x="1373088" y="375047"/>
                </a:cubicBezTo>
                <a:cubicBezTo>
                  <a:pt x="1373088" y="374055"/>
                  <a:pt x="1373584" y="373559"/>
                  <a:pt x="1374576" y="373559"/>
                </a:cubicBezTo>
                <a:lnTo>
                  <a:pt x="1373088" y="370582"/>
                </a:lnTo>
                <a:lnTo>
                  <a:pt x="1373088" y="351234"/>
                </a:lnTo>
                <a:cubicBezTo>
                  <a:pt x="1373088" y="346522"/>
                  <a:pt x="1373584" y="341561"/>
                  <a:pt x="1374576" y="336352"/>
                </a:cubicBezTo>
                <a:lnTo>
                  <a:pt x="1371600" y="309563"/>
                </a:lnTo>
                <a:lnTo>
                  <a:pt x="1373088" y="300633"/>
                </a:lnTo>
                <a:lnTo>
                  <a:pt x="1371600" y="285750"/>
                </a:lnTo>
                <a:cubicBezTo>
                  <a:pt x="1371600" y="285006"/>
                  <a:pt x="1372096" y="282029"/>
                  <a:pt x="1373088" y="276820"/>
                </a:cubicBezTo>
                <a:lnTo>
                  <a:pt x="1371600" y="267891"/>
                </a:lnTo>
                <a:cubicBezTo>
                  <a:pt x="1372592" y="253008"/>
                  <a:pt x="1373088" y="240606"/>
                  <a:pt x="1373088" y="230684"/>
                </a:cubicBezTo>
                <a:lnTo>
                  <a:pt x="1373088" y="221754"/>
                </a:lnTo>
                <a:cubicBezTo>
                  <a:pt x="1373088" y="217537"/>
                  <a:pt x="1372592" y="212080"/>
                  <a:pt x="1371600" y="205383"/>
                </a:cubicBezTo>
                <a:lnTo>
                  <a:pt x="1373088" y="202406"/>
                </a:lnTo>
                <a:cubicBezTo>
                  <a:pt x="1372096" y="191492"/>
                  <a:pt x="1371600" y="182067"/>
                  <a:pt x="1371600" y="174129"/>
                </a:cubicBezTo>
                <a:lnTo>
                  <a:pt x="1371600" y="168176"/>
                </a:lnTo>
                <a:cubicBezTo>
                  <a:pt x="1371600" y="163959"/>
                  <a:pt x="1372592" y="159990"/>
                  <a:pt x="1374576" y="156269"/>
                </a:cubicBezTo>
                <a:cubicBezTo>
                  <a:pt x="1373584" y="145355"/>
                  <a:pt x="1373088" y="135929"/>
                  <a:pt x="1373088" y="127992"/>
                </a:cubicBezTo>
                <a:lnTo>
                  <a:pt x="1373088" y="116086"/>
                </a:lnTo>
                <a:cubicBezTo>
                  <a:pt x="1373088" y="113853"/>
                  <a:pt x="1372592" y="111869"/>
                  <a:pt x="1371600" y="110132"/>
                </a:cubicBezTo>
                <a:cubicBezTo>
                  <a:pt x="1372592" y="108396"/>
                  <a:pt x="1373088" y="106412"/>
                  <a:pt x="1373088" y="104179"/>
                </a:cubicBezTo>
                <a:cubicBezTo>
                  <a:pt x="1373088" y="99963"/>
                  <a:pt x="1372592" y="95994"/>
                  <a:pt x="1371600" y="92273"/>
                </a:cubicBezTo>
                <a:cubicBezTo>
                  <a:pt x="1372592" y="85328"/>
                  <a:pt x="1373088" y="79375"/>
                  <a:pt x="1373088" y="74414"/>
                </a:cubicBezTo>
                <a:lnTo>
                  <a:pt x="1371600" y="63996"/>
                </a:lnTo>
                <a:lnTo>
                  <a:pt x="1374576" y="58043"/>
                </a:lnTo>
                <a:lnTo>
                  <a:pt x="1371600" y="20836"/>
                </a:lnTo>
                <a:close/>
                <a:moveTo>
                  <a:pt x="724793" y="13394"/>
                </a:moveTo>
                <a:lnTo>
                  <a:pt x="733722" y="14882"/>
                </a:lnTo>
                <a:cubicBezTo>
                  <a:pt x="740420" y="13890"/>
                  <a:pt x="745877" y="13394"/>
                  <a:pt x="750094" y="13394"/>
                </a:cubicBezTo>
                <a:cubicBezTo>
                  <a:pt x="751086" y="13394"/>
                  <a:pt x="751582" y="13890"/>
                  <a:pt x="751582" y="14882"/>
                </a:cubicBezTo>
                <a:lnTo>
                  <a:pt x="759023" y="13394"/>
                </a:lnTo>
                <a:lnTo>
                  <a:pt x="767953" y="13394"/>
                </a:lnTo>
                <a:cubicBezTo>
                  <a:pt x="773162" y="13394"/>
                  <a:pt x="777627" y="13890"/>
                  <a:pt x="781347" y="14882"/>
                </a:cubicBezTo>
                <a:cubicBezTo>
                  <a:pt x="786556" y="13890"/>
                  <a:pt x="791517" y="13394"/>
                  <a:pt x="796230" y="13394"/>
                </a:cubicBezTo>
                <a:lnTo>
                  <a:pt x="820043" y="13394"/>
                </a:lnTo>
                <a:cubicBezTo>
                  <a:pt x="821531" y="13394"/>
                  <a:pt x="823515" y="15379"/>
                  <a:pt x="825996" y="19347"/>
                </a:cubicBezTo>
                <a:lnTo>
                  <a:pt x="825996" y="20836"/>
                </a:lnTo>
                <a:cubicBezTo>
                  <a:pt x="825996" y="28773"/>
                  <a:pt x="825500" y="38199"/>
                  <a:pt x="824508" y="49113"/>
                </a:cubicBezTo>
                <a:cubicBezTo>
                  <a:pt x="826492" y="53082"/>
                  <a:pt x="827484" y="56058"/>
                  <a:pt x="827484" y="58043"/>
                </a:cubicBezTo>
                <a:cubicBezTo>
                  <a:pt x="825500" y="61267"/>
                  <a:pt x="824508" y="64244"/>
                  <a:pt x="824508" y="66972"/>
                </a:cubicBezTo>
                <a:cubicBezTo>
                  <a:pt x="824508" y="75158"/>
                  <a:pt x="825500" y="85576"/>
                  <a:pt x="827484" y="98226"/>
                </a:cubicBezTo>
                <a:lnTo>
                  <a:pt x="825996" y="104179"/>
                </a:lnTo>
                <a:cubicBezTo>
                  <a:pt x="825996" y="105172"/>
                  <a:pt x="826492" y="106660"/>
                  <a:pt x="827484" y="108644"/>
                </a:cubicBezTo>
                <a:cubicBezTo>
                  <a:pt x="826492" y="117078"/>
                  <a:pt x="825996" y="124023"/>
                  <a:pt x="825996" y="129480"/>
                </a:cubicBezTo>
                <a:lnTo>
                  <a:pt x="825996" y="138410"/>
                </a:lnTo>
                <a:lnTo>
                  <a:pt x="827484" y="147339"/>
                </a:lnTo>
                <a:cubicBezTo>
                  <a:pt x="825500" y="152300"/>
                  <a:pt x="824508" y="155773"/>
                  <a:pt x="824508" y="157757"/>
                </a:cubicBezTo>
                <a:cubicBezTo>
                  <a:pt x="826492" y="168176"/>
                  <a:pt x="827484" y="173633"/>
                  <a:pt x="827484" y="174129"/>
                </a:cubicBezTo>
                <a:cubicBezTo>
                  <a:pt x="825500" y="180578"/>
                  <a:pt x="824508" y="187027"/>
                  <a:pt x="824508" y="193477"/>
                </a:cubicBezTo>
                <a:cubicBezTo>
                  <a:pt x="824508" y="199430"/>
                  <a:pt x="825500" y="208856"/>
                  <a:pt x="827484" y="221754"/>
                </a:cubicBezTo>
                <a:cubicBezTo>
                  <a:pt x="827484" y="222498"/>
                  <a:pt x="826988" y="226467"/>
                  <a:pt x="825996" y="233660"/>
                </a:cubicBezTo>
                <a:cubicBezTo>
                  <a:pt x="825996" y="236637"/>
                  <a:pt x="826492" y="238125"/>
                  <a:pt x="827484" y="238125"/>
                </a:cubicBezTo>
                <a:lnTo>
                  <a:pt x="825996" y="255984"/>
                </a:lnTo>
                <a:lnTo>
                  <a:pt x="825996" y="284262"/>
                </a:lnTo>
                <a:cubicBezTo>
                  <a:pt x="825996" y="290711"/>
                  <a:pt x="825500" y="297160"/>
                  <a:pt x="824508" y="303609"/>
                </a:cubicBezTo>
                <a:cubicBezTo>
                  <a:pt x="826492" y="316508"/>
                  <a:pt x="827484" y="325934"/>
                  <a:pt x="827484" y="331887"/>
                </a:cubicBezTo>
                <a:lnTo>
                  <a:pt x="825996" y="334863"/>
                </a:lnTo>
                <a:cubicBezTo>
                  <a:pt x="826988" y="336600"/>
                  <a:pt x="827484" y="338584"/>
                  <a:pt x="827484" y="340816"/>
                </a:cubicBezTo>
                <a:cubicBezTo>
                  <a:pt x="827484" y="345777"/>
                  <a:pt x="826492" y="351731"/>
                  <a:pt x="824508" y="358676"/>
                </a:cubicBezTo>
                <a:cubicBezTo>
                  <a:pt x="826492" y="362397"/>
                  <a:pt x="827484" y="366365"/>
                  <a:pt x="827484" y="370582"/>
                </a:cubicBezTo>
                <a:lnTo>
                  <a:pt x="827484" y="385465"/>
                </a:lnTo>
                <a:cubicBezTo>
                  <a:pt x="827484" y="390426"/>
                  <a:pt x="826492" y="396379"/>
                  <a:pt x="824508" y="403324"/>
                </a:cubicBezTo>
                <a:cubicBezTo>
                  <a:pt x="825500" y="412006"/>
                  <a:pt x="825996" y="419447"/>
                  <a:pt x="825996" y="425649"/>
                </a:cubicBezTo>
                <a:cubicBezTo>
                  <a:pt x="825996" y="429121"/>
                  <a:pt x="820539" y="431602"/>
                  <a:pt x="809625" y="433090"/>
                </a:cubicBezTo>
                <a:lnTo>
                  <a:pt x="796230" y="431602"/>
                </a:lnTo>
                <a:lnTo>
                  <a:pt x="785812" y="433090"/>
                </a:lnTo>
                <a:cubicBezTo>
                  <a:pt x="777131" y="432098"/>
                  <a:pt x="771674" y="431602"/>
                  <a:pt x="769441" y="431602"/>
                </a:cubicBezTo>
                <a:cubicBezTo>
                  <a:pt x="743396" y="433586"/>
                  <a:pt x="729506" y="434578"/>
                  <a:pt x="727769" y="434578"/>
                </a:cubicBezTo>
                <a:cubicBezTo>
                  <a:pt x="719832" y="434578"/>
                  <a:pt x="715863" y="426641"/>
                  <a:pt x="715863" y="410766"/>
                </a:cubicBezTo>
                <a:lnTo>
                  <a:pt x="718840" y="369094"/>
                </a:lnTo>
                <a:lnTo>
                  <a:pt x="717351" y="361652"/>
                </a:lnTo>
                <a:cubicBezTo>
                  <a:pt x="718344" y="353219"/>
                  <a:pt x="718840" y="346274"/>
                  <a:pt x="718840" y="340816"/>
                </a:cubicBezTo>
                <a:cubicBezTo>
                  <a:pt x="717103" y="336352"/>
                  <a:pt x="715615" y="325438"/>
                  <a:pt x="714375" y="308074"/>
                </a:cubicBezTo>
                <a:cubicBezTo>
                  <a:pt x="715367" y="304354"/>
                  <a:pt x="715863" y="299889"/>
                  <a:pt x="715863" y="294680"/>
                </a:cubicBezTo>
                <a:lnTo>
                  <a:pt x="714375" y="288727"/>
                </a:lnTo>
                <a:cubicBezTo>
                  <a:pt x="716359" y="283518"/>
                  <a:pt x="717351" y="278061"/>
                  <a:pt x="717351" y="272356"/>
                </a:cubicBezTo>
                <a:cubicBezTo>
                  <a:pt x="717351" y="270123"/>
                  <a:pt x="716855" y="268139"/>
                  <a:pt x="715863" y="266402"/>
                </a:cubicBezTo>
                <a:lnTo>
                  <a:pt x="718840" y="239613"/>
                </a:lnTo>
                <a:lnTo>
                  <a:pt x="717351" y="236637"/>
                </a:lnTo>
                <a:cubicBezTo>
                  <a:pt x="717351" y="235893"/>
                  <a:pt x="717847" y="232916"/>
                  <a:pt x="718840" y="227707"/>
                </a:cubicBezTo>
                <a:cubicBezTo>
                  <a:pt x="716855" y="210096"/>
                  <a:pt x="715863" y="198686"/>
                  <a:pt x="715863" y="193477"/>
                </a:cubicBezTo>
                <a:cubicBezTo>
                  <a:pt x="715863" y="191492"/>
                  <a:pt x="716855" y="185539"/>
                  <a:pt x="718840" y="175617"/>
                </a:cubicBezTo>
                <a:lnTo>
                  <a:pt x="715863" y="169664"/>
                </a:lnTo>
                <a:cubicBezTo>
                  <a:pt x="717847" y="142627"/>
                  <a:pt x="718840" y="120798"/>
                  <a:pt x="718840" y="104179"/>
                </a:cubicBezTo>
                <a:cubicBezTo>
                  <a:pt x="718840" y="101699"/>
                  <a:pt x="717847" y="96242"/>
                  <a:pt x="715863" y="87808"/>
                </a:cubicBezTo>
                <a:lnTo>
                  <a:pt x="717351" y="74414"/>
                </a:lnTo>
                <a:cubicBezTo>
                  <a:pt x="717351" y="72677"/>
                  <a:pt x="716855" y="66724"/>
                  <a:pt x="715863" y="56554"/>
                </a:cubicBezTo>
                <a:cubicBezTo>
                  <a:pt x="717847" y="49609"/>
                  <a:pt x="718840" y="43656"/>
                  <a:pt x="718840" y="38695"/>
                </a:cubicBezTo>
                <a:cubicBezTo>
                  <a:pt x="718840" y="37703"/>
                  <a:pt x="717847" y="33734"/>
                  <a:pt x="715863" y="26789"/>
                </a:cubicBezTo>
                <a:lnTo>
                  <a:pt x="715863" y="25300"/>
                </a:lnTo>
                <a:cubicBezTo>
                  <a:pt x="715863" y="19347"/>
                  <a:pt x="718840" y="15379"/>
                  <a:pt x="724793" y="13394"/>
                </a:cubicBezTo>
                <a:close/>
                <a:moveTo>
                  <a:pt x="72926" y="13394"/>
                </a:moveTo>
                <a:lnTo>
                  <a:pt x="83344" y="13394"/>
                </a:lnTo>
                <a:cubicBezTo>
                  <a:pt x="90289" y="13394"/>
                  <a:pt x="94258" y="13890"/>
                  <a:pt x="95250" y="14882"/>
                </a:cubicBezTo>
                <a:cubicBezTo>
                  <a:pt x="101947" y="13890"/>
                  <a:pt x="107404" y="13394"/>
                  <a:pt x="111621" y="13394"/>
                </a:cubicBezTo>
                <a:lnTo>
                  <a:pt x="154781" y="13394"/>
                </a:lnTo>
                <a:cubicBezTo>
                  <a:pt x="169664" y="13394"/>
                  <a:pt x="177105" y="19843"/>
                  <a:pt x="177105" y="32742"/>
                </a:cubicBezTo>
                <a:cubicBezTo>
                  <a:pt x="175121" y="48369"/>
                  <a:pt x="174129" y="58291"/>
                  <a:pt x="174129" y="62507"/>
                </a:cubicBezTo>
                <a:cubicBezTo>
                  <a:pt x="174129" y="63500"/>
                  <a:pt x="175121" y="68461"/>
                  <a:pt x="177105" y="77390"/>
                </a:cubicBezTo>
                <a:cubicBezTo>
                  <a:pt x="177105" y="82351"/>
                  <a:pt x="176113" y="84832"/>
                  <a:pt x="174129" y="84832"/>
                </a:cubicBezTo>
                <a:cubicBezTo>
                  <a:pt x="176113" y="88800"/>
                  <a:pt x="177105" y="92273"/>
                  <a:pt x="177105" y="95250"/>
                </a:cubicBezTo>
                <a:cubicBezTo>
                  <a:pt x="176113" y="116582"/>
                  <a:pt x="175617" y="131465"/>
                  <a:pt x="175617" y="139898"/>
                </a:cubicBezTo>
                <a:cubicBezTo>
                  <a:pt x="175617" y="140890"/>
                  <a:pt x="176113" y="142379"/>
                  <a:pt x="177105" y="144363"/>
                </a:cubicBezTo>
                <a:lnTo>
                  <a:pt x="175617" y="153293"/>
                </a:lnTo>
                <a:lnTo>
                  <a:pt x="175617" y="165199"/>
                </a:lnTo>
                <a:cubicBezTo>
                  <a:pt x="175617" y="171649"/>
                  <a:pt x="176113" y="178098"/>
                  <a:pt x="177105" y="184547"/>
                </a:cubicBezTo>
                <a:cubicBezTo>
                  <a:pt x="175121" y="196205"/>
                  <a:pt x="174129" y="204639"/>
                  <a:pt x="174129" y="209848"/>
                </a:cubicBezTo>
                <a:cubicBezTo>
                  <a:pt x="175121" y="224234"/>
                  <a:pt x="175617" y="232172"/>
                  <a:pt x="175617" y="233660"/>
                </a:cubicBezTo>
                <a:cubicBezTo>
                  <a:pt x="174625" y="242342"/>
                  <a:pt x="174129" y="247799"/>
                  <a:pt x="174129" y="250031"/>
                </a:cubicBezTo>
                <a:lnTo>
                  <a:pt x="175617" y="257473"/>
                </a:lnTo>
                <a:cubicBezTo>
                  <a:pt x="174625" y="262682"/>
                  <a:pt x="174129" y="267643"/>
                  <a:pt x="174129" y="272356"/>
                </a:cubicBezTo>
                <a:cubicBezTo>
                  <a:pt x="176113" y="278805"/>
                  <a:pt x="177105" y="283270"/>
                  <a:pt x="177105" y="285750"/>
                </a:cubicBezTo>
                <a:cubicBezTo>
                  <a:pt x="177105" y="290711"/>
                  <a:pt x="176113" y="293191"/>
                  <a:pt x="174129" y="293191"/>
                </a:cubicBezTo>
                <a:lnTo>
                  <a:pt x="175617" y="296168"/>
                </a:lnTo>
                <a:lnTo>
                  <a:pt x="175617" y="300633"/>
                </a:lnTo>
                <a:cubicBezTo>
                  <a:pt x="175617" y="309066"/>
                  <a:pt x="176113" y="317996"/>
                  <a:pt x="177105" y="327422"/>
                </a:cubicBezTo>
                <a:cubicBezTo>
                  <a:pt x="177105" y="329406"/>
                  <a:pt x="176113" y="332879"/>
                  <a:pt x="174129" y="337840"/>
                </a:cubicBezTo>
                <a:cubicBezTo>
                  <a:pt x="175121" y="346274"/>
                  <a:pt x="175617" y="353219"/>
                  <a:pt x="175617" y="358676"/>
                </a:cubicBezTo>
                <a:lnTo>
                  <a:pt x="175617" y="370582"/>
                </a:lnTo>
                <a:cubicBezTo>
                  <a:pt x="175617" y="376039"/>
                  <a:pt x="175121" y="382984"/>
                  <a:pt x="174129" y="391418"/>
                </a:cubicBezTo>
                <a:cubicBezTo>
                  <a:pt x="175121" y="392906"/>
                  <a:pt x="175617" y="395883"/>
                  <a:pt x="175617" y="400348"/>
                </a:cubicBezTo>
                <a:cubicBezTo>
                  <a:pt x="175617" y="401340"/>
                  <a:pt x="175121" y="401836"/>
                  <a:pt x="174129" y="401836"/>
                </a:cubicBezTo>
                <a:lnTo>
                  <a:pt x="175617" y="409277"/>
                </a:lnTo>
                <a:lnTo>
                  <a:pt x="175617" y="424160"/>
                </a:lnTo>
                <a:cubicBezTo>
                  <a:pt x="175617" y="431106"/>
                  <a:pt x="171152" y="434578"/>
                  <a:pt x="162222" y="434578"/>
                </a:cubicBezTo>
                <a:lnTo>
                  <a:pt x="157758" y="434578"/>
                </a:lnTo>
                <a:cubicBezTo>
                  <a:pt x="153789" y="434578"/>
                  <a:pt x="147340" y="433586"/>
                  <a:pt x="138410" y="431602"/>
                </a:cubicBezTo>
                <a:lnTo>
                  <a:pt x="123527" y="433090"/>
                </a:lnTo>
                <a:cubicBezTo>
                  <a:pt x="122783" y="433090"/>
                  <a:pt x="118814" y="432594"/>
                  <a:pt x="111621" y="431602"/>
                </a:cubicBezTo>
                <a:lnTo>
                  <a:pt x="102691" y="433090"/>
                </a:lnTo>
                <a:cubicBezTo>
                  <a:pt x="93265" y="432098"/>
                  <a:pt x="84336" y="431602"/>
                  <a:pt x="75902" y="431602"/>
                </a:cubicBezTo>
                <a:lnTo>
                  <a:pt x="69949" y="431602"/>
                </a:lnTo>
                <a:cubicBezTo>
                  <a:pt x="67965" y="431106"/>
                  <a:pt x="65980" y="428625"/>
                  <a:pt x="63996" y="424160"/>
                </a:cubicBezTo>
                <a:cubicBezTo>
                  <a:pt x="63996" y="418951"/>
                  <a:pt x="64988" y="408533"/>
                  <a:pt x="66972" y="392906"/>
                </a:cubicBezTo>
                <a:cubicBezTo>
                  <a:pt x="65980" y="387697"/>
                  <a:pt x="65484" y="381744"/>
                  <a:pt x="65484" y="375047"/>
                </a:cubicBezTo>
                <a:cubicBezTo>
                  <a:pt x="65484" y="374055"/>
                  <a:pt x="65980" y="373559"/>
                  <a:pt x="66972" y="373559"/>
                </a:cubicBezTo>
                <a:lnTo>
                  <a:pt x="65484" y="370582"/>
                </a:lnTo>
                <a:lnTo>
                  <a:pt x="65484" y="351234"/>
                </a:lnTo>
                <a:cubicBezTo>
                  <a:pt x="65484" y="346522"/>
                  <a:pt x="65980" y="341561"/>
                  <a:pt x="66972" y="336352"/>
                </a:cubicBezTo>
                <a:lnTo>
                  <a:pt x="63996" y="309563"/>
                </a:lnTo>
                <a:lnTo>
                  <a:pt x="65484" y="300633"/>
                </a:lnTo>
                <a:lnTo>
                  <a:pt x="63996" y="285750"/>
                </a:lnTo>
                <a:cubicBezTo>
                  <a:pt x="63996" y="285006"/>
                  <a:pt x="64492" y="282029"/>
                  <a:pt x="65484" y="276820"/>
                </a:cubicBezTo>
                <a:lnTo>
                  <a:pt x="63996" y="267891"/>
                </a:lnTo>
                <a:cubicBezTo>
                  <a:pt x="64988" y="253008"/>
                  <a:pt x="65484" y="240606"/>
                  <a:pt x="65484" y="230684"/>
                </a:cubicBezTo>
                <a:lnTo>
                  <a:pt x="65484" y="221754"/>
                </a:lnTo>
                <a:cubicBezTo>
                  <a:pt x="65484" y="217537"/>
                  <a:pt x="64988" y="212080"/>
                  <a:pt x="63996" y="205383"/>
                </a:cubicBezTo>
                <a:lnTo>
                  <a:pt x="65484" y="202406"/>
                </a:lnTo>
                <a:cubicBezTo>
                  <a:pt x="64492" y="191492"/>
                  <a:pt x="63996" y="182067"/>
                  <a:pt x="63996" y="174129"/>
                </a:cubicBezTo>
                <a:lnTo>
                  <a:pt x="63996" y="168176"/>
                </a:lnTo>
                <a:cubicBezTo>
                  <a:pt x="63996" y="163959"/>
                  <a:pt x="64988" y="159990"/>
                  <a:pt x="66972" y="156269"/>
                </a:cubicBezTo>
                <a:cubicBezTo>
                  <a:pt x="65980" y="145355"/>
                  <a:pt x="65484" y="135929"/>
                  <a:pt x="65484" y="127992"/>
                </a:cubicBezTo>
                <a:lnTo>
                  <a:pt x="65484" y="116086"/>
                </a:lnTo>
                <a:cubicBezTo>
                  <a:pt x="65484" y="113853"/>
                  <a:pt x="64988" y="111869"/>
                  <a:pt x="63996" y="110132"/>
                </a:cubicBezTo>
                <a:lnTo>
                  <a:pt x="65484" y="107156"/>
                </a:lnTo>
                <a:cubicBezTo>
                  <a:pt x="64492" y="94754"/>
                  <a:pt x="63996" y="88304"/>
                  <a:pt x="63996" y="87808"/>
                </a:cubicBezTo>
                <a:cubicBezTo>
                  <a:pt x="64988" y="79127"/>
                  <a:pt x="65484" y="73670"/>
                  <a:pt x="65484" y="71437"/>
                </a:cubicBezTo>
                <a:cubicBezTo>
                  <a:pt x="63500" y="68213"/>
                  <a:pt x="62508" y="65236"/>
                  <a:pt x="62508" y="62507"/>
                </a:cubicBezTo>
                <a:cubicBezTo>
                  <a:pt x="63996" y="62507"/>
                  <a:pt x="65484" y="61019"/>
                  <a:pt x="66972" y="58043"/>
                </a:cubicBezTo>
                <a:cubicBezTo>
                  <a:pt x="66972" y="53082"/>
                  <a:pt x="65484" y="41672"/>
                  <a:pt x="62508" y="23812"/>
                </a:cubicBezTo>
                <a:cubicBezTo>
                  <a:pt x="62756" y="21332"/>
                  <a:pt x="66228" y="17859"/>
                  <a:pt x="72926" y="13394"/>
                </a:cubicBezTo>
                <a:close/>
                <a:moveTo>
                  <a:pt x="4542234" y="11906"/>
                </a:moveTo>
                <a:lnTo>
                  <a:pt x="4555629" y="11906"/>
                </a:lnTo>
                <a:cubicBezTo>
                  <a:pt x="4561582" y="12402"/>
                  <a:pt x="4564558" y="13890"/>
                  <a:pt x="4564558" y="16371"/>
                </a:cubicBezTo>
                <a:lnTo>
                  <a:pt x="4564558" y="22324"/>
                </a:lnTo>
                <a:cubicBezTo>
                  <a:pt x="4564558" y="24556"/>
                  <a:pt x="4564062" y="26541"/>
                  <a:pt x="4563070" y="28277"/>
                </a:cubicBezTo>
                <a:cubicBezTo>
                  <a:pt x="4566047" y="42416"/>
                  <a:pt x="4567535" y="54322"/>
                  <a:pt x="4567535" y="63996"/>
                </a:cubicBezTo>
                <a:lnTo>
                  <a:pt x="4567535" y="68461"/>
                </a:lnTo>
                <a:cubicBezTo>
                  <a:pt x="4567535" y="71189"/>
                  <a:pt x="4566543" y="74166"/>
                  <a:pt x="4564558" y="77390"/>
                </a:cubicBezTo>
                <a:cubicBezTo>
                  <a:pt x="4565550" y="84088"/>
                  <a:pt x="4566047" y="89545"/>
                  <a:pt x="4566047" y="93761"/>
                </a:cubicBezTo>
                <a:cubicBezTo>
                  <a:pt x="4566047" y="95250"/>
                  <a:pt x="4564558" y="96738"/>
                  <a:pt x="4561582" y="98226"/>
                </a:cubicBezTo>
                <a:lnTo>
                  <a:pt x="4546699" y="96738"/>
                </a:lnTo>
                <a:cubicBezTo>
                  <a:pt x="4540498" y="98722"/>
                  <a:pt x="4535537" y="99714"/>
                  <a:pt x="4531816" y="99714"/>
                </a:cubicBezTo>
                <a:cubicBezTo>
                  <a:pt x="4513957" y="99714"/>
                  <a:pt x="4505028" y="95746"/>
                  <a:pt x="4505028" y="87808"/>
                </a:cubicBezTo>
                <a:cubicBezTo>
                  <a:pt x="4504035" y="74662"/>
                  <a:pt x="4503539" y="63748"/>
                  <a:pt x="4503539" y="55066"/>
                </a:cubicBezTo>
                <a:lnTo>
                  <a:pt x="4505028" y="52089"/>
                </a:lnTo>
                <a:cubicBezTo>
                  <a:pt x="4504035" y="52089"/>
                  <a:pt x="4503043" y="42664"/>
                  <a:pt x="4502051" y="23812"/>
                </a:cubicBezTo>
                <a:cubicBezTo>
                  <a:pt x="4502051" y="18355"/>
                  <a:pt x="4504531" y="14882"/>
                  <a:pt x="4509492" y="13394"/>
                </a:cubicBezTo>
                <a:cubicBezTo>
                  <a:pt x="4516190" y="14386"/>
                  <a:pt x="4521646" y="14882"/>
                  <a:pt x="4525864" y="14882"/>
                </a:cubicBezTo>
                <a:lnTo>
                  <a:pt x="4530328" y="14882"/>
                </a:lnTo>
                <a:cubicBezTo>
                  <a:pt x="4531320" y="14882"/>
                  <a:pt x="4535289" y="13890"/>
                  <a:pt x="4542234" y="11906"/>
                </a:cubicBezTo>
                <a:close/>
                <a:moveTo>
                  <a:pt x="3859113" y="11906"/>
                </a:moveTo>
                <a:cubicBezTo>
                  <a:pt x="3885902" y="12898"/>
                  <a:pt x="3901777" y="13394"/>
                  <a:pt x="3906738" y="13394"/>
                </a:cubicBezTo>
                <a:cubicBezTo>
                  <a:pt x="3911699" y="14882"/>
                  <a:pt x="3914180" y="18355"/>
                  <a:pt x="3914180" y="23812"/>
                </a:cubicBezTo>
                <a:cubicBezTo>
                  <a:pt x="3914180" y="27781"/>
                  <a:pt x="3913187" y="33734"/>
                  <a:pt x="3911203" y="41672"/>
                </a:cubicBezTo>
                <a:cubicBezTo>
                  <a:pt x="3913187" y="62011"/>
                  <a:pt x="3914180" y="73918"/>
                  <a:pt x="3914180" y="77390"/>
                </a:cubicBezTo>
                <a:cubicBezTo>
                  <a:pt x="3914180" y="81855"/>
                  <a:pt x="3913187" y="95746"/>
                  <a:pt x="3911203" y="119062"/>
                </a:cubicBezTo>
                <a:lnTo>
                  <a:pt x="3912692" y="127992"/>
                </a:lnTo>
                <a:cubicBezTo>
                  <a:pt x="3912692" y="128984"/>
                  <a:pt x="3912195" y="130472"/>
                  <a:pt x="3911203" y="132457"/>
                </a:cubicBezTo>
                <a:cubicBezTo>
                  <a:pt x="3912195" y="137914"/>
                  <a:pt x="3912692" y="142379"/>
                  <a:pt x="3912692" y="145851"/>
                </a:cubicBezTo>
                <a:lnTo>
                  <a:pt x="3912692" y="154781"/>
                </a:lnTo>
                <a:cubicBezTo>
                  <a:pt x="3912692" y="158254"/>
                  <a:pt x="3912195" y="162718"/>
                  <a:pt x="3911203" y="168176"/>
                </a:cubicBezTo>
                <a:cubicBezTo>
                  <a:pt x="3912195" y="171152"/>
                  <a:pt x="3913187" y="172641"/>
                  <a:pt x="3914180" y="172641"/>
                </a:cubicBezTo>
                <a:lnTo>
                  <a:pt x="3912692" y="190500"/>
                </a:lnTo>
                <a:lnTo>
                  <a:pt x="3912692" y="211336"/>
                </a:lnTo>
                <a:cubicBezTo>
                  <a:pt x="3912692" y="217537"/>
                  <a:pt x="3913187" y="224979"/>
                  <a:pt x="3914180" y="233660"/>
                </a:cubicBezTo>
                <a:lnTo>
                  <a:pt x="3912692" y="242590"/>
                </a:lnTo>
                <a:lnTo>
                  <a:pt x="3914180" y="263426"/>
                </a:lnTo>
                <a:cubicBezTo>
                  <a:pt x="3912195" y="272356"/>
                  <a:pt x="3911203" y="277317"/>
                  <a:pt x="3911203" y="278309"/>
                </a:cubicBezTo>
                <a:cubicBezTo>
                  <a:pt x="3911203" y="280789"/>
                  <a:pt x="3911699" y="288231"/>
                  <a:pt x="3912692" y="300633"/>
                </a:cubicBezTo>
                <a:cubicBezTo>
                  <a:pt x="3912692" y="301377"/>
                  <a:pt x="3912195" y="304354"/>
                  <a:pt x="3911203" y="309563"/>
                </a:cubicBezTo>
                <a:lnTo>
                  <a:pt x="3912692" y="319981"/>
                </a:lnTo>
                <a:lnTo>
                  <a:pt x="3911203" y="330399"/>
                </a:lnTo>
                <a:cubicBezTo>
                  <a:pt x="3912195" y="332383"/>
                  <a:pt x="3912692" y="333871"/>
                  <a:pt x="3912692" y="334863"/>
                </a:cubicBezTo>
                <a:cubicBezTo>
                  <a:pt x="3912692" y="335856"/>
                  <a:pt x="3912195" y="336352"/>
                  <a:pt x="3911203" y="336352"/>
                </a:cubicBezTo>
                <a:lnTo>
                  <a:pt x="3912692" y="343793"/>
                </a:lnTo>
                <a:lnTo>
                  <a:pt x="3912692" y="345281"/>
                </a:lnTo>
                <a:cubicBezTo>
                  <a:pt x="3912692" y="349498"/>
                  <a:pt x="3912195" y="354955"/>
                  <a:pt x="3911203" y="361652"/>
                </a:cubicBezTo>
                <a:lnTo>
                  <a:pt x="3914180" y="369094"/>
                </a:lnTo>
                <a:cubicBezTo>
                  <a:pt x="3914180" y="369590"/>
                  <a:pt x="3913684" y="376039"/>
                  <a:pt x="3912692" y="388441"/>
                </a:cubicBezTo>
                <a:cubicBezTo>
                  <a:pt x="3913684" y="402828"/>
                  <a:pt x="3914180" y="410766"/>
                  <a:pt x="3914180" y="412254"/>
                </a:cubicBezTo>
                <a:cubicBezTo>
                  <a:pt x="3913187" y="414238"/>
                  <a:pt x="3912692" y="415727"/>
                  <a:pt x="3912692" y="416719"/>
                </a:cubicBezTo>
                <a:cubicBezTo>
                  <a:pt x="3913684" y="418455"/>
                  <a:pt x="3914180" y="420936"/>
                  <a:pt x="3914180" y="424160"/>
                </a:cubicBezTo>
                <a:cubicBezTo>
                  <a:pt x="3912692" y="429121"/>
                  <a:pt x="3909219" y="431602"/>
                  <a:pt x="3903762" y="431602"/>
                </a:cubicBezTo>
                <a:lnTo>
                  <a:pt x="3884414" y="431602"/>
                </a:lnTo>
                <a:cubicBezTo>
                  <a:pt x="3855144" y="433586"/>
                  <a:pt x="3839270" y="434578"/>
                  <a:pt x="3836789" y="434578"/>
                </a:cubicBezTo>
                <a:lnTo>
                  <a:pt x="3830836" y="434578"/>
                </a:lnTo>
                <a:cubicBezTo>
                  <a:pt x="3822898" y="433834"/>
                  <a:pt x="3818930" y="430361"/>
                  <a:pt x="3818930" y="424160"/>
                </a:cubicBezTo>
                <a:cubicBezTo>
                  <a:pt x="3820914" y="417711"/>
                  <a:pt x="3821906" y="413742"/>
                  <a:pt x="3821906" y="412254"/>
                </a:cubicBezTo>
                <a:cubicBezTo>
                  <a:pt x="3821906" y="410518"/>
                  <a:pt x="3821410" y="404565"/>
                  <a:pt x="3820418" y="394395"/>
                </a:cubicBezTo>
                <a:lnTo>
                  <a:pt x="3821906" y="391418"/>
                </a:lnTo>
                <a:cubicBezTo>
                  <a:pt x="3819922" y="386209"/>
                  <a:pt x="3818434" y="379760"/>
                  <a:pt x="3817442" y="372070"/>
                </a:cubicBezTo>
                <a:cubicBezTo>
                  <a:pt x="3819426" y="364877"/>
                  <a:pt x="3820418" y="357436"/>
                  <a:pt x="3820418" y="349746"/>
                </a:cubicBezTo>
                <a:lnTo>
                  <a:pt x="3818930" y="343793"/>
                </a:lnTo>
                <a:cubicBezTo>
                  <a:pt x="3819922" y="337840"/>
                  <a:pt x="3820914" y="334863"/>
                  <a:pt x="3821906" y="334863"/>
                </a:cubicBezTo>
                <a:lnTo>
                  <a:pt x="3820418" y="319981"/>
                </a:lnTo>
                <a:lnTo>
                  <a:pt x="3820418" y="314027"/>
                </a:lnTo>
                <a:cubicBezTo>
                  <a:pt x="3820418" y="307826"/>
                  <a:pt x="3820914" y="300385"/>
                  <a:pt x="3821906" y="291703"/>
                </a:cubicBezTo>
                <a:cubicBezTo>
                  <a:pt x="3819922" y="282277"/>
                  <a:pt x="3818930" y="276324"/>
                  <a:pt x="3818930" y="273844"/>
                </a:cubicBezTo>
                <a:cubicBezTo>
                  <a:pt x="3820914" y="270123"/>
                  <a:pt x="3821906" y="266154"/>
                  <a:pt x="3821906" y="261938"/>
                </a:cubicBezTo>
                <a:cubicBezTo>
                  <a:pt x="3820914" y="258961"/>
                  <a:pt x="3819922" y="257473"/>
                  <a:pt x="3818930" y="257473"/>
                </a:cubicBezTo>
                <a:lnTo>
                  <a:pt x="3820418" y="250031"/>
                </a:lnTo>
                <a:cubicBezTo>
                  <a:pt x="3820418" y="246807"/>
                  <a:pt x="3819922" y="238373"/>
                  <a:pt x="3818930" y="224731"/>
                </a:cubicBezTo>
                <a:cubicBezTo>
                  <a:pt x="3818930" y="219274"/>
                  <a:pt x="3819922" y="207367"/>
                  <a:pt x="3821906" y="189012"/>
                </a:cubicBezTo>
                <a:cubicBezTo>
                  <a:pt x="3819922" y="182067"/>
                  <a:pt x="3818930" y="176113"/>
                  <a:pt x="3818930" y="171152"/>
                </a:cubicBezTo>
                <a:cubicBezTo>
                  <a:pt x="3820914" y="164703"/>
                  <a:pt x="3821906" y="160734"/>
                  <a:pt x="3821906" y="159246"/>
                </a:cubicBezTo>
                <a:lnTo>
                  <a:pt x="3820418" y="144363"/>
                </a:lnTo>
                <a:lnTo>
                  <a:pt x="3821906" y="129480"/>
                </a:lnTo>
                <a:cubicBezTo>
                  <a:pt x="3821906" y="128736"/>
                  <a:pt x="3820914" y="125263"/>
                  <a:pt x="3818930" y="119062"/>
                </a:cubicBezTo>
                <a:cubicBezTo>
                  <a:pt x="3820914" y="100955"/>
                  <a:pt x="3821906" y="89048"/>
                  <a:pt x="3821906" y="83343"/>
                </a:cubicBezTo>
                <a:cubicBezTo>
                  <a:pt x="3820914" y="74662"/>
                  <a:pt x="3820418" y="69205"/>
                  <a:pt x="3820418" y="66972"/>
                </a:cubicBezTo>
                <a:cubicBezTo>
                  <a:pt x="3821410" y="64988"/>
                  <a:pt x="3821906" y="63500"/>
                  <a:pt x="3821906" y="62507"/>
                </a:cubicBezTo>
                <a:cubicBezTo>
                  <a:pt x="3820914" y="60523"/>
                  <a:pt x="3820418" y="59035"/>
                  <a:pt x="3820418" y="58043"/>
                </a:cubicBezTo>
                <a:cubicBezTo>
                  <a:pt x="3820418" y="57050"/>
                  <a:pt x="3820914" y="55562"/>
                  <a:pt x="3821906" y="53578"/>
                </a:cubicBezTo>
                <a:lnTo>
                  <a:pt x="3818930" y="29765"/>
                </a:lnTo>
                <a:cubicBezTo>
                  <a:pt x="3819674" y="18851"/>
                  <a:pt x="3822154" y="13394"/>
                  <a:pt x="3826371" y="13394"/>
                </a:cubicBezTo>
                <a:cubicBezTo>
                  <a:pt x="3834804" y="14386"/>
                  <a:pt x="3841750" y="14882"/>
                  <a:pt x="3847207" y="14882"/>
                </a:cubicBezTo>
                <a:lnTo>
                  <a:pt x="3848695" y="14882"/>
                </a:lnTo>
                <a:close/>
                <a:moveTo>
                  <a:pt x="3686473" y="11906"/>
                </a:moveTo>
                <a:lnTo>
                  <a:pt x="3687961" y="11906"/>
                </a:lnTo>
                <a:cubicBezTo>
                  <a:pt x="3695154" y="12898"/>
                  <a:pt x="3699619" y="13890"/>
                  <a:pt x="3701356" y="14882"/>
                </a:cubicBezTo>
                <a:lnTo>
                  <a:pt x="3708797" y="13394"/>
                </a:lnTo>
                <a:cubicBezTo>
                  <a:pt x="3711277" y="13394"/>
                  <a:pt x="3715246" y="13890"/>
                  <a:pt x="3720703" y="14882"/>
                </a:cubicBezTo>
                <a:cubicBezTo>
                  <a:pt x="3725912" y="13890"/>
                  <a:pt x="3730873" y="13394"/>
                  <a:pt x="3735586" y="13394"/>
                </a:cubicBezTo>
                <a:lnTo>
                  <a:pt x="3738562" y="14882"/>
                </a:lnTo>
                <a:cubicBezTo>
                  <a:pt x="3740299" y="13890"/>
                  <a:pt x="3742283" y="13394"/>
                  <a:pt x="3744516" y="13394"/>
                </a:cubicBezTo>
                <a:lnTo>
                  <a:pt x="3748980" y="13394"/>
                </a:lnTo>
                <a:cubicBezTo>
                  <a:pt x="3760887" y="13394"/>
                  <a:pt x="3766840" y="22820"/>
                  <a:pt x="3766840" y="41672"/>
                </a:cubicBezTo>
                <a:cubicBezTo>
                  <a:pt x="3770312" y="45888"/>
                  <a:pt x="3778250" y="68213"/>
                  <a:pt x="3790652" y="108644"/>
                </a:cubicBezTo>
                <a:cubicBezTo>
                  <a:pt x="3796606" y="123775"/>
                  <a:pt x="3803551" y="145107"/>
                  <a:pt x="3811488" y="172641"/>
                </a:cubicBezTo>
                <a:cubicBezTo>
                  <a:pt x="3809504" y="179586"/>
                  <a:pt x="3808512" y="185539"/>
                  <a:pt x="3808512" y="190500"/>
                </a:cubicBezTo>
                <a:cubicBezTo>
                  <a:pt x="3808512" y="199182"/>
                  <a:pt x="3809504" y="210096"/>
                  <a:pt x="3811488" y="223242"/>
                </a:cubicBezTo>
                <a:cubicBezTo>
                  <a:pt x="3810496" y="228451"/>
                  <a:pt x="3810000" y="231428"/>
                  <a:pt x="3810000" y="232172"/>
                </a:cubicBezTo>
                <a:cubicBezTo>
                  <a:pt x="3810000" y="234404"/>
                  <a:pt x="3810496" y="236389"/>
                  <a:pt x="3811488" y="238125"/>
                </a:cubicBezTo>
                <a:cubicBezTo>
                  <a:pt x="3810496" y="246559"/>
                  <a:pt x="3810000" y="253504"/>
                  <a:pt x="3810000" y="258961"/>
                </a:cubicBezTo>
                <a:lnTo>
                  <a:pt x="3810000" y="273844"/>
                </a:lnTo>
                <a:cubicBezTo>
                  <a:pt x="3810000" y="277317"/>
                  <a:pt x="3810496" y="281781"/>
                  <a:pt x="3811488" y="287238"/>
                </a:cubicBezTo>
                <a:cubicBezTo>
                  <a:pt x="3810496" y="289223"/>
                  <a:pt x="3809504" y="293688"/>
                  <a:pt x="3808512" y="300633"/>
                </a:cubicBezTo>
                <a:cubicBezTo>
                  <a:pt x="3809504" y="314275"/>
                  <a:pt x="3810992" y="322709"/>
                  <a:pt x="3812976" y="325934"/>
                </a:cubicBezTo>
                <a:cubicBezTo>
                  <a:pt x="3811984" y="330895"/>
                  <a:pt x="3810992" y="333375"/>
                  <a:pt x="3810000" y="333375"/>
                </a:cubicBezTo>
                <a:lnTo>
                  <a:pt x="3811488" y="339328"/>
                </a:lnTo>
                <a:cubicBezTo>
                  <a:pt x="3810496" y="351731"/>
                  <a:pt x="3810000" y="359172"/>
                  <a:pt x="3810000" y="361652"/>
                </a:cubicBezTo>
                <a:lnTo>
                  <a:pt x="3811488" y="369094"/>
                </a:lnTo>
                <a:cubicBezTo>
                  <a:pt x="3810496" y="374303"/>
                  <a:pt x="3810000" y="379264"/>
                  <a:pt x="3810000" y="383977"/>
                </a:cubicBezTo>
                <a:lnTo>
                  <a:pt x="3810000" y="389930"/>
                </a:lnTo>
                <a:cubicBezTo>
                  <a:pt x="3810000" y="391914"/>
                  <a:pt x="3809008" y="392906"/>
                  <a:pt x="3807024" y="392906"/>
                </a:cubicBezTo>
                <a:cubicBezTo>
                  <a:pt x="3804543" y="392906"/>
                  <a:pt x="3801566" y="385465"/>
                  <a:pt x="3798094" y="370582"/>
                </a:cubicBezTo>
                <a:cubicBezTo>
                  <a:pt x="3794869" y="366365"/>
                  <a:pt x="3790900" y="352475"/>
                  <a:pt x="3786188" y="328910"/>
                </a:cubicBezTo>
                <a:lnTo>
                  <a:pt x="3777258" y="302121"/>
                </a:lnTo>
                <a:cubicBezTo>
                  <a:pt x="3773289" y="294184"/>
                  <a:pt x="3770808" y="284262"/>
                  <a:pt x="3769816" y="272356"/>
                </a:cubicBezTo>
                <a:cubicBezTo>
                  <a:pt x="3767832" y="271611"/>
                  <a:pt x="3765848" y="267147"/>
                  <a:pt x="3763863" y="258961"/>
                </a:cubicBezTo>
                <a:lnTo>
                  <a:pt x="3760887" y="258961"/>
                </a:lnTo>
                <a:lnTo>
                  <a:pt x="3760887" y="260449"/>
                </a:lnTo>
                <a:cubicBezTo>
                  <a:pt x="3760887" y="264914"/>
                  <a:pt x="3759894" y="272852"/>
                  <a:pt x="3757910" y="284262"/>
                </a:cubicBezTo>
                <a:cubicBezTo>
                  <a:pt x="3758902" y="287238"/>
                  <a:pt x="3759894" y="288727"/>
                  <a:pt x="3760887" y="288727"/>
                </a:cubicBezTo>
                <a:lnTo>
                  <a:pt x="3759398" y="303609"/>
                </a:lnTo>
                <a:lnTo>
                  <a:pt x="3759398" y="317004"/>
                </a:lnTo>
                <a:cubicBezTo>
                  <a:pt x="3759398" y="324942"/>
                  <a:pt x="3759894" y="331391"/>
                  <a:pt x="3760887" y="336352"/>
                </a:cubicBezTo>
                <a:cubicBezTo>
                  <a:pt x="3759894" y="342553"/>
                  <a:pt x="3759398" y="349498"/>
                  <a:pt x="3759398" y="357188"/>
                </a:cubicBezTo>
                <a:lnTo>
                  <a:pt x="3759398" y="378024"/>
                </a:lnTo>
                <a:cubicBezTo>
                  <a:pt x="3759398" y="381496"/>
                  <a:pt x="3759894" y="385961"/>
                  <a:pt x="3760887" y="391418"/>
                </a:cubicBezTo>
                <a:cubicBezTo>
                  <a:pt x="3758902" y="396379"/>
                  <a:pt x="3757910" y="400348"/>
                  <a:pt x="3757910" y="403324"/>
                </a:cubicBezTo>
                <a:lnTo>
                  <a:pt x="3759398" y="424160"/>
                </a:lnTo>
                <a:cubicBezTo>
                  <a:pt x="3759398" y="431106"/>
                  <a:pt x="3743523" y="434578"/>
                  <a:pt x="3711774" y="434578"/>
                </a:cubicBezTo>
                <a:cubicBezTo>
                  <a:pt x="3702844" y="432594"/>
                  <a:pt x="3696394" y="431602"/>
                  <a:pt x="3692426" y="431602"/>
                </a:cubicBezTo>
                <a:cubicBezTo>
                  <a:pt x="3691434" y="431602"/>
                  <a:pt x="3687465" y="432594"/>
                  <a:pt x="3680520" y="434578"/>
                </a:cubicBezTo>
                <a:cubicBezTo>
                  <a:pt x="3672582" y="434578"/>
                  <a:pt x="3668613" y="430609"/>
                  <a:pt x="3668613" y="422672"/>
                </a:cubicBezTo>
                <a:lnTo>
                  <a:pt x="3668613" y="410766"/>
                </a:lnTo>
                <a:cubicBezTo>
                  <a:pt x="3668613" y="405061"/>
                  <a:pt x="3668117" y="397123"/>
                  <a:pt x="3667125" y="386953"/>
                </a:cubicBezTo>
                <a:cubicBezTo>
                  <a:pt x="3669109" y="383729"/>
                  <a:pt x="3670102" y="380752"/>
                  <a:pt x="3670102" y="378024"/>
                </a:cubicBezTo>
                <a:lnTo>
                  <a:pt x="3670102" y="375047"/>
                </a:lnTo>
                <a:cubicBezTo>
                  <a:pt x="3670102" y="372567"/>
                  <a:pt x="3669109" y="368102"/>
                  <a:pt x="3667125" y="361652"/>
                </a:cubicBezTo>
                <a:cubicBezTo>
                  <a:pt x="3668117" y="351482"/>
                  <a:pt x="3669109" y="345529"/>
                  <a:pt x="3670102" y="343793"/>
                </a:cubicBezTo>
                <a:cubicBezTo>
                  <a:pt x="3669109" y="335359"/>
                  <a:pt x="3668613" y="328414"/>
                  <a:pt x="3668613" y="322957"/>
                </a:cubicBezTo>
                <a:cubicBezTo>
                  <a:pt x="3668613" y="318988"/>
                  <a:pt x="3669109" y="310059"/>
                  <a:pt x="3670102" y="296168"/>
                </a:cubicBezTo>
                <a:lnTo>
                  <a:pt x="3667125" y="288727"/>
                </a:lnTo>
                <a:cubicBezTo>
                  <a:pt x="3668365" y="271115"/>
                  <a:pt x="3669358" y="261690"/>
                  <a:pt x="3670102" y="260449"/>
                </a:cubicBezTo>
                <a:cubicBezTo>
                  <a:pt x="3669109" y="257473"/>
                  <a:pt x="3668117" y="235149"/>
                  <a:pt x="3667125" y="193477"/>
                </a:cubicBezTo>
                <a:lnTo>
                  <a:pt x="3668613" y="180082"/>
                </a:lnTo>
                <a:lnTo>
                  <a:pt x="3667125" y="171152"/>
                </a:lnTo>
                <a:cubicBezTo>
                  <a:pt x="3669109" y="163214"/>
                  <a:pt x="3670102" y="156765"/>
                  <a:pt x="3670102" y="151804"/>
                </a:cubicBezTo>
                <a:cubicBezTo>
                  <a:pt x="3670102" y="147339"/>
                  <a:pt x="3669109" y="142875"/>
                  <a:pt x="3667125" y="138410"/>
                </a:cubicBezTo>
                <a:lnTo>
                  <a:pt x="3670102" y="105668"/>
                </a:lnTo>
                <a:lnTo>
                  <a:pt x="3667125" y="58043"/>
                </a:lnTo>
                <a:lnTo>
                  <a:pt x="3668613" y="52089"/>
                </a:lnTo>
                <a:cubicBezTo>
                  <a:pt x="3667621" y="46881"/>
                  <a:pt x="3667125" y="41920"/>
                  <a:pt x="3667125" y="37207"/>
                </a:cubicBezTo>
                <a:cubicBezTo>
                  <a:pt x="3667125" y="20339"/>
                  <a:pt x="3673574" y="11906"/>
                  <a:pt x="3686473" y="11906"/>
                </a:cubicBezTo>
                <a:close/>
                <a:moveTo>
                  <a:pt x="3532584" y="11906"/>
                </a:moveTo>
                <a:lnTo>
                  <a:pt x="3545979" y="11906"/>
                </a:lnTo>
                <a:cubicBezTo>
                  <a:pt x="3551932" y="12402"/>
                  <a:pt x="3554908" y="13890"/>
                  <a:pt x="3554908" y="16371"/>
                </a:cubicBezTo>
                <a:lnTo>
                  <a:pt x="3554908" y="22324"/>
                </a:lnTo>
                <a:cubicBezTo>
                  <a:pt x="3554908" y="24556"/>
                  <a:pt x="3554413" y="26541"/>
                  <a:pt x="3553420" y="28277"/>
                </a:cubicBezTo>
                <a:cubicBezTo>
                  <a:pt x="3556397" y="42416"/>
                  <a:pt x="3557885" y="54322"/>
                  <a:pt x="3557885" y="63996"/>
                </a:cubicBezTo>
                <a:lnTo>
                  <a:pt x="3557885" y="68461"/>
                </a:lnTo>
                <a:cubicBezTo>
                  <a:pt x="3557885" y="71189"/>
                  <a:pt x="3556893" y="74166"/>
                  <a:pt x="3554908" y="77390"/>
                </a:cubicBezTo>
                <a:cubicBezTo>
                  <a:pt x="3555901" y="84088"/>
                  <a:pt x="3556397" y="89545"/>
                  <a:pt x="3556397" y="93761"/>
                </a:cubicBezTo>
                <a:cubicBezTo>
                  <a:pt x="3556397" y="95250"/>
                  <a:pt x="3554908" y="96738"/>
                  <a:pt x="3551932" y="98226"/>
                </a:cubicBezTo>
                <a:lnTo>
                  <a:pt x="3537049" y="96738"/>
                </a:lnTo>
                <a:cubicBezTo>
                  <a:pt x="3530848" y="98722"/>
                  <a:pt x="3525887" y="99714"/>
                  <a:pt x="3522166" y="99714"/>
                </a:cubicBezTo>
                <a:cubicBezTo>
                  <a:pt x="3504307" y="99714"/>
                  <a:pt x="3495377" y="95746"/>
                  <a:pt x="3495377" y="87808"/>
                </a:cubicBezTo>
                <a:cubicBezTo>
                  <a:pt x="3494385" y="74662"/>
                  <a:pt x="3493889" y="63748"/>
                  <a:pt x="3493889" y="55066"/>
                </a:cubicBezTo>
                <a:lnTo>
                  <a:pt x="3495377" y="52089"/>
                </a:lnTo>
                <a:cubicBezTo>
                  <a:pt x="3494385" y="52089"/>
                  <a:pt x="3493393" y="42664"/>
                  <a:pt x="3492401" y="23812"/>
                </a:cubicBezTo>
                <a:cubicBezTo>
                  <a:pt x="3492401" y="18355"/>
                  <a:pt x="3494882" y="14882"/>
                  <a:pt x="3499842" y="13394"/>
                </a:cubicBezTo>
                <a:cubicBezTo>
                  <a:pt x="3506540" y="14386"/>
                  <a:pt x="3511997" y="14882"/>
                  <a:pt x="3516213" y="14882"/>
                </a:cubicBezTo>
                <a:lnTo>
                  <a:pt x="3520678" y="14882"/>
                </a:lnTo>
                <a:cubicBezTo>
                  <a:pt x="3521670" y="14882"/>
                  <a:pt x="3525639" y="13890"/>
                  <a:pt x="3532584" y="11906"/>
                </a:cubicBezTo>
                <a:close/>
                <a:moveTo>
                  <a:pt x="3231356" y="11906"/>
                </a:moveTo>
                <a:lnTo>
                  <a:pt x="3249216" y="11906"/>
                </a:lnTo>
                <a:cubicBezTo>
                  <a:pt x="3258145" y="11906"/>
                  <a:pt x="3262610" y="20339"/>
                  <a:pt x="3262610" y="37207"/>
                </a:cubicBezTo>
                <a:lnTo>
                  <a:pt x="3262610" y="44648"/>
                </a:lnTo>
                <a:lnTo>
                  <a:pt x="3261122" y="52089"/>
                </a:lnTo>
                <a:cubicBezTo>
                  <a:pt x="3263106" y="67716"/>
                  <a:pt x="3264098" y="79623"/>
                  <a:pt x="3264098" y="87808"/>
                </a:cubicBezTo>
                <a:cubicBezTo>
                  <a:pt x="3261618" y="94506"/>
                  <a:pt x="3258145" y="98474"/>
                  <a:pt x="3253680" y="99714"/>
                </a:cubicBezTo>
                <a:cubicBezTo>
                  <a:pt x="3245743" y="97730"/>
                  <a:pt x="3239790" y="96738"/>
                  <a:pt x="3235821" y="96738"/>
                </a:cubicBezTo>
                <a:cubicBezTo>
                  <a:pt x="3229372" y="98722"/>
                  <a:pt x="3224907" y="99714"/>
                  <a:pt x="3222426" y="99714"/>
                </a:cubicBezTo>
                <a:lnTo>
                  <a:pt x="3220938" y="99714"/>
                </a:lnTo>
                <a:cubicBezTo>
                  <a:pt x="3206056" y="99714"/>
                  <a:pt x="3198614" y="97234"/>
                  <a:pt x="3198614" y="92273"/>
                </a:cubicBezTo>
                <a:cubicBezTo>
                  <a:pt x="3198614" y="82599"/>
                  <a:pt x="3197622" y="62756"/>
                  <a:pt x="3195638" y="32742"/>
                </a:cubicBezTo>
                <a:cubicBezTo>
                  <a:pt x="3196630" y="20836"/>
                  <a:pt x="3198614" y="14882"/>
                  <a:pt x="3201590" y="14882"/>
                </a:cubicBezTo>
                <a:lnTo>
                  <a:pt x="3219450" y="14882"/>
                </a:lnTo>
                <a:cubicBezTo>
                  <a:pt x="3220442" y="14882"/>
                  <a:pt x="3224411" y="13890"/>
                  <a:pt x="3231356" y="11906"/>
                </a:cubicBezTo>
                <a:close/>
                <a:moveTo>
                  <a:pt x="2932510" y="11906"/>
                </a:moveTo>
                <a:lnTo>
                  <a:pt x="2945904" y="11906"/>
                </a:lnTo>
                <a:cubicBezTo>
                  <a:pt x="2951857" y="12402"/>
                  <a:pt x="2954834" y="13890"/>
                  <a:pt x="2954834" y="16371"/>
                </a:cubicBezTo>
                <a:lnTo>
                  <a:pt x="2954834" y="22324"/>
                </a:lnTo>
                <a:cubicBezTo>
                  <a:pt x="2954834" y="24556"/>
                  <a:pt x="2954338" y="26541"/>
                  <a:pt x="2953345" y="28277"/>
                </a:cubicBezTo>
                <a:cubicBezTo>
                  <a:pt x="2956322" y="42416"/>
                  <a:pt x="2957810" y="54322"/>
                  <a:pt x="2957810" y="63996"/>
                </a:cubicBezTo>
                <a:lnTo>
                  <a:pt x="2957810" y="68461"/>
                </a:lnTo>
                <a:cubicBezTo>
                  <a:pt x="2957810" y="71189"/>
                  <a:pt x="2956818" y="74166"/>
                  <a:pt x="2954834" y="77390"/>
                </a:cubicBezTo>
                <a:cubicBezTo>
                  <a:pt x="2955826" y="84088"/>
                  <a:pt x="2956322" y="89545"/>
                  <a:pt x="2956322" y="93761"/>
                </a:cubicBezTo>
                <a:cubicBezTo>
                  <a:pt x="2956322" y="95250"/>
                  <a:pt x="2954834" y="96738"/>
                  <a:pt x="2951857" y="98226"/>
                </a:cubicBezTo>
                <a:lnTo>
                  <a:pt x="2936974" y="96738"/>
                </a:lnTo>
                <a:cubicBezTo>
                  <a:pt x="2930773" y="98722"/>
                  <a:pt x="2925812" y="99714"/>
                  <a:pt x="2922092" y="99714"/>
                </a:cubicBezTo>
                <a:cubicBezTo>
                  <a:pt x="2904232" y="99714"/>
                  <a:pt x="2895302" y="95746"/>
                  <a:pt x="2895302" y="87808"/>
                </a:cubicBezTo>
                <a:cubicBezTo>
                  <a:pt x="2894310" y="74662"/>
                  <a:pt x="2893814" y="63748"/>
                  <a:pt x="2893814" y="55066"/>
                </a:cubicBezTo>
                <a:lnTo>
                  <a:pt x="2895302" y="52089"/>
                </a:lnTo>
                <a:cubicBezTo>
                  <a:pt x="2894310" y="52089"/>
                  <a:pt x="2893318" y="42664"/>
                  <a:pt x="2892326" y="23812"/>
                </a:cubicBezTo>
                <a:cubicBezTo>
                  <a:pt x="2892326" y="18355"/>
                  <a:pt x="2894806" y="14882"/>
                  <a:pt x="2899767" y="13394"/>
                </a:cubicBezTo>
                <a:cubicBezTo>
                  <a:pt x="2906464" y="14386"/>
                  <a:pt x="2911922" y="14882"/>
                  <a:pt x="2916138" y="14882"/>
                </a:cubicBezTo>
                <a:lnTo>
                  <a:pt x="2920603" y="14882"/>
                </a:lnTo>
                <a:cubicBezTo>
                  <a:pt x="2921596" y="14882"/>
                  <a:pt x="2925564" y="13890"/>
                  <a:pt x="2932510" y="11906"/>
                </a:cubicBezTo>
                <a:close/>
                <a:moveTo>
                  <a:pt x="2443162" y="11906"/>
                </a:moveTo>
                <a:cubicBezTo>
                  <a:pt x="2450356" y="12898"/>
                  <a:pt x="2454821" y="13890"/>
                  <a:pt x="2456557" y="14882"/>
                </a:cubicBezTo>
                <a:lnTo>
                  <a:pt x="2463998" y="13394"/>
                </a:lnTo>
                <a:cubicBezTo>
                  <a:pt x="2466479" y="13394"/>
                  <a:pt x="2470448" y="13890"/>
                  <a:pt x="2475905" y="14882"/>
                </a:cubicBezTo>
                <a:cubicBezTo>
                  <a:pt x="2481114" y="13890"/>
                  <a:pt x="2486075" y="13394"/>
                  <a:pt x="2490788" y="13394"/>
                </a:cubicBezTo>
                <a:cubicBezTo>
                  <a:pt x="2491780" y="13394"/>
                  <a:pt x="2492276" y="13890"/>
                  <a:pt x="2492276" y="14882"/>
                </a:cubicBezTo>
                <a:lnTo>
                  <a:pt x="2499717" y="13394"/>
                </a:lnTo>
                <a:lnTo>
                  <a:pt x="2510135" y="13394"/>
                </a:lnTo>
                <a:cubicBezTo>
                  <a:pt x="2521545" y="13394"/>
                  <a:pt x="2527994" y="15875"/>
                  <a:pt x="2529483" y="20836"/>
                </a:cubicBezTo>
                <a:lnTo>
                  <a:pt x="2529483" y="23812"/>
                </a:lnTo>
                <a:cubicBezTo>
                  <a:pt x="2529483" y="31502"/>
                  <a:pt x="2528986" y="38447"/>
                  <a:pt x="2527994" y="44648"/>
                </a:cubicBezTo>
                <a:cubicBezTo>
                  <a:pt x="2528986" y="50105"/>
                  <a:pt x="2529483" y="54570"/>
                  <a:pt x="2529483" y="58043"/>
                </a:cubicBezTo>
                <a:lnTo>
                  <a:pt x="2527994" y="65484"/>
                </a:lnTo>
                <a:cubicBezTo>
                  <a:pt x="2529979" y="69949"/>
                  <a:pt x="2530971" y="74414"/>
                  <a:pt x="2530971" y="78879"/>
                </a:cubicBezTo>
                <a:cubicBezTo>
                  <a:pt x="2528986" y="85080"/>
                  <a:pt x="2527994" y="90041"/>
                  <a:pt x="2527994" y="93761"/>
                </a:cubicBezTo>
                <a:cubicBezTo>
                  <a:pt x="2527994" y="98226"/>
                  <a:pt x="2528986" y="106660"/>
                  <a:pt x="2530971" y="119062"/>
                </a:cubicBezTo>
                <a:cubicBezTo>
                  <a:pt x="2528986" y="128984"/>
                  <a:pt x="2527994" y="135433"/>
                  <a:pt x="2527994" y="138410"/>
                </a:cubicBezTo>
                <a:cubicBezTo>
                  <a:pt x="2527994" y="142131"/>
                  <a:pt x="2528986" y="154533"/>
                  <a:pt x="2530971" y="175617"/>
                </a:cubicBezTo>
                <a:cubicBezTo>
                  <a:pt x="2530971" y="179090"/>
                  <a:pt x="2529979" y="189508"/>
                  <a:pt x="2527994" y="206871"/>
                </a:cubicBezTo>
                <a:cubicBezTo>
                  <a:pt x="2529979" y="210592"/>
                  <a:pt x="2530971" y="214561"/>
                  <a:pt x="2530971" y="218777"/>
                </a:cubicBezTo>
                <a:lnTo>
                  <a:pt x="2530971" y="229195"/>
                </a:lnTo>
                <a:cubicBezTo>
                  <a:pt x="2530971" y="231428"/>
                  <a:pt x="2530475" y="233412"/>
                  <a:pt x="2529483" y="235149"/>
                </a:cubicBezTo>
                <a:cubicBezTo>
                  <a:pt x="2530475" y="236885"/>
                  <a:pt x="2530971" y="239365"/>
                  <a:pt x="2530971" y="242590"/>
                </a:cubicBezTo>
                <a:cubicBezTo>
                  <a:pt x="2530971" y="246559"/>
                  <a:pt x="2529979" y="252512"/>
                  <a:pt x="2527994" y="260449"/>
                </a:cubicBezTo>
                <a:lnTo>
                  <a:pt x="2530971" y="285750"/>
                </a:lnTo>
                <a:cubicBezTo>
                  <a:pt x="2529979" y="296912"/>
                  <a:pt x="2529483" y="309811"/>
                  <a:pt x="2529483" y="324445"/>
                </a:cubicBezTo>
                <a:lnTo>
                  <a:pt x="2530971" y="331887"/>
                </a:lnTo>
                <a:cubicBezTo>
                  <a:pt x="2529979" y="333623"/>
                  <a:pt x="2529483" y="336104"/>
                  <a:pt x="2529483" y="339328"/>
                </a:cubicBezTo>
                <a:cubicBezTo>
                  <a:pt x="2529483" y="343793"/>
                  <a:pt x="2529979" y="346770"/>
                  <a:pt x="2530971" y="348258"/>
                </a:cubicBezTo>
                <a:lnTo>
                  <a:pt x="2527994" y="388441"/>
                </a:lnTo>
                <a:lnTo>
                  <a:pt x="2530971" y="397371"/>
                </a:lnTo>
                <a:cubicBezTo>
                  <a:pt x="2528986" y="421184"/>
                  <a:pt x="2527002" y="433090"/>
                  <a:pt x="2525018" y="433090"/>
                </a:cubicBezTo>
                <a:cubicBezTo>
                  <a:pt x="2524274" y="433090"/>
                  <a:pt x="2520305" y="432594"/>
                  <a:pt x="2513112" y="431602"/>
                </a:cubicBezTo>
                <a:cubicBezTo>
                  <a:pt x="2510135" y="431602"/>
                  <a:pt x="2494756" y="432594"/>
                  <a:pt x="2466975" y="434578"/>
                </a:cubicBezTo>
                <a:cubicBezTo>
                  <a:pt x="2458045" y="432594"/>
                  <a:pt x="2451596" y="431602"/>
                  <a:pt x="2447627" y="431602"/>
                </a:cubicBezTo>
                <a:cubicBezTo>
                  <a:pt x="2446635" y="431602"/>
                  <a:pt x="2442666" y="432594"/>
                  <a:pt x="2435721" y="434578"/>
                </a:cubicBezTo>
                <a:cubicBezTo>
                  <a:pt x="2425799" y="433834"/>
                  <a:pt x="2420838" y="428873"/>
                  <a:pt x="2420838" y="419695"/>
                </a:cubicBezTo>
                <a:cubicBezTo>
                  <a:pt x="2420838" y="413742"/>
                  <a:pt x="2420342" y="403324"/>
                  <a:pt x="2419350" y="388441"/>
                </a:cubicBezTo>
                <a:lnTo>
                  <a:pt x="2423815" y="375047"/>
                </a:lnTo>
                <a:cubicBezTo>
                  <a:pt x="2420838" y="366613"/>
                  <a:pt x="2419350" y="360660"/>
                  <a:pt x="2419350" y="357188"/>
                </a:cubicBezTo>
                <a:cubicBezTo>
                  <a:pt x="2419350" y="352971"/>
                  <a:pt x="2420342" y="348010"/>
                  <a:pt x="2422326" y="342305"/>
                </a:cubicBezTo>
                <a:cubicBezTo>
                  <a:pt x="2421334" y="333623"/>
                  <a:pt x="2420838" y="328166"/>
                  <a:pt x="2420838" y="325934"/>
                </a:cubicBezTo>
                <a:cubicBezTo>
                  <a:pt x="2420838" y="323205"/>
                  <a:pt x="2421334" y="313283"/>
                  <a:pt x="2422326" y="296168"/>
                </a:cubicBezTo>
                <a:cubicBezTo>
                  <a:pt x="2422326" y="294184"/>
                  <a:pt x="2421334" y="290711"/>
                  <a:pt x="2419350" y="285750"/>
                </a:cubicBezTo>
                <a:cubicBezTo>
                  <a:pt x="2421334" y="274340"/>
                  <a:pt x="2422326" y="263922"/>
                  <a:pt x="2422326" y="254496"/>
                </a:cubicBezTo>
                <a:lnTo>
                  <a:pt x="2420838" y="248543"/>
                </a:lnTo>
                <a:lnTo>
                  <a:pt x="2422326" y="245566"/>
                </a:lnTo>
                <a:cubicBezTo>
                  <a:pt x="2420342" y="226963"/>
                  <a:pt x="2419350" y="211088"/>
                  <a:pt x="2419350" y="197942"/>
                </a:cubicBezTo>
                <a:cubicBezTo>
                  <a:pt x="2420342" y="185539"/>
                  <a:pt x="2420838" y="179090"/>
                  <a:pt x="2420838" y="178594"/>
                </a:cubicBezTo>
                <a:cubicBezTo>
                  <a:pt x="2420838" y="177602"/>
                  <a:pt x="2420342" y="176113"/>
                  <a:pt x="2419350" y="174129"/>
                </a:cubicBezTo>
                <a:lnTo>
                  <a:pt x="2420838" y="159246"/>
                </a:lnTo>
                <a:cubicBezTo>
                  <a:pt x="2420838" y="153293"/>
                  <a:pt x="2420342" y="141386"/>
                  <a:pt x="2419350" y="123527"/>
                </a:cubicBezTo>
                <a:cubicBezTo>
                  <a:pt x="2421334" y="111125"/>
                  <a:pt x="2422326" y="103683"/>
                  <a:pt x="2422326" y="101203"/>
                </a:cubicBezTo>
                <a:lnTo>
                  <a:pt x="2419350" y="93761"/>
                </a:lnTo>
                <a:cubicBezTo>
                  <a:pt x="2420342" y="85328"/>
                  <a:pt x="2420838" y="78879"/>
                  <a:pt x="2420838" y="74414"/>
                </a:cubicBezTo>
                <a:lnTo>
                  <a:pt x="2419350" y="59531"/>
                </a:lnTo>
                <a:lnTo>
                  <a:pt x="2420838" y="53578"/>
                </a:lnTo>
                <a:cubicBezTo>
                  <a:pt x="2419846" y="45144"/>
                  <a:pt x="2419350" y="38199"/>
                  <a:pt x="2419350" y="32742"/>
                </a:cubicBezTo>
                <a:cubicBezTo>
                  <a:pt x="2420838" y="19843"/>
                  <a:pt x="2425303" y="13394"/>
                  <a:pt x="2432744" y="13394"/>
                </a:cubicBezTo>
                <a:close/>
                <a:moveTo>
                  <a:pt x="875109" y="11906"/>
                </a:moveTo>
                <a:lnTo>
                  <a:pt x="888504" y="11906"/>
                </a:lnTo>
                <a:cubicBezTo>
                  <a:pt x="894457" y="12402"/>
                  <a:pt x="897433" y="13890"/>
                  <a:pt x="897433" y="16371"/>
                </a:cubicBezTo>
                <a:lnTo>
                  <a:pt x="897433" y="22324"/>
                </a:lnTo>
                <a:cubicBezTo>
                  <a:pt x="897433" y="24556"/>
                  <a:pt x="896937" y="26541"/>
                  <a:pt x="895945" y="28277"/>
                </a:cubicBezTo>
                <a:cubicBezTo>
                  <a:pt x="898922" y="42416"/>
                  <a:pt x="900410" y="54322"/>
                  <a:pt x="900410" y="63996"/>
                </a:cubicBezTo>
                <a:lnTo>
                  <a:pt x="900410" y="68461"/>
                </a:lnTo>
                <a:cubicBezTo>
                  <a:pt x="900410" y="71189"/>
                  <a:pt x="899418" y="74166"/>
                  <a:pt x="897433" y="77390"/>
                </a:cubicBezTo>
                <a:cubicBezTo>
                  <a:pt x="898426" y="84088"/>
                  <a:pt x="898922" y="89545"/>
                  <a:pt x="898922" y="93761"/>
                </a:cubicBezTo>
                <a:cubicBezTo>
                  <a:pt x="898922" y="95250"/>
                  <a:pt x="897433" y="96738"/>
                  <a:pt x="894457" y="98226"/>
                </a:cubicBezTo>
                <a:lnTo>
                  <a:pt x="879574" y="96738"/>
                </a:lnTo>
                <a:cubicBezTo>
                  <a:pt x="873373" y="98722"/>
                  <a:pt x="868412" y="99714"/>
                  <a:pt x="864691" y="99714"/>
                </a:cubicBezTo>
                <a:cubicBezTo>
                  <a:pt x="846832" y="99714"/>
                  <a:pt x="837902" y="95746"/>
                  <a:pt x="837902" y="87808"/>
                </a:cubicBezTo>
                <a:cubicBezTo>
                  <a:pt x="836910" y="74662"/>
                  <a:pt x="836414" y="63748"/>
                  <a:pt x="836414" y="55066"/>
                </a:cubicBezTo>
                <a:lnTo>
                  <a:pt x="837902" y="52089"/>
                </a:lnTo>
                <a:cubicBezTo>
                  <a:pt x="836910" y="52089"/>
                  <a:pt x="835918" y="42664"/>
                  <a:pt x="834926" y="23812"/>
                </a:cubicBezTo>
                <a:cubicBezTo>
                  <a:pt x="834926" y="18355"/>
                  <a:pt x="837406" y="14882"/>
                  <a:pt x="842367" y="13394"/>
                </a:cubicBezTo>
                <a:cubicBezTo>
                  <a:pt x="849064" y="14386"/>
                  <a:pt x="854521" y="14882"/>
                  <a:pt x="858738" y="14882"/>
                </a:cubicBezTo>
                <a:lnTo>
                  <a:pt x="863203" y="14882"/>
                </a:lnTo>
                <a:cubicBezTo>
                  <a:pt x="864195" y="14882"/>
                  <a:pt x="868164" y="13890"/>
                  <a:pt x="875109" y="11906"/>
                </a:cubicBezTo>
                <a:close/>
                <a:moveTo>
                  <a:pt x="547390" y="11906"/>
                </a:moveTo>
                <a:lnTo>
                  <a:pt x="597991" y="13394"/>
                </a:lnTo>
                <a:cubicBezTo>
                  <a:pt x="602952" y="15379"/>
                  <a:pt x="605433" y="18355"/>
                  <a:pt x="605433" y="22324"/>
                </a:cubicBezTo>
                <a:cubicBezTo>
                  <a:pt x="603448" y="32990"/>
                  <a:pt x="602456" y="42416"/>
                  <a:pt x="602456" y="50601"/>
                </a:cubicBezTo>
                <a:cubicBezTo>
                  <a:pt x="604440" y="59779"/>
                  <a:pt x="605433" y="65236"/>
                  <a:pt x="605433" y="66972"/>
                </a:cubicBezTo>
                <a:cubicBezTo>
                  <a:pt x="605433" y="84088"/>
                  <a:pt x="604440" y="100955"/>
                  <a:pt x="602456" y="117574"/>
                </a:cubicBezTo>
                <a:cubicBezTo>
                  <a:pt x="603448" y="126255"/>
                  <a:pt x="603944" y="133697"/>
                  <a:pt x="603944" y="139898"/>
                </a:cubicBezTo>
                <a:lnTo>
                  <a:pt x="603944" y="160734"/>
                </a:lnTo>
                <a:cubicBezTo>
                  <a:pt x="603944" y="162966"/>
                  <a:pt x="603448" y="164951"/>
                  <a:pt x="602456" y="166688"/>
                </a:cubicBezTo>
                <a:cubicBezTo>
                  <a:pt x="603448" y="169664"/>
                  <a:pt x="604440" y="171152"/>
                  <a:pt x="605433" y="171152"/>
                </a:cubicBezTo>
                <a:cubicBezTo>
                  <a:pt x="604440" y="186035"/>
                  <a:pt x="603944" y="196949"/>
                  <a:pt x="603944" y="203895"/>
                </a:cubicBezTo>
                <a:lnTo>
                  <a:pt x="603944" y="209848"/>
                </a:lnTo>
                <a:cubicBezTo>
                  <a:pt x="603944" y="215553"/>
                  <a:pt x="604440" y="223490"/>
                  <a:pt x="605433" y="233660"/>
                </a:cubicBezTo>
                <a:cubicBezTo>
                  <a:pt x="604440" y="235645"/>
                  <a:pt x="603944" y="237133"/>
                  <a:pt x="603944" y="238125"/>
                </a:cubicBezTo>
                <a:cubicBezTo>
                  <a:pt x="604937" y="244574"/>
                  <a:pt x="605433" y="251024"/>
                  <a:pt x="605433" y="257473"/>
                </a:cubicBezTo>
                <a:cubicBezTo>
                  <a:pt x="605433" y="257969"/>
                  <a:pt x="604440" y="266899"/>
                  <a:pt x="602456" y="284262"/>
                </a:cubicBezTo>
                <a:cubicBezTo>
                  <a:pt x="604440" y="290463"/>
                  <a:pt x="605433" y="294432"/>
                  <a:pt x="605433" y="296168"/>
                </a:cubicBezTo>
                <a:cubicBezTo>
                  <a:pt x="605433" y="298152"/>
                  <a:pt x="604440" y="301625"/>
                  <a:pt x="602456" y="306586"/>
                </a:cubicBezTo>
                <a:cubicBezTo>
                  <a:pt x="603448" y="317500"/>
                  <a:pt x="603944" y="326926"/>
                  <a:pt x="603944" y="334863"/>
                </a:cubicBezTo>
                <a:lnTo>
                  <a:pt x="603944" y="345281"/>
                </a:lnTo>
                <a:cubicBezTo>
                  <a:pt x="603944" y="347514"/>
                  <a:pt x="604440" y="349498"/>
                  <a:pt x="605433" y="351234"/>
                </a:cubicBezTo>
                <a:cubicBezTo>
                  <a:pt x="603448" y="354459"/>
                  <a:pt x="602456" y="357436"/>
                  <a:pt x="602456" y="360164"/>
                </a:cubicBezTo>
                <a:cubicBezTo>
                  <a:pt x="602456" y="363141"/>
                  <a:pt x="603448" y="366613"/>
                  <a:pt x="605433" y="370582"/>
                </a:cubicBezTo>
                <a:lnTo>
                  <a:pt x="603944" y="385465"/>
                </a:lnTo>
                <a:cubicBezTo>
                  <a:pt x="604937" y="401588"/>
                  <a:pt x="605433" y="410518"/>
                  <a:pt x="605433" y="412254"/>
                </a:cubicBezTo>
                <a:lnTo>
                  <a:pt x="603944" y="415231"/>
                </a:lnTo>
                <a:cubicBezTo>
                  <a:pt x="604937" y="416967"/>
                  <a:pt x="605433" y="418951"/>
                  <a:pt x="605433" y="421184"/>
                </a:cubicBezTo>
                <a:cubicBezTo>
                  <a:pt x="605433" y="426393"/>
                  <a:pt x="603448" y="429865"/>
                  <a:pt x="599480" y="431602"/>
                </a:cubicBezTo>
                <a:lnTo>
                  <a:pt x="572690" y="431602"/>
                </a:lnTo>
                <a:cubicBezTo>
                  <a:pt x="543421" y="433586"/>
                  <a:pt x="527546" y="434578"/>
                  <a:pt x="525065" y="434578"/>
                </a:cubicBezTo>
                <a:lnTo>
                  <a:pt x="513159" y="434578"/>
                </a:lnTo>
                <a:cubicBezTo>
                  <a:pt x="501253" y="434578"/>
                  <a:pt x="495300" y="429617"/>
                  <a:pt x="495300" y="419695"/>
                </a:cubicBezTo>
                <a:cubicBezTo>
                  <a:pt x="496292" y="411014"/>
                  <a:pt x="496788" y="405557"/>
                  <a:pt x="496788" y="403324"/>
                </a:cubicBezTo>
                <a:cubicBezTo>
                  <a:pt x="496788" y="401340"/>
                  <a:pt x="495796" y="397867"/>
                  <a:pt x="493812" y="392906"/>
                </a:cubicBezTo>
                <a:cubicBezTo>
                  <a:pt x="494804" y="381992"/>
                  <a:pt x="495300" y="372567"/>
                  <a:pt x="495300" y="364629"/>
                </a:cubicBezTo>
                <a:lnTo>
                  <a:pt x="495300" y="361652"/>
                </a:lnTo>
                <a:cubicBezTo>
                  <a:pt x="495300" y="355203"/>
                  <a:pt x="494804" y="348754"/>
                  <a:pt x="493812" y="342305"/>
                </a:cubicBezTo>
                <a:lnTo>
                  <a:pt x="495300" y="333375"/>
                </a:lnTo>
                <a:lnTo>
                  <a:pt x="493812" y="325934"/>
                </a:lnTo>
                <a:cubicBezTo>
                  <a:pt x="495796" y="311547"/>
                  <a:pt x="496788" y="303113"/>
                  <a:pt x="496788" y="300633"/>
                </a:cubicBezTo>
                <a:cubicBezTo>
                  <a:pt x="496788" y="298897"/>
                  <a:pt x="495796" y="294928"/>
                  <a:pt x="493812" y="288727"/>
                </a:cubicBezTo>
                <a:cubicBezTo>
                  <a:pt x="493812" y="288231"/>
                  <a:pt x="494308" y="281781"/>
                  <a:pt x="495300" y="269379"/>
                </a:cubicBezTo>
                <a:cubicBezTo>
                  <a:pt x="495300" y="261690"/>
                  <a:pt x="494804" y="247799"/>
                  <a:pt x="493812" y="227707"/>
                </a:cubicBezTo>
                <a:cubicBezTo>
                  <a:pt x="495796" y="209104"/>
                  <a:pt x="496788" y="196701"/>
                  <a:pt x="496788" y="190500"/>
                </a:cubicBezTo>
                <a:lnTo>
                  <a:pt x="495300" y="166688"/>
                </a:lnTo>
                <a:lnTo>
                  <a:pt x="496788" y="159246"/>
                </a:lnTo>
                <a:lnTo>
                  <a:pt x="493812" y="148828"/>
                </a:lnTo>
                <a:lnTo>
                  <a:pt x="495300" y="141386"/>
                </a:lnTo>
                <a:lnTo>
                  <a:pt x="493812" y="127992"/>
                </a:lnTo>
                <a:cubicBezTo>
                  <a:pt x="494556" y="122039"/>
                  <a:pt x="495548" y="119062"/>
                  <a:pt x="496788" y="119062"/>
                </a:cubicBezTo>
                <a:lnTo>
                  <a:pt x="495300" y="116086"/>
                </a:lnTo>
                <a:lnTo>
                  <a:pt x="495300" y="113109"/>
                </a:lnTo>
                <a:cubicBezTo>
                  <a:pt x="495300" y="109884"/>
                  <a:pt x="495796" y="107404"/>
                  <a:pt x="496788" y="105668"/>
                </a:cubicBezTo>
                <a:cubicBezTo>
                  <a:pt x="495796" y="101699"/>
                  <a:pt x="495300" y="98226"/>
                  <a:pt x="495300" y="95250"/>
                </a:cubicBezTo>
                <a:cubicBezTo>
                  <a:pt x="495300" y="88800"/>
                  <a:pt x="495796" y="78879"/>
                  <a:pt x="496788" y="65484"/>
                </a:cubicBezTo>
                <a:cubicBezTo>
                  <a:pt x="496788" y="63500"/>
                  <a:pt x="495796" y="60027"/>
                  <a:pt x="493812" y="55066"/>
                </a:cubicBezTo>
                <a:cubicBezTo>
                  <a:pt x="495796" y="51097"/>
                  <a:pt x="496788" y="47625"/>
                  <a:pt x="496788" y="44648"/>
                </a:cubicBezTo>
                <a:cubicBezTo>
                  <a:pt x="495796" y="30757"/>
                  <a:pt x="494804" y="23316"/>
                  <a:pt x="493812" y="22324"/>
                </a:cubicBezTo>
                <a:cubicBezTo>
                  <a:pt x="493812" y="16371"/>
                  <a:pt x="497780" y="13394"/>
                  <a:pt x="505718" y="13394"/>
                </a:cubicBezTo>
                <a:cubicBezTo>
                  <a:pt x="524073" y="14386"/>
                  <a:pt x="535483" y="14882"/>
                  <a:pt x="539948" y="14882"/>
                </a:cubicBezTo>
                <a:cubicBezTo>
                  <a:pt x="543173" y="12898"/>
                  <a:pt x="545653" y="11906"/>
                  <a:pt x="547390" y="11906"/>
                </a:cubicBezTo>
                <a:close/>
                <a:moveTo>
                  <a:pt x="376237" y="11906"/>
                </a:moveTo>
                <a:cubicBezTo>
                  <a:pt x="383431" y="12898"/>
                  <a:pt x="387895" y="13890"/>
                  <a:pt x="389632" y="14882"/>
                </a:cubicBezTo>
                <a:lnTo>
                  <a:pt x="397073" y="13394"/>
                </a:lnTo>
                <a:cubicBezTo>
                  <a:pt x="399554" y="13394"/>
                  <a:pt x="403522" y="13890"/>
                  <a:pt x="408979" y="14882"/>
                </a:cubicBezTo>
                <a:cubicBezTo>
                  <a:pt x="414188" y="13890"/>
                  <a:pt x="419149" y="13394"/>
                  <a:pt x="423862" y="13394"/>
                </a:cubicBezTo>
                <a:cubicBezTo>
                  <a:pt x="424855" y="13394"/>
                  <a:pt x="425351" y="13890"/>
                  <a:pt x="425351" y="14882"/>
                </a:cubicBezTo>
                <a:lnTo>
                  <a:pt x="432792" y="13394"/>
                </a:lnTo>
                <a:lnTo>
                  <a:pt x="443210" y="13394"/>
                </a:lnTo>
                <a:cubicBezTo>
                  <a:pt x="454620" y="13394"/>
                  <a:pt x="461069" y="15875"/>
                  <a:pt x="462558" y="20836"/>
                </a:cubicBezTo>
                <a:lnTo>
                  <a:pt x="462558" y="23812"/>
                </a:lnTo>
                <a:cubicBezTo>
                  <a:pt x="462558" y="31502"/>
                  <a:pt x="462062" y="38447"/>
                  <a:pt x="461069" y="44648"/>
                </a:cubicBezTo>
                <a:cubicBezTo>
                  <a:pt x="462062" y="50105"/>
                  <a:pt x="462558" y="54570"/>
                  <a:pt x="462558" y="58043"/>
                </a:cubicBezTo>
                <a:lnTo>
                  <a:pt x="461069" y="65484"/>
                </a:lnTo>
                <a:cubicBezTo>
                  <a:pt x="463054" y="70445"/>
                  <a:pt x="464046" y="74414"/>
                  <a:pt x="464046" y="77390"/>
                </a:cubicBezTo>
                <a:cubicBezTo>
                  <a:pt x="462062" y="84336"/>
                  <a:pt x="461069" y="90289"/>
                  <a:pt x="461069" y="95250"/>
                </a:cubicBezTo>
                <a:cubicBezTo>
                  <a:pt x="461069" y="98474"/>
                  <a:pt x="462062" y="106412"/>
                  <a:pt x="464046" y="119062"/>
                </a:cubicBezTo>
                <a:cubicBezTo>
                  <a:pt x="462062" y="128488"/>
                  <a:pt x="461069" y="135929"/>
                  <a:pt x="461069" y="141386"/>
                </a:cubicBezTo>
                <a:cubicBezTo>
                  <a:pt x="461069" y="157261"/>
                  <a:pt x="465038" y="165199"/>
                  <a:pt x="472976" y="165199"/>
                </a:cubicBezTo>
                <a:cubicBezTo>
                  <a:pt x="480913" y="165199"/>
                  <a:pt x="484882" y="170160"/>
                  <a:pt x="484882" y="180082"/>
                </a:cubicBezTo>
                <a:cubicBezTo>
                  <a:pt x="484882" y="189260"/>
                  <a:pt x="485378" y="197693"/>
                  <a:pt x="486370" y="205383"/>
                </a:cubicBezTo>
                <a:cubicBezTo>
                  <a:pt x="485378" y="210592"/>
                  <a:pt x="484882" y="213568"/>
                  <a:pt x="484882" y="214313"/>
                </a:cubicBezTo>
                <a:lnTo>
                  <a:pt x="486370" y="224731"/>
                </a:lnTo>
                <a:cubicBezTo>
                  <a:pt x="485378" y="234156"/>
                  <a:pt x="484882" y="243582"/>
                  <a:pt x="484882" y="253008"/>
                </a:cubicBezTo>
                <a:lnTo>
                  <a:pt x="481905" y="254496"/>
                </a:lnTo>
                <a:lnTo>
                  <a:pt x="468511" y="254496"/>
                </a:lnTo>
                <a:cubicBezTo>
                  <a:pt x="467519" y="254496"/>
                  <a:pt x="465038" y="256977"/>
                  <a:pt x="461069" y="261938"/>
                </a:cubicBezTo>
                <a:lnTo>
                  <a:pt x="464046" y="285750"/>
                </a:lnTo>
                <a:cubicBezTo>
                  <a:pt x="463054" y="296912"/>
                  <a:pt x="462558" y="309811"/>
                  <a:pt x="462558" y="324445"/>
                </a:cubicBezTo>
                <a:lnTo>
                  <a:pt x="464046" y="331887"/>
                </a:lnTo>
                <a:cubicBezTo>
                  <a:pt x="463054" y="333623"/>
                  <a:pt x="462558" y="336104"/>
                  <a:pt x="462558" y="339328"/>
                </a:cubicBezTo>
                <a:cubicBezTo>
                  <a:pt x="462558" y="343793"/>
                  <a:pt x="463054" y="346770"/>
                  <a:pt x="464046" y="348258"/>
                </a:cubicBezTo>
                <a:lnTo>
                  <a:pt x="461069" y="385465"/>
                </a:lnTo>
                <a:cubicBezTo>
                  <a:pt x="462062" y="390674"/>
                  <a:pt x="462558" y="396627"/>
                  <a:pt x="462558" y="403324"/>
                </a:cubicBezTo>
                <a:lnTo>
                  <a:pt x="462558" y="404813"/>
                </a:lnTo>
                <a:cubicBezTo>
                  <a:pt x="462558" y="420688"/>
                  <a:pt x="461069" y="430113"/>
                  <a:pt x="458093" y="433090"/>
                </a:cubicBezTo>
                <a:cubicBezTo>
                  <a:pt x="457349" y="433090"/>
                  <a:pt x="453380" y="432594"/>
                  <a:pt x="446187" y="431602"/>
                </a:cubicBezTo>
                <a:cubicBezTo>
                  <a:pt x="443210" y="431602"/>
                  <a:pt x="427831" y="432594"/>
                  <a:pt x="400050" y="434578"/>
                </a:cubicBezTo>
                <a:cubicBezTo>
                  <a:pt x="391120" y="432594"/>
                  <a:pt x="384671" y="431602"/>
                  <a:pt x="380702" y="431602"/>
                </a:cubicBezTo>
                <a:cubicBezTo>
                  <a:pt x="379710" y="431602"/>
                  <a:pt x="375741" y="432594"/>
                  <a:pt x="368796" y="434578"/>
                </a:cubicBezTo>
                <a:cubicBezTo>
                  <a:pt x="358874" y="433834"/>
                  <a:pt x="353913" y="428873"/>
                  <a:pt x="353913" y="419695"/>
                </a:cubicBezTo>
                <a:cubicBezTo>
                  <a:pt x="353913" y="413742"/>
                  <a:pt x="353417" y="403324"/>
                  <a:pt x="352425" y="388441"/>
                </a:cubicBezTo>
                <a:lnTo>
                  <a:pt x="356890" y="375047"/>
                </a:lnTo>
                <a:cubicBezTo>
                  <a:pt x="353913" y="366613"/>
                  <a:pt x="352425" y="360660"/>
                  <a:pt x="352425" y="357188"/>
                </a:cubicBezTo>
                <a:cubicBezTo>
                  <a:pt x="352425" y="352971"/>
                  <a:pt x="353417" y="348010"/>
                  <a:pt x="355401" y="342305"/>
                </a:cubicBezTo>
                <a:cubicBezTo>
                  <a:pt x="354409" y="333623"/>
                  <a:pt x="353913" y="328166"/>
                  <a:pt x="353913" y="325934"/>
                </a:cubicBezTo>
                <a:cubicBezTo>
                  <a:pt x="353913" y="323205"/>
                  <a:pt x="354409" y="313283"/>
                  <a:pt x="355401" y="296168"/>
                </a:cubicBezTo>
                <a:cubicBezTo>
                  <a:pt x="355401" y="294184"/>
                  <a:pt x="354409" y="290711"/>
                  <a:pt x="352425" y="285750"/>
                </a:cubicBezTo>
                <a:cubicBezTo>
                  <a:pt x="354409" y="274340"/>
                  <a:pt x="355401" y="263922"/>
                  <a:pt x="355401" y="254496"/>
                </a:cubicBezTo>
                <a:lnTo>
                  <a:pt x="353913" y="248543"/>
                </a:lnTo>
                <a:lnTo>
                  <a:pt x="355401" y="245566"/>
                </a:lnTo>
                <a:cubicBezTo>
                  <a:pt x="353417" y="226963"/>
                  <a:pt x="352425" y="211088"/>
                  <a:pt x="352425" y="197942"/>
                </a:cubicBezTo>
                <a:cubicBezTo>
                  <a:pt x="353417" y="185539"/>
                  <a:pt x="353913" y="179090"/>
                  <a:pt x="353913" y="178594"/>
                </a:cubicBezTo>
                <a:cubicBezTo>
                  <a:pt x="353913" y="177602"/>
                  <a:pt x="353417" y="176113"/>
                  <a:pt x="352425" y="174129"/>
                </a:cubicBezTo>
                <a:lnTo>
                  <a:pt x="353913" y="159246"/>
                </a:lnTo>
                <a:cubicBezTo>
                  <a:pt x="353913" y="153293"/>
                  <a:pt x="353417" y="141386"/>
                  <a:pt x="352425" y="123527"/>
                </a:cubicBezTo>
                <a:cubicBezTo>
                  <a:pt x="354409" y="111125"/>
                  <a:pt x="355401" y="103683"/>
                  <a:pt x="355401" y="101203"/>
                </a:cubicBezTo>
                <a:lnTo>
                  <a:pt x="352425" y="93761"/>
                </a:lnTo>
                <a:cubicBezTo>
                  <a:pt x="353417" y="85328"/>
                  <a:pt x="353913" y="78879"/>
                  <a:pt x="353913" y="74414"/>
                </a:cubicBezTo>
                <a:lnTo>
                  <a:pt x="352425" y="59531"/>
                </a:lnTo>
                <a:lnTo>
                  <a:pt x="353913" y="53578"/>
                </a:lnTo>
                <a:cubicBezTo>
                  <a:pt x="352921" y="45144"/>
                  <a:pt x="352425" y="38199"/>
                  <a:pt x="352425" y="32742"/>
                </a:cubicBezTo>
                <a:cubicBezTo>
                  <a:pt x="353913" y="19843"/>
                  <a:pt x="358378" y="13394"/>
                  <a:pt x="365819" y="13394"/>
                </a:cubicBezTo>
                <a:close/>
                <a:moveTo>
                  <a:pt x="191988" y="11906"/>
                </a:moveTo>
                <a:cubicBezTo>
                  <a:pt x="224730" y="11906"/>
                  <a:pt x="241101" y="15379"/>
                  <a:pt x="241101" y="22324"/>
                </a:cubicBezTo>
                <a:cubicBezTo>
                  <a:pt x="241101" y="30757"/>
                  <a:pt x="240109" y="37703"/>
                  <a:pt x="238125" y="43160"/>
                </a:cubicBezTo>
                <a:cubicBezTo>
                  <a:pt x="239117" y="45144"/>
                  <a:pt x="239613" y="46632"/>
                  <a:pt x="239613" y="47625"/>
                </a:cubicBezTo>
                <a:cubicBezTo>
                  <a:pt x="239613" y="51097"/>
                  <a:pt x="239117" y="55562"/>
                  <a:pt x="238125" y="61019"/>
                </a:cubicBezTo>
                <a:cubicBezTo>
                  <a:pt x="240109" y="75902"/>
                  <a:pt x="241101" y="84832"/>
                  <a:pt x="241101" y="87808"/>
                </a:cubicBezTo>
                <a:cubicBezTo>
                  <a:pt x="241101" y="93761"/>
                  <a:pt x="231676" y="97730"/>
                  <a:pt x="212824" y="99714"/>
                </a:cubicBezTo>
                <a:cubicBezTo>
                  <a:pt x="193972" y="98226"/>
                  <a:pt x="184547" y="95250"/>
                  <a:pt x="184547" y="90785"/>
                </a:cubicBezTo>
                <a:cubicBezTo>
                  <a:pt x="184547" y="82847"/>
                  <a:pt x="183554" y="78879"/>
                  <a:pt x="181570" y="78879"/>
                </a:cubicBezTo>
                <a:cubicBezTo>
                  <a:pt x="183058" y="54074"/>
                  <a:pt x="184547" y="41672"/>
                  <a:pt x="186035" y="41672"/>
                </a:cubicBezTo>
                <a:lnTo>
                  <a:pt x="184547" y="38695"/>
                </a:lnTo>
                <a:lnTo>
                  <a:pt x="184547" y="25300"/>
                </a:lnTo>
                <a:cubicBezTo>
                  <a:pt x="184547" y="16371"/>
                  <a:pt x="187027" y="11906"/>
                  <a:pt x="191988" y="11906"/>
                </a:cubicBezTo>
                <a:close/>
                <a:moveTo>
                  <a:pt x="14883" y="11906"/>
                </a:moveTo>
                <a:lnTo>
                  <a:pt x="17859" y="11906"/>
                </a:lnTo>
                <a:cubicBezTo>
                  <a:pt x="25053" y="12898"/>
                  <a:pt x="29517" y="13890"/>
                  <a:pt x="31254" y="14882"/>
                </a:cubicBezTo>
                <a:lnTo>
                  <a:pt x="40183" y="13394"/>
                </a:lnTo>
                <a:cubicBezTo>
                  <a:pt x="51097" y="13890"/>
                  <a:pt x="56554" y="16867"/>
                  <a:pt x="56554" y="22324"/>
                </a:cubicBezTo>
                <a:cubicBezTo>
                  <a:pt x="55562" y="43408"/>
                  <a:pt x="55066" y="55810"/>
                  <a:pt x="55066" y="59531"/>
                </a:cubicBezTo>
                <a:cubicBezTo>
                  <a:pt x="56554" y="59531"/>
                  <a:pt x="58043" y="61515"/>
                  <a:pt x="59531" y="65484"/>
                </a:cubicBezTo>
                <a:cubicBezTo>
                  <a:pt x="59531" y="66476"/>
                  <a:pt x="59035" y="67964"/>
                  <a:pt x="58043" y="69949"/>
                </a:cubicBezTo>
                <a:lnTo>
                  <a:pt x="59531" y="78879"/>
                </a:lnTo>
                <a:cubicBezTo>
                  <a:pt x="59531" y="91777"/>
                  <a:pt x="53578" y="98226"/>
                  <a:pt x="41672" y="98226"/>
                </a:cubicBezTo>
                <a:lnTo>
                  <a:pt x="37207" y="98226"/>
                </a:lnTo>
                <a:cubicBezTo>
                  <a:pt x="36215" y="98226"/>
                  <a:pt x="35719" y="97730"/>
                  <a:pt x="35719" y="96738"/>
                </a:cubicBezTo>
                <a:cubicBezTo>
                  <a:pt x="31750" y="98722"/>
                  <a:pt x="28773" y="99714"/>
                  <a:pt x="26789" y="99714"/>
                </a:cubicBezTo>
                <a:cubicBezTo>
                  <a:pt x="26045" y="99714"/>
                  <a:pt x="23068" y="99218"/>
                  <a:pt x="17859" y="98226"/>
                </a:cubicBezTo>
                <a:lnTo>
                  <a:pt x="10418" y="99714"/>
                </a:lnTo>
                <a:cubicBezTo>
                  <a:pt x="4465" y="99714"/>
                  <a:pt x="1488" y="96242"/>
                  <a:pt x="1488" y="89297"/>
                </a:cubicBezTo>
                <a:lnTo>
                  <a:pt x="1488" y="86320"/>
                </a:lnTo>
                <a:cubicBezTo>
                  <a:pt x="1488" y="77390"/>
                  <a:pt x="992" y="67468"/>
                  <a:pt x="0" y="56554"/>
                </a:cubicBezTo>
                <a:lnTo>
                  <a:pt x="1488" y="50601"/>
                </a:lnTo>
                <a:cubicBezTo>
                  <a:pt x="496" y="46632"/>
                  <a:pt x="0" y="43160"/>
                  <a:pt x="0" y="40183"/>
                </a:cubicBezTo>
                <a:cubicBezTo>
                  <a:pt x="0" y="21332"/>
                  <a:pt x="4961" y="11906"/>
                  <a:pt x="14883" y="11906"/>
                </a:cubicBezTo>
                <a:close/>
                <a:moveTo>
                  <a:pt x="4156472" y="0"/>
                </a:moveTo>
                <a:cubicBezTo>
                  <a:pt x="4183757" y="0"/>
                  <a:pt x="4211538" y="10418"/>
                  <a:pt x="4239816" y="31254"/>
                </a:cubicBezTo>
                <a:cubicBezTo>
                  <a:pt x="4245769" y="34974"/>
                  <a:pt x="4253210" y="50849"/>
                  <a:pt x="4262140" y="78879"/>
                </a:cubicBezTo>
                <a:cubicBezTo>
                  <a:pt x="4260156" y="83839"/>
                  <a:pt x="4259164" y="87808"/>
                  <a:pt x="4259164" y="90785"/>
                </a:cubicBezTo>
                <a:cubicBezTo>
                  <a:pt x="4261148" y="96738"/>
                  <a:pt x="4262636" y="106660"/>
                  <a:pt x="4263628" y="120550"/>
                </a:cubicBezTo>
                <a:cubicBezTo>
                  <a:pt x="4261644" y="129480"/>
                  <a:pt x="4257179" y="133945"/>
                  <a:pt x="4250234" y="133945"/>
                </a:cubicBezTo>
                <a:lnTo>
                  <a:pt x="4238328" y="133945"/>
                </a:lnTo>
                <a:cubicBezTo>
                  <a:pt x="4230390" y="133945"/>
                  <a:pt x="4223940" y="133449"/>
                  <a:pt x="4218980" y="132457"/>
                </a:cubicBezTo>
                <a:cubicBezTo>
                  <a:pt x="4212778" y="133449"/>
                  <a:pt x="4205834" y="133945"/>
                  <a:pt x="4198144" y="133945"/>
                </a:cubicBezTo>
                <a:lnTo>
                  <a:pt x="4192190" y="133945"/>
                </a:lnTo>
                <a:cubicBezTo>
                  <a:pt x="4188718" y="133945"/>
                  <a:pt x="4184253" y="133449"/>
                  <a:pt x="4178796" y="132457"/>
                </a:cubicBezTo>
                <a:cubicBezTo>
                  <a:pt x="4177060" y="133449"/>
                  <a:pt x="4175076" y="133945"/>
                  <a:pt x="4172843" y="133945"/>
                </a:cubicBezTo>
                <a:cubicBezTo>
                  <a:pt x="4163913" y="133945"/>
                  <a:pt x="4159448" y="129976"/>
                  <a:pt x="4159448" y="122039"/>
                </a:cubicBezTo>
                <a:cubicBezTo>
                  <a:pt x="4159448" y="117078"/>
                  <a:pt x="4160441" y="114597"/>
                  <a:pt x="4162425" y="114597"/>
                </a:cubicBezTo>
                <a:cubicBezTo>
                  <a:pt x="4162425" y="103931"/>
                  <a:pt x="4159448" y="87560"/>
                  <a:pt x="4153495" y="65484"/>
                </a:cubicBezTo>
                <a:cubicBezTo>
                  <a:pt x="4153495" y="55810"/>
                  <a:pt x="4153000" y="50849"/>
                  <a:pt x="4152007" y="50601"/>
                </a:cubicBezTo>
                <a:lnTo>
                  <a:pt x="4153495" y="47625"/>
                </a:lnTo>
                <a:cubicBezTo>
                  <a:pt x="4152503" y="31006"/>
                  <a:pt x="4152007" y="18107"/>
                  <a:pt x="4152007" y="8929"/>
                </a:cubicBezTo>
                <a:lnTo>
                  <a:pt x="4152007" y="4464"/>
                </a:lnTo>
                <a:cubicBezTo>
                  <a:pt x="4152007" y="2976"/>
                  <a:pt x="4153495" y="1488"/>
                  <a:pt x="4156472" y="0"/>
                </a:cubicBezTo>
                <a:close/>
                <a:moveTo>
                  <a:pt x="4129683" y="0"/>
                </a:moveTo>
                <a:lnTo>
                  <a:pt x="4137124" y="0"/>
                </a:lnTo>
                <a:cubicBezTo>
                  <a:pt x="4140101" y="744"/>
                  <a:pt x="4142582" y="4216"/>
                  <a:pt x="4144566" y="10418"/>
                </a:cubicBezTo>
                <a:cubicBezTo>
                  <a:pt x="4142582" y="14882"/>
                  <a:pt x="4141589" y="19347"/>
                  <a:pt x="4141589" y="23812"/>
                </a:cubicBezTo>
                <a:cubicBezTo>
                  <a:pt x="4141589" y="26045"/>
                  <a:pt x="4142085" y="28029"/>
                  <a:pt x="4143077" y="29765"/>
                </a:cubicBezTo>
                <a:cubicBezTo>
                  <a:pt x="4142085" y="35222"/>
                  <a:pt x="4141589" y="39687"/>
                  <a:pt x="4141589" y="43160"/>
                </a:cubicBezTo>
                <a:lnTo>
                  <a:pt x="4141589" y="47625"/>
                </a:lnTo>
                <a:cubicBezTo>
                  <a:pt x="4141589" y="50105"/>
                  <a:pt x="4142582" y="54570"/>
                  <a:pt x="4144566" y="61019"/>
                </a:cubicBezTo>
                <a:cubicBezTo>
                  <a:pt x="4143326" y="65980"/>
                  <a:pt x="4137372" y="72429"/>
                  <a:pt x="4126706" y="80367"/>
                </a:cubicBezTo>
                <a:cubicBezTo>
                  <a:pt x="4125714" y="82103"/>
                  <a:pt x="4124722" y="87064"/>
                  <a:pt x="4123730" y="95250"/>
                </a:cubicBezTo>
                <a:cubicBezTo>
                  <a:pt x="4123730" y="128984"/>
                  <a:pt x="4129187" y="145851"/>
                  <a:pt x="4140101" y="145851"/>
                </a:cubicBezTo>
                <a:cubicBezTo>
                  <a:pt x="4140101" y="147091"/>
                  <a:pt x="4145558" y="150068"/>
                  <a:pt x="4156472" y="154781"/>
                </a:cubicBezTo>
                <a:cubicBezTo>
                  <a:pt x="4156472" y="158502"/>
                  <a:pt x="4162921" y="162470"/>
                  <a:pt x="4175820" y="166688"/>
                </a:cubicBezTo>
                <a:cubicBezTo>
                  <a:pt x="4212282" y="191740"/>
                  <a:pt x="4236095" y="210592"/>
                  <a:pt x="4247257" y="223242"/>
                </a:cubicBezTo>
                <a:cubicBezTo>
                  <a:pt x="4260156" y="244326"/>
                  <a:pt x="4266604" y="258217"/>
                  <a:pt x="4266604" y="264914"/>
                </a:cubicBezTo>
                <a:lnTo>
                  <a:pt x="4265116" y="270867"/>
                </a:lnTo>
                <a:cubicBezTo>
                  <a:pt x="4265116" y="272852"/>
                  <a:pt x="4266604" y="279301"/>
                  <a:pt x="4269581" y="290215"/>
                </a:cubicBezTo>
                <a:cubicBezTo>
                  <a:pt x="4269581" y="299641"/>
                  <a:pt x="4270077" y="311051"/>
                  <a:pt x="4271070" y="324445"/>
                </a:cubicBezTo>
                <a:cubicBezTo>
                  <a:pt x="4270077" y="341809"/>
                  <a:pt x="4268589" y="351731"/>
                  <a:pt x="4266604" y="354211"/>
                </a:cubicBezTo>
                <a:lnTo>
                  <a:pt x="4268093" y="364629"/>
                </a:lnTo>
                <a:cubicBezTo>
                  <a:pt x="4267100" y="376039"/>
                  <a:pt x="4258668" y="390426"/>
                  <a:pt x="4242792" y="407789"/>
                </a:cubicBezTo>
                <a:cubicBezTo>
                  <a:pt x="4213026" y="425649"/>
                  <a:pt x="4193183" y="434578"/>
                  <a:pt x="4183261" y="434578"/>
                </a:cubicBezTo>
                <a:lnTo>
                  <a:pt x="4169866" y="433090"/>
                </a:lnTo>
                <a:cubicBezTo>
                  <a:pt x="4163169" y="434082"/>
                  <a:pt x="4157712" y="434578"/>
                  <a:pt x="4153495" y="434578"/>
                </a:cubicBezTo>
                <a:lnTo>
                  <a:pt x="4152007" y="431602"/>
                </a:lnTo>
                <a:cubicBezTo>
                  <a:pt x="4152007" y="430361"/>
                  <a:pt x="4152503" y="425401"/>
                  <a:pt x="4153495" y="416719"/>
                </a:cubicBezTo>
                <a:cubicBezTo>
                  <a:pt x="4151511" y="413494"/>
                  <a:pt x="4150519" y="410518"/>
                  <a:pt x="4150519" y="407789"/>
                </a:cubicBezTo>
                <a:lnTo>
                  <a:pt x="4150519" y="394395"/>
                </a:lnTo>
                <a:cubicBezTo>
                  <a:pt x="4150519" y="390922"/>
                  <a:pt x="4150023" y="386457"/>
                  <a:pt x="4149030" y="381000"/>
                </a:cubicBezTo>
                <a:cubicBezTo>
                  <a:pt x="4151511" y="368846"/>
                  <a:pt x="4156968" y="357932"/>
                  <a:pt x="4165402" y="348258"/>
                </a:cubicBezTo>
                <a:cubicBezTo>
                  <a:pt x="4165402" y="338832"/>
                  <a:pt x="4165898" y="332383"/>
                  <a:pt x="4166890" y="328910"/>
                </a:cubicBezTo>
                <a:cubicBezTo>
                  <a:pt x="4165898" y="324942"/>
                  <a:pt x="4165402" y="320973"/>
                  <a:pt x="4165402" y="317004"/>
                </a:cubicBezTo>
                <a:lnTo>
                  <a:pt x="4165402" y="315516"/>
                </a:lnTo>
                <a:cubicBezTo>
                  <a:pt x="4165402" y="314524"/>
                  <a:pt x="4165898" y="314027"/>
                  <a:pt x="4166890" y="314027"/>
                </a:cubicBezTo>
                <a:lnTo>
                  <a:pt x="4165402" y="311051"/>
                </a:lnTo>
                <a:lnTo>
                  <a:pt x="4165402" y="299145"/>
                </a:lnTo>
                <a:cubicBezTo>
                  <a:pt x="4165402" y="290215"/>
                  <a:pt x="4155976" y="279301"/>
                  <a:pt x="4137124" y="266402"/>
                </a:cubicBezTo>
                <a:cubicBezTo>
                  <a:pt x="4135388" y="266402"/>
                  <a:pt x="4131419" y="262930"/>
                  <a:pt x="4125218" y="255984"/>
                </a:cubicBezTo>
                <a:cubicBezTo>
                  <a:pt x="4089499" y="234652"/>
                  <a:pt x="4063702" y="216297"/>
                  <a:pt x="4047827" y="200918"/>
                </a:cubicBezTo>
                <a:cubicBezTo>
                  <a:pt x="4032944" y="184547"/>
                  <a:pt x="4025503" y="165695"/>
                  <a:pt x="4025503" y="144363"/>
                </a:cubicBezTo>
                <a:cubicBezTo>
                  <a:pt x="4023766" y="144363"/>
                  <a:pt x="4021782" y="136425"/>
                  <a:pt x="4019550" y="120550"/>
                </a:cubicBezTo>
                <a:lnTo>
                  <a:pt x="4024015" y="98226"/>
                </a:lnTo>
                <a:cubicBezTo>
                  <a:pt x="4024015" y="97234"/>
                  <a:pt x="4023519" y="93265"/>
                  <a:pt x="4022526" y="86320"/>
                </a:cubicBezTo>
                <a:cubicBezTo>
                  <a:pt x="4022526" y="66228"/>
                  <a:pt x="4030464" y="47873"/>
                  <a:pt x="4046339" y="31254"/>
                </a:cubicBezTo>
                <a:cubicBezTo>
                  <a:pt x="4055020" y="18355"/>
                  <a:pt x="4064447" y="11906"/>
                  <a:pt x="4074616" y="11906"/>
                </a:cubicBezTo>
                <a:cubicBezTo>
                  <a:pt x="4089003" y="3968"/>
                  <a:pt x="4107358" y="0"/>
                  <a:pt x="4129683" y="0"/>
                </a:cubicBezTo>
                <a:close/>
                <a:moveTo>
                  <a:pt x="1727597" y="0"/>
                </a:moveTo>
                <a:cubicBezTo>
                  <a:pt x="1754882" y="0"/>
                  <a:pt x="1782663" y="10418"/>
                  <a:pt x="1810941" y="31254"/>
                </a:cubicBezTo>
                <a:cubicBezTo>
                  <a:pt x="1816894" y="34974"/>
                  <a:pt x="1824335" y="50849"/>
                  <a:pt x="1833265" y="78879"/>
                </a:cubicBezTo>
                <a:cubicBezTo>
                  <a:pt x="1831280" y="83839"/>
                  <a:pt x="1830288" y="87808"/>
                  <a:pt x="1830288" y="90785"/>
                </a:cubicBezTo>
                <a:cubicBezTo>
                  <a:pt x="1832273" y="96738"/>
                  <a:pt x="1833761" y="106660"/>
                  <a:pt x="1834753" y="120550"/>
                </a:cubicBezTo>
                <a:cubicBezTo>
                  <a:pt x="1832769" y="129480"/>
                  <a:pt x="1828304" y="133945"/>
                  <a:pt x="1821359" y="133945"/>
                </a:cubicBezTo>
                <a:lnTo>
                  <a:pt x="1809452" y="133945"/>
                </a:lnTo>
                <a:cubicBezTo>
                  <a:pt x="1801515" y="133945"/>
                  <a:pt x="1795066" y="133449"/>
                  <a:pt x="1790105" y="132457"/>
                </a:cubicBezTo>
                <a:cubicBezTo>
                  <a:pt x="1783904" y="133449"/>
                  <a:pt x="1776958" y="133945"/>
                  <a:pt x="1769269" y="133945"/>
                </a:cubicBezTo>
                <a:lnTo>
                  <a:pt x="1763316" y="133945"/>
                </a:lnTo>
                <a:cubicBezTo>
                  <a:pt x="1759843" y="133945"/>
                  <a:pt x="1755378" y="133449"/>
                  <a:pt x="1749921" y="132457"/>
                </a:cubicBezTo>
                <a:cubicBezTo>
                  <a:pt x="1748185" y="133449"/>
                  <a:pt x="1746200" y="133945"/>
                  <a:pt x="1743968" y="133945"/>
                </a:cubicBezTo>
                <a:cubicBezTo>
                  <a:pt x="1735038" y="133945"/>
                  <a:pt x="1730574" y="129976"/>
                  <a:pt x="1730574" y="122039"/>
                </a:cubicBezTo>
                <a:cubicBezTo>
                  <a:pt x="1730574" y="117078"/>
                  <a:pt x="1731566" y="114597"/>
                  <a:pt x="1733550" y="114597"/>
                </a:cubicBezTo>
                <a:cubicBezTo>
                  <a:pt x="1733550" y="103931"/>
                  <a:pt x="1730574" y="87560"/>
                  <a:pt x="1724620" y="65484"/>
                </a:cubicBezTo>
                <a:cubicBezTo>
                  <a:pt x="1724620" y="55810"/>
                  <a:pt x="1724124" y="50849"/>
                  <a:pt x="1723132" y="50601"/>
                </a:cubicBezTo>
                <a:lnTo>
                  <a:pt x="1724620" y="47625"/>
                </a:lnTo>
                <a:cubicBezTo>
                  <a:pt x="1723628" y="31006"/>
                  <a:pt x="1723132" y="18107"/>
                  <a:pt x="1723132" y="8929"/>
                </a:cubicBezTo>
                <a:lnTo>
                  <a:pt x="1723132" y="4464"/>
                </a:lnTo>
                <a:cubicBezTo>
                  <a:pt x="1723132" y="2976"/>
                  <a:pt x="1724620" y="1488"/>
                  <a:pt x="1727597" y="0"/>
                </a:cubicBezTo>
                <a:close/>
                <a:moveTo>
                  <a:pt x="1700808" y="0"/>
                </a:moveTo>
                <a:lnTo>
                  <a:pt x="1708249" y="0"/>
                </a:lnTo>
                <a:cubicBezTo>
                  <a:pt x="1711226" y="744"/>
                  <a:pt x="1713706" y="4216"/>
                  <a:pt x="1715691" y="10418"/>
                </a:cubicBezTo>
                <a:cubicBezTo>
                  <a:pt x="1713706" y="14882"/>
                  <a:pt x="1712714" y="19347"/>
                  <a:pt x="1712714" y="23812"/>
                </a:cubicBezTo>
                <a:cubicBezTo>
                  <a:pt x="1712714" y="26045"/>
                  <a:pt x="1713210" y="28029"/>
                  <a:pt x="1714202" y="29765"/>
                </a:cubicBezTo>
                <a:cubicBezTo>
                  <a:pt x="1713210" y="35222"/>
                  <a:pt x="1712714" y="39687"/>
                  <a:pt x="1712714" y="43160"/>
                </a:cubicBezTo>
                <a:lnTo>
                  <a:pt x="1712714" y="47625"/>
                </a:lnTo>
                <a:cubicBezTo>
                  <a:pt x="1712714" y="50105"/>
                  <a:pt x="1713706" y="54570"/>
                  <a:pt x="1715691" y="61019"/>
                </a:cubicBezTo>
                <a:cubicBezTo>
                  <a:pt x="1714450" y="65980"/>
                  <a:pt x="1708497" y="72429"/>
                  <a:pt x="1697831" y="80367"/>
                </a:cubicBezTo>
                <a:cubicBezTo>
                  <a:pt x="1696839" y="82103"/>
                  <a:pt x="1695847" y="87064"/>
                  <a:pt x="1694855" y="95250"/>
                </a:cubicBezTo>
                <a:cubicBezTo>
                  <a:pt x="1694855" y="128984"/>
                  <a:pt x="1700312" y="145851"/>
                  <a:pt x="1711226" y="145851"/>
                </a:cubicBezTo>
                <a:cubicBezTo>
                  <a:pt x="1711226" y="147091"/>
                  <a:pt x="1716683" y="150068"/>
                  <a:pt x="1727597" y="154781"/>
                </a:cubicBezTo>
                <a:cubicBezTo>
                  <a:pt x="1727597" y="158502"/>
                  <a:pt x="1734046" y="162470"/>
                  <a:pt x="1746944" y="166688"/>
                </a:cubicBezTo>
                <a:cubicBezTo>
                  <a:pt x="1783407" y="191740"/>
                  <a:pt x="1807220" y="210592"/>
                  <a:pt x="1818382" y="223242"/>
                </a:cubicBezTo>
                <a:cubicBezTo>
                  <a:pt x="1831280" y="244326"/>
                  <a:pt x="1837730" y="258217"/>
                  <a:pt x="1837730" y="264914"/>
                </a:cubicBezTo>
                <a:lnTo>
                  <a:pt x="1836241" y="270867"/>
                </a:lnTo>
                <a:cubicBezTo>
                  <a:pt x="1836241" y="272852"/>
                  <a:pt x="1837730" y="279301"/>
                  <a:pt x="1840706" y="290215"/>
                </a:cubicBezTo>
                <a:cubicBezTo>
                  <a:pt x="1840706" y="299641"/>
                  <a:pt x="1841202" y="311051"/>
                  <a:pt x="1842194" y="324445"/>
                </a:cubicBezTo>
                <a:cubicBezTo>
                  <a:pt x="1841202" y="341809"/>
                  <a:pt x="1839714" y="351731"/>
                  <a:pt x="1837730" y="354211"/>
                </a:cubicBezTo>
                <a:lnTo>
                  <a:pt x="1839218" y="364629"/>
                </a:lnTo>
                <a:cubicBezTo>
                  <a:pt x="1838226" y="376039"/>
                  <a:pt x="1829792" y="390426"/>
                  <a:pt x="1813917" y="407789"/>
                </a:cubicBezTo>
                <a:cubicBezTo>
                  <a:pt x="1784152" y="425649"/>
                  <a:pt x="1764308" y="434578"/>
                  <a:pt x="1754386" y="434578"/>
                </a:cubicBezTo>
                <a:lnTo>
                  <a:pt x="1740991" y="433090"/>
                </a:lnTo>
                <a:cubicBezTo>
                  <a:pt x="1734294" y="434082"/>
                  <a:pt x="1728837" y="434578"/>
                  <a:pt x="1724620" y="434578"/>
                </a:cubicBezTo>
                <a:lnTo>
                  <a:pt x="1723132" y="431602"/>
                </a:lnTo>
                <a:cubicBezTo>
                  <a:pt x="1723132" y="430361"/>
                  <a:pt x="1723628" y="425401"/>
                  <a:pt x="1724620" y="416719"/>
                </a:cubicBezTo>
                <a:cubicBezTo>
                  <a:pt x="1722636" y="413494"/>
                  <a:pt x="1721644" y="410518"/>
                  <a:pt x="1721644" y="407789"/>
                </a:cubicBezTo>
                <a:lnTo>
                  <a:pt x="1721644" y="394395"/>
                </a:lnTo>
                <a:cubicBezTo>
                  <a:pt x="1721644" y="390922"/>
                  <a:pt x="1721148" y="386457"/>
                  <a:pt x="1720156" y="381000"/>
                </a:cubicBezTo>
                <a:cubicBezTo>
                  <a:pt x="1722636" y="368846"/>
                  <a:pt x="1728093" y="357932"/>
                  <a:pt x="1736526" y="348258"/>
                </a:cubicBezTo>
                <a:cubicBezTo>
                  <a:pt x="1736526" y="338832"/>
                  <a:pt x="1737023" y="332383"/>
                  <a:pt x="1738015" y="328910"/>
                </a:cubicBezTo>
                <a:cubicBezTo>
                  <a:pt x="1737023" y="324942"/>
                  <a:pt x="1736526" y="320973"/>
                  <a:pt x="1736526" y="317004"/>
                </a:cubicBezTo>
                <a:lnTo>
                  <a:pt x="1736526" y="315516"/>
                </a:lnTo>
                <a:cubicBezTo>
                  <a:pt x="1736526" y="314524"/>
                  <a:pt x="1737023" y="314027"/>
                  <a:pt x="1738015" y="314027"/>
                </a:cubicBezTo>
                <a:lnTo>
                  <a:pt x="1736526" y="311051"/>
                </a:lnTo>
                <a:lnTo>
                  <a:pt x="1736526" y="299145"/>
                </a:lnTo>
                <a:cubicBezTo>
                  <a:pt x="1736526" y="290215"/>
                  <a:pt x="1727101" y="279301"/>
                  <a:pt x="1708249" y="266402"/>
                </a:cubicBezTo>
                <a:cubicBezTo>
                  <a:pt x="1706513" y="266402"/>
                  <a:pt x="1702544" y="262930"/>
                  <a:pt x="1696343" y="255984"/>
                </a:cubicBezTo>
                <a:cubicBezTo>
                  <a:pt x="1660624" y="234652"/>
                  <a:pt x="1634828" y="216297"/>
                  <a:pt x="1618953" y="200918"/>
                </a:cubicBezTo>
                <a:cubicBezTo>
                  <a:pt x="1604070" y="184547"/>
                  <a:pt x="1596628" y="165695"/>
                  <a:pt x="1596628" y="144363"/>
                </a:cubicBezTo>
                <a:cubicBezTo>
                  <a:pt x="1594892" y="144363"/>
                  <a:pt x="1592908" y="136425"/>
                  <a:pt x="1590675" y="120550"/>
                </a:cubicBezTo>
                <a:lnTo>
                  <a:pt x="1595140" y="98226"/>
                </a:lnTo>
                <a:cubicBezTo>
                  <a:pt x="1595140" y="97234"/>
                  <a:pt x="1594644" y="93265"/>
                  <a:pt x="1593652" y="86320"/>
                </a:cubicBezTo>
                <a:cubicBezTo>
                  <a:pt x="1593652" y="66228"/>
                  <a:pt x="1601589" y="47873"/>
                  <a:pt x="1617464" y="31254"/>
                </a:cubicBezTo>
                <a:cubicBezTo>
                  <a:pt x="1626146" y="18355"/>
                  <a:pt x="1635572" y="11906"/>
                  <a:pt x="1645742" y="11906"/>
                </a:cubicBezTo>
                <a:cubicBezTo>
                  <a:pt x="1660128" y="3968"/>
                  <a:pt x="1678484" y="0"/>
                  <a:pt x="1700808" y="0"/>
                </a:cubicBezTo>
                <a:close/>
                <a:moveTo>
                  <a:pt x="1146572" y="0"/>
                </a:moveTo>
                <a:cubicBezTo>
                  <a:pt x="1173857" y="0"/>
                  <a:pt x="1201638" y="10418"/>
                  <a:pt x="1229915" y="31254"/>
                </a:cubicBezTo>
                <a:cubicBezTo>
                  <a:pt x="1235869" y="34974"/>
                  <a:pt x="1243310" y="50849"/>
                  <a:pt x="1252240" y="78879"/>
                </a:cubicBezTo>
                <a:cubicBezTo>
                  <a:pt x="1250255" y="83839"/>
                  <a:pt x="1249263" y="87808"/>
                  <a:pt x="1249263" y="90785"/>
                </a:cubicBezTo>
                <a:cubicBezTo>
                  <a:pt x="1251247" y="96738"/>
                  <a:pt x="1252736" y="106660"/>
                  <a:pt x="1253728" y="120550"/>
                </a:cubicBezTo>
                <a:cubicBezTo>
                  <a:pt x="1251743" y="129480"/>
                  <a:pt x="1247279" y="133945"/>
                  <a:pt x="1240333" y="133945"/>
                </a:cubicBezTo>
                <a:lnTo>
                  <a:pt x="1228427" y="133945"/>
                </a:lnTo>
                <a:cubicBezTo>
                  <a:pt x="1220490" y="133945"/>
                  <a:pt x="1214040" y="133449"/>
                  <a:pt x="1209080" y="132457"/>
                </a:cubicBezTo>
                <a:cubicBezTo>
                  <a:pt x="1202878" y="133449"/>
                  <a:pt x="1195933" y="133945"/>
                  <a:pt x="1188244" y="133945"/>
                </a:cubicBezTo>
                <a:lnTo>
                  <a:pt x="1182290" y="133945"/>
                </a:lnTo>
                <a:cubicBezTo>
                  <a:pt x="1178818" y="133945"/>
                  <a:pt x="1174353" y="133449"/>
                  <a:pt x="1168896" y="132457"/>
                </a:cubicBezTo>
                <a:cubicBezTo>
                  <a:pt x="1167160" y="133449"/>
                  <a:pt x="1165175" y="133945"/>
                  <a:pt x="1162943" y="133945"/>
                </a:cubicBezTo>
                <a:cubicBezTo>
                  <a:pt x="1154013" y="133945"/>
                  <a:pt x="1149548" y="129976"/>
                  <a:pt x="1149548" y="122039"/>
                </a:cubicBezTo>
                <a:cubicBezTo>
                  <a:pt x="1149548" y="117078"/>
                  <a:pt x="1150540" y="114597"/>
                  <a:pt x="1152525" y="114597"/>
                </a:cubicBezTo>
                <a:cubicBezTo>
                  <a:pt x="1152525" y="103931"/>
                  <a:pt x="1149548" y="87560"/>
                  <a:pt x="1143595" y="65484"/>
                </a:cubicBezTo>
                <a:cubicBezTo>
                  <a:pt x="1143595" y="55810"/>
                  <a:pt x="1143099" y="50849"/>
                  <a:pt x="1142107" y="50601"/>
                </a:cubicBezTo>
                <a:lnTo>
                  <a:pt x="1143595" y="47625"/>
                </a:lnTo>
                <a:cubicBezTo>
                  <a:pt x="1142603" y="31006"/>
                  <a:pt x="1142107" y="18107"/>
                  <a:pt x="1142107" y="8929"/>
                </a:cubicBezTo>
                <a:lnTo>
                  <a:pt x="1142107" y="4464"/>
                </a:lnTo>
                <a:cubicBezTo>
                  <a:pt x="1142107" y="2976"/>
                  <a:pt x="1143595" y="1488"/>
                  <a:pt x="1146572" y="0"/>
                </a:cubicBezTo>
                <a:close/>
                <a:moveTo>
                  <a:pt x="1119783" y="0"/>
                </a:moveTo>
                <a:lnTo>
                  <a:pt x="1127224" y="0"/>
                </a:lnTo>
                <a:cubicBezTo>
                  <a:pt x="1130201" y="744"/>
                  <a:pt x="1132681" y="4216"/>
                  <a:pt x="1134665" y="10418"/>
                </a:cubicBezTo>
                <a:cubicBezTo>
                  <a:pt x="1132681" y="14882"/>
                  <a:pt x="1131689" y="19347"/>
                  <a:pt x="1131689" y="23812"/>
                </a:cubicBezTo>
                <a:cubicBezTo>
                  <a:pt x="1131689" y="26045"/>
                  <a:pt x="1132185" y="28029"/>
                  <a:pt x="1133177" y="29765"/>
                </a:cubicBezTo>
                <a:cubicBezTo>
                  <a:pt x="1132185" y="35222"/>
                  <a:pt x="1131689" y="39687"/>
                  <a:pt x="1131689" y="43160"/>
                </a:cubicBezTo>
                <a:lnTo>
                  <a:pt x="1131689" y="47625"/>
                </a:lnTo>
                <a:cubicBezTo>
                  <a:pt x="1131689" y="50105"/>
                  <a:pt x="1132681" y="54570"/>
                  <a:pt x="1134665" y="61019"/>
                </a:cubicBezTo>
                <a:cubicBezTo>
                  <a:pt x="1133425" y="65980"/>
                  <a:pt x="1127472" y="72429"/>
                  <a:pt x="1116806" y="80367"/>
                </a:cubicBezTo>
                <a:cubicBezTo>
                  <a:pt x="1115814" y="82103"/>
                  <a:pt x="1114822" y="87064"/>
                  <a:pt x="1113830" y="95250"/>
                </a:cubicBezTo>
                <a:cubicBezTo>
                  <a:pt x="1113830" y="128984"/>
                  <a:pt x="1119287" y="145851"/>
                  <a:pt x="1130201" y="145851"/>
                </a:cubicBezTo>
                <a:cubicBezTo>
                  <a:pt x="1130201" y="147091"/>
                  <a:pt x="1135658" y="150068"/>
                  <a:pt x="1146572" y="154781"/>
                </a:cubicBezTo>
                <a:cubicBezTo>
                  <a:pt x="1146572" y="158502"/>
                  <a:pt x="1153021" y="162470"/>
                  <a:pt x="1165919" y="166688"/>
                </a:cubicBezTo>
                <a:cubicBezTo>
                  <a:pt x="1202382" y="191740"/>
                  <a:pt x="1226195" y="210592"/>
                  <a:pt x="1237357" y="223242"/>
                </a:cubicBezTo>
                <a:cubicBezTo>
                  <a:pt x="1250255" y="244326"/>
                  <a:pt x="1256705" y="258217"/>
                  <a:pt x="1256705" y="264914"/>
                </a:cubicBezTo>
                <a:lnTo>
                  <a:pt x="1255216" y="270867"/>
                </a:lnTo>
                <a:cubicBezTo>
                  <a:pt x="1255216" y="272852"/>
                  <a:pt x="1256705" y="279301"/>
                  <a:pt x="1259681" y="290215"/>
                </a:cubicBezTo>
                <a:cubicBezTo>
                  <a:pt x="1259681" y="299641"/>
                  <a:pt x="1260177" y="311051"/>
                  <a:pt x="1261169" y="324445"/>
                </a:cubicBezTo>
                <a:cubicBezTo>
                  <a:pt x="1260177" y="341809"/>
                  <a:pt x="1258689" y="351731"/>
                  <a:pt x="1256705" y="354211"/>
                </a:cubicBezTo>
                <a:lnTo>
                  <a:pt x="1258193" y="364629"/>
                </a:lnTo>
                <a:cubicBezTo>
                  <a:pt x="1257201" y="376039"/>
                  <a:pt x="1248767" y="390426"/>
                  <a:pt x="1232892" y="407789"/>
                </a:cubicBezTo>
                <a:cubicBezTo>
                  <a:pt x="1203126" y="425649"/>
                  <a:pt x="1183283" y="434578"/>
                  <a:pt x="1173361" y="434578"/>
                </a:cubicBezTo>
                <a:lnTo>
                  <a:pt x="1159966" y="433090"/>
                </a:lnTo>
                <a:cubicBezTo>
                  <a:pt x="1153269" y="434082"/>
                  <a:pt x="1147812" y="434578"/>
                  <a:pt x="1143595" y="434578"/>
                </a:cubicBezTo>
                <a:lnTo>
                  <a:pt x="1142107" y="431602"/>
                </a:lnTo>
                <a:cubicBezTo>
                  <a:pt x="1142107" y="430361"/>
                  <a:pt x="1142603" y="425401"/>
                  <a:pt x="1143595" y="416719"/>
                </a:cubicBezTo>
                <a:cubicBezTo>
                  <a:pt x="1141611" y="413494"/>
                  <a:pt x="1140619" y="410518"/>
                  <a:pt x="1140619" y="407789"/>
                </a:cubicBezTo>
                <a:lnTo>
                  <a:pt x="1140619" y="394395"/>
                </a:lnTo>
                <a:cubicBezTo>
                  <a:pt x="1140619" y="390922"/>
                  <a:pt x="1140122" y="386457"/>
                  <a:pt x="1139130" y="381000"/>
                </a:cubicBezTo>
                <a:cubicBezTo>
                  <a:pt x="1141611" y="368846"/>
                  <a:pt x="1147068" y="357932"/>
                  <a:pt x="1155501" y="348258"/>
                </a:cubicBezTo>
                <a:cubicBezTo>
                  <a:pt x="1155501" y="338832"/>
                  <a:pt x="1155997" y="332383"/>
                  <a:pt x="1156990" y="328910"/>
                </a:cubicBezTo>
                <a:cubicBezTo>
                  <a:pt x="1155997" y="324942"/>
                  <a:pt x="1155501" y="320973"/>
                  <a:pt x="1155501" y="317004"/>
                </a:cubicBezTo>
                <a:lnTo>
                  <a:pt x="1155501" y="315516"/>
                </a:lnTo>
                <a:cubicBezTo>
                  <a:pt x="1155501" y="314524"/>
                  <a:pt x="1155997" y="314027"/>
                  <a:pt x="1156990" y="314027"/>
                </a:cubicBezTo>
                <a:lnTo>
                  <a:pt x="1155501" y="311051"/>
                </a:lnTo>
                <a:lnTo>
                  <a:pt x="1155501" y="299145"/>
                </a:lnTo>
                <a:cubicBezTo>
                  <a:pt x="1155501" y="290215"/>
                  <a:pt x="1146076" y="279301"/>
                  <a:pt x="1127224" y="266402"/>
                </a:cubicBezTo>
                <a:cubicBezTo>
                  <a:pt x="1125488" y="266402"/>
                  <a:pt x="1121519" y="262930"/>
                  <a:pt x="1115318" y="255984"/>
                </a:cubicBezTo>
                <a:cubicBezTo>
                  <a:pt x="1079599" y="234652"/>
                  <a:pt x="1053802" y="216297"/>
                  <a:pt x="1037927" y="200918"/>
                </a:cubicBezTo>
                <a:cubicBezTo>
                  <a:pt x="1023044" y="184547"/>
                  <a:pt x="1015603" y="165695"/>
                  <a:pt x="1015603" y="144363"/>
                </a:cubicBezTo>
                <a:cubicBezTo>
                  <a:pt x="1013867" y="144363"/>
                  <a:pt x="1011882" y="136425"/>
                  <a:pt x="1009650" y="120550"/>
                </a:cubicBezTo>
                <a:lnTo>
                  <a:pt x="1014115" y="98226"/>
                </a:lnTo>
                <a:cubicBezTo>
                  <a:pt x="1014115" y="97234"/>
                  <a:pt x="1013619" y="93265"/>
                  <a:pt x="1012626" y="86320"/>
                </a:cubicBezTo>
                <a:cubicBezTo>
                  <a:pt x="1012626" y="66228"/>
                  <a:pt x="1020564" y="47873"/>
                  <a:pt x="1036439" y="31254"/>
                </a:cubicBezTo>
                <a:cubicBezTo>
                  <a:pt x="1045121" y="18355"/>
                  <a:pt x="1054546" y="11906"/>
                  <a:pt x="1064716" y="11906"/>
                </a:cubicBezTo>
                <a:cubicBezTo>
                  <a:pt x="1079103" y="3968"/>
                  <a:pt x="1097458" y="0"/>
                  <a:pt x="11197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>
            <a:spLocks noChangeArrowheads="1"/>
          </p:cNvSpPr>
          <p:nvPr/>
        </p:nvSpPr>
        <p:spPr bwMode="auto">
          <a:xfrm>
            <a:off x="12025907" y="2318438"/>
            <a:ext cx="2712438" cy="1939646"/>
          </a:xfrm>
          <a:custGeom>
            <a:avLst/>
            <a:gdLst/>
            <a:ahLst/>
            <a:cxnLst/>
            <a:rect l="l" t="t" r="r" b="b"/>
            <a:pathLst>
              <a:path w="1791482" h="1281075">
                <a:moveTo>
                  <a:pt x="1525059" y="778314"/>
                </a:moveTo>
                <a:lnTo>
                  <a:pt x="1775428" y="778314"/>
                </a:lnTo>
                <a:lnTo>
                  <a:pt x="1791482" y="883146"/>
                </a:lnTo>
                <a:cubicBezTo>
                  <a:pt x="1791482" y="993254"/>
                  <a:pt x="1751261" y="1087102"/>
                  <a:pt x="1670819" y="1164691"/>
                </a:cubicBezTo>
                <a:cubicBezTo>
                  <a:pt x="1590378" y="1242281"/>
                  <a:pt x="1490254" y="1281075"/>
                  <a:pt x="1370447" y="1281075"/>
                </a:cubicBezTo>
                <a:cubicBezTo>
                  <a:pt x="1256916" y="1281075"/>
                  <a:pt x="1162782" y="1248413"/>
                  <a:pt x="1088046" y="1183090"/>
                </a:cubicBezTo>
                <a:cubicBezTo>
                  <a:pt x="1013309" y="1117767"/>
                  <a:pt x="969950" y="1032334"/>
                  <a:pt x="957970" y="926790"/>
                </a:cubicBezTo>
                <a:lnTo>
                  <a:pt x="1190737" y="898549"/>
                </a:lnTo>
                <a:cubicBezTo>
                  <a:pt x="1198154" y="957882"/>
                  <a:pt x="1218121" y="1003238"/>
                  <a:pt x="1250640" y="1034616"/>
                </a:cubicBezTo>
                <a:cubicBezTo>
                  <a:pt x="1283159" y="1065993"/>
                  <a:pt x="1322524" y="1081683"/>
                  <a:pt x="1368735" y="1081683"/>
                </a:cubicBezTo>
                <a:cubicBezTo>
                  <a:pt x="1418370" y="1081683"/>
                  <a:pt x="1460159" y="1062856"/>
                  <a:pt x="1494104" y="1025202"/>
                </a:cubicBezTo>
                <a:cubicBezTo>
                  <a:pt x="1528050" y="987549"/>
                  <a:pt x="1545022" y="936773"/>
                  <a:pt x="1545022" y="872877"/>
                </a:cubicBezTo>
                <a:cubicBezTo>
                  <a:pt x="1545022" y="842640"/>
                  <a:pt x="1540957" y="815541"/>
                  <a:pt x="1532828" y="791579"/>
                </a:cubicBezTo>
                <a:close/>
                <a:moveTo>
                  <a:pt x="0" y="778314"/>
                </a:moveTo>
                <a:lnTo>
                  <a:pt x="248864" y="778314"/>
                </a:lnTo>
                <a:lnTo>
                  <a:pt x="251278" y="827200"/>
                </a:lnTo>
                <a:cubicBezTo>
                  <a:pt x="254987" y="877762"/>
                  <a:pt x="260549" y="916806"/>
                  <a:pt x="267965" y="944333"/>
                </a:cubicBezTo>
                <a:cubicBezTo>
                  <a:pt x="282798" y="999387"/>
                  <a:pt x="301483" y="1036042"/>
                  <a:pt x="324018" y="1054298"/>
                </a:cubicBezTo>
                <a:cubicBezTo>
                  <a:pt x="346553" y="1072555"/>
                  <a:pt x="372368" y="1081683"/>
                  <a:pt x="401464" y="1081683"/>
                </a:cubicBezTo>
                <a:cubicBezTo>
                  <a:pt x="430560" y="1081683"/>
                  <a:pt x="456518" y="1072412"/>
                  <a:pt x="479338" y="1053870"/>
                </a:cubicBezTo>
                <a:cubicBezTo>
                  <a:pt x="502159" y="1035329"/>
                  <a:pt x="519844" y="1002097"/>
                  <a:pt x="532396" y="954174"/>
                </a:cubicBezTo>
                <a:cubicBezTo>
                  <a:pt x="540668" y="923367"/>
                  <a:pt x="546872" y="881862"/>
                  <a:pt x="551008" y="829661"/>
                </a:cubicBezTo>
                <a:lnTo>
                  <a:pt x="553776" y="778314"/>
                </a:lnTo>
                <a:lnTo>
                  <a:pt x="802415" y="778314"/>
                </a:lnTo>
                <a:lnTo>
                  <a:pt x="801105" y="806448"/>
                </a:lnTo>
                <a:cubicBezTo>
                  <a:pt x="785701" y="959416"/>
                  <a:pt x="747192" y="1074836"/>
                  <a:pt x="685577" y="1152711"/>
                </a:cubicBezTo>
                <a:cubicBezTo>
                  <a:pt x="617687" y="1238287"/>
                  <a:pt x="522982" y="1281075"/>
                  <a:pt x="401464" y="1281075"/>
                </a:cubicBezTo>
                <a:cubicBezTo>
                  <a:pt x="279375" y="1281075"/>
                  <a:pt x="180963" y="1234151"/>
                  <a:pt x="106226" y="1140302"/>
                </a:cubicBezTo>
                <a:cubicBezTo>
                  <a:pt x="50174" y="1069916"/>
                  <a:pt x="15142" y="958212"/>
                  <a:pt x="1129" y="805191"/>
                </a:cubicBezTo>
                <a:close/>
                <a:moveTo>
                  <a:pt x="1362745" y="0"/>
                </a:moveTo>
                <a:cubicBezTo>
                  <a:pt x="1480840" y="0"/>
                  <a:pt x="1575544" y="37653"/>
                  <a:pt x="1646858" y="112961"/>
                </a:cubicBezTo>
                <a:cubicBezTo>
                  <a:pt x="1705620" y="174575"/>
                  <a:pt x="1735001" y="244177"/>
                  <a:pt x="1735001" y="321766"/>
                </a:cubicBezTo>
                <a:cubicBezTo>
                  <a:pt x="1735001" y="349293"/>
                  <a:pt x="1731239" y="375430"/>
                  <a:pt x="1723716" y="400175"/>
                </a:cubicBezTo>
                <a:lnTo>
                  <a:pt x="1714970" y="418274"/>
                </a:lnTo>
                <a:lnTo>
                  <a:pt x="1469878" y="418274"/>
                </a:lnTo>
                <a:lnTo>
                  <a:pt x="1480840" y="403385"/>
                </a:lnTo>
                <a:cubicBezTo>
                  <a:pt x="1489397" y="383488"/>
                  <a:pt x="1493676" y="361132"/>
                  <a:pt x="1493676" y="336314"/>
                </a:cubicBezTo>
                <a:cubicBezTo>
                  <a:pt x="1493676" y="294097"/>
                  <a:pt x="1481126" y="260437"/>
                  <a:pt x="1456023" y="235334"/>
                </a:cubicBezTo>
                <a:cubicBezTo>
                  <a:pt x="1430921" y="210232"/>
                  <a:pt x="1397546" y="197681"/>
                  <a:pt x="1355899" y="197681"/>
                </a:cubicBezTo>
                <a:cubicBezTo>
                  <a:pt x="1314822" y="197681"/>
                  <a:pt x="1279736" y="211944"/>
                  <a:pt x="1250640" y="240469"/>
                </a:cubicBezTo>
                <a:cubicBezTo>
                  <a:pt x="1221544" y="268994"/>
                  <a:pt x="1203859" y="310641"/>
                  <a:pt x="1197583" y="365410"/>
                </a:cubicBezTo>
                <a:lnTo>
                  <a:pt x="975941" y="327757"/>
                </a:lnTo>
                <a:cubicBezTo>
                  <a:pt x="991344" y="251879"/>
                  <a:pt x="1014593" y="191263"/>
                  <a:pt x="1045685" y="145907"/>
                </a:cubicBezTo>
                <a:cubicBezTo>
                  <a:pt x="1076778" y="100552"/>
                  <a:pt x="1120137" y="64895"/>
                  <a:pt x="1175761" y="38937"/>
                </a:cubicBezTo>
                <a:cubicBezTo>
                  <a:pt x="1231386" y="12979"/>
                  <a:pt x="1293714" y="0"/>
                  <a:pt x="1362745" y="0"/>
                </a:cubicBezTo>
                <a:close/>
                <a:moveTo>
                  <a:pt x="401464" y="0"/>
                </a:moveTo>
                <a:cubicBezTo>
                  <a:pt x="522982" y="0"/>
                  <a:pt x="617972" y="43359"/>
                  <a:pt x="686433" y="130076"/>
                </a:cubicBezTo>
                <a:cubicBezTo>
                  <a:pt x="727224" y="181422"/>
                  <a:pt x="757818" y="249669"/>
                  <a:pt x="778213" y="334817"/>
                </a:cubicBezTo>
                <a:lnTo>
                  <a:pt x="791853" y="418274"/>
                </a:lnTo>
                <a:lnTo>
                  <a:pt x="547878" y="418274"/>
                </a:lnTo>
                <a:lnTo>
                  <a:pt x="544697" y="387527"/>
                </a:lnTo>
                <a:cubicBezTo>
                  <a:pt x="541916" y="368005"/>
                  <a:pt x="538671" y="351362"/>
                  <a:pt x="534963" y="337598"/>
                </a:cubicBezTo>
                <a:cubicBezTo>
                  <a:pt x="520130" y="282544"/>
                  <a:pt x="501446" y="245746"/>
                  <a:pt x="478911" y="227205"/>
                </a:cubicBezTo>
                <a:cubicBezTo>
                  <a:pt x="456376" y="208663"/>
                  <a:pt x="430560" y="199392"/>
                  <a:pt x="401464" y="199392"/>
                </a:cubicBezTo>
                <a:cubicBezTo>
                  <a:pt x="372368" y="199392"/>
                  <a:pt x="346410" y="208663"/>
                  <a:pt x="323590" y="227205"/>
                </a:cubicBezTo>
                <a:cubicBezTo>
                  <a:pt x="300770" y="245746"/>
                  <a:pt x="283084" y="278978"/>
                  <a:pt x="270533" y="326901"/>
                </a:cubicBezTo>
                <a:cubicBezTo>
                  <a:pt x="266397" y="342448"/>
                  <a:pt x="262778" y="360650"/>
                  <a:pt x="259676" y="381509"/>
                </a:cubicBezTo>
                <a:lnTo>
                  <a:pt x="255634" y="418274"/>
                </a:lnTo>
                <a:lnTo>
                  <a:pt x="10971" y="418274"/>
                </a:lnTo>
                <a:lnTo>
                  <a:pt x="24929" y="333747"/>
                </a:lnTo>
                <a:cubicBezTo>
                  <a:pt x="45467" y="248742"/>
                  <a:pt x="76275" y="180281"/>
                  <a:pt x="117351" y="128364"/>
                </a:cubicBezTo>
                <a:cubicBezTo>
                  <a:pt x="185242" y="42788"/>
                  <a:pt x="279946" y="0"/>
                  <a:pt x="401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13800" b="1" cap="all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2035623" y="3145611"/>
            <a:ext cx="2684002" cy="162862"/>
          </a:xfrm>
          <a:custGeom>
            <a:avLst/>
            <a:gdLst/>
            <a:ahLst/>
            <a:cxnLst/>
            <a:rect l="l" t="t" r="r" b="b"/>
            <a:pathLst>
              <a:path w="2966310" h="179992">
                <a:moveTo>
                  <a:pt x="1602720" y="16171"/>
                </a:moveTo>
                <a:lnTo>
                  <a:pt x="1602720" y="163565"/>
                </a:lnTo>
                <a:cubicBezTo>
                  <a:pt x="1607214" y="163613"/>
                  <a:pt x="1610982" y="162359"/>
                  <a:pt x="1614026" y="159803"/>
                </a:cubicBezTo>
                <a:cubicBezTo>
                  <a:pt x="1617070" y="157247"/>
                  <a:pt x="1618713" y="153099"/>
                  <a:pt x="1618955" y="147360"/>
                </a:cubicBezTo>
                <a:lnTo>
                  <a:pt x="1618955" y="32635"/>
                </a:lnTo>
                <a:cubicBezTo>
                  <a:pt x="1618826" y="27447"/>
                  <a:pt x="1617215" y="23417"/>
                  <a:pt x="1614123" y="20545"/>
                </a:cubicBezTo>
                <a:cubicBezTo>
                  <a:pt x="1611031" y="17672"/>
                  <a:pt x="1607230" y="16214"/>
                  <a:pt x="1602720" y="16171"/>
                </a:cubicBezTo>
                <a:close/>
                <a:moveTo>
                  <a:pt x="2949851" y="1"/>
                </a:moveTo>
                <a:lnTo>
                  <a:pt x="2962452" y="1"/>
                </a:lnTo>
                <a:cubicBezTo>
                  <a:pt x="2965024" y="1"/>
                  <a:pt x="2966310" y="1285"/>
                  <a:pt x="2966310" y="3851"/>
                </a:cubicBezTo>
                <a:lnTo>
                  <a:pt x="2966310" y="12321"/>
                </a:lnTo>
                <a:cubicBezTo>
                  <a:pt x="2966310" y="14888"/>
                  <a:pt x="2965024" y="16171"/>
                  <a:pt x="2962452" y="16171"/>
                </a:cubicBezTo>
                <a:lnTo>
                  <a:pt x="2949851" y="16171"/>
                </a:lnTo>
                <a:cubicBezTo>
                  <a:pt x="2945125" y="16279"/>
                  <a:pt x="2941267" y="17865"/>
                  <a:pt x="2938278" y="20932"/>
                </a:cubicBezTo>
                <a:cubicBezTo>
                  <a:pt x="2935288" y="23998"/>
                  <a:pt x="2933745" y="27901"/>
                  <a:pt x="2933648" y="32639"/>
                </a:cubicBezTo>
                <a:lnTo>
                  <a:pt x="2933648" y="79211"/>
                </a:lnTo>
                <a:lnTo>
                  <a:pt x="2953708" y="79211"/>
                </a:lnTo>
                <a:cubicBezTo>
                  <a:pt x="2956280" y="79211"/>
                  <a:pt x="2957566" y="80495"/>
                  <a:pt x="2957566" y="83061"/>
                </a:cubicBezTo>
                <a:lnTo>
                  <a:pt x="2957566" y="91788"/>
                </a:lnTo>
                <a:cubicBezTo>
                  <a:pt x="2957566" y="94355"/>
                  <a:pt x="2956280" y="95638"/>
                  <a:pt x="2953708" y="95638"/>
                </a:cubicBezTo>
                <a:lnTo>
                  <a:pt x="2933648" y="95638"/>
                </a:lnTo>
                <a:lnTo>
                  <a:pt x="2933648" y="147355"/>
                </a:lnTo>
                <a:cubicBezTo>
                  <a:pt x="2933745" y="152196"/>
                  <a:pt x="2935288" y="156087"/>
                  <a:pt x="2938278" y="159030"/>
                </a:cubicBezTo>
                <a:cubicBezTo>
                  <a:pt x="2941267" y="161973"/>
                  <a:pt x="2945125" y="163485"/>
                  <a:pt x="2949851" y="163565"/>
                </a:cubicBezTo>
                <a:lnTo>
                  <a:pt x="2962452" y="163565"/>
                </a:lnTo>
                <a:cubicBezTo>
                  <a:pt x="2965024" y="163565"/>
                  <a:pt x="2966310" y="164848"/>
                  <a:pt x="2966310" y="167415"/>
                </a:cubicBezTo>
                <a:lnTo>
                  <a:pt x="2966310" y="176142"/>
                </a:lnTo>
                <a:cubicBezTo>
                  <a:pt x="2966310" y="178709"/>
                  <a:pt x="2965024" y="179992"/>
                  <a:pt x="2962452" y="179992"/>
                </a:cubicBezTo>
                <a:lnTo>
                  <a:pt x="2949851" y="179992"/>
                </a:lnTo>
                <a:cubicBezTo>
                  <a:pt x="2939713" y="179843"/>
                  <a:pt x="2931779" y="176868"/>
                  <a:pt x="2926049" y="171068"/>
                </a:cubicBezTo>
                <a:cubicBezTo>
                  <a:pt x="2920318" y="165267"/>
                  <a:pt x="2917462" y="157535"/>
                  <a:pt x="2917478" y="147870"/>
                </a:cubicBezTo>
                <a:lnTo>
                  <a:pt x="2917478" y="32639"/>
                </a:lnTo>
                <a:cubicBezTo>
                  <a:pt x="2917462" y="21267"/>
                  <a:pt x="2920318" y="12967"/>
                  <a:pt x="2926049" y="7739"/>
                </a:cubicBezTo>
                <a:cubicBezTo>
                  <a:pt x="2931779" y="2510"/>
                  <a:pt x="2939713" y="-69"/>
                  <a:pt x="2949851" y="1"/>
                </a:cubicBezTo>
                <a:close/>
                <a:moveTo>
                  <a:pt x="2728492" y="1"/>
                </a:moveTo>
                <a:lnTo>
                  <a:pt x="2740556" y="1"/>
                </a:lnTo>
                <a:cubicBezTo>
                  <a:pt x="2743123" y="1"/>
                  <a:pt x="2744406" y="1285"/>
                  <a:pt x="2744406" y="3852"/>
                </a:cubicBezTo>
                <a:lnTo>
                  <a:pt x="2744406" y="12578"/>
                </a:lnTo>
                <a:cubicBezTo>
                  <a:pt x="2744406" y="15145"/>
                  <a:pt x="2743123" y="16429"/>
                  <a:pt x="2740556" y="16429"/>
                </a:cubicBezTo>
                <a:lnTo>
                  <a:pt x="2729006" y="16429"/>
                </a:lnTo>
                <a:cubicBezTo>
                  <a:pt x="2724149" y="16525"/>
                  <a:pt x="2720209" y="18068"/>
                  <a:pt x="2717187" y="21059"/>
                </a:cubicBezTo>
                <a:cubicBezTo>
                  <a:pt x="2714164" y="24050"/>
                  <a:pt x="2712608" y="27908"/>
                  <a:pt x="2712516" y="32635"/>
                </a:cubicBezTo>
                <a:cubicBezTo>
                  <a:pt x="2712684" y="37079"/>
                  <a:pt x="2714358" y="44525"/>
                  <a:pt x="2717539" y="54974"/>
                </a:cubicBezTo>
                <a:cubicBezTo>
                  <a:pt x="2720720" y="65422"/>
                  <a:pt x="2724404" y="76904"/>
                  <a:pt x="2728590" y="89418"/>
                </a:cubicBezTo>
                <a:cubicBezTo>
                  <a:pt x="2732776" y="101933"/>
                  <a:pt x="2736459" y="113511"/>
                  <a:pt x="2739640" y="124152"/>
                </a:cubicBezTo>
                <a:cubicBezTo>
                  <a:pt x="2742822" y="134794"/>
                  <a:pt x="2744496" y="142530"/>
                  <a:pt x="2744663" y="147360"/>
                </a:cubicBezTo>
                <a:cubicBezTo>
                  <a:pt x="2744574" y="156820"/>
                  <a:pt x="2741673" y="164573"/>
                  <a:pt x="2735960" y="170619"/>
                </a:cubicBezTo>
                <a:cubicBezTo>
                  <a:pt x="2730248" y="176665"/>
                  <a:pt x="2722262" y="179790"/>
                  <a:pt x="2712003" y="179992"/>
                </a:cubicBezTo>
                <a:lnTo>
                  <a:pt x="2699426" y="179992"/>
                </a:lnTo>
                <a:cubicBezTo>
                  <a:pt x="2698137" y="179992"/>
                  <a:pt x="2697185" y="179671"/>
                  <a:pt x="2696570" y="179030"/>
                </a:cubicBezTo>
                <a:cubicBezTo>
                  <a:pt x="2695955" y="178388"/>
                  <a:pt x="2695709" y="177425"/>
                  <a:pt x="2695832" y="176142"/>
                </a:cubicBezTo>
                <a:lnTo>
                  <a:pt x="2695832" y="167415"/>
                </a:lnTo>
                <a:cubicBezTo>
                  <a:pt x="2695832" y="164848"/>
                  <a:pt x="2697115" y="163565"/>
                  <a:pt x="2699682" y="163565"/>
                </a:cubicBezTo>
                <a:lnTo>
                  <a:pt x="2711489" y="163565"/>
                </a:lnTo>
                <a:cubicBezTo>
                  <a:pt x="2716234" y="163485"/>
                  <a:pt x="2720141" y="161973"/>
                  <a:pt x="2723212" y="159031"/>
                </a:cubicBezTo>
                <a:cubicBezTo>
                  <a:pt x="2726282" y="156089"/>
                  <a:pt x="2727872" y="152199"/>
                  <a:pt x="2727979" y="147360"/>
                </a:cubicBezTo>
                <a:cubicBezTo>
                  <a:pt x="2727749" y="142530"/>
                  <a:pt x="2726038" y="134794"/>
                  <a:pt x="2722848" y="124152"/>
                </a:cubicBezTo>
                <a:cubicBezTo>
                  <a:pt x="2719656" y="113511"/>
                  <a:pt x="2715976" y="101933"/>
                  <a:pt x="2711809" y="89418"/>
                </a:cubicBezTo>
                <a:cubicBezTo>
                  <a:pt x="2707641" y="76904"/>
                  <a:pt x="2703978" y="65422"/>
                  <a:pt x="2700819" y="54974"/>
                </a:cubicBezTo>
                <a:cubicBezTo>
                  <a:pt x="2697660" y="44525"/>
                  <a:pt x="2695997" y="37079"/>
                  <a:pt x="2695832" y="32635"/>
                </a:cubicBezTo>
                <a:cubicBezTo>
                  <a:pt x="2695809" y="23623"/>
                  <a:pt x="2698486" y="15998"/>
                  <a:pt x="2703861" y="9760"/>
                </a:cubicBezTo>
                <a:cubicBezTo>
                  <a:pt x="2709236" y="3521"/>
                  <a:pt x="2717447" y="268"/>
                  <a:pt x="2728492" y="1"/>
                </a:cubicBezTo>
                <a:close/>
                <a:moveTo>
                  <a:pt x="2475968" y="1"/>
                </a:moveTo>
                <a:lnTo>
                  <a:pt x="2488289" y="1"/>
                </a:lnTo>
                <a:cubicBezTo>
                  <a:pt x="2498672" y="-5"/>
                  <a:pt x="2506733" y="2702"/>
                  <a:pt x="2512472" y="8123"/>
                </a:cubicBezTo>
                <a:cubicBezTo>
                  <a:pt x="2518211" y="13543"/>
                  <a:pt x="2521122" y="21712"/>
                  <a:pt x="2521206" y="32631"/>
                </a:cubicBezTo>
                <a:lnTo>
                  <a:pt x="2521206" y="176134"/>
                </a:lnTo>
                <a:cubicBezTo>
                  <a:pt x="2521206" y="178706"/>
                  <a:pt x="2519923" y="179992"/>
                  <a:pt x="2517356" y="179992"/>
                </a:cubicBezTo>
                <a:lnTo>
                  <a:pt x="2508886" y="179992"/>
                </a:lnTo>
                <a:cubicBezTo>
                  <a:pt x="2506362" y="179992"/>
                  <a:pt x="2504994" y="178706"/>
                  <a:pt x="2504780" y="176134"/>
                </a:cubicBezTo>
                <a:lnTo>
                  <a:pt x="2504780" y="32631"/>
                </a:lnTo>
                <a:cubicBezTo>
                  <a:pt x="2504780" y="26657"/>
                  <a:pt x="2503427" y="22402"/>
                  <a:pt x="2500721" y="19868"/>
                </a:cubicBezTo>
                <a:cubicBezTo>
                  <a:pt x="2498015" y="17334"/>
                  <a:pt x="2493957" y="16102"/>
                  <a:pt x="2488546" y="16171"/>
                </a:cubicBezTo>
                <a:lnTo>
                  <a:pt x="2488546" y="176134"/>
                </a:lnTo>
                <a:cubicBezTo>
                  <a:pt x="2488546" y="178706"/>
                  <a:pt x="2487262" y="179992"/>
                  <a:pt x="2484695" y="179992"/>
                </a:cubicBezTo>
                <a:lnTo>
                  <a:pt x="2475968" y="179992"/>
                </a:lnTo>
                <a:cubicBezTo>
                  <a:pt x="2473402" y="179992"/>
                  <a:pt x="2472118" y="178706"/>
                  <a:pt x="2472118" y="176134"/>
                </a:cubicBezTo>
                <a:lnTo>
                  <a:pt x="2472118" y="3851"/>
                </a:lnTo>
                <a:cubicBezTo>
                  <a:pt x="2472118" y="1285"/>
                  <a:pt x="2473402" y="1"/>
                  <a:pt x="2475968" y="1"/>
                </a:cubicBezTo>
                <a:close/>
                <a:moveTo>
                  <a:pt x="2283101" y="1"/>
                </a:moveTo>
                <a:lnTo>
                  <a:pt x="2295702" y="1"/>
                </a:lnTo>
                <a:cubicBezTo>
                  <a:pt x="2298274" y="1"/>
                  <a:pt x="2299560" y="1285"/>
                  <a:pt x="2299560" y="3851"/>
                </a:cubicBezTo>
                <a:lnTo>
                  <a:pt x="2299560" y="12321"/>
                </a:lnTo>
                <a:cubicBezTo>
                  <a:pt x="2299560" y="14888"/>
                  <a:pt x="2298274" y="16171"/>
                  <a:pt x="2295702" y="16171"/>
                </a:cubicBezTo>
                <a:lnTo>
                  <a:pt x="2283101" y="16171"/>
                </a:lnTo>
                <a:cubicBezTo>
                  <a:pt x="2278375" y="16279"/>
                  <a:pt x="2274518" y="17865"/>
                  <a:pt x="2271528" y="20932"/>
                </a:cubicBezTo>
                <a:cubicBezTo>
                  <a:pt x="2268538" y="23998"/>
                  <a:pt x="2266995" y="27901"/>
                  <a:pt x="2266898" y="32639"/>
                </a:cubicBezTo>
                <a:lnTo>
                  <a:pt x="2266898" y="79211"/>
                </a:lnTo>
                <a:lnTo>
                  <a:pt x="2286958" y="79211"/>
                </a:lnTo>
                <a:cubicBezTo>
                  <a:pt x="2289530" y="79211"/>
                  <a:pt x="2290816" y="80495"/>
                  <a:pt x="2290816" y="83061"/>
                </a:cubicBezTo>
                <a:lnTo>
                  <a:pt x="2290816" y="91788"/>
                </a:lnTo>
                <a:cubicBezTo>
                  <a:pt x="2290816" y="94355"/>
                  <a:pt x="2289530" y="95638"/>
                  <a:pt x="2286958" y="95638"/>
                </a:cubicBezTo>
                <a:lnTo>
                  <a:pt x="2266898" y="95638"/>
                </a:lnTo>
                <a:lnTo>
                  <a:pt x="2266898" y="147355"/>
                </a:lnTo>
                <a:cubicBezTo>
                  <a:pt x="2266995" y="152196"/>
                  <a:pt x="2268538" y="156087"/>
                  <a:pt x="2271528" y="159030"/>
                </a:cubicBezTo>
                <a:cubicBezTo>
                  <a:pt x="2274518" y="161973"/>
                  <a:pt x="2278375" y="163485"/>
                  <a:pt x="2283101" y="163565"/>
                </a:cubicBezTo>
                <a:lnTo>
                  <a:pt x="2295702" y="163565"/>
                </a:lnTo>
                <a:cubicBezTo>
                  <a:pt x="2298274" y="163565"/>
                  <a:pt x="2299560" y="164848"/>
                  <a:pt x="2299560" y="167415"/>
                </a:cubicBezTo>
                <a:lnTo>
                  <a:pt x="2299560" y="176142"/>
                </a:lnTo>
                <a:cubicBezTo>
                  <a:pt x="2299560" y="178709"/>
                  <a:pt x="2298274" y="179992"/>
                  <a:pt x="2295702" y="179992"/>
                </a:cubicBezTo>
                <a:lnTo>
                  <a:pt x="2283101" y="179992"/>
                </a:lnTo>
                <a:cubicBezTo>
                  <a:pt x="2272963" y="179843"/>
                  <a:pt x="2265029" y="176868"/>
                  <a:pt x="2259299" y="171068"/>
                </a:cubicBezTo>
                <a:cubicBezTo>
                  <a:pt x="2253568" y="165267"/>
                  <a:pt x="2250712" y="157535"/>
                  <a:pt x="2250729" y="147870"/>
                </a:cubicBezTo>
                <a:lnTo>
                  <a:pt x="2250729" y="32639"/>
                </a:lnTo>
                <a:cubicBezTo>
                  <a:pt x="2250712" y="21267"/>
                  <a:pt x="2253568" y="12967"/>
                  <a:pt x="2259299" y="7739"/>
                </a:cubicBezTo>
                <a:cubicBezTo>
                  <a:pt x="2265029" y="2510"/>
                  <a:pt x="2272963" y="-69"/>
                  <a:pt x="2283101" y="1"/>
                </a:cubicBezTo>
                <a:close/>
                <a:moveTo>
                  <a:pt x="2065312" y="1"/>
                </a:moveTo>
                <a:lnTo>
                  <a:pt x="2077913" y="1"/>
                </a:lnTo>
                <a:cubicBezTo>
                  <a:pt x="2080485" y="1"/>
                  <a:pt x="2081771" y="1285"/>
                  <a:pt x="2081771" y="3851"/>
                </a:cubicBezTo>
                <a:lnTo>
                  <a:pt x="2081771" y="12321"/>
                </a:lnTo>
                <a:cubicBezTo>
                  <a:pt x="2081771" y="14888"/>
                  <a:pt x="2080485" y="16171"/>
                  <a:pt x="2077913" y="16171"/>
                </a:cubicBezTo>
                <a:lnTo>
                  <a:pt x="2065312" y="16171"/>
                </a:lnTo>
                <a:cubicBezTo>
                  <a:pt x="2060586" y="16279"/>
                  <a:pt x="2056728" y="17865"/>
                  <a:pt x="2053739" y="20932"/>
                </a:cubicBezTo>
                <a:cubicBezTo>
                  <a:pt x="2050749" y="23998"/>
                  <a:pt x="2049206" y="27901"/>
                  <a:pt x="2049110" y="32639"/>
                </a:cubicBezTo>
                <a:lnTo>
                  <a:pt x="2049110" y="79211"/>
                </a:lnTo>
                <a:lnTo>
                  <a:pt x="2069169" y="79211"/>
                </a:lnTo>
                <a:cubicBezTo>
                  <a:pt x="2071741" y="79211"/>
                  <a:pt x="2073027" y="80495"/>
                  <a:pt x="2073027" y="83061"/>
                </a:cubicBezTo>
                <a:lnTo>
                  <a:pt x="2073027" y="91788"/>
                </a:lnTo>
                <a:cubicBezTo>
                  <a:pt x="2073027" y="94355"/>
                  <a:pt x="2071741" y="95638"/>
                  <a:pt x="2069169" y="95638"/>
                </a:cubicBezTo>
                <a:lnTo>
                  <a:pt x="2049110" y="95638"/>
                </a:lnTo>
                <a:lnTo>
                  <a:pt x="2049110" y="176134"/>
                </a:lnTo>
                <a:cubicBezTo>
                  <a:pt x="2049110" y="178706"/>
                  <a:pt x="2047826" y="179992"/>
                  <a:pt x="2045260" y="179992"/>
                </a:cubicBezTo>
                <a:lnTo>
                  <a:pt x="2036533" y="179992"/>
                </a:lnTo>
                <a:cubicBezTo>
                  <a:pt x="2035244" y="179992"/>
                  <a:pt x="2034292" y="179671"/>
                  <a:pt x="2033677" y="179028"/>
                </a:cubicBezTo>
                <a:cubicBezTo>
                  <a:pt x="2033062" y="178385"/>
                  <a:pt x="2032816" y="177420"/>
                  <a:pt x="2032940" y="176134"/>
                </a:cubicBezTo>
                <a:lnTo>
                  <a:pt x="2032940" y="32639"/>
                </a:lnTo>
                <a:cubicBezTo>
                  <a:pt x="2033035" y="21267"/>
                  <a:pt x="2035924" y="12967"/>
                  <a:pt x="2041606" y="7739"/>
                </a:cubicBezTo>
                <a:cubicBezTo>
                  <a:pt x="2047288" y="2510"/>
                  <a:pt x="2055190" y="-69"/>
                  <a:pt x="2065312" y="1"/>
                </a:cubicBezTo>
                <a:close/>
                <a:moveTo>
                  <a:pt x="1844951" y="1"/>
                </a:moveTo>
                <a:lnTo>
                  <a:pt x="1857552" y="1"/>
                </a:lnTo>
                <a:cubicBezTo>
                  <a:pt x="1860124" y="1"/>
                  <a:pt x="1861410" y="1285"/>
                  <a:pt x="1861410" y="3851"/>
                </a:cubicBezTo>
                <a:lnTo>
                  <a:pt x="1861410" y="12321"/>
                </a:lnTo>
                <a:cubicBezTo>
                  <a:pt x="1861410" y="14888"/>
                  <a:pt x="1860124" y="16171"/>
                  <a:pt x="1857552" y="16171"/>
                </a:cubicBezTo>
                <a:lnTo>
                  <a:pt x="1844951" y="16171"/>
                </a:lnTo>
                <a:cubicBezTo>
                  <a:pt x="1840225" y="16279"/>
                  <a:pt x="1836368" y="17865"/>
                  <a:pt x="1833378" y="20932"/>
                </a:cubicBezTo>
                <a:cubicBezTo>
                  <a:pt x="1830388" y="23998"/>
                  <a:pt x="1828845" y="27901"/>
                  <a:pt x="1828749" y="32639"/>
                </a:cubicBezTo>
                <a:lnTo>
                  <a:pt x="1828749" y="79211"/>
                </a:lnTo>
                <a:lnTo>
                  <a:pt x="1848808" y="79211"/>
                </a:lnTo>
                <a:cubicBezTo>
                  <a:pt x="1851380" y="79211"/>
                  <a:pt x="1852666" y="80495"/>
                  <a:pt x="1852666" y="83061"/>
                </a:cubicBezTo>
                <a:lnTo>
                  <a:pt x="1852666" y="91788"/>
                </a:lnTo>
                <a:cubicBezTo>
                  <a:pt x="1852666" y="94355"/>
                  <a:pt x="1851380" y="95638"/>
                  <a:pt x="1848808" y="95638"/>
                </a:cubicBezTo>
                <a:lnTo>
                  <a:pt x="1828749" y="95638"/>
                </a:lnTo>
                <a:lnTo>
                  <a:pt x="1828749" y="147355"/>
                </a:lnTo>
                <a:cubicBezTo>
                  <a:pt x="1828845" y="152196"/>
                  <a:pt x="1830388" y="156087"/>
                  <a:pt x="1833378" y="159030"/>
                </a:cubicBezTo>
                <a:cubicBezTo>
                  <a:pt x="1836368" y="161973"/>
                  <a:pt x="1840225" y="163485"/>
                  <a:pt x="1844951" y="163565"/>
                </a:cubicBezTo>
                <a:lnTo>
                  <a:pt x="1857552" y="163565"/>
                </a:lnTo>
                <a:cubicBezTo>
                  <a:pt x="1860124" y="163565"/>
                  <a:pt x="1861410" y="164848"/>
                  <a:pt x="1861410" y="167415"/>
                </a:cubicBezTo>
                <a:lnTo>
                  <a:pt x="1861410" y="176142"/>
                </a:lnTo>
                <a:cubicBezTo>
                  <a:pt x="1861410" y="178709"/>
                  <a:pt x="1860124" y="179992"/>
                  <a:pt x="1857552" y="179992"/>
                </a:cubicBezTo>
                <a:lnTo>
                  <a:pt x="1844951" y="179992"/>
                </a:lnTo>
                <a:cubicBezTo>
                  <a:pt x="1834813" y="179843"/>
                  <a:pt x="1826879" y="176868"/>
                  <a:pt x="1821149" y="171068"/>
                </a:cubicBezTo>
                <a:cubicBezTo>
                  <a:pt x="1815418" y="165267"/>
                  <a:pt x="1812562" y="157535"/>
                  <a:pt x="1812579" y="147870"/>
                </a:cubicBezTo>
                <a:lnTo>
                  <a:pt x="1812579" y="32639"/>
                </a:lnTo>
                <a:cubicBezTo>
                  <a:pt x="1812562" y="21267"/>
                  <a:pt x="1815418" y="12967"/>
                  <a:pt x="1821149" y="7739"/>
                </a:cubicBezTo>
                <a:cubicBezTo>
                  <a:pt x="1826879" y="2510"/>
                  <a:pt x="1834813" y="-69"/>
                  <a:pt x="1844951" y="1"/>
                </a:cubicBezTo>
                <a:close/>
                <a:moveTo>
                  <a:pt x="1590143" y="1"/>
                </a:moveTo>
                <a:lnTo>
                  <a:pt x="1602720" y="1"/>
                </a:lnTo>
                <a:cubicBezTo>
                  <a:pt x="1612178" y="27"/>
                  <a:pt x="1619908" y="2799"/>
                  <a:pt x="1625909" y="8316"/>
                </a:cubicBezTo>
                <a:cubicBezTo>
                  <a:pt x="1631910" y="13832"/>
                  <a:pt x="1635067" y="21939"/>
                  <a:pt x="1635382" y="32635"/>
                </a:cubicBezTo>
                <a:lnTo>
                  <a:pt x="1635382" y="147874"/>
                </a:lnTo>
                <a:cubicBezTo>
                  <a:pt x="1635180" y="158211"/>
                  <a:pt x="1632054" y="166135"/>
                  <a:pt x="1626005" y="171646"/>
                </a:cubicBezTo>
                <a:cubicBezTo>
                  <a:pt x="1619956" y="177157"/>
                  <a:pt x="1612194" y="179939"/>
                  <a:pt x="1602720" y="179992"/>
                </a:cubicBezTo>
                <a:lnTo>
                  <a:pt x="1590143" y="179992"/>
                </a:lnTo>
                <a:cubicBezTo>
                  <a:pt x="1587577" y="179992"/>
                  <a:pt x="1586293" y="178709"/>
                  <a:pt x="1586293" y="176142"/>
                </a:cubicBezTo>
                <a:lnTo>
                  <a:pt x="1586293" y="3851"/>
                </a:lnTo>
                <a:cubicBezTo>
                  <a:pt x="1586293" y="1285"/>
                  <a:pt x="1587577" y="1"/>
                  <a:pt x="1590143" y="1"/>
                </a:cubicBezTo>
                <a:close/>
                <a:moveTo>
                  <a:pt x="1109242" y="1"/>
                </a:moveTo>
                <a:lnTo>
                  <a:pt x="1121306" y="1"/>
                </a:lnTo>
                <a:cubicBezTo>
                  <a:pt x="1123873" y="1"/>
                  <a:pt x="1125156" y="1285"/>
                  <a:pt x="1125156" y="3852"/>
                </a:cubicBezTo>
                <a:lnTo>
                  <a:pt x="1125156" y="12578"/>
                </a:lnTo>
                <a:cubicBezTo>
                  <a:pt x="1125156" y="15145"/>
                  <a:pt x="1123873" y="16429"/>
                  <a:pt x="1121306" y="16429"/>
                </a:cubicBezTo>
                <a:lnTo>
                  <a:pt x="1109756" y="16429"/>
                </a:lnTo>
                <a:cubicBezTo>
                  <a:pt x="1104899" y="16525"/>
                  <a:pt x="1100959" y="18068"/>
                  <a:pt x="1097937" y="21059"/>
                </a:cubicBezTo>
                <a:cubicBezTo>
                  <a:pt x="1094914" y="24050"/>
                  <a:pt x="1093358" y="27908"/>
                  <a:pt x="1093266" y="32635"/>
                </a:cubicBezTo>
                <a:cubicBezTo>
                  <a:pt x="1093434" y="37079"/>
                  <a:pt x="1095108" y="44525"/>
                  <a:pt x="1098289" y="54974"/>
                </a:cubicBezTo>
                <a:cubicBezTo>
                  <a:pt x="1101470" y="65422"/>
                  <a:pt x="1105154" y="76904"/>
                  <a:pt x="1109340" y="89418"/>
                </a:cubicBezTo>
                <a:cubicBezTo>
                  <a:pt x="1113526" y="101933"/>
                  <a:pt x="1117209" y="113511"/>
                  <a:pt x="1120390" y="124152"/>
                </a:cubicBezTo>
                <a:cubicBezTo>
                  <a:pt x="1123571" y="134794"/>
                  <a:pt x="1125246" y="142530"/>
                  <a:pt x="1125413" y="147360"/>
                </a:cubicBezTo>
                <a:cubicBezTo>
                  <a:pt x="1125324" y="156820"/>
                  <a:pt x="1122422" y="164573"/>
                  <a:pt x="1116710" y="170619"/>
                </a:cubicBezTo>
                <a:cubicBezTo>
                  <a:pt x="1110998" y="176665"/>
                  <a:pt x="1103012" y="179790"/>
                  <a:pt x="1092753" y="179992"/>
                </a:cubicBezTo>
                <a:lnTo>
                  <a:pt x="1080176" y="179992"/>
                </a:lnTo>
                <a:cubicBezTo>
                  <a:pt x="1078887" y="179992"/>
                  <a:pt x="1077935" y="179671"/>
                  <a:pt x="1077320" y="179030"/>
                </a:cubicBezTo>
                <a:cubicBezTo>
                  <a:pt x="1076705" y="178388"/>
                  <a:pt x="1076459" y="177425"/>
                  <a:pt x="1076582" y="176142"/>
                </a:cubicBezTo>
                <a:lnTo>
                  <a:pt x="1076582" y="167415"/>
                </a:lnTo>
                <a:cubicBezTo>
                  <a:pt x="1076582" y="164848"/>
                  <a:pt x="1077866" y="163565"/>
                  <a:pt x="1080432" y="163565"/>
                </a:cubicBezTo>
                <a:lnTo>
                  <a:pt x="1092240" y="163565"/>
                </a:lnTo>
                <a:cubicBezTo>
                  <a:pt x="1096984" y="163485"/>
                  <a:pt x="1100891" y="161973"/>
                  <a:pt x="1103962" y="159031"/>
                </a:cubicBezTo>
                <a:cubicBezTo>
                  <a:pt x="1107032" y="156089"/>
                  <a:pt x="1108621" y="152199"/>
                  <a:pt x="1108729" y="147360"/>
                </a:cubicBezTo>
                <a:cubicBezTo>
                  <a:pt x="1108499" y="142530"/>
                  <a:pt x="1106788" y="134794"/>
                  <a:pt x="1103597" y="124152"/>
                </a:cubicBezTo>
                <a:cubicBezTo>
                  <a:pt x="1100406" y="113511"/>
                  <a:pt x="1096726" y="101933"/>
                  <a:pt x="1092559" y="89418"/>
                </a:cubicBezTo>
                <a:cubicBezTo>
                  <a:pt x="1088391" y="76904"/>
                  <a:pt x="1084728" y="65422"/>
                  <a:pt x="1081569" y="54974"/>
                </a:cubicBezTo>
                <a:cubicBezTo>
                  <a:pt x="1078410" y="44525"/>
                  <a:pt x="1076748" y="37079"/>
                  <a:pt x="1076582" y="32635"/>
                </a:cubicBezTo>
                <a:cubicBezTo>
                  <a:pt x="1076559" y="23623"/>
                  <a:pt x="1079236" y="15998"/>
                  <a:pt x="1084611" y="9760"/>
                </a:cubicBezTo>
                <a:cubicBezTo>
                  <a:pt x="1089986" y="3521"/>
                  <a:pt x="1098197" y="268"/>
                  <a:pt x="1109242" y="1"/>
                </a:cubicBezTo>
                <a:close/>
                <a:moveTo>
                  <a:pt x="894819" y="1"/>
                </a:moveTo>
                <a:lnTo>
                  <a:pt x="903545" y="1"/>
                </a:lnTo>
                <a:cubicBezTo>
                  <a:pt x="906112" y="2"/>
                  <a:pt x="907396" y="1288"/>
                  <a:pt x="907396" y="3859"/>
                </a:cubicBezTo>
                <a:lnTo>
                  <a:pt x="907396" y="176135"/>
                </a:lnTo>
                <a:cubicBezTo>
                  <a:pt x="907396" y="178706"/>
                  <a:pt x="906112" y="179992"/>
                  <a:pt x="903545" y="179992"/>
                </a:cubicBezTo>
                <a:lnTo>
                  <a:pt x="894819" y="179992"/>
                </a:lnTo>
                <a:cubicBezTo>
                  <a:pt x="892251" y="179992"/>
                  <a:pt x="890968" y="178706"/>
                  <a:pt x="890968" y="176135"/>
                </a:cubicBezTo>
                <a:lnTo>
                  <a:pt x="890968" y="3859"/>
                </a:lnTo>
                <a:cubicBezTo>
                  <a:pt x="890968" y="1288"/>
                  <a:pt x="892251" y="2"/>
                  <a:pt x="894819" y="1"/>
                </a:cubicBezTo>
                <a:close/>
                <a:moveTo>
                  <a:pt x="699667" y="1"/>
                </a:moveTo>
                <a:lnTo>
                  <a:pt x="711731" y="1"/>
                </a:lnTo>
                <a:cubicBezTo>
                  <a:pt x="714298" y="1"/>
                  <a:pt x="715581" y="1285"/>
                  <a:pt x="715581" y="3852"/>
                </a:cubicBezTo>
                <a:lnTo>
                  <a:pt x="715581" y="12578"/>
                </a:lnTo>
                <a:cubicBezTo>
                  <a:pt x="715581" y="15145"/>
                  <a:pt x="714298" y="16429"/>
                  <a:pt x="711731" y="16429"/>
                </a:cubicBezTo>
                <a:lnTo>
                  <a:pt x="700180" y="16429"/>
                </a:lnTo>
                <a:cubicBezTo>
                  <a:pt x="695323" y="16525"/>
                  <a:pt x="691384" y="18068"/>
                  <a:pt x="688362" y="21059"/>
                </a:cubicBezTo>
                <a:cubicBezTo>
                  <a:pt x="685339" y="24050"/>
                  <a:pt x="683782" y="27908"/>
                  <a:pt x="683691" y="32635"/>
                </a:cubicBezTo>
                <a:cubicBezTo>
                  <a:pt x="683858" y="37079"/>
                  <a:pt x="685533" y="44525"/>
                  <a:pt x="688714" y="54974"/>
                </a:cubicBezTo>
                <a:cubicBezTo>
                  <a:pt x="691895" y="65422"/>
                  <a:pt x="695579" y="76904"/>
                  <a:pt x="699764" y="89418"/>
                </a:cubicBezTo>
                <a:cubicBezTo>
                  <a:pt x="703950" y="101933"/>
                  <a:pt x="707634" y="113511"/>
                  <a:pt x="710815" y="124152"/>
                </a:cubicBezTo>
                <a:cubicBezTo>
                  <a:pt x="713996" y="134794"/>
                  <a:pt x="715670" y="142530"/>
                  <a:pt x="715838" y="147360"/>
                </a:cubicBezTo>
                <a:cubicBezTo>
                  <a:pt x="715748" y="156820"/>
                  <a:pt x="712847" y="164573"/>
                  <a:pt x="707135" y="170619"/>
                </a:cubicBezTo>
                <a:cubicBezTo>
                  <a:pt x="701423" y="176665"/>
                  <a:pt x="693437" y="179790"/>
                  <a:pt x="683178" y="179992"/>
                </a:cubicBezTo>
                <a:lnTo>
                  <a:pt x="670600" y="179992"/>
                </a:lnTo>
                <a:cubicBezTo>
                  <a:pt x="669312" y="179992"/>
                  <a:pt x="668360" y="179671"/>
                  <a:pt x="667745" y="179030"/>
                </a:cubicBezTo>
                <a:cubicBezTo>
                  <a:pt x="667129" y="178388"/>
                  <a:pt x="666884" y="177425"/>
                  <a:pt x="667007" y="176142"/>
                </a:cubicBezTo>
                <a:lnTo>
                  <a:pt x="667007" y="167415"/>
                </a:lnTo>
                <a:cubicBezTo>
                  <a:pt x="667007" y="164848"/>
                  <a:pt x="668290" y="163565"/>
                  <a:pt x="670857" y="163565"/>
                </a:cubicBezTo>
                <a:lnTo>
                  <a:pt x="682664" y="163565"/>
                </a:lnTo>
                <a:cubicBezTo>
                  <a:pt x="687409" y="163485"/>
                  <a:pt x="691316" y="161973"/>
                  <a:pt x="694387" y="159031"/>
                </a:cubicBezTo>
                <a:cubicBezTo>
                  <a:pt x="697457" y="156089"/>
                  <a:pt x="699046" y="152199"/>
                  <a:pt x="699154" y="147360"/>
                </a:cubicBezTo>
                <a:cubicBezTo>
                  <a:pt x="698924" y="142530"/>
                  <a:pt x="697213" y="134794"/>
                  <a:pt x="694022" y="124152"/>
                </a:cubicBezTo>
                <a:cubicBezTo>
                  <a:pt x="690831" y="113511"/>
                  <a:pt x="687151" y="101933"/>
                  <a:pt x="682984" y="89418"/>
                </a:cubicBezTo>
                <a:cubicBezTo>
                  <a:pt x="678816" y="76904"/>
                  <a:pt x="675153" y="65422"/>
                  <a:pt x="671993" y="54974"/>
                </a:cubicBezTo>
                <a:cubicBezTo>
                  <a:pt x="668834" y="44525"/>
                  <a:pt x="667172" y="37079"/>
                  <a:pt x="667007" y="32635"/>
                </a:cubicBezTo>
                <a:cubicBezTo>
                  <a:pt x="666984" y="23623"/>
                  <a:pt x="669660" y="15998"/>
                  <a:pt x="675036" y="9760"/>
                </a:cubicBezTo>
                <a:cubicBezTo>
                  <a:pt x="680411" y="3521"/>
                  <a:pt x="688622" y="268"/>
                  <a:pt x="699667" y="1"/>
                </a:cubicBezTo>
                <a:close/>
                <a:moveTo>
                  <a:pt x="482875" y="1"/>
                </a:moveTo>
                <a:lnTo>
                  <a:pt x="495477" y="1"/>
                </a:lnTo>
                <a:cubicBezTo>
                  <a:pt x="498049" y="1"/>
                  <a:pt x="499335" y="1285"/>
                  <a:pt x="499335" y="3851"/>
                </a:cubicBezTo>
                <a:lnTo>
                  <a:pt x="499335" y="12321"/>
                </a:lnTo>
                <a:cubicBezTo>
                  <a:pt x="499335" y="14888"/>
                  <a:pt x="498049" y="16171"/>
                  <a:pt x="495477" y="16171"/>
                </a:cubicBezTo>
                <a:lnTo>
                  <a:pt x="482875" y="16171"/>
                </a:lnTo>
                <a:cubicBezTo>
                  <a:pt x="478150" y="16279"/>
                  <a:pt x="474292" y="17865"/>
                  <a:pt x="471303" y="20932"/>
                </a:cubicBezTo>
                <a:cubicBezTo>
                  <a:pt x="468313" y="23998"/>
                  <a:pt x="466770" y="27901"/>
                  <a:pt x="466673" y="32639"/>
                </a:cubicBezTo>
                <a:lnTo>
                  <a:pt x="466673" y="79211"/>
                </a:lnTo>
                <a:lnTo>
                  <a:pt x="486733" y="79211"/>
                </a:lnTo>
                <a:cubicBezTo>
                  <a:pt x="489305" y="79211"/>
                  <a:pt x="490591" y="80495"/>
                  <a:pt x="490591" y="83061"/>
                </a:cubicBezTo>
                <a:lnTo>
                  <a:pt x="490591" y="91788"/>
                </a:lnTo>
                <a:cubicBezTo>
                  <a:pt x="490591" y="94355"/>
                  <a:pt x="489305" y="95638"/>
                  <a:pt x="486733" y="95638"/>
                </a:cubicBezTo>
                <a:lnTo>
                  <a:pt x="466673" y="95638"/>
                </a:lnTo>
                <a:lnTo>
                  <a:pt x="466673" y="147355"/>
                </a:lnTo>
                <a:cubicBezTo>
                  <a:pt x="466770" y="152196"/>
                  <a:pt x="468313" y="156087"/>
                  <a:pt x="471303" y="159030"/>
                </a:cubicBezTo>
                <a:cubicBezTo>
                  <a:pt x="474292" y="161973"/>
                  <a:pt x="478150" y="163485"/>
                  <a:pt x="482875" y="163565"/>
                </a:cubicBezTo>
                <a:lnTo>
                  <a:pt x="495477" y="163565"/>
                </a:lnTo>
                <a:cubicBezTo>
                  <a:pt x="498049" y="163565"/>
                  <a:pt x="499335" y="164848"/>
                  <a:pt x="499335" y="167415"/>
                </a:cubicBezTo>
                <a:lnTo>
                  <a:pt x="499335" y="176142"/>
                </a:lnTo>
                <a:cubicBezTo>
                  <a:pt x="499335" y="178709"/>
                  <a:pt x="498049" y="179992"/>
                  <a:pt x="495477" y="179992"/>
                </a:cubicBezTo>
                <a:lnTo>
                  <a:pt x="482875" y="179992"/>
                </a:lnTo>
                <a:cubicBezTo>
                  <a:pt x="472738" y="179843"/>
                  <a:pt x="464804" y="176868"/>
                  <a:pt x="459074" y="171068"/>
                </a:cubicBezTo>
                <a:cubicBezTo>
                  <a:pt x="453343" y="165267"/>
                  <a:pt x="450487" y="157535"/>
                  <a:pt x="450504" y="147870"/>
                </a:cubicBezTo>
                <a:lnTo>
                  <a:pt x="450504" y="32639"/>
                </a:lnTo>
                <a:cubicBezTo>
                  <a:pt x="450487" y="21267"/>
                  <a:pt x="453343" y="12967"/>
                  <a:pt x="459074" y="7739"/>
                </a:cubicBezTo>
                <a:cubicBezTo>
                  <a:pt x="464804" y="2510"/>
                  <a:pt x="472738" y="-69"/>
                  <a:pt x="482875" y="1"/>
                </a:cubicBezTo>
                <a:close/>
                <a:moveTo>
                  <a:pt x="228068" y="1"/>
                </a:moveTo>
                <a:lnTo>
                  <a:pt x="236795" y="1"/>
                </a:lnTo>
                <a:cubicBezTo>
                  <a:pt x="239362" y="1"/>
                  <a:pt x="240645" y="1287"/>
                  <a:pt x="240645" y="3859"/>
                </a:cubicBezTo>
                <a:lnTo>
                  <a:pt x="240645" y="78954"/>
                </a:lnTo>
                <a:lnTo>
                  <a:pt x="256879" y="78954"/>
                </a:lnTo>
                <a:lnTo>
                  <a:pt x="256879" y="3859"/>
                </a:lnTo>
                <a:cubicBezTo>
                  <a:pt x="256879" y="1287"/>
                  <a:pt x="258163" y="1"/>
                  <a:pt x="260729" y="1"/>
                </a:cubicBezTo>
                <a:lnTo>
                  <a:pt x="269456" y="1"/>
                </a:lnTo>
                <a:cubicBezTo>
                  <a:pt x="272023" y="1"/>
                  <a:pt x="273306" y="1287"/>
                  <a:pt x="273306" y="3859"/>
                </a:cubicBezTo>
                <a:lnTo>
                  <a:pt x="273306" y="176134"/>
                </a:lnTo>
                <a:cubicBezTo>
                  <a:pt x="273306" y="178706"/>
                  <a:pt x="272023" y="179992"/>
                  <a:pt x="269456" y="179992"/>
                </a:cubicBezTo>
                <a:lnTo>
                  <a:pt x="260729" y="179992"/>
                </a:lnTo>
                <a:cubicBezTo>
                  <a:pt x="258163" y="179992"/>
                  <a:pt x="256879" y="178706"/>
                  <a:pt x="256879" y="176134"/>
                </a:cubicBezTo>
                <a:lnTo>
                  <a:pt x="256879" y="95124"/>
                </a:lnTo>
                <a:lnTo>
                  <a:pt x="240645" y="95124"/>
                </a:lnTo>
                <a:lnTo>
                  <a:pt x="240645" y="176134"/>
                </a:lnTo>
                <a:cubicBezTo>
                  <a:pt x="240645" y="178706"/>
                  <a:pt x="239362" y="179992"/>
                  <a:pt x="236795" y="179992"/>
                </a:cubicBezTo>
                <a:lnTo>
                  <a:pt x="228068" y="179992"/>
                </a:lnTo>
                <a:cubicBezTo>
                  <a:pt x="225501" y="179992"/>
                  <a:pt x="224218" y="178706"/>
                  <a:pt x="224218" y="176134"/>
                </a:cubicBezTo>
                <a:lnTo>
                  <a:pt x="224218" y="3859"/>
                </a:lnTo>
                <a:cubicBezTo>
                  <a:pt x="224218" y="1287"/>
                  <a:pt x="225501" y="1"/>
                  <a:pt x="228068" y="1"/>
                </a:cubicBezTo>
                <a:close/>
                <a:moveTo>
                  <a:pt x="3857" y="1"/>
                </a:moveTo>
                <a:lnTo>
                  <a:pt x="45230" y="1"/>
                </a:lnTo>
                <a:cubicBezTo>
                  <a:pt x="47802" y="1"/>
                  <a:pt x="49088" y="1285"/>
                  <a:pt x="49088" y="3852"/>
                </a:cubicBezTo>
                <a:lnTo>
                  <a:pt x="49088" y="12578"/>
                </a:lnTo>
                <a:cubicBezTo>
                  <a:pt x="49088" y="15145"/>
                  <a:pt x="47802" y="16429"/>
                  <a:pt x="45230" y="16429"/>
                </a:cubicBezTo>
                <a:lnTo>
                  <a:pt x="32629" y="16429"/>
                </a:lnTo>
                <a:lnTo>
                  <a:pt x="32629" y="176134"/>
                </a:lnTo>
                <a:cubicBezTo>
                  <a:pt x="32629" y="178706"/>
                  <a:pt x="31345" y="179992"/>
                  <a:pt x="28779" y="179992"/>
                </a:cubicBezTo>
                <a:lnTo>
                  <a:pt x="20052" y="179992"/>
                </a:lnTo>
                <a:cubicBezTo>
                  <a:pt x="17485" y="179992"/>
                  <a:pt x="16202" y="178706"/>
                  <a:pt x="16202" y="176134"/>
                </a:cubicBezTo>
                <a:lnTo>
                  <a:pt x="16202" y="16429"/>
                </a:lnTo>
                <a:lnTo>
                  <a:pt x="3857" y="16429"/>
                </a:lnTo>
                <a:cubicBezTo>
                  <a:pt x="1285" y="16429"/>
                  <a:pt x="0" y="15145"/>
                  <a:pt x="0" y="12578"/>
                </a:cubicBezTo>
                <a:lnTo>
                  <a:pt x="0" y="3852"/>
                </a:lnTo>
                <a:cubicBezTo>
                  <a:pt x="0" y="1285"/>
                  <a:pt x="1285" y="1"/>
                  <a:pt x="385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0" grpId="0" bldLvl="0" animBg="1"/>
      <p:bldP spid="30" grpId="1" bldLvl="0" animBg="1"/>
      <p:bldP spid="1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3048047" y="2928897"/>
            <a:ext cx="2587630" cy="258763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GB" sz="180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744575" y="3616669"/>
            <a:ext cx="1194576" cy="1194576"/>
            <a:chOff x="7287419" y="2577307"/>
            <a:chExt cx="464344" cy="464344"/>
          </a:xfrm>
          <a:solidFill>
            <a:schemeClr val="accent1">
              <a:lumMod val="75000"/>
            </a:schemeClr>
          </a:solidFill>
        </p:grpSpPr>
        <p:sp>
          <p:nvSpPr>
            <p:cNvPr id="22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2655494" y="2928897"/>
            <a:ext cx="2587630" cy="2587630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25" name="AutoShape 59"/>
          <p:cNvSpPr/>
          <p:nvPr/>
        </p:nvSpPr>
        <p:spPr bwMode="auto">
          <a:xfrm>
            <a:off x="3286101" y="3616669"/>
            <a:ext cx="1196616" cy="119457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28580" tIns="28580" rIns="28580" bIns="28580" anchor="ctr"/>
          <a:lstStyle/>
          <a:p>
            <a:pPr algn="ctr" defTabSz="34290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0" y="2928897"/>
            <a:ext cx="2587630" cy="2587630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GB" sz="1800">
              <a:solidFill>
                <a:srgbClr val="FFFF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547275" y="3674860"/>
            <a:ext cx="1196616" cy="1121064"/>
            <a:chOff x="5368132" y="3540125"/>
            <a:chExt cx="465138" cy="435769"/>
          </a:xfrm>
          <a:solidFill>
            <a:schemeClr val="accent3"/>
          </a:solidFill>
        </p:grpSpPr>
        <p:sp>
          <p:nvSpPr>
            <p:cNvPr id="27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8580" tIns="28580" rIns="28580" bIns="28580" anchor="ctr"/>
            <a:lstStyle/>
            <a:p>
              <a:pPr algn="ctr"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2" name="Text Placeholder 33"/>
          <p:cNvSpPr txBox="1"/>
          <p:nvPr/>
        </p:nvSpPr>
        <p:spPr>
          <a:xfrm>
            <a:off x="2220580" y="6095473"/>
            <a:ext cx="36988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AU" sz="3200" dirty="0">
                <a:solidFill>
                  <a:schemeClr val="tx2">
                    <a:lumMod val="75000"/>
                  </a:schemeClr>
                </a:solidFill>
                <a:sym typeface="+mn-lt"/>
              </a:rPr>
              <a:t>业务流程</a:t>
            </a:r>
            <a:endParaRPr lang="zh-CN" altLang="en-AU" sz="3200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3" name="Text Placeholder 33"/>
          <p:cNvSpPr txBox="1"/>
          <p:nvPr/>
        </p:nvSpPr>
        <p:spPr>
          <a:xfrm>
            <a:off x="7309881" y="6125700"/>
            <a:ext cx="369284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AU" sz="3200" dirty="0">
                <a:solidFill>
                  <a:schemeClr val="tx2">
                    <a:lumMod val="75000"/>
                  </a:schemeClr>
                </a:solidFill>
                <a:sym typeface="+mn-lt"/>
              </a:rPr>
              <a:t>要点分析</a:t>
            </a:r>
            <a:endParaRPr lang="zh-CN" altLang="en-AU" sz="3200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4" name="Text Placeholder 33"/>
          <p:cNvSpPr txBox="1"/>
          <p:nvPr/>
        </p:nvSpPr>
        <p:spPr>
          <a:xfrm>
            <a:off x="12560339" y="6095361"/>
            <a:ext cx="369284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AU" sz="3200" b="1" dirty="0">
                <a:solidFill>
                  <a:schemeClr val="tx2">
                    <a:lumMod val="75000"/>
                  </a:schemeClr>
                </a:solidFill>
                <a:sym typeface="+mn-lt"/>
              </a:rPr>
              <a:t>设计理念</a:t>
            </a:r>
            <a:endParaRPr lang="zh-CN" altLang="en-AU" sz="3200" b="1" dirty="0">
              <a:solidFill>
                <a:schemeClr val="tx2">
                  <a:lumMod val="75000"/>
                </a:schemeClr>
              </a:solidFill>
              <a:sym typeface="+mn-lt"/>
            </a:endParaRPr>
          </a:p>
        </p:txBody>
      </p:sp>
      <p:sp>
        <p:nvSpPr>
          <p:cNvPr id="75" name="TextBox 20"/>
          <p:cNvSpPr txBox="1"/>
          <p:nvPr/>
        </p:nvSpPr>
        <p:spPr>
          <a:xfrm>
            <a:off x="2056400" y="7075752"/>
            <a:ext cx="386341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首先需要调查校园图书阅览室的图书购买状况和图书上架状况</a:t>
            </a:r>
            <a:endParaRPr lang="zh-CN" altLang="en-US" sz="3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TextBox 20"/>
          <p:cNvSpPr txBox="1"/>
          <p:nvPr/>
        </p:nvSpPr>
        <p:spPr>
          <a:xfrm>
            <a:off x="7224596" y="7071876"/>
            <a:ext cx="386341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sz="3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系统中需要实现的基本功能：管理员功能和用户功能</a:t>
            </a:r>
            <a:endParaRPr lang="zh-CN" sz="3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TextBox 20"/>
          <p:cNvSpPr txBox="1"/>
          <p:nvPr/>
        </p:nvSpPr>
        <p:spPr>
          <a:xfrm>
            <a:off x="12475055" y="7043527"/>
            <a:ext cx="38634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sz="2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界面设计：管理员的登录入口和用户登录入口，各自所需要实现的功能</a:t>
            </a:r>
            <a:endParaRPr lang="zh-CN" sz="2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8" name="Straight Connector 78"/>
          <p:cNvCxnSpPr/>
          <p:nvPr/>
        </p:nvCxnSpPr>
        <p:spPr>
          <a:xfrm>
            <a:off x="8343590" y="1626643"/>
            <a:ext cx="160399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500370" y="704850"/>
            <a:ext cx="705993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需求分析与实现要素</a:t>
            </a:r>
            <a:endParaRPr lang="zh-CN" altLang="en-US" sz="5400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" y="694"/>
            <a:ext cx="18291175" cy="10288786"/>
          </a:xfrm>
          <a:prstGeom prst="rect">
            <a:avLst/>
          </a:prstGeom>
          <a:solidFill>
            <a:srgbClr val="323F50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kumimoji="1"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" y="694"/>
            <a:ext cx="18291175" cy="102887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0"/>
                </a:schemeClr>
              </a:gs>
              <a:gs pos="60000">
                <a:srgbClr val="4B5C8E">
                  <a:alpha val="39000"/>
                </a:srgbClr>
              </a:gs>
              <a:gs pos="100000">
                <a:srgbClr val="4C447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49640" y="6048854"/>
            <a:ext cx="7463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649642" y="5145087"/>
            <a:ext cx="746351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基本功能的实现</a:t>
            </a:r>
            <a:endParaRPr lang="zh-CN" altLang="en-US" sz="600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1868613" y="4623241"/>
            <a:ext cx="3025566" cy="287493"/>
          </a:xfrm>
          <a:custGeom>
            <a:avLst/>
            <a:gdLst/>
            <a:ahLst/>
            <a:cxnLst/>
            <a:rect l="l" t="t" r="r" b="b"/>
            <a:pathLst>
              <a:path w="4573488" h="434578">
                <a:moveTo>
                  <a:pt x="4518422" y="346770"/>
                </a:moveTo>
                <a:cubicBezTo>
                  <a:pt x="4520158" y="346770"/>
                  <a:pt x="4524127" y="347762"/>
                  <a:pt x="4530328" y="349746"/>
                </a:cubicBezTo>
                <a:cubicBezTo>
                  <a:pt x="4532808" y="349746"/>
                  <a:pt x="4538762" y="348754"/>
                  <a:pt x="4548188" y="346770"/>
                </a:cubicBezTo>
                <a:cubicBezTo>
                  <a:pt x="4565054" y="347762"/>
                  <a:pt x="4573488" y="350242"/>
                  <a:pt x="4573488" y="354211"/>
                </a:cubicBezTo>
                <a:lnTo>
                  <a:pt x="4573488" y="357188"/>
                </a:lnTo>
                <a:cubicBezTo>
                  <a:pt x="4573488" y="361156"/>
                  <a:pt x="4572992" y="363141"/>
                  <a:pt x="4572000" y="363141"/>
                </a:cubicBezTo>
                <a:lnTo>
                  <a:pt x="4573488" y="373559"/>
                </a:lnTo>
                <a:lnTo>
                  <a:pt x="4573488" y="404813"/>
                </a:lnTo>
                <a:cubicBezTo>
                  <a:pt x="4573488" y="422672"/>
                  <a:pt x="4570016" y="431602"/>
                  <a:pt x="4563070" y="431602"/>
                </a:cubicBezTo>
                <a:cubicBezTo>
                  <a:pt x="4537770" y="433586"/>
                  <a:pt x="4522886" y="434578"/>
                  <a:pt x="4518422" y="434578"/>
                </a:cubicBezTo>
                <a:lnTo>
                  <a:pt x="4513957" y="434578"/>
                </a:lnTo>
                <a:cubicBezTo>
                  <a:pt x="4506020" y="433834"/>
                  <a:pt x="4502051" y="430361"/>
                  <a:pt x="4502051" y="424160"/>
                </a:cubicBezTo>
                <a:cubicBezTo>
                  <a:pt x="4504035" y="417711"/>
                  <a:pt x="4505028" y="413742"/>
                  <a:pt x="4505028" y="412254"/>
                </a:cubicBezTo>
                <a:lnTo>
                  <a:pt x="4503539" y="398859"/>
                </a:lnTo>
                <a:lnTo>
                  <a:pt x="4505028" y="388441"/>
                </a:lnTo>
                <a:cubicBezTo>
                  <a:pt x="4502051" y="381248"/>
                  <a:pt x="4500562" y="376783"/>
                  <a:pt x="4500562" y="375047"/>
                </a:cubicBezTo>
                <a:cubicBezTo>
                  <a:pt x="4500562" y="356195"/>
                  <a:pt x="4506516" y="346770"/>
                  <a:pt x="4518422" y="346770"/>
                </a:cubicBezTo>
                <a:close/>
                <a:moveTo>
                  <a:pt x="3508772" y="346770"/>
                </a:moveTo>
                <a:cubicBezTo>
                  <a:pt x="3510508" y="346770"/>
                  <a:pt x="3514477" y="347762"/>
                  <a:pt x="3520678" y="349746"/>
                </a:cubicBezTo>
                <a:cubicBezTo>
                  <a:pt x="3523159" y="349746"/>
                  <a:pt x="3529112" y="348754"/>
                  <a:pt x="3538538" y="346770"/>
                </a:cubicBezTo>
                <a:cubicBezTo>
                  <a:pt x="3555404" y="347762"/>
                  <a:pt x="3563838" y="350242"/>
                  <a:pt x="3563838" y="354211"/>
                </a:cubicBezTo>
                <a:lnTo>
                  <a:pt x="3563838" y="357188"/>
                </a:lnTo>
                <a:cubicBezTo>
                  <a:pt x="3563838" y="361156"/>
                  <a:pt x="3563342" y="363141"/>
                  <a:pt x="3562350" y="363141"/>
                </a:cubicBezTo>
                <a:lnTo>
                  <a:pt x="3563838" y="373559"/>
                </a:lnTo>
                <a:lnTo>
                  <a:pt x="3563838" y="404813"/>
                </a:lnTo>
                <a:cubicBezTo>
                  <a:pt x="3563838" y="422672"/>
                  <a:pt x="3560366" y="431602"/>
                  <a:pt x="3553420" y="431602"/>
                </a:cubicBezTo>
                <a:cubicBezTo>
                  <a:pt x="3528120" y="433586"/>
                  <a:pt x="3513237" y="434578"/>
                  <a:pt x="3508772" y="434578"/>
                </a:cubicBezTo>
                <a:lnTo>
                  <a:pt x="3504307" y="434578"/>
                </a:lnTo>
                <a:cubicBezTo>
                  <a:pt x="3496370" y="433834"/>
                  <a:pt x="3492401" y="430361"/>
                  <a:pt x="3492401" y="424160"/>
                </a:cubicBezTo>
                <a:cubicBezTo>
                  <a:pt x="3494385" y="417711"/>
                  <a:pt x="3495377" y="413742"/>
                  <a:pt x="3495377" y="412254"/>
                </a:cubicBezTo>
                <a:lnTo>
                  <a:pt x="3493889" y="398859"/>
                </a:lnTo>
                <a:lnTo>
                  <a:pt x="3495377" y="388441"/>
                </a:lnTo>
                <a:cubicBezTo>
                  <a:pt x="3492401" y="381248"/>
                  <a:pt x="3490912" y="376783"/>
                  <a:pt x="3490912" y="375047"/>
                </a:cubicBezTo>
                <a:cubicBezTo>
                  <a:pt x="3490912" y="356195"/>
                  <a:pt x="3496866" y="346770"/>
                  <a:pt x="3508772" y="346770"/>
                </a:cubicBezTo>
                <a:close/>
                <a:moveTo>
                  <a:pt x="2908697" y="346770"/>
                </a:moveTo>
                <a:cubicBezTo>
                  <a:pt x="2910434" y="346770"/>
                  <a:pt x="2914402" y="347762"/>
                  <a:pt x="2920603" y="349746"/>
                </a:cubicBezTo>
                <a:cubicBezTo>
                  <a:pt x="2923084" y="349746"/>
                  <a:pt x="2929037" y="348754"/>
                  <a:pt x="2938462" y="346770"/>
                </a:cubicBezTo>
                <a:cubicBezTo>
                  <a:pt x="2955330" y="347762"/>
                  <a:pt x="2963763" y="350242"/>
                  <a:pt x="2963763" y="354211"/>
                </a:cubicBezTo>
                <a:lnTo>
                  <a:pt x="2963763" y="357188"/>
                </a:lnTo>
                <a:cubicBezTo>
                  <a:pt x="2963763" y="361156"/>
                  <a:pt x="2963268" y="363141"/>
                  <a:pt x="2962275" y="363141"/>
                </a:cubicBezTo>
                <a:lnTo>
                  <a:pt x="2963763" y="373559"/>
                </a:lnTo>
                <a:lnTo>
                  <a:pt x="2963763" y="404813"/>
                </a:lnTo>
                <a:cubicBezTo>
                  <a:pt x="2963763" y="422672"/>
                  <a:pt x="2960291" y="431602"/>
                  <a:pt x="2953345" y="431602"/>
                </a:cubicBezTo>
                <a:cubicBezTo>
                  <a:pt x="2928044" y="433586"/>
                  <a:pt x="2913162" y="434578"/>
                  <a:pt x="2908697" y="434578"/>
                </a:cubicBezTo>
                <a:lnTo>
                  <a:pt x="2904232" y="434578"/>
                </a:lnTo>
                <a:cubicBezTo>
                  <a:pt x="2896294" y="433834"/>
                  <a:pt x="2892326" y="430361"/>
                  <a:pt x="2892326" y="424160"/>
                </a:cubicBezTo>
                <a:cubicBezTo>
                  <a:pt x="2894310" y="417711"/>
                  <a:pt x="2895302" y="413742"/>
                  <a:pt x="2895302" y="412254"/>
                </a:cubicBezTo>
                <a:lnTo>
                  <a:pt x="2893814" y="398859"/>
                </a:lnTo>
                <a:lnTo>
                  <a:pt x="2895302" y="388441"/>
                </a:lnTo>
                <a:cubicBezTo>
                  <a:pt x="2892326" y="381248"/>
                  <a:pt x="2890838" y="376783"/>
                  <a:pt x="2890838" y="375047"/>
                </a:cubicBezTo>
                <a:cubicBezTo>
                  <a:pt x="2890838" y="356195"/>
                  <a:pt x="2896790" y="346770"/>
                  <a:pt x="2908697" y="346770"/>
                </a:cubicBezTo>
                <a:close/>
                <a:moveTo>
                  <a:pt x="851297" y="346770"/>
                </a:moveTo>
                <a:cubicBezTo>
                  <a:pt x="853033" y="346770"/>
                  <a:pt x="857002" y="347762"/>
                  <a:pt x="863203" y="349746"/>
                </a:cubicBezTo>
                <a:cubicBezTo>
                  <a:pt x="865683" y="349746"/>
                  <a:pt x="871637" y="348754"/>
                  <a:pt x="881062" y="346770"/>
                </a:cubicBezTo>
                <a:cubicBezTo>
                  <a:pt x="897929" y="347762"/>
                  <a:pt x="906363" y="350242"/>
                  <a:pt x="906363" y="354211"/>
                </a:cubicBezTo>
                <a:lnTo>
                  <a:pt x="906363" y="357188"/>
                </a:lnTo>
                <a:cubicBezTo>
                  <a:pt x="906363" y="361156"/>
                  <a:pt x="905867" y="363141"/>
                  <a:pt x="904875" y="363141"/>
                </a:cubicBezTo>
                <a:lnTo>
                  <a:pt x="906363" y="373559"/>
                </a:lnTo>
                <a:lnTo>
                  <a:pt x="906363" y="404813"/>
                </a:lnTo>
                <a:cubicBezTo>
                  <a:pt x="906363" y="422672"/>
                  <a:pt x="902890" y="431602"/>
                  <a:pt x="895945" y="431602"/>
                </a:cubicBezTo>
                <a:cubicBezTo>
                  <a:pt x="870644" y="433586"/>
                  <a:pt x="855762" y="434578"/>
                  <a:pt x="851297" y="434578"/>
                </a:cubicBezTo>
                <a:lnTo>
                  <a:pt x="846832" y="434578"/>
                </a:lnTo>
                <a:cubicBezTo>
                  <a:pt x="838894" y="433834"/>
                  <a:pt x="834926" y="430361"/>
                  <a:pt x="834926" y="424160"/>
                </a:cubicBezTo>
                <a:cubicBezTo>
                  <a:pt x="836910" y="417711"/>
                  <a:pt x="837902" y="413742"/>
                  <a:pt x="837902" y="412254"/>
                </a:cubicBezTo>
                <a:lnTo>
                  <a:pt x="836414" y="398859"/>
                </a:lnTo>
                <a:lnTo>
                  <a:pt x="837902" y="388441"/>
                </a:lnTo>
                <a:cubicBezTo>
                  <a:pt x="834926" y="381248"/>
                  <a:pt x="833437" y="376783"/>
                  <a:pt x="833437" y="375047"/>
                </a:cubicBezTo>
                <a:cubicBezTo>
                  <a:pt x="833437" y="356195"/>
                  <a:pt x="839390" y="346770"/>
                  <a:pt x="851297" y="346770"/>
                </a:cubicBezTo>
                <a:close/>
                <a:moveTo>
                  <a:pt x="4055269" y="275332"/>
                </a:moveTo>
                <a:cubicBezTo>
                  <a:pt x="4061718" y="277317"/>
                  <a:pt x="4066182" y="278309"/>
                  <a:pt x="4068663" y="278309"/>
                </a:cubicBezTo>
                <a:lnTo>
                  <a:pt x="4071640" y="278309"/>
                </a:lnTo>
                <a:lnTo>
                  <a:pt x="4082058" y="275332"/>
                </a:lnTo>
                <a:cubicBezTo>
                  <a:pt x="4098925" y="277317"/>
                  <a:pt x="4110335" y="278309"/>
                  <a:pt x="4116288" y="278309"/>
                </a:cubicBezTo>
                <a:lnTo>
                  <a:pt x="4125218" y="278309"/>
                </a:lnTo>
                <a:cubicBezTo>
                  <a:pt x="4127202" y="278309"/>
                  <a:pt x="4128194" y="279797"/>
                  <a:pt x="4128194" y="282774"/>
                </a:cubicBezTo>
                <a:cubicBezTo>
                  <a:pt x="4128194" y="286494"/>
                  <a:pt x="4127699" y="298897"/>
                  <a:pt x="4126706" y="319981"/>
                </a:cubicBezTo>
                <a:lnTo>
                  <a:pt x="4128194" y="325934"/>
                </a:lnTo>
                <a:lnTo>
                  <a:pt x="4126706" y="333375"/>
                </a:lnTo>
                <a:cubicBezTo>
                  <a:pt x="4126706" y="349746"/>
                  <a:pt x="4131171" y="361156"/>
                  <a:pt x="4140101" y="367606"/>
                </a:cubicBezTo>
                <a:lnTo>
                  <a:pt x="4146054" y="382488"/>
                </a:lnTo>
                <a:cubicBezTo>
                  <a:pt x="4144070" y="389930"/>
                  <a:pt x="4143077" y="394395"/>
                  <a:pt x="4143077" y="395883"/>
                </a:cubicBezTo>
                <a:cubicBezTo>
                  <a:pt x="4143077" y="397619"/>
                  <a:pt x="4144070" y="400596"/>
                  <a:pt x="4146054" y="404813"/>
                </a:cubicBezTo>
                <a:cubicBezTo>
                  <a:pt x="4144566" y="424656"/>
                  <a:pt x="4139605" y="434578"/>
                  <a:pt x="4131171" y="434578"/>
                </a:cubicBezTo>
                <a:lnTo>
                  <a:pt x="4129683" y="434578"/>
                </a:lnTo>
                <a:cubicBezTo>
                  <a:pt x="4097189" y="428625"/>
                  <a:pt x="4077345" y="422176"/>
                  <a:pt x="4070152" y="415231"/>
                </a:cubicBezTo>
                <a:cubicBezTo>
                  <a:pt x="4055517" y="408533"/>
                  <a:pt x="4045099" y="398611"/>
                  <a:pt x="4038898" y="385465"/>
                </a:cubicBezTo>
                <a:cubicBezTo>
                  <a:pt x="4036169" y="385465"/>
                  <a:pt x="4033689" y="377527"/>
                  <a:pt x="4031456" y="361652"/>
                </a:cubicBezTo>
                <a:cubicBezTo>
                  <a:pt x="4028728" y="359668"/>
                  <a:pt x="4026743" y="342801"/>
                  <a:pt x="4025503" y="311051"/>
                </a:cubicBezTo>
                <a:cubicBezTo>
                  <a:pt x="4026496" y="298649"/>
                  <a:pt x="4026992" y="292199"/>
                  <a:pt x="4026992" y="291703"/>
                </a:cubicBezTo>
                <a:cubicBezTo>
                  <a:pt x="4025007" y="286742"/>
                  <a:pt x="4024015" y="283270"/>
                  <a:pt x="4024015" y="281285"/>
                </a:cubicBezTo>
                <a:cubicBezTo>
                  <a:pt x="4026992" y="277317"/>
                  <a:pt x="4037410" y="275332"/>
                  <a:pt x="4055269" y="275332"/>
                </a:cubicBezTo>
                <a:close/>
                <a:moveTo>
                  <a:pt x="1626394" y="275332"/>
                </a:moveTo>
                <a:cubicBezTo>
                  <a:pt x="1632843" y="277317"/>
                  <a:pt x="1637308" y="278309"/>
                  <a:pt x="1639788" y="278309"/>
                </a:cubicBezTo>
                <a:lnTo>
                  <a:pt x="1642765" y="278309"/>
                </a:lnTo>
                <a:lnTo>
                  <a:pt x="1653183" y="275332"/>
                </a:lnTo>
                <a:cubicBezTo>
                  <a:pt x="1670050" y="277317"/>
                  <a:pt x="1681460" y="278309"/>
                  <a:pt x="1687413" y="278309"/>
                </a:cubicBezTo>
                <a:lnTo>
                  <a:pt x="1696343" y="278309"/>
                </a:lnTo>
                <a:cubicBezTo>
                  <a:pt x="1698327" y="278309"/>
                  <a:pt x="1699320" y="279797"/>
                  <a:pt x="1699320" y="282774"/>
                </a:cubicBezTo>
                <a:cubicBezTo>
                  <a:pt x="1699320" y="286494"/>
                  <a:pt x="1698824" y="298897"/>
                  <a:pt x="1697831" y="319981"/>
                </a:cubicBezTo>
                <a:lnTo>
                  <a:pt x="1699320" y="325934"/>
                </a:lnTo>
                <a:lnTo>
                  <a:pt x="1697831" y="333375"/>
                </a:lnTo>
                <a:cubicBezTo>
                  <a:pt x="1697831" y="349746"/>
                  <a:pt x="1702296" y="361156"/>
                  <a:pt x="1711226" y="367606"/>
                </a:cubicBezTo>
                <a:lnTo>
                  <a:pt x="1717179" y="382488"/>
                </a:lnTo>
                <a:cubicBezTo>
                  <a:pt x="1715195" y="389930"/>
                  <a:pt x="1714202" y="394395"/>
                  <a:pt x="1714202" y="395883"/>
                </a:cubicBezTo>
                <a:cubicBezTo>
                  <a:pt x="1714202" y="397619"/>
                  <a:pt x="1715195" y="400596"/>
                  <a:pt x="1717179" y="404813"/>
                </a:cubicBezTo>
                <a:cubicBezTo>
                  <a:pt x="1715691" y="424656"/>
                  <a:pt x="1710730" y="434578"/>
                  <a:pt x="1702296" y="434578"/>
                </a:cubicBezTo>
                <a:lnTo>
                  <a:pt x="1700808" y="434578"/>
                </a:lnTo>
                <a:cubicBezTo>
                  <a:pt x="1668314" y="428625"/>
                  <a:pt x="1648470" y="422176"/>
                  <a:pt x="1641277" y="415231"/>
                </a:cubicBezTo>
                <a:cubicBezTo>
                  <a:pt x="1626642" y="408533"/>
                  <a:pt x="1616224" y="398611"/>
                  <a:pt x="1610023" y="385465"/>
                </a:cubicBezTo>
                <a:cubicBezTo>
                  <a:pt x="1607294" y="385465"/>
                  <a:pt x="1604814" y="377527"/>
                  <a:pt x="1602581" y="361652"/>
                </a:cubicBezTo>
                <a:cubicBezTo>
                  <a:pt x="1599853" y="359668"/>
                  <a:pt x="1597868" y="342801"/>
                  <a:pt x="1596628" y="311051"/>
                </a:cubicBezTo>
                <a:cubicBezTo>
                  <a:pt x="1597621" y="298649"/>
                  <a:pt x="1598117" y="292199"/>
                  <a:pt x="1598117" y="291703"/>
                </a:cubicBezTo>
                <a:cubicBezTo>
                  <a:pt x="1596132" y="286742"/>
                  <a:pt x="1595140" y="283270"/>
                  <a:pt x="1595140" y="281285"/>
                </a:cubicBezTo>
                <a:cubicBezTo>
                  <a:pt x="1598117" y="277317"/>
                  <a:pt x="1608535" y="275332"/>
                  <a:pt x="1626394" y="275332"/>
                </a:cubicBezTo>
                <a:close/>
                <a:moveTo>
                  <a:pt x="1045369" y="275332"/>
                </a:moveTo>
                <a:cubicBezTo>
                  <a:pt x="1051818" y="277317"/>
                  <a:pt x="1056283" y="278309"/>
                  <a:pt x="1058763" y="278309"/>
                </a:cubicBezTo>
                <a:lnTo>
                  <a:pt x="1061740" y="278309"/>
                </a:lnTo>
                <a:lnTo>
                  <a:pt x="1072158" y="275332"/>
                </a:lnTo>
                <a:cubicBezTo>
                  <a:pt x="1089025" y="277317"/>
                  <a:pt x="1100435" y="278309"/>
                  <a:pt x="1106388" y="278309"/>
                </a:cubicBezTo>
                <a:lnTo>
                  <a:pt x="1115318" y="278309"/>
                </a:lnTo>
                <a:cubicBezTo>
                  <a:pt x="1117302" y="278309"/>
                  <a:pt x="1118294" y="279797"/>
                  <a:pt x="1118294" y="282774"/>
                </a:cubicBezTo>
                <a:cubicBezTo>
                  <a:pt x="1118294" y="286494"/>
                  <a:pt x="1117798" y="298897"/>
                  <a:pt x="1116806" y="319981"/>
                </a:cubicBezTo>
                <a:lnTo>
                  <a:pt x="1118294" y="325934"/>
                </a:lnTo>
                <a:lnTo>
                  <a:pt x="1116806" y="333375"/>
                </a:lnTo>
                <a:cubicBezTo>
                  <a:pt x="1116806" y="349746"/>
                  <a:pt x="1121271" y="361156"/>
                  <a:pt x="1130201" y="367606"/>
                </a:cubicBezTo>
                <a:lnTo>
                  <a:pt x="1136154" y="382488"/>
                </a:lnTo>
                <a:cubicBezTo>
                  <a:pt x="1134169" y="389930"/>
                  <a:pt x="1133177" y="394395"/>
                  <a:pt x="1133177" y="395883"/>
                </a:cubicBezTo>
                <a:cubicBezTo>
                  <a:pt x="1133177" y="397619"/>
                  <a:pt x="1134169" y="400596"/>
                  <a:pt x="1136154" y="404813"/>
                </a:cubicBezTo>
                <a:cubicBezTo>
                  <a:pt x="1134665" y="424656"/>
                  <a:pt x="1129704" y="434578"/>
                  <a:pt x="1121271" y="434578"/>
                </a:cubicBezTo>
                <a:lnTo>
                  <a:pt x="1119783" y="434578"/>
                </a:lnTo>
                <a:cubicBezTo>
                  <a:pt x="1087288" y="428625"/>
                  <a:pt x="1067445" y="422176"/>
                  <a:pt x="1060251" y="415231"/>
                </a:cubicBezTo>
                <a:cubicBezTo>
                  <a:pt x="1045617" y="408533"/>
                  <a:pt x="1035199" y="398611"/>
                  <a:pt x="1028997" y="385465"/>
                </a:cubicBezTo>
                <a:cubicBezTo>
                  <a:pt x="1026269" y="385465"/>
                  <a:pt x="1023788" y="377527"/>
                  <a:pt x="1021556" y="361652"/>
                </a:cubicBezTo>
                <a:cubicBezTo>
                  <a:pt x="1018827" y="359668"/>
                  <a:pt x="1016843" y="342801"/>
                  <a:pt x="1015603" y="311051"/>
                </a:cubicBezTo>
                <a:cubicBezTo>
                  <a:pt x="1016595" y="298649"/>
                  <a:pt x="1017091" y="292199"/>
                  <a:pt x="1017091" y="291703"/>
                </a:cubicBezTo>
                <a:cubicBezTo>
                  <a:pt x="1015107" y="286742"/>
                  <a:pt x="1014115" y="283270"/>
                  <a:pt x="1014115" y="281285"/>
                </a:cubicBezTo>
                <a:cubicBezTo>
                  <a:pt x="1017091" y="277317"/>
                  <a:pt x="1027509" y="275332"/>
                  <a:pt x="1045369" y="275332"/>
                </a:cubicBezTo>
                <a:close/>
                <a:moveTo>
                  <a:pt x="4508004" y="177106"/>
                </a:moveTo>
                <a:lnTo>
                  <a:pt x="4515446" y="177106"/>
                </a:lnTo>
                <a:cubicBezTo>
                  <a:pt x="4516438" y="177106"/>
                  <a:pt x="4516934" y="177602"/>
                  <a:pt x="4516934" y="178594"/>
                </a:cubicBezTo>
                <a:lnTo>
                  <a:pt x="4519910" y="177106"/>
                </a:lnTo>
                <a:lnTo>
                  <a:pt x="4557117" y="177106"/>
                </a:lnTo>
                <a:cubicBezTo>
                  <a:pt x="4558606" y="177106"/>
                  <a:pt x="4560094" y="178594"/>
                  <a:pt x="4561582" y="181570"/>
                </a:cubicBezTo>
                <a:lnTo>
                  <a:pt x="4561582" y="191988"/>
                </a:lnTo>
                <a:cubicBezTo>
                  <a:pt x="4561582" y="203647"/>
                  <a:pt x="4562078" y="215553"/>
                  <a:pt x="4563070" y="227707"/>
                </a:cubicBezTo>
                <a:cubicBezTo>
                  <a:pt x="4561830" y="246559"/>
                  <a:pt x="4558854" y="255984"/>
                  <a:pt x="4554140" y="255984"/>
                </a:cubicBezTo>
                <a:lnTo>
                  <a:pt x="4522886" y="255984"/>
                </a:lnTo>
                <a:cubicBezTo>
                  <a:pt x="4509988" y="255984"/>
                  <a:pt x="4503539" y="252512"/>
                  <a:pt x="4503539" y="245566"/>
                </a:cubicBezTo>
                <a:cubicBezTo>
                  <a:pt x="4502546" y="237133"/>
                  <a:pt x="4502051" y="230684"/>
                  <a:pt x="4502051" y="226219"/>
                </a:cubicBezTo>
                <a:cubicBezTo>
                  <a:pt x="4502051" y="220018"/>
                  <a:pt x="4503043" y="207119"/>
                  <a:pt x="4505028" y="187524"/>
                </a:cubicBezTo>
                <a:cubicBezTo>
                  <a:pt x="4504035" y="185539"/>
                  <a:pt x="4503539" y="184051"/>
                  <a:pt x="4503539" y="183059"/>
                </a:cubicBezTo>
                <a:cubicBezTo>
                  <a:pt x="4505028" y="179090"/>
                  <a:pt x="4506516" y="177106"/>
                  <a:pt x="4508004" y="177106"/>
                </a:cubicBezTo>
                <a:close/>
                <a:moveTo>
                  <a:pt x="3498354" y="177106"/>
                </a:moveTo>
                <a:lnTo>
                  <a:pt x="3505795" y="177106"/>
                </a:lnTo>
                <a:cubicBezTo>
                  <a:pt x="3506788" y="177106"/>
                  <a:pt x="3507284" y="177602"/>
                  <a:pt x="3507284" y="178594"/>
                </a:cubicBezTo>
                <a:lnTo>
                  <a:pt x="3510260" y="177106"/>
                </a:lnTo>
                <a:lnTo>
                  <a:pt x="3547467" y="177106"/>
                </a:lnTo>
                <a:cubicBezTo>
                  <a:pt x="3548956" y="177106"/>
                  <a:pt x="3550444" y="178594"/>
                  <a:pt x="3551932" y="181570"/>
                </a:cubicBezTo>
                <a:lnTo>
                  <a:pt x="3551932" y="191988"/>
                </a:lnTo>
                <a:cubicBezTo>
                  <a:pt x="3551932" y="203647"/>
                  <a:pt x="3552428" y="215553"/>
                  <a:pt x="3553420" y="227707"/>
                </a:cubicBezTo>
                <a:cubicBezTo>
                  <a:pt x="3552180" y="246559"/>
                  <a:pt x="3549204" y="255984"/>
                  <a:pt x="3544490" y="255984"/>
                </a:cubicBezTo>
                <a:lnTo>
                  <a:pt x="3513237" y="255984"/>
                </a:lnTo>
                <a:cubicBezTo>
                  <a:pt x="3500338" y="255984"/>
                  <a:pt x="3493889" y="252512"/>
                  <a:pt x="3493889" y="245566"/>
                </a:cubicBezTo>
                <a:cubicBezTo>
                  <a:pt x="3492897" y="237133"/>
                  <a:pt x="3492401" y="230684"/>
                  <a:pt x="3492401" y="226219"/>
                </a:cubicBezTo>
                <a:cubicBezTo>
                  <a:pt x="3492401" y="220018"/>
                  <a:pt x="3493393" y="207119"/>
                  <a:pt x="3495377" y="187524"/>
                </a:cubicBezTo>
                <a:cubicBezTo>
                  <a:pt x="3494385" y="185539"/>
                  <a:pt x="3493889" y="184051"/>
                  <a:pt x="3493889" y="183059"/>
                </a:cubicBezTo>
                <a:cubicBezTo>
                  <a:pt x="3495377" y="179090"/>
                  <a:pt x="3496866" y="177106"/>
                  <a:pt x="3498354" y="177106"/>
                </a:cubicBezTo>
                <a:close/>
                <a:moveTo>
                  <a:pt x="3220938" y="177106"/>
                </a:moveTo>
                <a:lnTo>
                  <a:pt x="3249216" y="177106"/>
                </a:lnTo>
                <a:cubicBezTo>
                  <a:pt x="3250704" y="177106"/>
                  <a:pt x="3252688" y="179586"/>
                  <a:pt x="3255169" y="184547"/>
                </a:cubicBezTo>
                <a:cubicBezTo>
                  <a:pt x="3254177" y="190004"/>
                  <a:pt x="3253680" y="193973"/>
                  <a:pt x="3253680" y="196453"/>
                </a:cubicBezTo>
                <a:cubicBezTo>
                  <a:pt x="3253680" y="206375"/>
                  <a:pt x="3254177" y="218281"/>
                  <a:pt x="3255169" y="232172"/>
                </a:cubicBezTo>
                <a:cubicBezTo>
                  <a:pt x="3253432" y="248047"/>
                  <a:pt x="3250456" y="255984"/>
                  <a:pt x="3246239" y="255984"/>
                </a:cubicBezTo>
                <a:lnTo>
                  <a:pt x="3209032" y="255984"/>
                </a:lnTo>
                <a:cubicBezTo>
                  <a:pt x="3200102" y="255984"/>
                  <a:pt x="3195638" y="250031"/>
                  <a:pt x="3195638" y="238125"/>
                </a:cubicBezTo>
                <a:cubicBezTo>
                  <a:pt x="3195638" y="233908"/>
                  <a:pt x="3196134" y="228451"/>
                  <a:pt x="3197126" y="221754"/>
                </a:cubicBezTo>
                <a:lnTo>
                  <a:pt x="3195638" y="215801"/>
                </a:lnTo>
                <a:lnTo>
                  <a:pt x="3198614" y="190500"/>
                </a:lnTo>
                <a:cubicBezTo>
                  <a:pt x="3197622" y="186531"/>
                  <a:pt x="3197126" y="183059"/>
                  <a:pt x="3197126" y="180082"/>
                </a:cubicBezTo>
                <a:cubicBezTo>
                  <a:pt x="3201343" y="178098"/>
                  <a:pt x="3209280" y="177106"/>
                  <a:pt x="3220938" y="177106"/>
                </a:cubicBezTo>
                <a:close/>
                <a:moveTo>
                  <a:pt x="2898279" y="177106"/>
                </a:moveTo>
                <a:lnTo>
                  <a:pt x="2905720" y="177106"/>
                </a:lnTo>
                <a:cubicBezTo>
                  <a:pt x="2906713" y="177106"/>
                  <a:pt x="2907208" y="177602"/>
                  <a:pt x="2907208" y="178594"/>
                </a:cubicBezTo>
                <a:lnTo>
                  <a:pt x="2910185" y="177106"/>
                </a:lnTo>
                <a:lnTo>
                  <a:pt x="2947392" y="177106"/>
                </a:lnTo>
                <a:cubicBezTo>
                  <a:pt x="2948880" y="177106"/>
                  <a:pt x="2950369" y="178594"/>
                  <a:pt x="2951857" y="181570"/>
                </a:cubicBezTo>
                <a:lnTo>
                  <a:pt x="2951857" y="191988"/>
                </a:lnTo>
                <a:cubicBezTo>
                  <a:pt x="2951857" y="203647"/>
                  <a:pt x="2952353" y="215553"/>
                  <a:pt x="2953345" y="227707"/>
                </a:cubicBezTo>
                <a:cubicBezTo>
                  <a:pt x="2952105" y="246559"/>
                  <a:pt x="2949129" y="255984"/>
                  <a:pt x="2944416" y="255984"/>
                </a:cubicBezTo>
                <a:lnTo>
                  <a:pt x="2913162" y="255984"/>
                </a:lnTo>
                <a:cubicBezTo>
                  <a:pt x="2900264" y="255984"/>
                  <a:pt x="2893814" y="252512"/>
                  <a:pt x="2893814" y="245566"/>
                </a:cubicBezTo>
                <a:cubicBezTo>
                  <a:pt x="2892822" y="237133"/>
                  <a:pt x="2892326" y="230684"/>
                  <a:pt x="2892326" y="226219"/>
                </a:cubicBezTo>
                <a:cubicBezTo>
                  <a:pt x="2892326" y="220018"/>
                  <a:pt x="2893318" y="207119"/>
                  <a:pt x="2895302" y="187524"/>
                </a:cubicBezTo>
                <a:cubicBezTo>
                  <a:pt x="2894310" y="185539"/>
                  <a:pt x="2893814" y="184051"/>
                  <a:pt x="2893814" y="183059"/>
                </a:cubicBezTo>
                <a:cubicBezTo>
                  <a:pt x="2895302" y="179090"/>
                  <a:pt x="2896790" y="177106"/>
                  <a:pt x="2898279" y="177106"/>
                </a:cubicBezTo>
                <a:close/>
                <a:moveTo>
                  <a:pt x="840879" y="177106"/>
                </a:moveTo>
                <a:lnTo>
                  <a:pt x="848320" y="177106"/>
                </a:lnTo>
                <a:cubicBezTo>
                  <a:pt x="849312" y="177106"/>
                  <a:pt x="849808" y="177602"/>
                  <a:pt x="849808" y="178594"/>
                </a:cubicBezTo>
                <a:lnTo>
                  <a:pt x="852785" y="177106"/>
                </a:lnTo>
                <a:lnTo>
                  <a:pt x="889992" y="177106"/>
                </a:lnTo>
                <a:cubicBezTo>
                  <a:pt x="891480" y="177106"/>
                  <a:pt x="892969" y="178594"/>
                  <a:pt x="894457" y="181570"/>
                </a:cubicBezTo>
                <a:lnTo>
                  <a:pt x="894457" y="191988"/>
                </a:lnTo>
                <a:cubicBezTo>
                  <a:pt x="894457" y="203647"/>
                  <a:pt x="894953" y="215553"/>
                  <a:pt x="895945" y="227707"/>
                </a:cubicBezTo>
                <a:cubicBezTo>
                  <a:pt x="894705" y="246559"/>
                  <a:pt x="891728" y="255984"/>
                  <a:pt x="887015" y="255984"/>
                </a:cubicBezTo>
                <a:lnTo>
                  <a:pt x="855762" y="255984"/>
                </a:lnTo>
                <a:cubicBezTo>
                  <a:pt x="842863" y="255984"/>
                  <a:pt x="836414" y="252512"/>
                  <a:pt x="836414" y="245566"/>
                </a:cubicBezTo>
                <a:cubicBezTo>
                  <a:pt x="835422" y="237133"/>
                  <a:pt x="834926" y="230684"/>
                  <a:pt x="834926" y="226219"/>
                </a:cubicBezTo>
                <a:cubicBezTo>
                  <a:pt x="834926" y="220018"/>
                  <a:pt x="835918" y="207119"/>
                  <a:pt x="837902" y="187524"/>
                </a:cubicBezTo>
                <a:cubicBezTo>
                  <a:pt x="836910" y="185539"/>
                  <a:pt x="836414" y="184051"/>
                  <a:pt x="836414" y="183059"/>
                </a:cubicBezTo>
                <a:cubicBezTo>
                  <a:pt x="837902" y="179090"/>
                  <a:pt x="839390" y="177106"/>
                  <a:pt x="840879" y="177106"/>
                </a:cubicBezTo>
                <a:close/>
                <a:moveTo>
                  <a:pt x="2548830" y="14882"/>
                </a:moveTo>
                <a:lnTo>
                  <a:pt x="2566690" y="14882"/>
                </a:lnTo>
                <a:cubicBezTo>
                  <a:pt x="2605633" y="18851"/>
                  <a:pt x="2627462" y="24804"/>
                  <a:pt x="2632174" y="32742"/>
                </a:cubicBezTo>
                <a:cubicBezTo>
                  <a:pt x="2645321" y="32742"/>
                  <a:pt x="2658715" y="50105"/>
                  <a:pt x="2672358" y="84832"/>
                </a:cubicBezTo>
                <a:cubicBezTo>
                  <a:pt x="2672358" y="87064"/>
                  <a:pt x="2671862" y="89048"/>
                  <a:pt x="2670870" y="90785"/>
                </a:cubicBezTo>
                <a:lnTo>
                  <a:pt x="2672358" y="105668"/>
                </a:lnTo>
                <a:lnTo>
                  <a:pt x="2670870" y="120550"/>
                </a:lnTo>
                <a:cubicBezTo>
                  <a:pt x="2672606" y="128240"/>
                  <a:pt x="2674094" y="141138"/>
                  <a:pt x="2675334" y="159246"/>
                </a:cubicBezTo>
                <a:cubicBezTo>
                  <a:pt x="2674342" y="161230"/>
                  <a:pt x="2673846" y="162718"/>
                  <a:pt x="2673846" y="163711"/>
                </a:cubicBezTo>
                <a:cubicBezTo>
                  <a:pt x="2673846" y="166688"/>
                  <a:pt x="2674342" y="170160"/>
                  <a:pt x="2675334" y="174129"/>
                </a:cubicBezTo>
                <a:cubicBezTo>
                  <a:pt x="2674342" y="185043"/>
                  <a:pt x="2673846" y="194965"/>
                  <a:pt x="2673846" y="203895"/>
                </a:cubicBezTo>
                <a:lnTo>
                  <a:pt x="2673846" y="215801"/>
                </a:lnTo>
                <a:cubicBezTo>
                  <a:pt x="2673846" y="220018"/>
                  <a:pt x="2674342" y="225475"/>
                  <a:pt x="2675334" y="232172"/>
                </a:cubicBezTo>
                <a:lnTo>
                  <a:pt x="2673846" y="235149"/>
                </a:lnTo>
                <a:lnTo>
                  <a:pt x="2675334" y="242590"/>
                </a:lnTo>
                <a:cubicBezTo>
                  <a:pt x="2674342" y="262434"/>
                  <a:pt x="2673350" y="275828"/>
                  <a:pt x="2672358" y="282774"/>
                </a:cubicBezTo>
                <a:cubicBezTo>
                  <a:pt x="2674342" y="287734"/>
                  <a:pt x="2675334" y="291703"/>
                  <a:pt x="2675334" y="294680"/>
                </a:cubicBezTo>
                <a:cubicBezTo>
                  <a:pt x="2673350" y="303361"/>
                  <a:pt x="2672358" y="309315"/>
                  <a:pt x="2672358" y="312539"/>
                </a:cubicBezTo>
                <a:cubicBezTo>
                  <a:pt x="2672358" y="317004"/>
                  <a:pt x="2672854" y="323453"/>
                  <a:pt x="2673846" y="331887"/>
                </a:cubicBezTo>
                <a:cubicBezTo>
                  <a:pt x="2672854" y="337344"/>
                  <a:pt x="2672358" y="341809"/>
                  <a:pt x="2672358" y="345281"/>
                </a:cubicBezTo>
                <a:lnTo>
                  <a:pt x="2673846" y="351234"/>
                </a:lnTo>
                <a:lnTo>
                  <a:pt x="2666405" y="392906"/>
                </a:lnTo>
                <a:cubicBezTo>
                  <a:pt x="2657723" y="408285"/>
                  <a:pt x="2645321" y="418703"/>
                  <a:pt x="2629198" y="424160"/>
                </a:cubicBezTo>
                <a:cubicBezTo>
                  <a:pt x="2620516" y="428129"/>
                  <a:pt x="2608610" y="431106"/>
                  <a:pt x="2593479" y="433090"/>
                </a:cubicBezTo>
                <a:cubicBezTo>
                  <a:pt x="2592487" y="433090"/>
                  <a:pt x="2590998" y="432594"/>
                  <a:pt x="2589014" y="431602"/>
                </a:cubicBezTo>
                <a:lnTo>
                  <a:pt x="2578596" y="433090"/>
                </a:lnTo>
                <a:cubicBezTo>
                  <a:pt x="2577108" y="433090"/>
                  <a:pt x="2570162" y="432594"/>
                  <a:pt x="2557760" y="431602"/>
                </a:cubicBezTo>
                <a:lnTo>
                  <a:pt x="2548830" y="433090"/>
                </a:lnTo>
                <a:cubicBezTo>
                  <a:pt x="2541885" y="430361"/>
                  <a:pt x="2538412" y="424904"/>
                  <a:pt x="2538412" y="416719"/>
                </a:cubicBezTo>
                <a:lnTo>
                  <a:pt x="2539901" y="398859"/>
                </a:lnTo>
                <a:cubicBezTo>
                  <a:pt x="2538909" y="393402"/>
                  <a:pt x="2538412" y="389434"/>
                  <a:pt x="2538412" y="386953"/>
                </a:cubicBezTo>
                <a:cubicBezTo>
                  <a:pt x="2540397" y="379512"/>
                  <a:pt x="2541389" y="375047"/>
                  <a:pt x="2541389" y="373559"/>
                </a:cubicBezTo>
                <a:cubicBezTo>
                  <a:pt x="2540397" y="368102"/>
                  <a:pt x="2539901" y="364133"/>
                  <a:pt x="2539901" y="361652"/>
                </a:cubicBezTo>
                <a:cubicBezTo>
                  <a:pt x="2554784" y="356443"/>
                  <a:pt x="2562225" y="348010"/>
                  <a:pt x="2562225" y="336352"/>
                </a:cubicBezTo>
                <a:cubicBezTo>
                  <a:pt x="2562225" y="335359"/>
                  <a:pt x="2562721" y="334863"/>
                  <a:pt x="2563713" y="334863"/>
                </a:cubicBezTo>
                <a:lnTo>
                  <a:pt x="2562225" y="328910"/>
                </a:lnTo>
                <a:cubicBezTo>
                  <a:pt x="2562225" y="325934"/>
                  <a:pt x="2563217" y="317004"/>
                  <a:pt x="2565202" y="302121"/>
                </a:cubicBezTo>
                <a:cubicBezTo>
                  <a:pt x="2564210" y="294928"/>
                  <a:pt x="2563217" y="290463"/>
                  <a:pt x="2562225" y="288727"/>
                </a:cubicBezTo>
                <a:cubicBezTo>
                  <a:pt x="2563217" y="280293"/>
                  <a:pt x="2563713" y="273348"/>
                  <a:pt x="2563713" y="267891"/>
                </a:cubicBezTo>
                <a:lnTo>
                  <a:pt x="2563713" y="258961"/>
                </a:lnTo>
                <a:cubicBezTo>
                  <a:pt x="2563713" y="253504"/>
                  <a:pt x="2563217" y="246559"/>
                  <a:pt x="2562225" y="238125"/>
                </a:cubicBezTo>
                <a:cubicBezTo>
                  <a:pt x="2563217" y="236141"/>
                  <a:pt x="2563713" y="234652"/>
                  <a:pt x="2563713" y="233660"/>
                </a:cubicBezTo>
                <a:lnTo>
                  <a:pt x="2562225" y="226219"/>
                </a:lnTo>
                <a:cubicBezTo>
                  <a:pt x="2564210" y="208856"/>
                  <a:pt x="2565202" y="198438"/>
                  <a:pt x="2565202" y="194965"/>
                </a:cubicBezTo>
                <a:cubicBezTo>
                  <a:pt x="2565202" y="193229"/>
                  <a:pt x="2564705" y="184299"/>
                  <a:pt x="2563713" y="168176"/>
                </a:cubicBezTo>
                <a:lnTo>
                  <a:pt x="2565202" y="157757"/>
                </a:lnTo>
                <a:lnTo>
                  <a:pt x="2562225" y="148828"/>
                </a:lnTo>
                <a:lnTo>
                  <a:pt x="2563713" y="141386"/>
                </a:lnTo>
                <a:cubicBezTo>
                  <a:pt x="2563713" y="138410"/>
                  <a:pt x="2563217" y="134937"/>
                  <a:pt x="2562225" y="130968"/>
                </a:cubicBezTo>
                <a:cubicBezTo>
                  <a:pt x="2563217" y="124519"/>
                  <a:pt x="2563713" y="118070"/>
                  <a:pt x="2563713" y="111621"/>
                </a:cubicBezTo>
                <a:lnTo>
                  <a:pt x="2563713" y="105668"/>
                </a:lnTo>
                <a:cubicBezTo>
                  <a:pt x="2563713" y="96490"/>
                  <a:pt x="2556272" y="88552"/>
                  <a:pt x="2541389" y="81855"/>
                </a:cubicBezTo>
                <a:cubicBezTo>
                  <a:pt x="2541389" y="80863"/>
                  <a:pt x="2540893" y="79375"/>
                  <a:pt x="2539901" y="77390"/>
                </a:cubicBezTo>
                <a:cubicBezTo>
                  <a:pt x="2540893" y="57547"/>
                  <a:pt x="2541389" y="42664"/>
                  <a:pt x="2541389" y="32742"/>
                </a:cubicBezTo>
                <a:cubicBezTo>
                  <a:pt x="2541389" y="31502"/>
                  <a:pt x="2540893" y="26541"/>
                  <a:pt x="2539901" y="17859"/>
                </a:cubicBezTo>
                <a:cubicBezTo>
                  <a:pt x="2543125" y="15875"/>
                  <a:pt x="2546102" y="14882"/>
                  <a:pt x="2548830" y="14882"/>
                </a:cubicBezTo>
                <a:close/>
                <a:moveTo>
                  <a:pt x="4391918" y="13394"/>
                </a:moveTo>
                <a:lnTo>
                  <a:pt x="4400848" y="14882"/>
                </a:lnTo>
                <a:cubicBezTo>
                  <a:pt x="4407545" y="13890"/>
                  <a:pt x="4413002" y="13394"/>
                  <a:pt x="4417219" y="13394"/>
                </a:cubicBezTo>
                <a:cubicBezTo>
                  <a:pt x="4418211" y="13394"/>
                  <a:pt x="4418707" y="13890"/>
                  <a:pt x="4418707" y="14882"/>
                </a:cubicBezTo>
                <a:lnTo>
                  <a:pt x="4426148" y="13394"/>
                </a:lnTo>
                <a:lnTo>
                  <a:pt x="4435078" y="13394"/>
                </a:lnTo>
                <a:cubicBezTo>
                  <a:pt x="4440287" y="13394"/>
                  <a:pt x="4444752" y="13890"/>
                  <a:pt x="4448472" y="14882"/>
                </a:cubicBezTo>
                <a:cubicBezTo>
                  <a:pt x="4453682" y="13890"/>
                  <a:pt x="4458642" y="13394"/>
                  <a:pt x="4463356" y="13394"/>
                </a:cubicBezTo>
                <a:lnTo>
                  <a:pt x="4487168" y="13394"/>
                </a:lnTo>
                <a:cubicBezTo>
                  <a:pt x="4488656" y="13394"/>
                  <a:pt x="4490640" y="15379"/>
                  <a:pt x="4493121" y="19347"/>
                </a:cubicBezTo>
                <a:lnTo>
                  <a:pt x="4493121" y="20836"/>
                </a:lnTo>
                <a:cubicBezTo>
                  <a:pt x="4493121" y="28773"/>
                  <a:pt x="4492625" y="38199"/>
                  <a:pt x="4491633" y="49113"/>
                </a:cubicBezTo>
                <a:cubicBezTo>
                  <a:pt x="4493617" y="53082"/>
                  <a:pt x="4494610" y="56058"/>
                  <a:pt x="4494610" y="58043"/>
                </a:cubicBezTo>
                <a:cubicBezTo>
                  <a:pt x="4492625" y="61267"/>
                  <a:pt x="4491633" y="64244"/>
                  <a:pt x="4491633" y="66972"/>
                </a:cubicBezTo>
                <a:cubicBezTo>
                  <a:pt x="4491633" y="75158"/>
                  <a:pt x="4492625" y="85576"/>
                  <a:pt x="4494610" y="98226"/>
                </a:cubicBezTo>
                <a:lnTo>
                  <a:pt x="4493121" y="104179"/>
                </a:lnTo>
                <a:cubicBezTo>
                  <a:pt x="4493121" y="105172"/>
                  <a:pt x="4493617" y="106660"/>
                  <a:pt x="4494610" y="108644"/>
                </a:cubicBezTo>
                <a:cubicBezTo>
                  <a:pt x="4493617" y="117078"/>
                  <a:pt x="4493121" y="124023"/>
                  <a:pt x="4493121" y="129480"/>
                </a:cubicBezTo>
                <a:lnTo>
                  <a:pt x="4493121" y="138410"/>
                </a:lnTo>
                <a:lnTo>
                  <a:pt x="4494610" y="147339"/>
                </a:lnTo>
                <a:cubicBezTo>
                  <a:pt x="4492625" y="152300"/>
                  <a:pt x="4491633" y="155773"/>
                  <a:pt x="4491633" y="157757"/>
                </a:cubicBezTo>
                <a:cubicBezTo>
                  <a:pt x="4493617" y="168176"/>
                  <a:pt x="4494610" y="173633"/>
                  <a:pt x="4494610" y="174129"/>
                </a:cubicBezTo>
                <a:cubicBezTo>
                  <a:pt x="4492625" y="180578"/>
                  <a:pt x="4491633" y="187027"/>
                  <a:pt x="4491633" y="193477"/>
                </a:cubicBezTo>
                <a:cubicBezTo>
                  <a:pt x="4491633" y="199430"/>
                  <a:pt x="4492625" y="208856"/>
                  <a:pt x="4494610" y="221754"/>
                </a:cubicBezTo>
                <a:cubicBezTo>
                  <a:pt x="4494610" y="222498"/>
                  <a:pt x="4494113" y="226467"/>
                  <a:pt x="4493121" y="233660"/>
                </a:cubicBezTo>
                <a:cubicBezTo>
                  <a:pt x="4493121" y="236637"/>
                  <a:pt x="4493617" y="238125"/>
                  <a:pt x="4494610" y="238125"/>
                </a:cubicBezTo>
                <a:lnTo>
                  <a:pt x="4493121" y="255984"/>
                </a:lnTo>
                <a:lnTo>
                  <a:pt x="4493121" y="284262"/>
                </a:lnTo>
                <a:cubicBezTo>
                  <a:pt x="4493121" y="290711"/>
                  <a:pt x="4492625" y="297160"/>
                  <a:pt x="4491633" y="303609"/>
                </a:cubicBezTo>
                <a:cubicBezTo>
                  <a:pt x="4493617" y="316508"/>
                  <a:pt x="4494610" y="325934"/>
                  <a:pt x="4494610" y="331887"/>
                </a:cubicBezTo>
                <a:lnTo>
                  <a:pt x="4493121" y="334863"/>
                </a:lnTo>
                <a:cubicBezTo>
                  <a:pt x="4494113" y="336600"/>
                  <a:pt x="4494610" y="338584"/>
                  <a:pt x="4494610" y="340816"/>
                </a:cubicBezTo>
                <a:cubicBezTo>
                  <a:pt x="4494610" y="345777"/>
                  <a:pt x="4493617" y="351731"/>
                  <a:pt x="4491633" y="358676"/>
                </a:cubicBezTo>
                <a:cubicBezTo>
                  <a:pt x="4493617" y="362397"/>
                  <a:pt x="4494610" y="366365"/>
                  <a:pt x="4494610" y="370582"/>
                </a:cubicBezTo>
                <a:lnTo>
                  <a:pt x="4494610" y="385465"/>
                </a:lnTo>
                <a:cubicBezTo>
                  <a:pt x="4494610" y="390426"/>
                  <a:pt x="4493617" y="396379"/>
                  <a:pt x="4491633" y="403324"/>
                </a:cubicBezTo>
                <a:cubicBezTo>
                  <a:pt x="4492625" y="412006"/>
                  <a:pt x="4493121" y="419447"/>
                  <a:pt x="4493121" y="425649"/>
                </a:cubicBezTo>
                <a:cubicBezTo>
                  <a:pt x="4493121" y="429121"/>
                  <a:pt x="4487664" y="431602"/>
                  <a:pt x="4476750" y="433090"/>
                </a:cubicBezTo>
                <a:lnTo>
                  <a:pt x="4463356" y="431602"/>
                </a:lnTo>
                <a:lnTo>
                  <a:pt x="4452938" y="433090"/>
                </a:lnTo>
                <a:cubicBezTo>
                  <a:pt x="4444256" y="432098"/>
                  <a:pt x="4438799" y="431602"/>
                  <a:pt x="4436566" y="431602"/>
                </a:cubicBezTo>
                <a:cubicBezTo>
                  <a:pt x="4410522" y="433586"/>
                  <a:pt x="4396631" y="434578"/>
                  <a:pt x="4394894" y="434578"/>
                </a:cubicBezTo>
                <a:cubicBezTo>
                  <a:pt x="4386957" y="434578"/>
                  <a:pt x="4382988" y="426641"/>
                  <a:pt x="4382988" y="410766"/>
                </a:cubicBezTo>
                <a:lnTo>
                  <a:pt x="4385965" y="369094"/>
                </a:lnTo>
                <a:lnTo>
                  <a:pt x="4384476" y="361652"/>
                </a:lnTo>
                <a:cubicBezTo>
                  <a:pt x="4385468" y="353219"/>
                  <a:pt x="4385965" y="346274"/>
                  <a:pt x="4385965" y="340816"/>
                </a:cubicBezTo>
                <a:cubicBezTo>
                  <a:pt x="4384228" y="336352"/>
                  <a:pt x="4382740" y="325438"/>
                  <a:pt x="4381500" y="308074"/>
                </a:cubicBezTo>
                <a:cubicBezTo>
                  <a:pt x="4382492" y="304354"/>
                  <a:pt x="4382988" y="299889"/>
                  <a:pt x="4382988" y="294680"/>
                </a:cubicBezTo>
                <a:lnTo>
                  <a:pt x="4381500" y="288727"/>
                </a:lnTo>
                <a:cubicBezTo>
                  <a:pt x="4383484" y="283518"/>
                  <a:pt x="4384476" y="278061"/>
                  <a:pt x="4384476" y="272356"/>
                </a:cubicBezTo>
                <a:cubicBezTo>
                  <a:pt x="4384476" y="270123"/>
                  <a:pt x="4383980" y="268139"/>
                  <a:pt x="4382988" y="266402"/>
                </a:cubicBezTo>
                <a:lnTo>
                  <a:pt x="4385965" y="239613"/>
                </a:lnTo>
                <a:lnTo>
                  <a:pt x="4384476" y="236637"/>
                </a:lnTo>
                <a:cubicBezTo>
                  <a:pt x="4384476" y="235893"/>
                  <a:pt x="4384972" y="232916"/>
                  <a:pt x="4385965" y="227707"/>
                </a:cubicBezTo>
                <a:cubicBezTo>
                  <a:pt x="4383980" y="210096"/>
                  <a:pt x="4382988" y="198686"/>
                  <a:pt x="4382988" y="193477"/>
                </a:cubicBezTo>
                <a:cubicBezTo>
                  <a:pt x="4382988" y="191492"/>
                  <a:pt x="4383980" y="185539"/>
                  <a:pt x="4385965" y="175617"/>
                </a:cubicBezTo>
                <a:lnTo>
                  <a:pt x="4382988" y="169664"/>
                </a:lnTo>
                <a:cubicBezTo>
                  <a:pt x="4384972" y="142627"/>
                  <a:pt x="4385965" y="120798"/>
                  <a:pt x="4385965" y="104179"/>
                </a:cubicBezTo>
                <a:cubicBezTo>
                  <a:pt x="4385965" y="101699"/>
                  <a:pt x="4384972" y="96242"/>
                  <a:pt x="4382988" y="87808"/>
                </a:cubicBezTo>
                <a:lnTo>
                  <a:pt x="4384476" y="74414"/>
                </a:lnTo>
                <a:cubicBezTo>
                  <a:pt x="4384476" y="72677"/>
                  <a:pt x="4383980" y="66724"/>
                  <a:pt x="4382988" y="56554"/>
                </a:cubicBezTo>
                <a:cubicBezTo>
                  <a:pt x="4384972" y="49609"/>
                  <a:pt x="4385965" y="43656"/>
                  <a:pt x="4385965" y="38695"/>
                </a:cubicBezTo>
                <a:cubicBezTo>
                  <a:pt x="4385965" y="37703"/>
                  <a:pt x="4384972" y="33734"/>
                  <a:pt x="4382988" y="26789"/>
                </a:cubicBezTo>
                <a:lnTo>
                  <a:pt x="4382988" y="25300"/>
                </a:lnTo>
                <a:cubicBezTo>
                  <a:pt x="4382988" y="19347"/>
                  <a:pt x="4385965" y="15379"/>
                  <a:pt x="4391918" y="13394"/>
                </a:cubicBezTo>
                <a:close/>
                <a:moveTo>
                  <a:pt x="3382268" y="13394"/>
                </a:moveTo>
                <a:lnTo>
                  <a:pt x="3391198" y="14882"/>
                </a:lnTo>
                <a:cubicBezTo>
                  <a:pt x="3397895" y="13890"/>
                  <a:pt x="3403352" y="13394"/>
                  <a:pt x="3407569" y="13394"/>
                </a:cubicBezTo>
                <a:cubicBezTo>
                  <a:pt x="3408561" y="13394"/>
                  <a:pt x="3409057" y="13890"/>
                  <a:pt x="3409057" y="14882"/>
                </a:cubicBezTo>
                <a:lnTo>
                  <a:pt x="3416498" y="13394"/>
                </a:lnTo>
                <a:lnTo>
                  <a:pt x="3425428" y="13394"/>
                </a:lnTo>
                <a:cubicBezTo>
                  <a:pt x="3430637" y="13394"/>
                  <a:pt x="3435102" y="13890"/>
                  <a:pt x="3438823" y="14882"/>
                </a:cubicBezTo>
                <a:cubicBezTo>
                  <a:pt x="3444032" y="13890"/>
                  <a:pt x="3448992" y="13394"/>
                  <a:pt x="3453706" y="13394"/>
                </a:cubicBezTo>
                <a:lnTo>
                  <a:pt x="3477518" y="13394"/>
                </a:lnTo>
                <a:cubicBezTo>
                  <a:pt x="3479006" y="13394"/>
                  <a:pt x="3480991" y="15379"/>
                  <a:pt x="3483471" y="19347"/>
                </a:cubicBezTo>
                <a:lnTo>
                  <a:pt x="3483471" y="20836"/>
                </a:lnTo>
                <a:cubicBezTo>
                  <a:pt x="3483471" y="28773"/>
                  <a:pt x="3482975" y="38199"/>
                  <a:pt x="3481983" y="49113"/>
                </a:cubicBezTo>
                <a:cubicBezTo>
                  <a:pt x="3483967" y="53082"/>
                  <a:pt x="3484960" y="56058"/>
                  <a:pt x="3484960" y="58043"/>
                </a:cubicBezTo>
                <a:cubicBezTo>
                  <a:pt x="3482975" y="61267"/>
                  <a:pt x="3481983" y="64244"/>
                  <a:pt x="3481983" y="66972"/>
                </a:cubicBezTo>
                <a:cubicBezTo>
                  <a:pt x="3481983" y="75158"/>
                  <a:pt x="3482975" y="85576"/>
                  <a:pt x="3484960" y="98226"/>
                </a:cubicBezTo>
                <a:lnTo>
                  <a:pt x="3483471" y="104179"/>
                </a:lnTo>
                <a:cubicBezTo>
                  <a:pt x="3483471" y="105172"/>
                  <a:pt x="3483967" y="106660"/>
                  <a:pt x="3484960" y="108644"/>
                </a:cubicBezTo>
                <a:cubicBezTo>
                  <a:pt x="3483967" y="117078"/>
                  <a:pt x="3483471" y="124023"/>
                  <a:pt x="3483471" y="129480"/>
                </a:cubicBezTo>
                <a:lnTo>
                  <a:pt x="3483471" y="138410"/>
                </a:lnTo>
                <a:lnTo>
                  <a:pt x="3484960" y="147339"/>
                </a:lnTo>
                <a:cubicBezTo>
                  <a:pt x="3482975" y="152300"/>
                  <a:pt x="3481983" y="155773"/>
                  <a:pt x="3481983" y="157757"/>
                </a:cubicBezTo>
                <a:cubicBezTo>
                  <a:pt x="3483967" y="168176"/>
                  <a:pt x="3484960" y="173633"/>
                  <a:pt x="3484960" y="174129"/>
                </a:cubicBezTo>
                <a:cubicBezTo>
                  <a:pt x="3482975" y="180578"/>
                  <a:pt x="3481983" y="187027"/>
                  <a:pt x="3481983" y="193477"/>
                </a:cubicBezTo>
                <a:cubicBezTo>
                  <a:pt x="3481983" y="199430"/>
                  <a:pt x="3482975" y="208856"/>
                  <a:pt x="3484960" y="221754"/>
                </a:cubicBezTo>
                <a:cubicBezTo>
                  <a:pt x="3484960" y="222498"/>
                  <a:pt x="3484464" y="226467"/>
                  <a:pt x="3483471" y="233660"/>
                </a:cubicBezTo>
                <a:cubicBezTo>
                  <a:pt x="3483471" y="236637"/>
                  <a:pt x="3483967" y="238125"/>
                  <a:pt x="3484960" y="238125"/>
                </a:cubicBezTo>
                <a:lnTo>
                  <a:pt x="3483471" y="255984"/>
                </a:lnTo>
                <a:lnTo>
                  <a:pt x="3483471" y="284262"/>
                </a:lnTo>
                <a:cubicBezTo>
                  <a:pt x="3483471" y="290711"/>
                  <a:pt x="3482975" y="297160"/>
                  <a:pt x="3481983" y="303609"/>
                </a:cubicBezTo>
                <a:cubicBezTo>
                  <a:pt x="3483967" y="316508"/>
                  <a:pt x="3484960" y="325934"/>
                  <a:pt x="3484960" y="331887"/>
                </a:cubicBezTo>
                <a:lnTo>
                  <a:pt x="3483471" y="334863"/>
                </a:lnTo>
                <a:cubicBezTo>
                  <a:pt x="3484464" y="336600"/>
                  <a:pt x="3484960" y="338584"/>
                  <a:pt x="3484960" y="340816"/>
                </a:cubicBezTo>
                <a:cubicBezTo>
                  <a:pt x="3484960" y="345777"/>
                  <a:pt x="3483967" y="351731"/>
                  <a:pt x="3481983" y="358676"/>
                </a:cubicBezTo>
                <a:cubicBezTo>
                  <a:pt x="3483967" y="362397"/>
                  <a:pt x="3484960" y="366365"/>
                  <a:pt x="3484960" y="370582"/>
                </a:cubicBezTo>
                <a:lnTo>
                  <a:pt x="3484960" y="385465"/>
                </a:lnTo>
                <a:cubicBezTo>
                  <a:pt x="3484960" y="390426"/>
                  <a:pt x="3483967" y="396379"/>
                  <a:pt x="3481983" y="403324"/>
                </a:cubicBezTo>
                <a:cubicBezTo>
                  <a:pt x="3482975" y="412006"/>
                  <a:pt x="3483471" y="419447"/>
                  <a:pt x="3483471" y="425649"/>
                </a:cubicBezTo>
                <a:cubicBezTo>
                  <a:pt x="3483471" y="429121"/>
                  <a:pt x="3478014" y="431602"/>
                  <a:pt x="3467100" y="433090"/>
                </a:cubicBezTo>
                <a:lnTo>
                  <a:pt x="3453706" y="431602"/>
                </a:lnTo>
                <a:lnTo>
                  <a:pt x="3443288" y="433090"/>
                </a:lnTo>
                <a:cubicBezTo>
                  <a:pt x="3434606" y="432098"/>
                  <a:pt x="3429149" y="431602"/>
                  <a:pt x="3426916" y="431602"/>
                </a:cubicBezTo>
                <a:cubicBezTo>
                  <a:pt x="3400872" y="433586"/>
                  <a:pt x="3386981" y="434578"/>
                  <a:pt x="3385244" y="434578"/>
                </a:cubicBezTo>
                <a:cubicBezTo>
                  <a:pt x="3377307" y="434578"/>
                  <a:pt x="3373338" y="426641"/>
                  <a:pt x="3373338" y="410766"/>
                </a:cubicBezTo>
                <a:lnTo>
                  <a:pt x="3376315" y="369094"/>
                </a:lnTo>
                <a:lnTo>
                  <a:pt x="3374826" y="361652"/>
                </a:lnTo>
                <a:cubicBezTo>
                  <a:pt x="3375819" y="353219"/>
                  <a:pt x="3376315" y="346274"/>
                  <a:pt x="3376315" y="340816"/>
                </a:cubicBezTo>
                <a:cubicBezTo>
                  <a:pt x="3374578" y="336352"/>
                  <a:pt x="3373090" y="325438"/>
                  <a:pt x="3371850" y="308074"/>
                </a:cubicBezTo>
                <a:cubicBezTo>
                  <a:pt x="3372842" y="304354"/>
                  <a:pt x="3373338" y="299889"/>
                  <a:pt x="3373338" y="294680"/>
                </a:cubicBezTo>
                <a:lnTo>
                  <a:pt x="3371850" y="288727"/>
                </a:lnTo>
                <a:cubicBezTo>
                  <a:pt x="3373834" y="283518"/>
                  <a:pt x="3374826" y="278061"/>
                  <a:pt x="3374826" y="272356"/>
                </a:cubicBezTo>
                <a:cubicBezTo>
                  <a:pt x="3374826" y="270123"/>
                  <a:pt x="3374331" y="268139"/>
                  <a:pt x="3373338" y="266402"/>
                </a:cubicBezTo>
                <a:lnTo>
                  <a:pt x="3376315" y="239613"/>
                </a:lnTo>
                <a:lnTo>
                  <a:pt x="3374826" y="236637"/>
                </a:lnTo>
                <a:cubicBezTo>
                  <a:pt x="3374826" y="235893"/>
                  <a:pt x="3375323" y="232916"/>
                  <a:pt x="3376315" y="227707"/>
                </a:cubicBezTo>
                <a:cubicBezTo>
                  <a:pt x="3374331" y="210096"/>
                  <a:pt x="3373338" y="198686"/>
                  <a:pt x="3373338" y="193477"/>
                </a:cubicBezTo>
                <a:cubicBezTo>
                  <a:pt x="3373338" y="191492"/>
                  <a:pt x="3374331" y="185539"/>
                  <a:pt x="3376315" y="175617"/>
                </a:cubicBezTo>
                <a:lnTo>
                  <a:pt x="3373338" y="169664"/>
                </a:lnTo>
                <a:cubicBezTo>
                  <a:pt x="3375323" y="142627"/>
                  <a:pt x="3376315" y="120798"/>
                  <a:pt x="3376315" y="104179"/>
                </a:cubicBezTo>
                <a:cubicBezTo>
                  <a:pt x="3376315" y="101699"/>
                  <a:pt x="3375323" y="96242"/>
                  <a:pt x="3373338" y="87808"/>
                </a:cubicBezTo>
                <a:lnTo>
                  <a:pt x="3374826" y="74414"/>
                </a:lnTo>
                <a:cubicBezTo>
                  <a:pt x="3374826" y="72677"/>
                  <a:pt x="3374331" y="66724"/>
                  <a:pt x="3373338" y="56554"/>
                </a:cubicBezTo>
                <a:cubicBezTo>
                  <a:pt x="3375323" y="49609"/>
                  <a:pt x="3376315" y="43656"/>
                  <a:pt x="3376315" y="38695"/>
                </a:cubicBezTo>
                <a:cubicBezTo>
                  <a:pt x="3376315" y="37703"/>
                  <a:pt x="3375323" y="33734"/>
                  <a:pt x="3373338" y="26789"/>
                </a:cubicBezTo>
                <a:lnTo>
                  <a:pt x="3373338" y="25300"/>
                </a:lnTo>
                <a:cubicBezTo>
                  <a:pt x="3373338" y="19347"/>
                  <a:pt x="3376315" y="15379"/>
                  <a:pt x="3382268" y="13394"/>
                </a:cubicBezTo>
                <a:close/>
                <a:moveTo>
                  <a:pt x="3106340" y="13394"/>
                </a:moveTo>
                <a:cubicBezTo>
                  <a:pt x="3107333" y="13394"/>
                  <a:pt x="3107829" y="13890"/>
                  <a:pt x="3107829" y="14882"/>
                </a:cubicBezTo>
                <a:lnTo>
                  <a:pt x="3115270" y="13394"/>
                </a:lnTo>
                <a:lnTo>
                  <a:pt x="3124200" y="13394"/>
                </a:lnTo>
                <a:cubicBezTo>
                  <a:pt x="3129409" y="13394"/>
                  <a:pt x="3133874" y="13890"/>
                  <a:pt x="3137594" y="14882"/>
                </a:cubicBezTo>
                <a:cubicBezTo>
                  <a:pt x="3142804" y="13890"/>
                  <a:pt x="3147764" y="13394"/>
                  <a:pt x="3152477" y="13394"/>
                </a:cubicBezTo>
                <a:lnTo>
                  <a:pt x="3176290" y="13394"/>
                </a:lnTo>
                <a:cubicBezTo>
                  <a:pt x="3184228" y="13394"/>
                  <a:pt x="3188196" y="20339"/>
                  <a:pt x="3188196" y="34230"/>
                </a:cubicBezTo>
                <a:cubicBezTo>
                  <a:pt x="3186212" y="39191"/>
                  <a:pt x="3185220" y="43160"/>
                  <a:pt x="3185220" y="46136"/>
                </a:cubicBezTo>
                <a:lnTo>
                  <a:pt x="3186708" y="55066"/>
                </a:lnTo>
                <a:cubicBezTo>
                  <a:pt x="3185716" y="63748"/>
                  <a:pt x="3185220" y="68709"/>
                  <a:pt x="3185220" y="69949"/>
                </a:cubicBezTo>
                <a:cubicBezTo>
                  <a:pt x="3185220" y="74662"/>
                  <a:pt x="3186212" y="89048"/>
                  <a:pt x="3188196" y="113109"/>
                </a:cubicBezTo>
                <a:cubicBezTo>
                  <a:pt x="3187204" y="122535"/>
                  <a:pt x="3186708" y="131961"/>
                  <a:pt x="3186708" y="141386"/>
                </a:cubicBezTo>
                <a:cubicBezTo>
                  <a:pt x="3186708" y="142379"/>
                  <a:pt x="3187204" y="143867"/>
                  <a:pt x="3188196" y="145851"/>
                </a:cubicBezTo>
                <a:cubicBezTo>
                  <a:pt x="3186212" y="149820"/>
                  <a:pt x="3185220" y="153293"/>
                  <a:pt x="3185220" y="156269"/>
                </a:cubicBezTo>
                <a:cubicBezTo>
                  <a:pt x="3187204" y="166192"/>
                  <a:pt x="3188196" y="172145"/>
                  <a:pt x="3188196" y="174129"/>
                </a:cubicBezTo>
                <a:cubicBezTo>
                  <a:pt x="3186212" y="183555"/>
                  <a:pt x="3185220" y="190996"/>
                  <a:pt x="3185220" y="196453"/>
                </a:cubicBezTo>
                <a:lnTo>
                  <a:pt x="3185220" y="197942"/>
                </a:lnTo>
                <a:cubicBezTo>
                  <a:pt x="3185220" y="201910"/>
                  <a:pt x="3186212" y="208359"/>
                  <a:pt x="3188196" y="217289"/>
                </a:cubicBezTo>
                <a:cubicBezTo>
                  <a:pt x="3187204" y="234404"/>
                  <a:pt x="3186708" y="244326"/>
                  <a:pt x="3186708" y="247055"/>
                </a:cubicBezTo>
                <a:cubicBezTo>
                  <a:pt x="3186708" y="249287"/>
                  <a:pt x="3187204" y="251272"/>
                  <a:pt x="3188196" y="253008"/>
                </a:cubicBezTo>
                <a:lnTo>
                  <a:pt x="3185220" y="302121"/>
                </a:lnTo>
                <a:cubicBezTo>
                  <a:pt x="3186460" y="315516"/>
                  <a:pt x="3187452" y="323453"/>
                  <a:pt x="3188196" y="325934"/>
                </a:cubicBezTo>
                <a:cubicBezTo>
                  <a:pt x="3187204" y="327670"/>
                  <a:pt x="3186708" y="330151"/>
                  <a:pt x="3186708" y="333375"/>
                </a:cubicBezTo>
                <a:cubicBezTo>
                  <a:pt x="3186708" y="335856"/>
                  <a:pt x="3187204" y="339824"/>
                  <a:pt x="3188196" y="345281"/>
                </a:cubicBezTo>
                <a:lnTo>
                  <a:pt x="3185220" y="357188"/>
                </a:lnTo>
                <a:cubicBezTo>
                  <a:pt x="3187204" y="360908"/>
                  <a:pt x="3188196" y="364877"/>
                  <a:pt x="3188196" y="369094"/>
                </a:cubicBezTo>
                <a:cubicBezTo>
                  <a:pt x="3188196" y="381496"/>
                  <a:pt x="3187204" y="393899"/>
                  <a:pt x="3185220" y="406301"/>
                </a:cubicBezTo>
                <a:cubicBezTo>
                  <a:pt x="3187204" y="417711"/>
                  <a:pt x="3188196" y="424656"/>
                  <a:pt x="3188196" y="427137"/>
                </a:cubicBezTo>
                <a:cubicBezTo>
                  <a:pt x="3186212" y="430361"/>
                  <a:pt x="3178274" y="432346"/>
                  <a:pt x="3164384" y="433090"/>
                </a:cubicBezTo>
                <a:cubicBezTo>
                  <a:pt x="3163640" y="433090"/>
                  <a:pt x="3159670" y="432594"/>
                  <a:pt x="3152477" y="431602"/>
                </a:cubicBezTo>
                <a:lnTo>
                  <a:pt x="3142060" y="433090"/>
                </a:lnTo>
                <a:cubicBezTo>
                  <a:pt x="3133378" y="432098"/>
                  <a:pt x="3127921" y="431602"/>
                  <a:pt x="3125688" y="431602"/>
                </a:cubicBezTo>
                <a:cubicBezTo>
                  <a:pt x="3123208" y="431602"/>
                  <a:pt x="3109814" y="432594"/>
                  <a:pt x="3085505" y="434578"/>
                </a:cubicBezTo>
                <a:cubicBezTo>
                  <a:pt x="3081040" y="432594"/>
                  <a:pt x="3078559" y="430609"/>
                  <a:pt x="3078063" y="428625"/>
                </a:cubicBezTo>
                <a:cubicBezTo>
                  <a:pt x="3078063" y="425649"/>
                  <a:pt x="3078559" y="424160"/>
                  <a:pt x="3079552" y="424160"/>
                </a:cubicBezTo>
                <a:lnTo>
                  <a:pt x="3076575" y="379512"/>
                </a:lnTo>
                <a:cubicBezTo>
                  <a:pt x="3078559" y="375791"/>
                  <a:pt x="3079552" y="371822"/>
                  <a:pt x="3079552" y="367606"/>
                </a:cubicBezTo>
                <a:lnTo>
                  <a:pt x="3076575" y="361652"/>
                </a:lnTo>
                <a:cubicBezTo>
                  <a:pt x="3076575" y="359172"/>
                  <a:pt x="3077567" y="353219"/>
                  <a:pt x="3079552" y="343793"/>
                </a:cubicBezTo>
                <a:cubicBezTo>
                  <a:pt x="3077567" y="336352"/>
                  <a:pt x="3076575" y="331391"/>
                  <a:pt x="3076575" y="328910"/>
                </a:cubicBezTo>
                <a:cubicBezTo>
                  <a:pt x="3076575" y="328166"/>
                  <a:pt x="3077071" y="325190"/>
                  <a:pt x="3078063" y="319981"/>
                </a:cubicBezTo>
                <a:lnTo>
                  <a:pt x="3076575" y="312539"/>
                </a:lnTo>
                <a:cubicBezTo>
                  <a:pt x="3076575" y="311795"/>
                  <a:pt x="3077071" y="308818"/>
                  <a:pt x="3078063" y="303609"/>
                </a:cubicBezTo>
                <a:cubicBezTo>
                  <a:pt x="3077071" y="298400"/>
                  <a:pt x="3076575" y="293440"/>
                  <a:pt x="3076575" y="288727"/>
                </a:cubicBezTo>
                <a:cubicBezTo>
                  <a:pt x="3078559" y="285502"/>
                  <a:pt x="3079552" y="282526"/>
                  <a:pt x="3079552" y="279797"/>
                </a:cubicBezTo>
                <a:lnTo>
                  <a:pt x="3079552" y="273844"/>
                </a:lnTo>
                <a:cubicBezTo>
                  <a:pt x="3079552" y="268883"/>
                  <a:pt x="3078559" y="266402"/>
                  <a:pt x="3076575" y="266402"/>
                </a:cubicBezTo>
                <a:cubicBezTo>
                  <a:pt x="3077567" y="253008"/>
                  <a:pt x="3078063" y="243086"/>
                  <a:pt x="3078063" y="236637"/>
                </a:cubicBezTo>
                <a:lnTo>
                  <a:pt x="3078063" y="221754"/>
                </a:lnTo>
                <a:cubicBezTo>
                  <a:pt x="3078063" y="218281"/>
                  <a:pt x="3078559" y="213817"/>
                  <a:pt x="3079552" y="208359"/>
                </a:cubicBezTo>
                <a:cubicBezTo>
                  <a:pt x="3077567" y="205135"/>
                  <a:pt x="3076575" y="202158"/>
                  <a:pt x="3076575" y="199430"/>
                </a:cubicBezTo>
                <a:lnTo>
                  <a:pt x="3076575" y="190500"/>
                </a:lnTo>
                <a:cubicBezTo>
                  <a:pt x="3076575" y="183555"/>
                  <a:pt x="3077567" y="178098"/>
                  <a:pt x="3079552" y="174129"/>
                </a:cubicBezTo>
                <a:cubicBezTo>
                  <a:pt x="3077567" y="170904"/>
                  <a:pt x="3076575" y="167928"/>
                  <a:pt x="3076575" y="165199"/>
                </a:cubicBezTo>
                <a:lnTo>
                  <a:pt x="3079552" y="154781"/>
                </a:lnTo>
                <a:cubicBezTo>
                  <a:pt x="3079552" y="153045"/>
                  <a:pt x="3078559" y="150068"/>
                  <a:pt x="3076575" y="145851"/>
                </a:cubicBezTo>
                <a:lnTo>
                  <a:pt x="3079552" y="126504"/>
                </a:lnTo>
                <a:lnTo>
                  <a:pt x="3076575" y="80367"/>
                </a:lnTo>
                <a:cubicBezTo>
                  <a:pt x="3077567" y="72181"/>
                  <a:pt x="3078559" y="67220"/>
                  <a:pt x="3079552" y="65484"/>
                </a:cubicBezTo>
                <a:cubicBezTo>
                  <a:pt x="3077567" y="61515"/>
                  <a:pt x="3076575" y="58539"/>
                  <a:pt x="3076575" y="56554"/>
                </a:cubicBezTo>
                <a:cubicBezTo>
                  <a:pt x="3078559" y="52834"/>
                  <a:pt x="3079552" y="48865"/>
                  <a:pt x="3079552" y="44648"/>
                </a:cubicBezTo>
                <a:lnTo>
                  <a:pt x="3079552" y="41672"/>
                </a:lnTo>
                <a:cubicBezTo>
                  <a:pt x="3079552" y="40431"/>
                  <a:pt x="3078559" y="34974"/>
                  <a:pt x="3076575" y="25300"/>
                </a:cubicBezTo>
                <a:lnTo>
                  <a:pt x="3076575" y="23812"/>
                </a:lnTo>
                <a:cubicBezTo>
                  <a:pt x="3076575" y="17859"/>
                  <a:pt x="3078559" y="14882"/>
                  <a:pt x="3082528" y="14882"/>
                </a:cubicBezTo>
                <a:close/>
                <a:moveTo>
                  <a:pt x="2782193" y="13394"/>
                </a:moveTo>
                <a:lnTo>
                  <a:pt x="2791123" y="14882"/>
                </a:lnTo>
                <a:cubicBezTo>
                  <a:pt x="2797820" y="13890"/>
                  <a:pt x="2803277" y="13394"/>
                  <a:pt x="2807494" y="13394"/>
                </a:cubicBezTo>
                <a:cubicBezTo>
                  <a:pt x="2808486" y="13394"/>
                  <a:pt x="2808982" y="13890"/>
                  <a:pt x="2808982" y="14882"/>
                </a:cubicBezTo>
                <a:lnTo>
                  <a:pt x="2816424" y="13394"/>
                </a:lnTo>
                <a:lnTo>
                  <a:pt x="2825353" y="13394"/>
                </a:lnTo>
                <a:cubicBezTo>
                  <a:pt x="2830562" y="13394"/>
                  <a:pt x="2835027" y="13890"/>
                  <a:pt x="2838748" y="14882"/>
                </a:cubicBezTo>
                <a:cubicBezTo>
                  <a:pt x="2843957" y="13890"/>
                  <a:pt x="2848918" y="13394"/>
                  <a:pt x="2853630" y="13394"/>
                </a:cubicBezTo>
                <a:lnTo>
                  <a:pt x="2877443" y="13394"/>
                </a:lnTo>
                <a:cubicBezTo>
                  <a:pt x="2878931" y="13394"/>
                  <a:pt x="2880916" y="15379"/>
                  <a:pt x="2883396" y="19347"/>
                </a:cubicBezTo>
                <a:lnTo>
                  <a:pt x="2883396" y="20836"/>
                </a:lnTo>
                <a:cubicBezTo>
                  <a:pt x="2883396" y="28773"/>
                  <a:pt x="2882900" y="38199"/>
                  <a:pt x="2881908" y="49113"/>
                </a:cubicBezTo>
                <a:cubicBezTo>
                  <a:pt x="2883892" y="53082"/>
                  <a:pt x="2884884" y="56058"/>
                  <a:pt x="2884884" y="58043"/>
                </a:cubicBezTo>
                <a:cubicBezTo>
                  <a:pt x="2882900" y="61267"/>
                  <a:pt x="2881908" y="64244"/>
                  <a:pt x="2881908" y="66972"/>
                </a:cubicBezTo>
                <a:cubicBezTo>
                  <a:pt x="2881908" y="75158"/>
                  <a:pt x="2882900" y="85576"/>
                  <a:pt x="2884884" y="98226"/>
                </a:cubicBezTo>
                <a:lnTo>
                  <a:pt x="2883396" y="104179"/>
                </a:lnTo>
                <a:cubicBezTo>
                  <a:pt x="2883396" y="105172"/>
                  <a:pt x="2883892" y="106660"/>
                  <a:pt x="2884884" y="108644"/>
                </a:cubicBezTo>
                <a:cubicBezTo>
                  <a:pt x="2883892" y="117078"/>
                  <a:pt x="2883396" y="124023"/>
                  <a:pt x="2883396" y="129480"/>
                </a:cubicBezTo>
                <a:lnTo>
                  <a:pt x="2883396" y="138410"/>
                </a:lnTo>
                <a:lnTo>
                  <a:pt x="2884884" y="147339"/>
                </a:lnTo>
                <a:cubicBezTo>
                  <a:pt x="2882900" y="152300"/>
                  <a:pt x="2881908" y="155773"/>
                  <a:pt x="2881908" y="157757"/>
                </a:cubicBezTo>
                <a:cubicBezTo>
                  <a:pt x="2883892" y="168176"/>
                  <a:pt x="2884884" y="173633"/>
                  <a:pt x="2884884" y="174129"/>
                </a:cubicBezTo>
                <a:cubicBezTo>
                  <a:pt x="2882900" y="180578"/>
                  <a:pt x="2881908" y="187027"/>
                  <a:pt x="2881908" y="193477"/>
                </a:cubicBezTo>
                <a:cubicBezTo>
                  <a:pt x="2881908" y="199430"/>
                  <a:pt x="2882900" y="208856"/>
                  <a:pt x="2884884" y="221754"/>
                </a:cubicBezTo>
                <a:cubicBezTo>
                  <a:pt x="2884884" y="222498"/>
                  <a:pt x="2884388" y="226467"/>
                  <a:pt x="2883396" y="233660"/>
                </a:cubicBezTo>
                <a:cubicBezTo>
                  <a:pt x="2883396" y="236637"/>
                  <a:pt x="2883892" y="238125"/>
                  <a:pt x="2884884" y="238125"/>
                </a:cubicBezTo>
                <a:lnTo>
                  <a:pt x="2883396" y="255984"/>
                </a:lnTo>
                <a:lnTo>
                  <a:pt x="2883396" y="284262"/>
                </a:lnTo>
                <a:cubicBezTo>
                  <a:pt x="2883396" y="290711"/>
                  <a:pt x="2882900" y="297160"/>
                  <a:pt x="2881908" y="303609"/>
                </a:cubicBezTo>
                <a:cubicBezTo>
                  <a:pt x="2883892" y="316508"/>
                  <a:pt x="2884884" y="325934"/>
                  <a:pt x="2884884" y="331887"/>
                </a:cubicBezTo>
                <a:lnTo>
                  <a:pt x="2883396" y="334863"/>
                </a:lnTo>
                <a:cubicBezTo>
                  <a:pt x="2884388" y="336600"/>
                  <a:pt x="2884884" y="338584"/>
                  <a:pt x="2884884" y="340816"/>
                </a:cubicBezTo>
                <a:cubicBezTo>
                  <a:pt x="2884884" y="345777"/>
                  <a:pt x="2883892" y="351731"/>
                  <a:pt x="2881908" y="358676"/>
                </a:cubicBezTo>
                <a:cubicBezTo>
                  <a:pt x="2883892" y="362397"/>
                  <a:pt x="2884884" y="366365"/>
                  <a:pt x="2884884" y="370582"/>
                </a:cubicBezTo>
                <a:lnTo>
                  <a:pt x="2884884" y="385465"/>
                </a:lnTo>
                <a:cubicBezTo>
                  <a:pt x="2884884" y="390426"/>
                  <a:pt x="2883892" y="396379"/>
                  <a:pt x="2881908" y="403324"/>
                </a:cubicBezTo>
                <a:cubicBezTo>
                  <a:pt x="2882900" y="412006"/>
                  <a:pt x="2883396" y="419447"/>
                  <a:pt x="2883396" y="425649"/>
                </a:cubicBezTo>
                <a:cubicBezTo>
                  <a:pt x="2883396" y="429121"/>
                  <a:pt x="2877939" y="431602"/>
                  <a:pt x="2867025" y="433090"/>
                </a:cubicBezTo>
                <a:lnTo>
                  <a:pt x="2853630" y="431602"/>
                </a:lnTo>
                <a:lnTo>
                  <a:pt x="2843212" y="433090"/>
                </a:lnTo>
                <a:cubicBezTo>
                  <a:pt x="2834531" y="432098"/>
                  <a:pt x="2829074" y="431602"/>
                  <a:pt x="2826842" y="431602"/>
                </a:cubicBezTo>
                <a:cubicBezTo>
                  <a:pt x="2800796" y="433586"/>
                  <a:pt x="2786906" y="434578"/>
                  <a:pt x="2785170" y="434578"/>
                </a:cubicBezTo>
                <a:cubicBezTo>
                  <a:pt x="2777232" y="434578"/>
                  <a:pt x="2773263" y="426641"/>
                  <a:pt x="2773263" y="410766"/>
                </a:cubicBezTo>
                <a:lnTo>
                  <a:pt x="2776240" y="369094"/>
                </a:lnTo>
                <a:lnTo>
                  <a:pt x="2774752" y="361652"/>
                </a:lnTo>
                <a:cubicBezTo>
                  <a:pt x="2775744" y="353219"/>
                  <a:pt x="2776240" y="346274"/>
                  <a:pt x="2776240" y="340816"/>
                </a:cubicBezTo>
                <a:cubicBezTo>
                  <a:pt x="2774504" y="336352"/>
                  <a:pt x="2773015" y="325438"/>
                  <a:pt x="2771775" y="308074"/>
                </a:cubicBezTo>
                <a:cubicBezTo>
                  <a:pt x="2772767" y="304354"/>
                  <a:pt x="2773263" y="299889"/>
                  <a:pt x="2773263" y="294680"/>
                </a:cubicBezTo>
                <a:lnTo>
                  <a:pt x="2771775" y="288727"/>
                </a:lnTo>
                <a:cubicBezTo>
                  <a:pt x="2773760" y="283518"/>
                  <a:pt x="2774752" y="278061"/>
                  <a:pt x="2774752" y="272356"/>
                </a:cubicBezTo>
                <a:cubicBezTo>
                  <a:pt x="2774752" y="270123"/>
                  <a:pt x="2774255" y="268139"/>
                  <a:pt x="2773263" y="266402"/>
                </a:cubicBezTo>
                <a:lnTo>
                  <a:pt x="2776240" y="239613"/>
                </a:lnTo>
                <a:lnTo>
                  <a:pt x="2774752" y="236637"/>
                </a:lnTo>
                <a:cubicBezTo>
                  <a:pt x="2774752" y="235893"/>
                  <a:pt x="2775248" y="232916"/>
                  <a:pt x="2776240" y="227707"/>
                </a:cubicBezTo>
                <a:cubicBezTo>
                  <a:pt x="2774255" y="210096"/>
                  <a:pt x="2773263" y="198686"/>
                  <a:pt x="2773263" y="193477"/>
                </a:cubicBezTo>
                <a:cubicBezTo>
                  <a:pt x="2773263" y="191492"/>
                  <a:pt x="2774255" y="185539"/>
                  <a:pt x="2776240" y="175617"/>
                </a:cubicBezTo>
                <a:lnTo>
                  <a:pt x="2773263" y="169664"/>
                </a:lnTo>
                <a:cubicBezTo>
                  <a:pt x="2775248" y="142627"/>
                  <a:pt x="2776240" y="120798"/>
                  <a:pt x="2776240" y="104179"/>
                </a:cubicBezTo>
                <a:cubicBezTo>
                  <a:pt x="2776240" y="101699"/>
                  <a:pt x="2775248" y="96242"/>
                  <a:pt x="2773263" y="87808"/>
                </a:cubicBezTo>
                <a:lnTo>
                  <a:pt x="2774752" y="74414"/>
                </a:lnTo>
                <a:cubicBezTo>
                  <a:pt x="2774752" y="72677"/>
                  <a:pt x="2774255" y="66724"/>
                  <a:pt x="2773263" y="56554"/>
                </a:cubicBezTo>
                <a:cubicBezTo>
                  <a:pt x="2775248" y="49609"/>
                  <a:pt x="2776240" y="43656"/>
                  <a:pt x="2776240" y="38695"/>
                </a:cubicBezTo>
                <a:cubicBezTo>
                  <a:pt x="2776240" y="37703"/>
                  <a:pt x="2775248" y="33734"/>
                  <a:pt x="2773263" y="26789"/>
                </a:cubicBezTo>
                <a:lnTo>
                  <a:pt x="2773263" y="25300"/>
                </a:lnTo>
                <a:cubicBezTo>
                  <a:pt x="2773263" y="19347"/>
                  <a:pt x="2776240" y="15379"/>
                  <a:pt x="2782193" y="13394"/>
                </a:cubicBezTo>
                <a:close/>
                <a:moveTo>
                  <a:pt x="1380530" y="13394"/>
                </a:moveTo>
                <a:lnTo>
                  <a:pt x="1390947" y="13394"/>
                </a:lnTo>
                <a:cubicBezTo>
                  <a:pt x="1397893" y="13394"/>
                  <a:pt x="1401862" y="13890"/>
                  <a:pt x="1402854" y="14882"/>
                </a:cubicBezTo>
                <a:cubicBezTo>
                  <a:pt x="1409551" y="13890"/>
                  <a:pt x="1415008" y="13394"/>
                  <a:pt x="1419225" y="13394"/>
                </a:cubicBezTo>
                <a:lnTo>
                  <a:pt x="1462385" y="13394"/>
                </a:lnTo>
                <a:cubicBezTo>
                  <a:pt x="1477268" y="13394"/>
                  <a:pt x="1484710" y="19843"/>
                  <a:pt x="1484710" y="32742"/>
                </a:cubicBezTo>
                <a:cubicBezTo>
                  <a:pt x="1482725" y="45888"/>
                  <a:pt x="1481733" y="56802"/>
                  <a:pt x="1481733" y="65484"/>
                </a:cubicBezTo>
                <a:lnTo>
                  <a:pt x="1484710" y="77390"/>
                </a:lnTo>
                <a:lnTo>
                  <a:pt x="1481733" y="84832"/>
                </a:lnTo>
                <a:cubicBezTo>
                  <a:pt x="1483717" y="89793"/>
                  <a:pt x="1484710" y="93761"/>
                  <a:pt x="1484710" y="96738"/>
                </a:cubicBezTo>
                <a:cubicBezTo>
                  <a:pt x="1483717" y="117574"/>
                  <a:pt x="1483221" y="131961"/>
                  <a:pt x="1483221" y="139898"/>
                </a:cubicBezTo>
                <a:cubicBezTo>
                  <a:pt x="1483221" y="140890"/>
                  <a:pt x="1483717" y="142379"/>
                  <a:pt x="1484710" y="144363"/>
                </a:cubicBezTo>
                <a:lnTo>
                  <a:pt x="1483221" y="153293"/>
                </a:lnTo>
                <a:lnTo>
                  <a:pt x="1483221" y="165199"/>
                </a:lnTo>
                <a:cubicBezTo>
                  <a:pt x="1483221" y="171649"/>
                  <a:pt x="1483717" y="178098"/>
                  <a:pt x="1484710" y="184547"/>
                </a:cubicBezTo>
                <a:cubicBezTo>
                  <a:pt x="1482725" y="196205"/>
                  <a:pt x="1481733" y="204639"/>
                  <a:pt x="1481733" y="209848"/>
                </a:cubicBezTo>
                <a:cubicBezTo>
                  <a:pt x="1482725" y="224234"/>
                  <a:pt x="1483221" y="232172"/>
                  <a:pt x="1483221" y="233660"/>
                </a:cubicBezTo>
                <a:cubicBezTo>
                  <a:pt x="1482229" y="242342"/>
                  <a:pt x="1481733" y="247799"/>
                  <a:pt x="1481733" y="250031"/>
                </a:cubicBezTo>
                <a:lnTo>
                  <a:pt x="1483221" y="257473"/>
                </a:lnTo>
                <a:cubicBezTo>
                  <a:pt x="1482229" y="262682"/>
                  <a:pt x="1481733" y="267643"/>
                  <a:pt x="1481733" y="272356"/>
                </a:cubicBezTo>
                <a:cubicBezTo>
                  <a:pt x="1483717" y="278805"/>
                  <a:pt x="1484710" y="283270"/>
                  <a:pt x="1484710" y="285750"/>
                </a:cubicBezTo>
                <a:cubicBezTo>
                  <a:pt x="1484710" y="290711"/>
                  <a:pt x="1483717" y="293191"/>
                  <a:pt x="1481733" y="293191"/>
                </a:cubicBezTo>
                <a:lnTo>
                  <a:pt x="1483221" y="296168"/>
                </a:lnTo>
                <a:lnTo>
                  <a:pt x="1483221" y="300633"/>
                </a:lnTo>
                <a:cubicBezTo>
                  <a:pt x="1483221" y="309066"/>
                  <a:pt x="1483717" y="317996"/>
                  <a:pt x="1484710" y="327422"/>
                </a:cubicBezTo>
                <a:cubicBezTo>
                  <a:pt x="1484710" y="329406"/>
                  <a:pt x="1483717" y="332879"/>
                  <a:pt x="1481733" y="337840"/>
                </a:cubicBezTo>
                <a:cubicBezTo>
                  <a:pt x="1482725" y="346274"/>
                  <a:pt x="1483221" y="353219"/>
                  <a:pt x="1483221" y="358676"/>
                </a:cubicBezTo>
                <a:lnTo>
                  <a:pt x="1483221" y="370582"/>
                </a:lnTo>
                <a:cubicBezTo>
                  <a:pt x="1483221" y="376039"/>
                  <a:pt x="1482725" y="382984"/>
                  <a:pt x="1481733" y="391418"/>
                </a:cubicBezTo>
                <a:cubicBezTo>
                  <a:pt x="1482725" y="392906"/>
                  <a:pt x="1483221" y="395883"/>
                  <a:pt x="1483221" y="400348"/>
                </a:cubicBezTo>
                <a:cubicBezTo>
                  <a:pt x="1483221" y="401340"/>
                  <a:pt x="1482725" y="401836"/>
                  <a:pt x="1481733" y="401836"/>
                </a:cubicBezTo>
                <a:lnTo>
                  <a:pt x="1483221" y="409277"/>
                </a:lnTo>
                <a:lnTo>
                  <a:pt x="1483221" y="424160"/>
                </a:lnTo>
                <a:cubicBezTo>
                  <a:pt x="1483221" y="431106"/>
                  <a:pt x="1478756" y="434578"/>
                  <a:pt x="1469827" y="434578"/>
                </a:cubicBezTo>
                <a:lnTo>
                  <a:pt x="1465362" y="434578"/>
                </a:lnTo>
                <a:cubicBezTo>
                  <a:pt x="1461393" y="434578"/>
                  <a:pt x="1454944" y="433586"/>
                  <a:pt x="1446014" y="431602"/>
                </a:cubicBezTo>
                <a:lnTo>
                  <a:pt x="1431131" y="433090"/>
                </a:lnTo>
                <a:cubicBezTo>
                  <a:pt x="1430387" y="433090"/>
                  <a:pt x="1426419" y="432594"/>
                  <a:pt x="1419225" y="431602"/>
                </a:cubicBezTo>
                <a:lnTo>
                  <a:pt x="1410295" y="433090"/>
                </a:lnTo>
                <a:cubicBezTo>
                  <a:pt x="1400869" y="432098"/>
                  <a:pt x="1391940" y="431602"/>
                  <a:pt x="1383506" y="431602"/>
                </a:cubicBezTo>
                <a:lnTo>
                  <a:pt x="1377553" y="431602"/>
                </a:lnTo>
                <a:cubicBezTo>
                  <a:pt x="1375569" y="431106"/>
                  <a:pt x="1373584" y="428625"/>
                  <a:pt x="1371600" y="424160"/>
                </a:cubicBezTo>
                <a:cubicBezTo>
                  <a:pt x="1371600" y="418951"/>
                  <a:pt x="1372592" y="408533"/>
                  <a:pt x="1374576" y="392906"/>
                </a:cubicBezTo>
                <a:cubicBezTo>
                  <a:pt x="1373584" y="387697"/>
                  <a:pt x="1373088" y="381744"/>
                  <a:pt x="1373088" y="375047"/>
                </a:cubicBezTo>
                <a:cubicBezTo>
                  <a:pt x="1373088" y="374055"/>
                  <a:pt x="1373584" y="373559"/>
                  <a:pt x="1374576" y="373559"/>
                </a:cubicBezTo>
                <a:lnTo>
                  <a:pt x="1373088" y="370582"/>
                </a:lnTo>
                <a:lnTo>
                  <a:pt x="1373088" y="351234"/>
                </a:lnTo>
                <a:cubicBezTo>
                  <a:pt x="1373088" y="346522"/>
                  <a:pt x="1373584" y="341561"/>
                  <a:pt x="1374576" y="336352"/>
                </a:cubicBezTo>
                <a:lnTo>
                  <a:pt x="1371600" y="309563"/>
                </a:lnTo>
                <a:lnTo>
                  <a:pt x="1373088" y="300633"/>
                </a:lnTo>
                <a:lnTo>
                  <a:pt x="1371600" y="285750"/>
                </a:lnTo>
                <a:cubicBezTo>
                  <a:pt x="1371600" y="285006"/>
                  <a:pt x="1372096" y="282029"/>
                  <a:pt x="1373088" y="276820"/>
                </a:cubicBezTo>
                <a:lnTo>
                  <a:pt x="1371600" y="267891"/>
                </a:lnTo>
                <a:cubicBezTo>
                  <a:pt x="1372592" y="253008"/>
                  <a:pt x="1373088" y="240606"/>
                  <a:pt x="1373088" y="230684"/>
                </a:cubicBezTo>
                <a:lnTo>
                  <a:pt x="1373088" y="221754"/>
                </a:lnTo>
                <a:cubicBezTo>
                  <a:pt x="1373088" y="217537"/>
                  <a:pt x="1372592" y="212080"/>
                  <a:pt x="1371600" y="205383"/>
                </a:cubicBezTo>
                <a:lnTo>
                  <a:pt x="1373088" y="202406"/>
                </a:lnTo>
                <a:cubicBezTo>
                  <a:pt x="1372096" y="191492"/>
                  <a:pt x="1371600" y="182067"/>
                  <a:pt x="1371600" y="174129"/>
                </a:cubicBezTo>
                <a:lnTo>
                  <a:pt x="1371600" y="168176"/>
                </a:lnTo>
                <a:cubicBezTo>
                  <a:pt x="1371600" y="163959"/>
                  <a:pt x="1372592" y="159990"/>
                  <a:pt x="1374576" y="156269"/>
                </a:cubicBezTo>
                <a:cubicBezTo>
                  <a:pt x="1373584" y="145355"/>
                  <a:pt x="1373088" y="135929"/>
                  <a:pt x="1373088" y="127992"/>
                </a:cubicBezTo>
                <a:lnTo>
                  <a:pt x="1373088" y="116086"/>
                </a:lnTo>
                <a:cubicBezTo>
                  <a:pt x="1373088" y="113853"/>
                  <a:pt x="1372592" y="111869"/>
                  <a:pt x="1371600" y="110132"/>
                </a:cubicBezTo>
                <a:cubicBezTo>
                  <a:pt x="1372592" y="108396"/>
                  <a:pt x="1373088" y="106412"/>
                  <a:pt x="1373088" y="104179"/>
                </a:cubicBezTo>
                <a:cubicBezTo>
                  <a:pt x="1373088" y="99963"/>
                  <a:pt x="1372592" y="95994"/>
                  <a:pt x="1371600" y="92273"/>
                </a:cubicBezTo>
                <a:cubicBezTo>
                  <a:pt x="1372592" y="85328"/>
                  <a:pt x="1373088" y="79375"/>
                  <a:pt x="1373088" y="74414"/>
                </a:cubicBezTo>
                <a:lnTo>
                  <a:pt x="1371600" y="63996"/>
                </a:lnTo>
                <a:lnTo>
                  <a:pt x="1374576" y="58043"/>
                </a:lnTo>
                <a:lnTo>
                  <a:pt x="1371600" y="20836"/>
                </a:lnTo>
                <a:close/>
                <a:moveTo>
                  <a:pt x="724793" y="13394"/>
                </a:moveTo>
                <a:lnTo>
                  <a:pt x="733722" y="14882"/>
                </a:lnTo>
                <a:cubicBezTo>
                  <a:pt x="740420" y="13890"/>
                  <a:pt x="745877" y="13394"/>
                  <a:pt x="750094" y="13394"/>
                </a:cubicBezTo>
                <a:cubicBezTo>
                  <a:pt x="751086" y="13394"/>
                  <a:pt x="751582" y="13890"/>
                  <a:pt x="751582" y="14882"/>
                </a:cubicBezTo>
                <a:lnTo>
                  <a:pt x="759023" y="13394"/>
                </a:lnTo>
                <a:lnTo>
                  <a:pt x="767953" y="13394"/>
                </a:lnTo>
                <a:cubicBezTo>
                  <a:pt x="773162" y="13394"/>
                  <a:pt x="777627" y="13890"/>
                  <a:pt x="781347" y="14882"/>
                </a:cubicBezTo>
                <a:cubicBezTo>
                  <a:pt x="786556" y="13890"/>
                  <a:pt x="791517" y="13394"/>
                  <a:pt x="796230" y="13394"/>
                </a:cubicBezTo>
                <a:lnTo>
                  <a:pt x="820043" y="13394"/>
                </a:lnTo>
                <a:cubicBezTo>
                  <a:pt x="821531" y="13394"/>
                  <a:pt x="823515" y="15379"/>
                  <a:pt x="825996" y="19347"/>
                </a:cubicBezTo>
                <a:lnTo>
                  <a:pt x="825996" y="20836"/>
                </a:lnTo>
                <a:cubicBezTo>
                  <a:pt x="825996" y="28773"/>
                  <a:pt x="825500" y="38199"/>
                  <a:pt x="824508" y="49113"/>
                </a:cubicBezTo>
                <a:cubicBezTo>
                  <a:pt x="826492" y="53082"/>
                  <a:pt x="827484" y="56058"/>
                  <a:pt x="827484" y="58043"/>
                </a:cubicBezTo>
                <a:cubicBezTo>
                  <a:pt x="825500" y="61267"/>
                  <a:pt x="824508" y="64244"/>
                  <a:pt x="824508" y="66972"/>
                </a:cubicBezTo>
                <a:cubicBezTo>
                  <a:pt x="824508" y="75158"/>
                  <a:pt x="825500" y="85576"/>
                  <a:pt x="827484" y="98226"/>
                </a:cubicBezTo>
                <a:lnTo>
                  <a:pt x="825996" y="104179"/>
                </a:lnTo>
                <a:cubicBezTo>
                  <a:pt x="825996" y="105172"/>
                  <a:pt x="826492" y="106660"/>
                  <a:pt x="827484" y="108644"/>
                </a:cubicBezTo>
                <a:cubicBezTo>
                  <a:pt x="826492" y="117078"/>
                  <a:pt x="825996" y="124023"/>
                  <a:pt x="825996" y="129480"/>
                </a:cubicBezTo>
                <a:lnTo>
                  <a:pt x="825996" y="138410"/>
                </a:lnTo>
                <a:lnTo>
                  <a:pt x="827484" y="147339"/>
                </a:lnTo>
                <a:cubicBezTo>
                  <a:pt x="825500" y="152300"/>
                  <a:pt x="824508" y="155773"/>
                  <a:pt x="824508" y="157757"/>
                </a:cubicBezTo>
                <a:cubicBezTo>
                  <a:pt x="826492" y="168176"/>
                  <a:pt x="827484" y="173633"/>
                  <a:pt x="827484" y="174129"/>
                </a:cubicBezTo>
                <a:cubicBezTo>
                  <a:pt x="825500" y="180578"/>
                  <a:pt x="824508" y="187027"/>
                  <a:pt x="824508" y="193477"/>
                </a:cubicBezTo>
                <a:cubicBezTo>
                  <a:pt x="824508" y="199430"/>
                  <a:pt x="825500" y="208856"/>
                  <a:pt x="827484" y="221754"/>
                </a:cubicBezTo>
                <a:cubicBezTo>
                  <a:pt x="827484" y="222498"/>
                  <a:pt x="826988" y="226467"/>
                  <a:pt x="825996" y="233660"/>
                </a:cubicBezTo>
                <a:cubicBezTo>
                  <a:pt x="825996" y="236637"/>
                  <a:pt x="826492" y="238125"/>
                  <a:pt x="827484" y="238125"/>
                </a:cubicBezTo>
                <a:lnTo>
                  <a:pt x="825996" y="255984"/>
                </a:lnTo>
                <a:lnTo>
                  <a:pt x="825996" y="284262"/>
                </a:lnTo>
                <a:cubicBezTo>
                  <a:pt x="825996" y="290711"/>
                  <a:pt x="825500" y="297160"/>
                  <a:pt x="824508" y="303609"/>
                </a:cubicBezTo>
                <a:cubicBezTo>
                  <a:pt x="826492" y="316508"/>
                  <a:pt x="827484" y="325934"/>
                  <a:pt x="827484" y="331887"/>
                </a:cubicBezTo>
                <a:lnTo>
                  <a:pt x="825996" y="334863"/>
                </a:lnTo>
                <a:cubicBezTo>
                  <a:pt x="826988" y="336600"/>
                  <a:pt x="827484" y="338584"/>
                  <a:pt x="827484" y="340816"/>
                </a:cubicBezTo>
                <a:cubicBezTo>
                  <a:pt x="827484" y="345777"/>
                  <a:pt x="826492" y="351731"/>
                  <a:pt x="824508" y="358676"/>
                </a:cubicBezTo>
                <a:cubicBezTo>
                  <a:pt x="826492" y="362397"/>
                  <a:pt x="827484" y="366365"/>
                  <a:pt x="827484" y="370582"/>
                </a:cubicBezTo>
                <a:lnTo>
                  <a:pt x="827484" y="385465"/>
                </a:lnTo>
                <a:cubicBezTo>
                  <a:pt x="827484" y="390426"/>
                  <a:pt x="826492" y="396379"/>
                  <a:pt x="824508" y="403324"/>
                </a:cubicBezTo>
                <a:cubicBezTo>
                  <a:pt x="825500" y="412006"/>
                  <a:pt x="825996" y="419447"/>
                  <a:pt x="825996" y="425649"/>
                </a:cubicBezTo>
                <a:cubicBezTo>
                  <a:pt x="825996" y="429121"/>
                  <a:pt x="820539" y="431602"/>
                  <a:pt x="809625" y="433090"/>
                </a:cubicBezTo>
                <a:lnTo>
                  <a:pt x="796230" y="431602"/>
                </a:lnTo>
                <a:lnTo>
                  <a:pt x="785812" y="433090"/>
                </a:lnTo>
                <a:cubicBezTo>
                  <a:pt x="777131" y="432098"/>
                  <a:pt x="771674" y="431602"/>
                  <a:pt x="769441" y="431602"/>
                </a:cubicBezTo>
                <a:cubicBezTo>
                  <a:pt x="743396" y="433586"/>
                  <a:pt x="729506" y="434578"/>
                  <a:pt x="727769" y="434578"/>
                </a:cubicBezTo>
                <a:cubicBezTo>
                  <a:pt x="719832" y="434578"/>
                  <a:pt x="715863" y="426641"/>
                  <a:pt x="715863" y="410766"/>
                </a:cubicBezTo>
                <a:lnTo>
                  <a:pt x="718840" y="369094"/>
                </a:lnTo>
                <a:lnTo>
                  <a:pt x="717351" y="361652"/>
                </a:lnTo>
                <a:cubicBezTo>
                  <a:pt x="718344" y="353219"/>
                  <a:pt x="718840" y="346274"/>
                  <a:pt x="718840" y="340816"/>
                </a:cubicBezTo>
                <a:cubicBezTo>
                  <a:pt x="717103" y="336352"/>
                  <a:pt x="715615" y="325438"/>
                  <a:pt x="714375" y="308074"/>
                </a:cubicBezTo>
                <a:cubicBezTo>
                  <a:pt x="715367" y="304354"/>
                  <a:pt x="715863" y="299889"/>
                  <a:pt x="715863" y="294680"/>
                </a:cubicBezTo>
                <a:lnTo>
                  <a:pt x="714375" y="288727"/>
                </a:lnTo>
                <a:cubicBezTo>
                  <a:pt x="716359" y="283518"/>
                  <a:pt x="717351" y="278061"/>
                  <a:pt x="717351" y="272356"/>
                </a:cubicBezTo>
                <a:cubicBezTo>
                  <a:pt x="717351" y="270123"/>
                  <a:pt x="716855" y="268139"/>
                  <a:pt x="715863" y="266402"/>
                </a:cubicBezTo>
                <a:lnTo>
                  <a:pt x="718840" y="239613"/>
                </a:lnTo>
                <a:lnTo>
                  <a:pt x="717351" y="236637"/>
                </a:lnTo>
                <a:cubicBezTo>
                  <a:pt x="717351" y="235893"/>
                  <a:pt x="717847" y="232916"/>
                  <a:pt x="718840" y="227707"/>
                </a:cubicBezTo>
                <a:cubicBezTo>
                  <a:pt x="716855" y="210096"/>
                  <a:pt x="715863" y="198686"/>
                  <a:pt x="715863" y="193477"/>
                </a:cubicBezTo>
                <a:cubicBezTo>
                  <a:pt x="715863" y="191492"/>
                  <a:pt x="716855" y="185539"/>
                  <a:pt x="718840" y="175617"/>
                </a:cubicBezTo>
                <a:lnTo>
                  <a:pt x="715863" y="169664"/>
                </a:lnTo>
                <a:cubicBezTo>
                  <a:pt x="717847" y="142627"/>
                  <a:pt x="718840" y="120798"/>
                  <a:pt x="718840" y="104179"/>
                </a:cubicBezTo>
                <a:cubicBezTo>
                  <a:pt x="718840" y="101699"/>
                  <a:pt x="717847" y="96242"/>
                  <a:pt x="715863" y="87808"/>
                </a:cubicBezTo>
                <a:lnTo>
                  <a:pt x="717351" y="74414"/>
                </a:lnTo>
                <a:cubicBezTo>
                  <a:pt x="717351" y="72677"/>
                  <a:pt x="716855" y="66724"/>
                  <a:pt x="715863" y="56554"/>
                </a:cubicBezTo>
                <a:cubicBezTo>
                  <a:pt x="717847" y="49609"/>
                  <a:pt x="718840" y="43656"/>
                  <a:pt x="718840" y="38695"/>
                </a:cubicBezTo>
                <a:cubicBezTo>
                  <a:pt x="718840" y="37703"/>
                  <a:pt x="717847" y="33734"/>
                  <a:pt x="715863" y="26789"/>
                </a:cubicBezTo>
                <a:lnTo>
                  <a:pt x="715863" y="25300"/>
                </a:lnTo>
                <a:cubicBezTo>
                  <a:pt x="715863" y="19347"/>
                  <a:pt x="718840" y="15379"/>
                  <a:pt x="724793" y="13394"/>
                </a:cubicBezTo>
                <a:close/>
                <a:moveTo>
                  <a:pt x="72926" y="13394"/>
                </a:moveTo>
                <a:lnTo>
                  <a:pt x="83344" y="13394"/>
                </a:lnTo>
                <a:cubicBezTo>
                  <a:pt x="90289" y="13394"/>
                  <a:pt x="94258" y="13890"/>
                  <a:pt x="95250" y="14882"/>
                </a:cubicBezTo>
                <a:cubicBezTo>
                  <a:pt x="101947" y="13890"/>
                  <a:pt x="107404" y="13394"/>
                  <a:pt x="111621" y="13394"/>
                </a:cubicBezTo>
                <a:lnTo>
                  <a:pt x="154781" y="13394"/>
                </a:lnTo>
                <a:cubicBezTo>
                  <a:pt x="169664" y="13394"/>
                  <a:pt x="177105" y="19843"/>
                  <a:pt x="177105" y="32742"/>
                </a:cubicBezTo>
                <a:cubicBezTo>
                  <a:pt x="175121" y="48369"/>
                  <a:pt x="174129" y="58291"/>
                  <a:pt x="174129" y="62507"/>
                </a:cubicBezTo>
                <a:cubicBezTo>
                  <a:pt x="174129" y="63500"/>
                  <a:pt x="175121" y="68461"/>
                  <a:pt x="177105" y="77390"/>
                </a:cubicBezTo>
                <a:cubicBezTo>
                  <a:pt x="177105" y="82351"/>
                  <a:pt x="176113" y="84832"/>
                  <a:pt x="174129" y="84832"/>
                </a:cubicBezTo>
                <a:cubicBezTo>
                  <a:pt x="176113" y="88800"/>
                  <a:pt x="177105" y="92273"/>
                  <a:pt x="177105" y="95250"/>
                </a:cubicBezTo>
                <a:cubicBezTo>
                  <a:pt x="176113" y="116582"/>
                  <a:pt x="175617" y="131465"/>
                  <a:pt x="175617" y="139898"/>
                </a:cubicBezTo>
                <a:cubicBezTo>
                  <a:pt x="175617" y="140890"/>
                  <a:pt x="176113" y="142379"/>
                  <a:pt x="177105" y="144363"/>
                </a:cubicBezTo>
                <a:lnTo>
                  <a:pt x="175617" y="153293"/>
                </a:lnTo>
                <a:lnTo>
                  <a:pt x="175617" y="165199"/>
                </a:lnTo>
                <a:cubicBezTo>
                  <a:pt x="175617" y="171649"/>
                  <a:pt x="176113" y="178098"/>
                  <a:pt x="177105" y="184547"/>
                </a:cubicBezTo>
                <a:cubicBezTo>
                  <a:pt x="175121" y="196205"/>
                  <a:pt x="174129" y="204639"/>
                  <a:pt x="174129" y="209848"/>
                </a:cubicBezTo>
                <a:cubicBezTo>
                  <a:pt x="175121" y="224234"/>
                  <a:pt x="175617" y="232172"/>
                  <a:pt x="175617" y="233660"/>
                </a:cubicBezTo>
                <a:cubicBezTo>
                  <a:pt x="174625" y="242342"/>
                  <a:pt x="174129" y="247799"/>
                  <a:pt x="174129" y="250031"/>
                </a:cubicBezTo>
                <a:lnTo>
                  <a:pt x="175617" y="257473"/>
                </a:lnTo>
                <a:cubicBezTo>
                  <a:pt x="174625" y="262682"/>
                  <a:pt x="174129" y="267643"/>
                  <a:pt x="174129" y="272356"/>
                </a:cubicBezTo>
                <a:cubicBezTo>
                  <a:pt x="176113" y="278805"/>
                  <a:pt x="177105" y="283270"/>
                  <a:pt x="177105" y="285750"/>
                </a:cubicBezTo>
                <a:cubicBezTo>
                  <a:pt x="177105" y="290711"/>
                  <a:pt x="176113" y="293191"/>
                  <a:pt x="174129" y="293191"/>
                </a:cubicBezTo>
                <a:lnTo>
                  <a:pt x="175617" y="296168"/>
                </a:lnTo>
                <a:lnTo>
                  <a:pt x="175617" y="300633"/>
                </a:lnTo>
                <a:cubicBezTo>
                  <a:pt x="175617" y="309066"/>
                  <a:pt x="176113" y="317996"/>
                  <a:pt x="177105" y="327422"/>
                </a:cubicBezTo>
                <a:cubicBezTo>
                  <a:pt x="177105" y="329406"/>
                  <a:pt x="176113" y="332879"/>
                  <a:pt x="174129" y="337840"/>
                </a:cubicBezTo>
                <a:cubicBezTo>
                  <a:pt x="175121" y="346274"/>
                  <a:pt x="175617" y="353219"/>
                  <a:pt x="175617" y="358676"/>
                </a:cubicBezTo>
                <a:lnTo>
                  <a:pt x="175617" y="370582"/>
                </a:lnTo>
                <a:cubicBezTo>
                  <a:pt x="175617" y="376039"/>
                  <a:pt x="175121" y="382984"/>
                  <a:pt x="174129" y="391418"/>
                </a:cubicBezTo>
                <a:cubicBezTo>
                  <a:pt x="175121" y="392906"/>
                  <a:pt x="175617" y="395883"/>
                  <a:pt x="175617" y="400348"/>
                </a:cubicBezTo>
                <a:cubicBezTo>
                  <a:pt x="175617" y="401340"/>
                  <a:pt x="175121" y="401836"/>
                  <a:pt x="174129" y="401836"/>
                </a:cubicBezTo>
                <a:lnTo>
                  <a:pt x="175617" y="409277"/>
                </a:lnTo>
                <a:lnTo>
                  <a:pt x="175617" y="424160"/>
                </a:lnTo>
                <a:cubicBezTo>
                  <a:pt x="175617" y="431106"/>
                  <a:pt x="171152" y="434578"/>
                  <a:pt x="162222" y="434578"/>
                </a:cubicBezTo>
                <a:lnTo>
                  <a:pt x="157758" y="434578"/>
                </a:lnTo>
                <a:cubicBezTo>
                  <a:pt x="153789" y="434578"/>
                  <a:pt x="147340" y="433586"/>
                  <a:pt x="138410" y="431602"/>
                </a:cubicBezTo>
                <a:lnTo>
                  <a:pt x="123527" y="433090"/>
                </a:lnTo>
                <a:cubicBezTo>
                  <a:pt x="122783" y="433090"/>
                  <a:pt x="118814" y="432594"/>
                  <a:pt x="111621" y="431602"/>
                </a:cubicBezTo>
                <a:lnTo>
                  <a:pt x="102691" y="433090"/>
                </a:lnTo>
                <a:cubicBezTo>
                  <a:pt x="93265" y="432098"/>
                  <a:pt x="84336" y="431602"/>
                  <a:pt x="75902" y="431602"/>
                </a:cubicBezTo>
                <a:lnTo>
                  <a:pt x="69949" y="431602"/>
                </a:lnTo>
                <a:cubicBezTo>
                  <a:pt x="67965" y="431106"/>
                  <a:pt x="65980" y="428625"/>
                  <a:pt x="63996" y="424160"/>
                </a:cubicBezTo>
                <a:cubicBezTo>
                  <a:pt x="63996" y="418951"/>
                  <a:pt x="64988" y="408533"/>
                  <a:pt x="66972" y="392906"/>
                </a:cubicBezTo>
                <a:cubicBezTo>
                  <a:pt x="65980" y="387697"/>
                  <a:pt x="65484" y="381744"/>
                  <a:pt x="65484" y="375047"/>
                </a:cubicBezTo>
                <a:cubicBezTo>
                  <a:pt x="65484" y="374055"/>
                  <a:pt x="65980" y="373559"/>
                  <a:pt x="66972" y="373559"/>
                </a:cubicBezTo>
                <a:lnTo>
                  <a:pt x="65484" y="370582"/>
                </a:lnTo>
                <a:lnTo>
                  <a:pt x="65484" y="351234"/>
                </a:lnTo>
                <a:cubicBezTo>
                  <a:pt x="65484" y="346522"/>
                  <a:pt x="65980" y="341561"/>
                  <a:pt x="66972" y="336352"/>
                </a:cubicBezTo>
                <a:lnTo>
                  <a:pt x="63996" y="309563"/>
                </a:lnTo>
                <a:lnTo>
                  <a:pt x="65484" y="300633"/>
                </a:lnTo>
                <a:lnTo>
                  <a:pt x="63996" y="285750"/>
                </a:lnTo>
                <a:cubicBezTo>
                  <a:pt x="63996" y="285006"/>
                  <a:pt x="64492" y="282029"/>
                  <a:pt x="65484" y="276820"/>
                </a:cubicBezTo>
                <a:lnTo>
                  <a:pt x="63996" y="267891"/>
                </a:lnTo>
                <a:cubicBezTo>
                  <a:pt x="64988" y="253008"/>
                  <a:pt x="65484" y="240606"/>
                  <a:pt x="65484" y="230684"/>
                </a:cubicBezTo>
                <a:lnTo>
                  <a:pt x="65484" y="221754"/>
                </a:lnTo>
                <a:cubicBezTo>
                  <a:pt x="65484" y="217537"/>
                  <a:pt x="64988" y="212080"/>
                  <a:pt x="63996" y="205383"/>
                </a:cubicBezTo>
                <a:lnTo>
                  <a:pt x="65484" y="202406"/>
                </a:lnTo>
                <a:cubicBezTo>
                  <a:pt x="64492" y="191492"/>
                  <a:pt x="63996" y="182067"/>
                  <a:pt x="63996" y="174129"/>
                </a:cubicBezTo>
                <a:lnTo>
                  <a:pt x="63996" y="168176"/>
                </a:lnTo>
                <a:cubicBezTo>
                  <a:pt x="63996" y="163959"/>
                  <a:pt x="64988" y="159990"/>
                  <a:pt x="66972" y="156269"/>
                </a:cubicBezTo>
                <a:cubicBezTo>
                  <a:pt x="65980" y="145355"/>
                  <a:pt x="65484" y="135929"/>
                  <a:pt x="65484" y="127992"/>
                </a:cubicBezTo>
                <a:lnTo>
                  <a:pt x="65484" y="116086"/>
                </a:lnTo>
                <a:cubicBezTo>
                  <a:pt x="65484" y="113853"/>
                  <a:pt x="64988" y="111869"/>
                  <a:pt x="63996" y="110132"/>
                </a:cubicBezTo>
                <a:lnTo>
                  <a:pt x="65484" y="107156"/>
                </a:lnTo>
                <a:cubicBezTo>
                  <a:pt x="64492" y="94754"/>
                  <a:pt x="63996" y="88304"/>
                  <a:pt x="63996" y="87808"/>
                </a:cubicBezTo>
                <a:cubicBezTo>
                  <a:pt x="64988" y="79127"/>
                  <a:pt x="65484" y="73670"/>
                  <a:pt x="65484" y="71437"/>
                </a:cubicBezTo>
                <a:cubicBezTo>
                  <a:pt x="63500" y="68213"/>
                  <a:pt x="62508" y="65236"/>
                  <a:pt x="62508" y="62507"/>
                </a:cubicBezTo>
                <a:cubicBezTo>
                  <a:pt x="63996" y="62507"/>
                  <a:pt x="65484" y="61019"/>
                  <a:pt x="66972" y="58043"/>
                </a:cubicBezTo>
                <a:cubicBezTo>
                  <a:pt x="66972" y="53082"/>
                  <a:pt x="65484" y="41672"/>
                  <a:pt x="62508" y="23812"/>
                </a:cubicBezTo>
                <a:cubicBezTo>
                  <a:pt x="62756" y="21332"/>
                  <a:pt x="66228" y="17859"/>
                  <a:pt x="72926" y="13394"/>
                </a:cubicBezTo>
                <a:close/>
                <a:moveTo>
                  <a:pt x="4542234" y="11906"/>
                </a:moveTo>
                <a:lnTo>
                  <a:pt x="4555629" y="11906"/>
                </a:lnTo>
                <a:cubicBezTo>
                  <a:pt x="4561582" y="12402"/>
                  <a:pt x="4564558" y="13890"/>
                  <a:pt x="4564558" y="16371"/>
                </a:cubicBezTo>
                <a:lnTo>
                  <a:pt x="4564558" y="22324"/>
                </a:lnTo>
                <a:cubicBezTo>
                  <a:pt x="4564558" y="24556"/>
                  <a:pt x="4564062" y="26541"/>
                  <a:pt x="4563070" y="28277"/>
                </a:cubicBezTo>
                <a:cubicBezTo>
                  <a:pt x="4566047" y="42416"/>
                  <a:pt x="4567535" y="54322"/>
                  <a:pt x="4567535" y="63996"/>
                </a:cubicBezTo>
                <a:lnTo>
                  <a:pt x="4567535" y="68461"/>
                </a:lnTo>
                <a:cubicBezTo>
                  <a:pt x="4567535" y="71189"/>
                  <a:pt x="4566543" y="74166"/>
                  <a:pt x="4564558" y="77390"/>
                </a:cubicBezTo>
                <a:cubicBezTo>
                  <a:pt x="4565550" y="84088"/>
                  <a:pt x="4566047" y="89545"/>
                  <a:pt x="4566047" y="93761"/>
                </a:cubicBezTo>
                <a:cubicBezTo>
                  <a:pt x="4566047" y="95250"/>
                  <a:pt x="4564558" y="96738"/>
                  <a:pt x="4561582" y="98226"/>
                </a:cubicBezTo>
                <a:lnTo>
                  <a:pt x="4546699" y="96738"/>
                </a:lnTo>
                <a:cubicBezTo>
                  <a:pt x="4540498" y="98722"/>
                  <a:pt x="4535537" y="99714"/>
                  <a:pt x="4531816" y="99714"/>
                </a:cubicBezTo>
                <a:cubicBezTo>
                  <a:pt x="4513957" y="99714"/>
                  <a:pt x="4505028" y="95746"/>
                  <a:pt x="4505028" y="87808"/>
                </a:cubicBezTo>
                <a:cubicBezTo>
                  <a:pt x="4504035" y="74662"/>
                  <a:pt x="4503539" y="63748"/>
                  <a:pt x="4503539" y="55066"/>
                </a:cubicBezTo>
                <a:lnTo>
                  <a:pt x="4505028" y="52089"/>
                </a:lnTo>
                <a:cubicBezTo>
                  <a:pt x="4504035" y="52089"/>
                  <a:pt x="4503043" y="42664"/>
                  <a:pt x="4502051" y="23812"/>
                </a:cubicBezTo>
                <a:cubicBezTo>
                  <a:pt x="4502051" y="18355"/>
                  <a:pt x="4504531" y="14882"/>
                  <a:pt x="4509492" y="13394"/>
                </a:cubicBezTo>
                <a:cubicBezTo>
                  <a:pt x="4516190" y="14386"/>
                  <a:pt x="4521646" y="14882"/>
                  <a:pt x="4525864" y="14882"/>
                </a:cubicBezTo>
                <a:lnTo>
                  <a:pt x="4530328" y="14882"/>
                </a:lnTo>
                <a:cubicBezTo>
                  <a:pt x="4531320" y="14882"/>
                  <a:pt x="4535289" y="13890"/>
                  <a:pt x="4542234" y="11906"/>
                </a:cubicBezTo>
                <a:close/>
                <a:moveTo>
                  <a:pt x="3859113" y="11906"/>
                </a:moveTo>
                <a:cubicBezTo>
                  <a:pt x="3885902" y="12898"/>
                  <a:pt x="3901777" y="13394"/>
                  <a:pt x="3906738" y="13394"/>
                </a:cubicBezTo>
                <a:cubicBezTo>
                  <a:pt x="3911699" y="14882"/>
                  <a:pt x="3914180" y="18355"/>
                  <a:pt x="3914180" y="23812"/>
                </a:cubicBezTo>
                <a:cubicBezTo>
                  <a:pt x="3914180" y="27781"/>
                  <a:pt x="3913187" y="33734"/>
                  <a:pt x="3911203" y="41672"/>
                </a:cubicBezTo>
                <a:cubicBezTo>
                  <a:pt x="3913187" y="62011"/>
                  <a:pt x="3914180" y="73918"/>
                  <a:pt x="3914180" y="77390"/>
                </a:cubicBezTo>
                <a:cubicBezTo>
                  <a:pt x="3914180" y="81855"/>
                  <a:pt x="3913187" y="95746"/>
                  <a:pt x="3911203" y="119062"/>
                </a:cubicBezTo>
                <a:lnTo>
                  <a:pt x="3912692" y="127992"/>
                </a:lnTo>
                <a:cubicBezTo>
                  <a:pt x="3912692" y="128984"/>
                  <a:pt x="3912195" y="130472"/>
                  <a:pt x="3911203" y="132457"/>
                </a:cubicBezTo>
                <a:cubicBezTo>
                  <a:pt x="3912195" y="137914"/>
                  <a:pt x="3912692" y="142379"/>
                  <a:pt x="3912692" y="145851"/>
                </a:cubicBezTo>
                <a:lnTo>
                  <a:pt x="3912692" y="154781"/>
                </a:lnTo>
                <a:cubicBezTo>
                  <a:pt x="3912692" y="158254"/>
                  <a:pt x="3912195" y="162718"/>
                  <a:pt x="3911203" y="168176"/>
                </a:cubicBezTo>
                <a:cubicBezTo>
                  <a:pt x="3912195" y="171152"/>
                  <a:pt x="3913187" y="172641"/>
                  <a:pt x="3914180" y="172641"/>
                </a:cubicBezTo>
                <a:lnTo>
                  <a:pt x="3912692" y="190500"/>
                </a:lnTo>
                <a:lnTo>
                  <a:pt x="3912692" y="211336"/>
                </a:lnTo>
                <a:cubicBezTo>
                  <a:pt x="3912692" y="217537"/>
                  <a:pt x="3913187" y="224979"/>
                  <a:pt x="3914180" y="233660"/>
                </a:cubicBezTo>
                <a:lnTo>
                  <a:pt x="3912692" y="242590"/>
                </a:lnTo>
                <a:lnTo>
                  <a:pt x="3914180" y="263426"/>
                </a:lnTo>
                <a:cubicBezTo>
                  <a:pt x="3912195" y="272356"/>
                  <a:pt x="3911203" y="277317"/>
                  <a:pt x="3911203" y="278309"/>
                </a:cubicBezTo>
                <a:cubicBezTo>
                  <a:pt x="3911203" y="280789"/>
                  <a:pt x="3911699" y="288231"/>
                  <a:pt x="3912692" y="300633"/>
                </a:cubicBezTo>
                <a:cubicBezTo>
                  <a:pt x="3912692" y="301377"/>
                  <a:pt x="3912195" y="304354"/>
                  <a:pt x="3911203" y="309563"/>
                </a:cubicBezTo>
                <a:lnTo>
                  <a:pt x="3912692" y="319981"/>
                </a:lnTo>
                <a:lnTo>
                  <a:pt x="3911203" y="330399"/>
                </a:lnTo>
                <a:cubicBezTo>
                  <a:pt x="3912195" y="332383"/>
                  <a:pt x="3912692" y="333871"/>
                  <a:pt x="3912692" y="334863"/>
                </a:cubicBezTo>
                <a:cubicBezTo>
                  <a:pt x="3912692" y="335856"/>
                  <a:pt x="3912195" y="336352"/>
                  <a:pt x="3911203" y="336352"/>
                </a:cubicBezTo>
                <a:lnTo>
                  <a:pt x="3912692" y="343793"/>
                </a:lnTo>
                <a:lnTo>
                  <a:pt x="3912692" y="345281"/>
                </a:lnTo>
                <a:cubicBezTo>
                  <a:pt x="3912692" y="349498"/>
                  <a:pt x="3912195" y="354955"/>
                  <a:pt x="3911203" y="361652"/>
                </a:cubicBezTo>
                <a:lnTo>
                  <a:pt x="3914180" y="369094"/>
                </a:lnTo>
                <a:cubicBezTo>
                  <a:pt x="3914180" y="369590"/>
                  <a:pt x="3913684" y="376039"/>
                  <a:pt x="3912692" y="388441"/>
                </a:cubicBezTo>
                <a:cubicBezTo>
                  <a:pt x="3913684" y="402828"/>
                  <a:pt x="3914180" y="410766"/>
                  <a:pt x="3914180" y="412254"/>
                </a:cubicBezTo>
                <a:cubicBezTo>
                  <a:pt x="3913187" y="414238"/>
                  <a:pt x="3912692" y="415727"/>
                  <a:pt x="3912692" y="416719"/>
                </a:cubicBezTo>
                <a:cubicBezTo>
                  <a:pt x="3913684" y="418455"/>
                  <a:pt x="3914180" y="420936"/>
                  <a:pt x="3914180" y="424160"/>
                </a:cubicBezTo>
                <a:cubicBezTo>
                  <a:pt x="3912692" y="429121"/>
                  <a:pt x="3909219" y="431602"/>
                  <a:pt x="3903762" y="431602"/>
                </a:cubicBezTo>
                <a:lnTo>
                  <a:pt x="3884414" y="431602"/>
                </a:lnTo>
                <a:cubicBezTo>
                  <a:pt x="3855144" y="433586"/>
                  <a:pt x="3839270" y="434578"/>
                  <a:pt x="3836789" y="434578"/>
                </a:cubicBezTo>
                <a:lnTo>
                  <a:pt x="3830836" y="434578"/>
                </a:lnTo>
                <a:cubicBezTo>
                  <a:pt x="3822898" y="433834"/>
                  <a:pt x="3818930" y="430361"/>
                  <a:pt x="3818930" y="424160"/>
                </a:cubicBezTo>
                <a:cubicBezTo>
                  <a:pt x="3820914" y="417711"/>
                  <a:pt x="3821906" y="413742"/>
                  <a:pt x="3821906" y="412254"/>
                </a:cubicBezTo>
                <a:cubicBezTo>
                  <a:pt x="3821906" y="410518"/>
                  <a:pt x="3821410" y="404565"/>
                  <a:pt x="3820418" y="394395"/>
                </a:cubicBezTo>
                <a:lnTo>
                  <a:pt x="3821906" y="391418"/>
                </a:lnTo>
                <a:cubicBezTo>
                  <a:pt x="3819922" y="386209"/>
                  <a:pt x="3818434" y="379760"/>
                  <a:pt x="3817442" y="372070"/>
                </a:cubicBezTo>
                <a:cubicBezTo>
                  <a:pt x="3819426" y="364877"/>
                  <a:pt x="3820418" y="357436"/>
                  <a:pt x="3820418" y="349746"/>
                </a:cubicBezTo>
                <a:lnTo>
                  <a:pt x="3818930" y="343793"/>
                </a:lnTo>
                <a:cubicBezTo>
                  <a:pt x="3819922" y="337840"/>
                  <a:pt x="3820914" y="334863"/>
                  <a:pt x="3821906" y="334863"/>
                </a:cubicBezTo>
                <a:lnTo>
                  <a:pt x="3820418" y="319981"/>
                </a:lnTo>
                <a:lnTo>
                  <a:pt x="3820418" y="314027"/>
                </a:lnTo>
                <a:cubicBezTo>
                  <a:pt x="3820418" y="307826"/>
                  <a:pt x="3820914" y="300385"/>
                  <a:pt x="3821906" y="291703"/>
                </a:cubicBezTo>
                <a:cubicBezTo>
                  <a:pt x="3819922" y="282277"/>
                  <a:pt x="3818930" y="276324"/>
                  <a:pt x="3818930" y="273844"/>
                </a:cubicBezTo>
                <a:cubicBezTo>
                  <a:pt x="3820914" y="270123"/>
                  <a:pt x="3821906" y="266154"/>
                  <a:pt x="3821906" y="261938"/>
                </a:cubicBezTo>
                <a:cubicBezTo>
                  <a:pt x="3820914" y="258961"/>
                  <a:pt x="3819922" y="257473"/>
                  <a:pt x="3818930" y="257473"/>
                </a:cubicBezTo>
                <a:lnTo>
                  <a:pt x="3820418" y="250031"/>
                </a:lnTo>
                <a:cubicBezTo>
                  <a:pt x="3820418" y="246807"/>
                  <a:pt x="3819922" y="238373"/>
                  <a:pt x="3818930" y="224731"/>
                </a:cubicBezTo>
                <a:cubicBezTo>
                  <a:pt x="3818930" y="219274"/>
                  <a:pt x="3819922" y="207367"/>
                  <a:pt x="3821906" y="189012"/>
                </a:cubicBezTo>
                <a:cubicBezTo>
                  <a:pt x="3819922" y="182067"/>
                  <a:pt x="3818930" y="176113"/>
                  <a:pt x="3818930" y="171152"/>
                </a:cubicBezTo>
                <a:cubicBezTo>
                  <a:pt x="3820914" y="164703"/>
                  <a:pt x="3821906" y="160734"/>
                  <a:pt x="3821906" y="159246"/>
                </a:cubicBezTo>
                <a:lnTo>
                  <a:pt x="3820418" y="144363"/>
                </a:lnTo>
                <a:lnTo>
                  <a:pt x="3821906" y="129480"/>
                </a:lnTo>
                <a:cubicBezTo>
                  <a:pt x="3821906" y="128736"/>
                  <a:pt x="3820914" y="125263"/>
                  <a:pt x="3818930" y="119062"/>
                </a:cubicBezTo>
                <a:cubicBezTo>
                  <a:pt x="3820914" y="100955"/>
                  <a:pt x="3821906" y="89048"/>
                  <a:pt x="3821906" y="83343"/>
                </a:cubicBezTo>
                <a:cubicBezTo>
                  <a:pt x="3820914" y="74662"/>
                  <a:pt x="3820418" y="69205"/>
                  <a:pt x="3820418" y="66972"/>
                </a:cubicBezTo>
                <a:cubicBezTo>
                  <a:pt x="3821410" y="64988"/>
                  <a:pt x="3821906" y="63500"/>
                  <a:pt x="3821906" y="62507"/>
                </a:cubicBezTo>
                <a:cubicBezTo>
                  <a:pt x="3820914" y="60523"/>
                  <a:pt x="3820418" y="59035"/>
                  <a:pt x="3820418" y="58043"/>
                </a:cubicBezTo>
                <a:cubicBezTo>
                  <a:pt x="3820418" y="57050"/>
                  <a:pt x="3820914" y="55562"/>
                  <a:pt x="3821906" y="53578"/>
                </a:cubicBezTo>
                <a:lnTo>
                  <a:pt x="3818930" y="29765"/>
                </a:lnTo>
                <a:cubicBezTo>
                  <a:pt x="3819674" y="18851"/>
                  <a:pt x="3822154" y="13394"/>
                  <a:pt x="3826371" y="13394"/>
                </a:cubicBezTo>
                <a:cubicBezTo>
                  <a:pt x="3834804" y="14386"/>
                  <a:pt x="3841750" y="14882"/>
                  <a:pt x="3847207" y="14882"/>
                </a:cubicBezTo>
                <a:lnTo>
                  <a:pt x="3848695" y="14882"/>
                </a:lnTo>
                <a:close/>
                <a:moveTo>
                  <a:pt x="3686473" y="11906"/>
                </a:moveTo>
                <a:lnTo>
                  <a:pt x="3687961" y="11906"/>
                </a:lnTo>
                <a:cubicBezTo>
                  <a:pt x="3695154" y="12898"/>
                  <a:pt x="3699619" y="13890"/>
                  <a:pt x="3701356" y="14882"/>
                </a:cubicBezTo>
                <a:lnTo>
                  <a:pt x="3708797" y="13394"/>
                </a:lnTo>
                <a:cubicBezTo>
                  <a:pt x="3711277" y="13394"/>
                  <a:pt x="3715246" y="13890"/>
                  <a:pt x="3720703" y="14882"/>
                </a:cubicBezTo>
                <a:cubicBezTo>
                  <a:pt x="3725912" y="13890"/>
                  <a:pt x="3730873" y="13394"/>
                  <a:pt x="3735586" y="13394"/>
                </a:cubicBezTo>
                <a:lnTo>
                  <a:pt x="3738562" y="14882"/>
                </a:lnTo>
                <a:cubicBezTo>
                  <a:pt x="3740299" y="13890"/>
                  <a:pt x="3742283" y="13394"/>
                  <a:pt x="3744516" y="13394"/>
                </a:cubicBezTo>
                <a:lnTo>
                  <a:pt x="3748980" y="13394"/>
                </a:lnTo>
                <a:cubicBezTo>
                  <a:pt x="3760887" y="13394"/>
                  <a:pt x="3766840" y="22820"/>
                  <a:pt x="3766840" y="41672"/>
                </a:cubicBezTo>
                <a:cubicBezTo>
                  <a:pt x="3770312" y="45888"/>
                  <a:pt x="3778250" y="68213"/>
                  <a:pt x="3790652" y="108644"/>
                </a:cubicBezTo>
                <a:cubicBezTo>
                  <a:pt x="3796606" y="123775"/>
                  <a:pt x="3803551" y="145107"/>
                  <a:pt x="3811488" y="172641"/>
                </a:cubicBezTo>
                <a:cubicBezTo>
                  <a:pt x="3809504" y="179586"/>
                  <a:pt x="3808512" y="185539"/>
                  <a:pt x="3808512" y="190500"/>
                </a:cubicBezTo>
                <a:cubicBezTo>
                  <a:pt x="3808512" y="199182"/>
                  <a:pt x="3809504" y="210096"/>
                  <a:pt x="3811488" y="223242"/>
                </a:cubicBezTo>
                <a:cubicBezTo>
                  <a:pt x="3810496" y="228451"/>
                  <a:pt x="3810000" y="231428"/>
                  <a:pt x="3810000" y="232172"/>
                </a:cubicBezTo>
                <a:cubicBezTo>
                  <a:pt x="3810000" y="234404"/>
                  <a:pt x="3810496" y="236389"/>
                  <a:pt x="3811488" y="238125"/>
                </a:cubicBezTo>
                <a:cubicBezTo>
                  <a:pt x="3810496" y="246559"/>
                  <a:pt x="3810000" y="253504"/>
                  <a:pt x="3810000" y="258961"/>
                </a:cubicBezTo>
                <a:lnTo>
                  <a:pt x="3810000" y="273844"/>
                </a:lnTo>
                <a:cubicBezTo>
                  <a:pt x="3810000" y="277317"/>
                  <a:pt x="3810496" y="281781"/>
                  <a:pt x="3811488" y="287238"/>
                </a:cubicBezTo>
                <a:cubicBezTo>
                  <a:pt x="3810496" y="289223"/>
                  <a:pt x="3809504" y="293688"/>
                  <a:pt x="3808512" y="300633"/>
                </a:cubicBezTo>
                <a:cubicBezTo>
                  <a:pt x="3809504" y="314275"/>
                  <a:pt x="3810992" y="322709"/>
                  <a:pt x="3812976" y="325934"/>
                </a:cubicBezTo>
                <a:cubicBezTo>
                  <a:pt x="3811984" y="330895"/>
                  <a:pt x="3810992" y="333375"/>
                  <a:pt x="3810000" y="333375"/>
                </a:cubicBezTo>
                <a:lnTo>
                  <a:pt x="3811488" y="339328"/>
                </a:lnTo>
                <a:cubicBezTo>
                  <a:pt x="3810496" y="351731"/>
                  <a:pt x="3810000" y="359172"/>
                  <a:pt x="3810000" y="361652"/>
                </a:cubicBezTo>
                <a:lnTo>
                  <a:pt x="3811488" y="369094"/>
                </a:lnTo>
                <a:cubicBezTo>
                  <a:pt x="3810496" y="374303"/>
                  <a:pt x="3810000" y="379264"/>
                  <a:pt x="3810000" y="383977"/>
                </a:cubicBezTo>
                <a:lnTo>
                  <a:pt x="3810000" y="389930"/>
                </a:lnTo>
                <a:cubicBezTo>
                  <a:pt x="3810000" y="391914"/>
                  <a:pt x="3809008" y="392906"/>
                  <a:pt x="3807024" y="392906"/>
                </a:cubicBezTo>
                <a:cubicBezTo>
                  <a:pt x="3804543" y="392906"/>
                  <a:pt x="3801566" y="385465"/>
                  <a:pt x="3798094" y="370582"/>
                </a:cubicBezTo>
                <a:cubicBezTo>
                  <a:pt x="3794869" y="366365"/>
                  <a:pt x="3790900" y="352475"/>
                  <a:pt x="3786188" y="328910"/>
                </a:cubicBezTo>
                <a:lnTo>
                  <a:pt x="3777258" y="302121"/>
                </a:lnTo>
                <a:cubicBezTo>
                  <a:pt x="3773289" y="294184"/>
                  <a:pt x="3770808" y="284262"/>
                  <a:pt x="3769816" y="272356"/>
                </a:cubicBezTo>
                <a:cubicBezTo>
                  <a:pt x="3767832" y="271611"/>
                  <a:pt x="3765848" y="267147"/>
                  <a:pt x="3763863" y="258961"/>
                </a:cubicBezTo>
                <a:lnTo>
                  <a:pt x="3760887" y="258961"/>
                </a:lnTo>
                <a:lnTo>
                  <a:pt x="3760887" y="260449"/>
                </a:lnTo>
                <a:cubicBezTo>
                  <a:pt x="3760887" y="264914"/>
                  <a:pt x="3759894" y="272852"/>
                  <a:pt x="3757910" y="284262"/>
                </a:cubicBezTo>
                <a:cubicBezTo>
                  <a:pt x="3758902" y="287238"/>
                  <a:pt x="3759894" y="288727"/>
                  <a:pt x="3760887" y="288727"/>
                </a:cubicBezTo>
                <a:lnTo>
                  <a:pt x="3759398" y="303609"/>
                </a:lnTo>
                <a:lnTo>
                  <a:pt x="3759398" y="317004"/>
                </a:lnTo>
                <a:cubicBezTo>
                  <a:pt x="3759398" y="324942"/>
                  <a:pt x="3759894" y="331391"/>
                  <a:pt x="3760887" y="336352"/>
                </a:cubicBezTo>
                <a:cubicBezTo>
                  <a:pt x="3759894" y="342553"/>
                  <a:pt x="3759398" y="349498"/>
                  <a:pt x="3759398" y="357188"/>
                </a:cubicBezTo>
                <a:lnTo>
                  <a:pt x="3759398" y="378024"/>
                </a:lnTo>
                <a:cubicBezTo>
                  <a:pt x="3759398" y="381496"/>
                  <a:pt x="3759894" y="385961"/>
                  <a:pt x="3760887" y="391418"/>
                </a:cubicBezTo>
                <a:cubicBezTo>
                  <a:pt x="3758902" y="396379"/>
                  <a:pt x="3757910" y="400348"/>
                  <a:pt x="3757910" y="403324"/>
                </a:cubicBezTo>
                <a:lnTo>
                  <a:pt x="3759398" y="424160"/>
                </a:lnTo>
                <a:cubicBezTo>
                  <a:pt x="3759398" y="431106"/>
                  <a:pt x="3743523" y="434578"/>
                  <a:pt x="3711774" y="434578"/>
                </a:cubicBezTo>
                <a:cubicBezTo>
                  <a:pt x="3702844" y="432594"/>
                  <a:pt x="3696394" y="431602"/>
                  <a:pt x="3692426" y="431602"/>
                </a:cubicBezTo>
                <a:cubicBezTo>
                  <a:pt x="3691434" y="431602"/>
                  <a:pt x="3687465" y="432594"/>
                  <a:pt x="3680520" y="434578"/>
                </a:cubicBezTo>
                <a:cubicBezTo>
                  <a:pt x="3672582" y="434578"/>
                  <a:pt x="3668613" y="430609"/>
                  <a:pt x="3668613" y="422672"/>
                </a:cubicBezTo>
                <a:lnTo>
                  <a:pt x="3668613" y="410766"/>
                </a:lnTo>
                <a:cubicBezTo>
                  <a:pt x="3668613" y="405061"/>
                  <a:pt x="3668117" y="397123"/>
                  <a:pt x="3667125" y="386953"/>
                </a:cubicBezTo>
                <a:cubicBezTo>
                  <a:pt x="3669109" y="383729"/>
                  <a:pt x="3670102" y="380752"/>
                  <a:pt x="3670102" y="378024"/>
                </a:cubicBezTo>
                <a:lnTo>
                  <a:pt x="3670102" y="375047"/>
                </a:lnTo>
                <a:cubicBezTo>
                  <a:pt x="3670102" y="372567"/>
                  <a:pt x="3669109" y="368102"/>
                  <a:pt x="3667125" y="361652"/>
                </a:cubicBezTo>
                <a:cubicBezTo>
                  <a:pt x="3668117" y="351482"/>
                  <a:pt x="3669109" y="345529"/>
                  <a:pt x="3670102" y="343793"/>
                </a:cubicBezTo>
                <a:cubicBezTo>
                  <a:pt x="3669109" y="335359"/>
                  <a:pt x="3668613" y="328414"/>
                  <a:pt x="3668613" y="322957"/>
                </a:cubicBezTo>
                <a:cubicBezTo>
                  <a:pt x="3668613" y="318988"/>
                  <a:pt x="3669109" y="310059"/>
                  <a:pt x="3670102" y="296168"/>
                </a:cubicBezTo>
                <a:lnTo>
                  <a:pt x="3667125" y="288727"/>
                </a:lnTo>
                <a:cubicBezTo>
                  <a:pt x="3668365" y="271115"/>
                  <a:pt x="3669358" y="261690"/>
                  <a:pt x="3670102" y="260449"/>
                </a:cubicBezTo>
                <a:cubicBezTo>
                  <a:pt x="3669109" y="257473"/>
                  <a:pt x="3668117" y="235149"/>
                  <a:pt x="3667125" y="193477"/>
                </a:cubicBezTo>
                <a:lnTo>
                  <a:pt x="3668613" y="180082"/>
                </a:lnTo>
                <a:lnTo>
                  <a:pt x="3667125" y="171152"/>
                </a:lnTo>
                <a:cubicBezTo>
                  <a:pt x="3669109" y="163214"/>
                  <a:pt x="3670102" y="156765"/>
                  <a:pt x="3670102" y="151804"/>
                </a:cubicBezTo>
                <a:cubicBezTo>
                  <a:pt x="3670102" y="147339"/>
                  <a:pt x="3669109" y="142875"/>
                  <a:pt x="3667125" y="138410"/>
                </a:cubicBezTo>
                <a:lnTo>
                  <a:pt x="3670102" y="105668"/>
                </a:lnTo>
                <a:lnTo>
                  <a:pt x="3667125" y="58043"/>
                </a:lnTo>
                <a:lnTo>
                  <a:pt x="3668613" y="52089"/>
                </a:lnTo>
                <a:cubicBezTo>
                  <a:pt x="3667621" y="46881"/>
                  <a:pt x="3667125" y="41920"/>
                  <a:pt x="3667125" y="37207"/>
                </a:cubicBezTo>
                <a:cubicBezTo>
                  <a:pt x="3667125" y="20339"/>
                  <a:pt x="3673574" y="11906"/>
                  <a:pt x="3686473" y="11906"/>
                </a:cubicBezTo>
                <a:close/>
                <a:moveTo>
                  <a:pt x="3532584" y="11906"/>
                </a:moveTo>
                <a:lnTo>
                  <a:pt x="3545979" y="11906"/>
                </a:lnTo>
                <a:cubicBezTo>
                  <a:pt x="3551932" y="12402"/>
                  <a:pt x="3554908" y="13890"/>
                  <a:pt x="3554908" y="16371"/>
                </a:cubicBezTo>
                <a:lnTo>
                  <a:pt x="3554908" y="22324"/>
                </a:lnTo>
                <a:cubicBezTo>
                  <a:pt x="3554908" y="24556"/>
                  <a:pt x="3554413" y="26541"/>
                  <a:pt x="3553420" y="28277"/>
                </a:cubicBezTo>
                <a:cubicBezTo>
                  <a:pt x="3556397" y="42416"/>
                  <a:pt x="3557885" y="54322"/>
                  <a:pt x="3557885" y="63996"/>
                </a:cubicBezTo>
                <a:lnTo>
                  <a:pt x="3557885" y="68461"/>
                </a:lnTo>
                <a:cubicBezTo>
                  <a:pt x="3557885" y="71189"/>
                  <a:pt x="3556893" y="74166"/>
                  <a:pt x="3554908" y="77390"/>
                </a:cubicBezTo>
                <a:cubicBezTo>
                  <a:pt x="3555901" y="84088"/>
                  <a:pt x="3556397" y="89545"/>
                  <a:pt x="3556397" y="93761"/>
                </a:cubicBezTo>
                <a:cubicBezTo>
                  <a:pt x="3556397" y="95250"/>
                  <a:pt x="3554908" y="96738"/>
                  <a:pt x="3551932" y="98226"/>
                </a:cubicBezTo>
                <a:lnTo>
                  <a:pt x="3537049" y="96738"/>
                </a:lnTo>
                <a:cubicBezTo>
                  <a:pt x="3530848" y="98722"/>
                  <a:pt x="3525887" y="99714"/>
                  <a:pt x="3522166" y="99714"/>
                </a:cubicBezTo>
                <a:cubicBezTo>
                  <a:pt x="3504307" y="99714"/>
                  <a:pt x="3495377" y="95746"/>
                  <a:pt x="3495377" y="87808"/>
                </a:cubicBezTo>
                <a:cubicBezTo>
                  <a:pt x="3494385" y="74662"/>
                  <a:pt x="3493889" y="63748"/>
                  <a:pt x="3493889" y="55066"/>
                </a:cubicBezTo>
                <a:lnTo>
                  <a:pt x="3495377" y="52089"/>
                </a:lnTo>
                <a:cubicBezTo>
                  <a:pt x="3494385" y="52089"/>
                  <a:pt x="3493393" y="42664"/>
                  <a:pt x="3492401" y="23812"/>
                </a:cubicBezTo>
                <a:cubicBezTo>
                  <a:pt x="3492401" y="18355"/>
                  <a:pt x="3494882" y="14882"/>
                  <a:pt x="3499842" y="13394"/>
                </a:cubicBezTo>
                <a:cubicBezTo>
                  <a:pt x="3506540" y="14386"/>
                  <a:pt x="3511997" y="14882"/>
                  <a:pt x="3516213" y="14882"/>
                </a:cubicBezTo>
                <a:lnTo>
                  <a:pt x="3520678" y="14882"/>
                </a:lnTo>
                <a:cubicBezTo>
                  <a:pt x="3521670" y="14882"/>
                  <a:pt x="3525639" y="13890"/>
                  <a:pt x="3532584" y="11906"/>
                </a:cubicBezTo>
                <a:close/>
                <a:moveTo>
                  <a:pt x="3231356" y="11906"/>
                </a:moveTo>
                <a:lnTo>
                  <a:pt x="3249216" y="11906"/>
                </a:lnTo>
                <a:cubicBezTo>
                  <a:pt x="3258145" y="11906"/>
                  <a:pt x="3262610" y="20339"/>
                  <a:pt x="3262610" y="37207"/>
                </a:cubicBezTo>
                <a:lnTo>
                  <a:pt x="3262610" y="44648"/>
                </a:lnTo>
                <a:lnTo>
                  <a:pt x="3261122" y="52089"/>
                </a:lnTo>
                <a:cubicBezTo>
                  <a:pt x="3263106" y="67716"/>
                  <a:pt x="3264098" y="79623"/>
                  <a:pt x="3264098" y="87808"/>
                </a:cubicBezTo>
                <a:cubicBezTo>
                  <a:pt x="3261618" y="94506"/>
                  <a:pt x="3258145" y="98474"/>
                  <a:pt x="3253680" y="99714"/>
                </a:cubicBezTo>
                <a:cubicBezTo>
                  <a:pt x="3245743" y="97730"/>
                  <a:pt x="3239790" y="96738"/>
                  <a:pt x="3235821" y="96738"/>
                </a:cubicBezTo>
                <a:cubicBezTo>
                  <a:pt x="3229372" y="98722"/>
                  <a:pt x="3224907" y="99714"/>
                  <a:pt x="3222426" y="99714"/>
                </a:cubicBezTo>
                <a:lnTo>
                  <a:pt x="3220938" y="99714"/>
                </a:lnTo>
                <a:cubicBezTo>
                  <a:pt x="3206056" y="99714"/>
                  <a:pt x="3198614" y="97234"/>
                  <a:pt x="3198614" y="92273"/>
                </a:cubicBezTo>
                <a:cubicBezTo>
                  <a:pt x="3198614" y="82599"/>
                  <a:pt x="3197622" y="62756"/>
                  <a:pt x="3195638" y="32742"/>
                </a:cubicBezTo>
                <a:cubicBezTo>
                  <a:pt x="3196630" y="20836"/>
                  <a:pt x="3198614" y="14882"/>
                  <a:pt x="3201590" y="14882"/>
                </a:cubicBezTo>
                <a:lnTo>
                  <a:pt x="3219450" y="14882"/>
                </a:lnTo>
                <a:cubicBezTo>
                  <a:pt x="3220442" y="14882"/>
                  <a:pt x="3224411" y="13890"/>
                  <a:pt x="3231356" y="11906"/>
                </a:cubicBezTo>
                <a:close/>
                <a:moveTo>
                  <a:pt x="2932510" y="11906"/>
                </a:moveTo>
                <a:lnTo>
                  <a:pt x="2945904" y="11906"/>
                </a:lnTo>
                <a:cubicBezTo>
                  <a:pt x="2951857" y="12402"/>
                  <a:pt x="2954834" y="13890"/>
                  <a:pt x="2954834" y="16371"/>
                </a:cubicBezTo>
                <a:lnTo>
                  <a:pt x="2954834" y="22324"/>
                </a:lnTo>
                <a:cubicBezTo>
                  <a:pt x="2954834" y="24556"/>
                  <a:pt x="2954338" y="26541"/>
                  <a:pt x="2953345" y="28277"/>
                </a:cubicBezTo>
                <a:cubicBezTo>
                  <a:pt x="2956322" y="42416"/>
                  <a:pt x="2957810" y="54322"/>
                  <a:pt x="2957810" y="63996"/>
                </a:cubicBezTo>
                <a:lnTo>
                  <a:pt x="2957810" y="68461"/>
                </a:lnTo>
                <a:cubicBezTo>
                  <a:pt x="2957810" y="71189"/>
                  <a:pt x="2956818" y="74166"/>
                  <a:pt x="2954834" y="77390"/>
                </a:cubicBezTo>
                <a:cubicBezTo>
                  <a:pt x="2955826" y="84088"/>
                  <a:pt x="2956322" y="89545"/>
                  <a:pt x="2956322" y="93761"/>
                </a:cubicBezTo>
                <a:cubicBezTo>
                  <a:pt x="2956322" y="95250"/>
                  <a:pt x="2954834" y="96738"/>
                  <a:pt x="2951857" y="98226"/>
                </a:cubicBezTo>
                <a:lnTo>
                  <a:pt x="2936974" y="96738"/>
                </a:lnTo>
                <a:cubicBezTo>
                  <a:pt x="2930773" y="98722"/>
                  <a:pt x="2925812" y="99714"/>
                  <a:pt x="2922092" y="99714"/>
                </a:cubicBezTo>
                <a:cubicBezTo>
                  <a:pt x="2904232" y="99714"/>
                  <a:pt x="2895302" y="95746"/>
                  <a:pt x="2895302" y="87808"/>
                </a:cubicBezTo>
                <a:cubicBezTo>
                  <a:pt x="2894310" y="74662"/>
                  <a:pt x="2893814" y="63748"/>
                  <a:pt x="2893814" y="55066"/>
                </a:cubicBezTo>
                <a:lnTo>
                  <a:pt x="2895302" y="52089"/>
                </a:lnTo>
                <a:cubicBezTo>
                  <a:pt x="2894310" y="52089"/>
                  <a:pt x="2893318" y="42664"/>
                  <a:pt x="2892326" y="23812"/>
                </a:cubicBezTo>
                <a:cubicBezTo>
                  <a:pt x="2892326" y="18355"/>
                  <a:pt x="2894806" y="14882"/>
                  <a:pt x="2899767" y="13394"/>
                </a:cubicBezTo>
                <a:cubicBezTo>
                  <a:pt x="2906464" y="14386"/>
                  <a:pt x="2911922" y="14882"/>
                  <a:pt x="2916138" y="14882"/>
                </a:cubicBezTo>
                <a:lnTo>
                  <a:pt x="2920603" y="14882"/>
                </a:lnTo>
                <a:cubicBezTo>
                  <a:pt x="2921596" y="14882"/>
                  <a:pt x="2925564" y="13890"/>
                  <a:pt x="2932510" y="11906"/>
                </a:cubicBezTo>
                <a:close/>
                <a:moveTo>
                  <a:pt x="2443162" y="11906"/>
                </a:moveTo>
                <a:cubicBezTo>
                  <a:pt x="2450356" y="12898"/>
                  <a:pt x="2454821" y="13890"/>
                  <a:pt x="2456557" y="14882"/>
                </a:cubicBezTo>
                <a:lnTo>
                  <a:pt x="2463998" y="13394"/>
                </a:lnTo>
                <a:cubicBezTo>
                  <a:pt x="2466479" y="13394"/>
                  <a:pt x="2470448" y="13890"/>
                  <a:pt x="2475905" y="14882"/>
                </a:cubicBezTo>
                <a:cubicBezTo>
                  <a:pt x="2481114" y="13890"/>
                  <a:pt x="2486075" y="13394"/>
                  <a:pt x="2490788" y="13394"/>
                </a:cubicBezTo>
                <a:cubicBezTo>
                  <a:pt x="2491780" y="13394"/>
                  <a:pt x="2492276" y="13890"/>
                  <a:pt x="2492276" y="14882"/>
                </a:cubicBezTo>
                <a:lnTo>
                  <a:pt x="2499717" y="13394"/>
                </a:lnTo>
                <a:lnTo>
                  <a:pt x="2510135" y="13394"/>
                </a:lnTo>
                <a:cubicBezTo>
                  <a:pt x="2521545" y="13394"/>
                  <a:pt x="2527994" y="15875"/>
                  <a:pt x="2529483" y="20836"/>
                </a:cubicBezTo>
                <a:lnTo>
                  <a:pt x="2529483" y="23812"/>
                </a:lnTo>
                <a:cubicBezTo>
                  <a:pt x="2529483" y="31502"/>
                  <a:pt x="2528986" y="38447"/>
                  <a:pt x="2527994" y="44648"/>
                </a:cubicBezTo>
                <a:cubicBezTo>
                  <a:pt x="2528986" y="50105"/>
                  <a:pt x="2529483" y="54570"/>
                  <a:pt x="2529483" y="58043"/>
                </a:cubicBezTo>
                <a:lnTo>
                  <a:pt x="2527994" y="65484"/>
                </a:lnTo>
                <a:cubicBezTo>
                  <a:pt x="2529979" y="69949"/>
                  <a:pt x="2530971" y="74414"/>
                  <a:pt x="2530971" y="78879"/>
                </a:cubicBezTo>
                <a:cubicBezTo>
                  <a:pt x="2528986" y="85080"/>
                  <a:pt x="2527994" y="90041"/>
                  <a:pt x="2527994" y="93761"/>
                </a:cubicBezTo>
                <a:cubicBezTo>
                  <a:pt x="2527994" y="98226"/>
                  <a:pt x="2528986" y="106660"/>
                  <a:pt x="2530971" y="119062"/>
                </a:cubicBezTo>
                <a:cubicBezTo>
                  <a:pt x="2528986" y="128984"/>
                  <a:pt x="2527994" y="135433"/>
                  <a:pt x="2527994" y="138410"/>
                </a:cubicBezTo>
                <a:cubicBezTo>
                  <a:pt x="2527994" y="142131"/>
                  <a:pt x="2528986" y="154533"/>
                  <a:pt x="2530971" y="175617"/>
                </a:cubicBezTo>
                <a:cubicBezTo>
                  <a:pt x="2530971" y="179090"/>
                  <a:pt x="2529979" y="189508"/>
                  <a:pt x="2527994" y="206871"/>
                </a:cubicBezTo>
                <a:cubicBezTo>
                  <a:pt x="2529979" y="210592"/>
                  <a:pt x="2530971" y="214561"/>
                  <a:pt x="2530971" y="218777"/>
                </a:cubicBezTo>
                <a:lnTo>
                  <a:pt x="2530971" y="229195"/>
                </a:lnTo>
                <a:cubicBezTo>
                  <a:pt x="2530971" y="231428"/>
                  <a:pt x="2530475" y="233412"/>
                  <a:pt x="2529483" y="235149"/>
                </a:cubicBezTo>
                <a:cubicBezTo>
                  <a:pt x="2530475" y="236885"/>
                  <a:pt x="2530971" y="239365"/>
                  <a:pt x="2530971" y="242590"/>
                </a:cubicBezTo>
                <a:cubicBezTo>
                  <a:pt x="2530971" y="246559"/>
                  <a:pt x="2529979" y="252512"/>
                  <a:pt x="2527994" y="260449"/>
                </a:cubicBezTo>
                <a:lnTo>
                  <a:pt x="2530971" y="285750"/>
                </a:lnTo>
                <a:cubicBezTo>
                  <a:pt x="2529979" y="296912"/>
                  <a:pt x="2529483" y="309811"/>
                  <a:pt x="2529483" y="324445"/>
                </a:cubicBezTo>
                <a:lnTo>
                  <a:pt x="2530971" y="331887"/>
                </a:lnTo>
                <a:cubicBezTo>
                  <a:pt x="2529979" y="333623"/>
                  <a:pt x="2529483" y="336104"/>
                  <a:pt x="2529483" y="339328"/>
                </a:cubicBezTo>
                <a:cubicBezTo>
                  <a:pt x="2529483" y="343793"/>
                  <a:pt x="2529979" y="346770"/>
                  <a:pt x="2530971" y="348258"/>
                </a:cubicBezTo>
                <a:lnTo>
                  <a:pt x="2527994" y="388441"/>
                </a:lnTo>
                <a:lnTo>
                  <a:pt x="2530971" y="397371"/>
                </a:lnTo>
                <a:cubicBezTo>
                  <a:pt x="2528986" y="421184"/>
                  <a:pt x="2527002" y="433090"/>
                  <a:pt x="2525018" y="433090"/>
                </a:cubicBezTo>
                <a:cubicBezTo>
                  <a:pt x="2524274" y="433090"/>
                  <a:pt x="2520305" y="432594"/>
                  <a:pt x="2513112" y="431602"/>
                </a:cubicBezTo>
                <a:cubicBezTo>
                  <a:pt x="2510135" y="431602"/>
                  <a:pt x="2494756" y="432594"/>
                  <a:pt x="2466975" y="434578"/>
                </a:cubicBezTo>
                <a:cubicBezTo>
                  <a:pt x="2458045" y="432594"/>
                  <a:pt x="2451596" y="431602"/>
                  <a:pt x="2447627" y="431602"/>
                </a:cubicBezTo>
                <a:cubicBezTo>
                  <a:pt x="2446635" y="431602"/>
                  <a:pt x="2442666" y="432594"/>
                  <a:pt x="2435721" y="434578"/>
                </a:cubicBezTo>
                <a:cubicBezTo>
                  <a:pt x="2425799" y="433834"/>
                  <a:pt x="2420838" y="428873"/>
                  <a:pt x="2420838" y="419695"/>
                </a:cubicBezTo>
                <a:cubicBezTo>
                  <a:pt x="2420838" y="413742"/>
                  <a:pt x="2420342" y="403324"/>
                  <a:pt x="2419350" y="388441"/>
                </a:cubicBezTo>
                <a:lnTo>
                  <a:pt x="2423815" y="375047"/>
                </a:lnTo>
                <a:cubicBezTo>
                  <a:pt x="2420838" y="366613"/>
                  <a:pt x="2419350" y="360660"/>
                  <a:pt x="2419350" y="357188"/>
                </a:cubicBezTo>
                <a:cubicBezTo>
                  <a:pt x="2419350" y="352971"/>
                  <a:pt x="2420342" y="348010"/>
                  <a:pt x="2422326" y="342305"/>
                </a:cubicBezTo>
                <a:cubicBezTo>
                  <a:pt x="2421334" y="333623"/>
                  <a:pt x="2420838" y="328166"/>
                  <a:pt x="2420838" y="325934"/>
                </a:cubicBezTo>
                <a:cubicBezTo>
                  <a:pt x="2420838" y="323205"/>
                  <a:pt x="2421334" y="313283"/>
                  <a:pt x="2422326" y="296168"/>
                </a:cubicBezTo>
                <a:cubicBezTo>
                  <a:pt x="2422326" y="294184"/>
                  <a:pt x="2421334" y="290711"/>
                  <a:pt x="2419350" y="285750"/>
                </a:cubicBezTo>
                <a:cubicBezTo>
                  <a:pt x="2421334" y="274340"/>
                  <a:pt x="2422326" y="263922"/>
                  <a:pt x="2422326" y="254496"/>
                </a:cubicBezTo>
                <a:lnTo>
                  <a:pt x="2420838" y="248543"/>
                </a:lnTo>
                <a:lnTo>
                  <a:pt x="2422326" y="245566"/>
                </a:lnTo>
                <a:cubicBezTo>
                  <a:pt x="2420342" y="226963"/>
                  <a:pt x="2419350" y="211088"/>
                  <a:pt x="2419350" y="197942"/>
                </a:cubicBezTo>
                <a:cubicBezTo>
                  <a:pt x="2420342" y="185539"/>
                  <a:pt x="2420838" y="179090"/>
                  <a:pt x="2420838" y="178594"/>
                </a:cubicBezTo>
                <a:cubicBezTo>
                  <a:pt x="2420838" y="177602"/>
                  <a:pt x="2420342" y="176113"/>
                  <a:pt x="2419350" y="174129"/>
                </a:cubicBezTo>
                <a:lnTo>
                  <a:pt x="2420838" y="159246"/>
                </a:lnTo>
                <a:cubicBezTo>
                  <a:pt x="2420838" y="153293"/>
                  <a:pt x="2420342" y="141386"/>
                  <a:pt x="2419350" y="123527"/>
                </a:cubicBezTo>
                <a:cubicBezTo>
                  <a:pt x="2421334" y="111125"/>
                  <a:pt x="2422326" y="103683"/>
                  <a:pt x="2422326" y="101203"/>
                </a:cubicBezTo>
                <a:lnTo>
                  <a:pt x="2419350" y="93761"/>
                </a:lnTo>
                <a:cubicBezTo>
                  <a:pt x="2420342" y="85328"/>
                  <a:pt x="2420838" y="78879"/>
                  <a:pt x="2420838" y="74414"/>
                </a:cubicBezTo>
                <a:lnTo>
                  <a:pt x="2419350" y="59531"/>
                </a:lnTo>
                <a:lnTo>
                  <a:pt x="2420838" y="53578"/>
                </a:lnTo>
                <a:cubicBezTo>
                  <a:pt x="2419846" y="45144"/>
                  <a:pt x="2419350" y="38199"/>
                  <a:pt x="2419350" y="32742"/>
                </a:cubicBezTo>
                <a:cubicBezTo>
                  <a:pt x="2420838" y="19843"/>
                  <a:pt x="2425303" y="13394"/>
                  <a:pt x="2432744" y="13394"/>
                </a:cubicBezTo>
                <a:close/>
                <a:moveTo>
                  <a:pt x="875109" y="11906"/>
                </a:moveTo>
                <a:lnTo>
                  <a:pt x="888504" y="11906"/>
                </a:lnTo>
                <a:cubicBezTo>
                  <a:pt x="894457" y="12402"/>
                  <a:pt x="897433" y="13890"/>
                  <a:pt x="897433" y="16371"/>
                </a:cubicBezTo>
                <a:lnTo>
                  <a:pt x="897433" y="22324"/>
                </a:lnTo>
                <a:cubicBezTo>
                  <a:pt x="897433" y="24556"/>
                  <a:pt x="896937" y="26541"/>
                  <a:pt x="895945" y="28277"/>
                </a:cubicBezTo>
                <a:cubicBezTo>
                  <a:pt x="898922" y="42416"/>
                  <a:pt x="900410" y="54322"/>
                  <a:pt x="900410" y="63996"/>
                </a:cubicBezTo>
                <a:lnTo>
                  <a:pt x="900410" y="68461"/>
                </a:lnTo>
                <a:cubicBezTo>
                  <a:pt x="900410" y="71189"/>
                  <a:pt x="899418" y="74166"/>
                  <a:pt x="897433" y="77390"/>
                </a:cubicBezTo>
                <a:cubicBezTo>
                  <a:pt x="898426" y="84088"/>
                  <a:pt x="898922" y="89545"/>
                  <a:pt x="898922" y="93761"/>
                </a:cubicBezTo>
                <a:cubicBezTo>
                  <a:pt x="898922" y="95250"/>
                  <a:pt x="897433" y="96738"/>
                  <a:pt x="894457" y="98226"/>
                </a:cubicBezTo>
                <a:lnTo>
                  <a:pt x="879574" y="96738"/>
                </a:lnTo>
                <a:cubicBezTo>
                  <a:pt x="873373" y="98722"/>
                  <a:pt x="868412" y="99714"/>
                  <a:pt x="864691" y="99714"/>
                </a:cubicBezTo>
                <a:cubicBezTo>
                  <a:pt x="846832" y="99714"/>
                  <a:pt x="837902" y="95746"/>
                  <a:pt x="837902" y="87808"/>
                </a:cubicBezTo>
                <a:cubicBezTo>
                  <a:pt x="836910" y="74662"/>
                  <a:pt x="836414" y="63748"/>
                  <a:pt x="836414" y="55066"/>
                </a:cubicBezTo>
                <a:lnTo>
                  <a:pt x="837902" y="52089"/>
                </a:lnTo>
                <a:cubicBezTo>
                  <a:pt x="836910" y="52089"/>
                  <a:pt x="835918" y="42664"/>
                  <a:pt x="834926" y="23812"/>
                </a:cubicBezTo>
                <a:cubicBezTo>
                  <a:pt x="834926" y="18355"/>
                  <a:pt x="837406" y="14882"/>
                  <a:pt x="842367" y="13394"/>
                </a:cubicBezTo>
                <a:cubicBezTo>
                  <a:pt x="849064" y="14386"/>
                  <a:pt x="854521" y="14882"/>
                  <a:pt x="858738" y="14882"/>
                </a:cubicBezTo>
                <a:lnTo>
                  <a:pt x="863203" y="14882"/>
                </a:lnTo>
                <a:cubicBezTo>
                  <a:pt x="864195" y="14882"/>
                  <a:pt x="868164" y="13890"/>
                  <a:pt x="875109" y="11906"/>
                </a:cubicBezTo>
                <a:close/>
                <a:moveTo>
                  <a:pt x="547390" y="11906"/>
                </a:moveTo>
                <a:lnTo>
                  <a:pt x="597991" y="13394"/>
                </a:lnTo>
                <a:cubicBezTo>
                  <a:pt x="602952" y="15379"/>
                  <a:pt x="605433" y="18355"/>
                  <a:pt x="605433" y="22324"/>
                </a:cubicBezTo>
                <a:cubicBezTo>
                  <a:pt x="603448" y="32990"/>
                  <a:pt x="602456" y="42416"/>
                  <a:pt x="602456" y="50601"/>
                </a:cubicBezTo>
                <a:cubicBezTo>
                  <a:pt x="604440" y="59779"/>
                  <a:pt x="605433" y="65236"/>
                  <a:pt x="605433" y="66972"/>
                </a:cubicBezTo>
                <a:cubicBezTo>
                  <a:pt x="605433" y="84088"/>
                  <a:pt x="604440" y="100955"/>
                  <a:pt x="602456" y="117574"/>
                </a:cubicBezTo>
                <a:cubicBezTo>
                  <a:pt x="603448" y="126255"/>
                  <a:pt x="603944" y="133697"/>
                  <a:pt x="603944" y="139898"/>
                </a:cubicBezTo>
                <a:lnTo>
                  <a:pt x="603944" y="160734"/>
                </a:lnTo>
                <a:cubicBezTo>
                  <a:pt x="603944" y="162966"/>
                  <a:pt x="603448" y="164951"/>
                  <a:pt x="602456" y="166688"/>
                </a:cubicBezTo>
                <a:cubicBezTo>
                  <a:pt x="603448" y="169664"/>
                  <a:pt x="604440" y="171152"/>
                  <a:pt x="605433" y="171152"/>
                </a:cubicBezTo>
                <a:cubicBezTo>
                  <a:pt x="604440" y="186035"/>
                  <a:pt x="603944" y="196949"/>
                  <a:pt x="603944" y="203895"/>
                </a:cubicBezTo>
                <a:lnTo>
                  <a:pt x="603944" y="209848"/>
                </a:lnTo>
                <a:cubicBezTo>
                  <a:pt x="603944" y="215553"/>
                  <a:pt x="604440" y="223490"/>
                  <a:pt x="605433" y="233660"/>
                </a:cubicBezTo>
                <a:cubicBezTo>
                  <a:pt x="604440" y="235645"/>
                  <a:pt x="603944" y="237133"/>
                  <a:pt x="603944" y="238125"/>
                </a:cubicBezTo>
                <a:cubicBezTo>
                  <a:pt x="604937" y="244574"/>
                  <a:pt x="605433" y="251024"/>
                  <a:pt x="605433" y="257473"/>
                </a:cubicBezTo>
                <a:cubicBezTo>
                  <a:pt x="605433" y="257969"/>
                  <a:pt x="604440" y="266899"/>
                  <a:pt x="602456" y="284262"/>
                </a:cubicBezTo>
                <a:cubicBezTo>
                  <a:pt x="604440" y="290463"/>
                  <a:pt x="605433" y="294432"/>
                  <a:pt x="605433" y="296168"/>
                </a:cubicBezTo>
                <a:cubicBezTo>
                  <a:pt x="605433" y="298152"/>
                  <a:pt x="604440" y="301625"/>
                  <a:pt x="602456" y="306586"/>
                </a:cubicBezTo>
                <a:cubicBezTo>
                  <a:pt x="603448" y="317500"/>
                  <a:pt x="603944" y="326926"/>
                  <a:pt x="603944" y="334863"/>
                </a:cubicBezTo>
                <a:lnTo>
                  <a:pt x="603944" y="345281"/>
                </a:lnTo>
                <a:cubicBezTo>
                  <a:pt x="603944" y="347514"/>
                  <a:pt x="604440" y="349498"/>
                  <a:pt x="605433" y="351234"/>
                </a:cubicBezTo>
                <a:cubicBezTo>
                  <a:pt x="603448" y="354459"/>
                  <a:pt x="602456" y="357436"/>
                  <a:pt x="602456" y="360164"/>
                </a:cubicBezTo>
                <a:cubicBezTo>
                  <a:pt x="602456" y="363141"/>
                  <a:pt x="603448" y="366613"/>
                  <a:pt x="605433" y="370582"/>
                </a:cubicBezTo>
                <a:lnTo>
                  <a:pt x="603944" y="385465"/>
                </a:lnTo>
                <a:cubicBezTo>
                  <a:pt x="604937" y="401588"/>
                  <a:pt x="605433" y="410518"/>
                  <a:pt x="605433" y="412254"/>
                </a:cubicBezTo>
                <a:lnTo>
                  <a:pt x="603944" y="415231"/>
                </a:lnTo>
                <a:cubicBezTo>
                  <a:pt x="604937" y="416967"/>
                  <a:pt x="605433" y="418951"/>
                  <a:pt x="605433" y="421184"/>
                </a:cubicBezTo>
                <a:cubicBezTo>
                  <a:pt x="605433" y="426393"/>
                  <a:pt x="603448" y="429865"/>
                  <a:pt x="599480" y="431602"/>
                </a:cubicBezTo>
                <a:lnTo>
                  <a:pt x="572690" y="431602"/>
                </a:lnTo>
                <a:cubicBezTo>
                  <a:pt x="543421" y="433586"/>
                  <a:pt x="527546" y="434578"/>
                  <a:pt x="525065" y="434578"/>
                </a:cubicBezTo>
                <a:lnTo>
                  <a:pt x="513159" y="434578"/>
                </a:lnTo>
                <a:cubicBezTo>
                  <a:pt x="501253" y="434578"/>
                  <a:pt x="495300" y="429617"/>
                  <a:pt x="495300" y="419695"/>
                </a:cubicBezTo>
                <a:cubicBezTo>
                  <a:pt x="496292" y="411014"/>
                  <a:pt x="496788" y="405557"/>
                  <a:pt x="496788" y="403324"/>
                </a:cubicBezTo>
                <a:cubicBezTo>
                  <a:pt x="496788" y="401340"/>
                  <a:pt x="495796" y="397867"/>
                  <a:pt x="493812" y="392906"/>
                </a:cubicBezTo>
                <a:cubicBezTo>
                  <a:pt x="494804" y="381992"/>
                  <a:pt x="495300" y="372567"/>
                  <a:pt x="495300" y="364629"/>
                </a:cubicBezTo>
                <a:lnTo>
                  <a:pt x="495300" y="361652"/>
                </a:lnTo>
                <a:cubicBezTo>
                  <a:pt x="495300" y="355203"/>
                  <a:pt x="494804" y="348754"/>
                  <a:pt x="493812" y="342305"/>
                </a:cubicBezTo>
                <a:lnTo>
                  <a:pt x="495300" y="333375"/>
                </a:lnTo>
                <a:lnTo>
                  <a:pt x="493812" y="325934"/>
                </a:lnTo>
                <a:cubicBezTo>
                  <a:pt x="495796" y="311547"/>
                  <a:pt x="496788" y="303113"/>
                  <a:pt x="496788" y="300633"/>
                </a:cubicBezTo>
                <a:cubicBezTo>
                  <a:pt x="496788" y="298897"/>
                  <a:pt x="495796" y="294928"/>
                  <a:pt x="493812" y="288727"/>
                </a:cubicBezTo>
                <a:cubicBezTo>
                  <a:pt x="493812" y="288231"/>
                  <a:pt x="494308" y="281781"/>
                  <a:pt x="495300" y="269379"/>
                </a:cubicBezTo>
                <a:cubicBezTo>
                  <a:pt x="495300" y="261690"/>
                  <a:pt x="494804" y="247799"/>
                  <a:pt x="493812" y="227707"/>
                </a:cubicBezTo>
                <a:cubicBezTo>
                  <a:pt x="495796" y="209104"/>
                  <a:pt x="496788" y="196701"/>
                  <a:pt x="496788" y="190500"/>
                </a:cubicBezTo>
                <a:lnTo>
                  <a:pt x="495300" y="166688"/>
                </a:lnTo>
                <a:lnTo>
                  <a:pt x="496788" y="159246"/>
                </a:lnTo>
                <a:lnTo>
                  <a:pt x="493812" y="148828"/>
                </a:lnTo>
                <a:lnTo>
                  <a:pt x="495300" y="141386"/>
                </a:lnTo>
                <a:lnTo>
                  <a:pt x="493812" y="127992"/>
                </a:lnTo>
                <a:cubicBezTo>
                  <a:pt x="494556" y="122039"/>
                  <a:pt x="495548" y="119062"/>
                  <a:pt x="496788" y="119062"/>
                </a:cubicBezTo>
                <a:lnTo>
                  <a:pt x="495300" y="116086"/>
                </a:lnTo>
                <a:lnTo>
                  <a:pt x="495300" y="113109"/>
                </a:lnTo>
                <a:cubicBezTo>
                  <a:pt x="495300" y="109884"/>
                  <a:pt x="495796" y="107404"/>
                  <a:pt x="496788" y="105668"/>
                </a:cubicBezTo>
                <a:cubicBezTo>
                  <a:pt x="495796" y="101699"/>
                  <a:pt x="495300" y="98226"/>
                  <a:pt x="495300" y="95250"/>
                </a:cubicBezTo>
                <a:cubicBezTo>
                  <a:pt x="495300" y="88800"/>
                  <a:pt x="495796" y="78879"/>
                  <a:pt x="496788" y="65484"/>
                </a:cubicBezTo>
                <a:cubicBezTo>
                  <a:pt x="496788" y="63500"/>
                  <a:pt x="495796" y="60027"/>
                  <a:pt x="493812" y="55066"/>
                </a:cubicBezTo>
                <a:cubicBezTo>
                  <a:pt x="495796" y="51097"/>
                  <a:pt x="496788" y="47625"/>
                  <a:pt x="496788" y="44648"/>
                </a:cubicBezTo>
                <a:cubicBezTo>
                  <a:pt x="495796" y="30757"/>
                  <a:pt x="494804" y="23316"/>
                  <a:pt x="493812" y="22324"/>
                </a:cubicBezTo>
                <a:cubicBezTo>
                  <a:pt x="493812" y="16371"/>
                  <a:pt x="497780" y="13394"/>
                  <a:pt x="505718" y="13394"/>
                </a:cubicBezTo>
                <a:cubicBezTo>
                  <a:pt x="524073" y="14386"/>
                  <a:pt x="535483" y="14882"/>
                  <a:pt x="539948" y="14882"/>
                </a:cubicBezTo>
                <a:cubicBezTo>
                  <a:pt x="543173" y="12898"/>
                  <a:pt x="545653" y="11906"/>
                  <a:pt x="547390" y="11906"/>
                </a:cubicBezTo>
                <a:close/>
                <a:moveTo>
                  <a:pt x="376237" y="11906"/>
                </a:moveTo>
                <a:cubicBezTo>
                  <a:pt x="383431" y="12898"/>
                  <a:pt x="387895" y="13890"/>
                  <a:pt x="389632" y="14882"/>
                </a:cubicBezTo>
                <a:lnTo>
                  <a:pt x="397073" y="13394"/>
                </a:lnTo>
                <a:cubicBezTo>
                  <a:pt x="399554" y="13394"/>
                  <a:pt x="403522" y="13890"/>
                  <a:pt x="408979" y="14882"/>
                </a:cubicBezTo>
                <a:cubicBezTo>
                  <a:pt x="414188" y="13890"/>
                  <a:pt x="419149" y="13394"/>
                  <a:pt x="423862" y="13394"/>
                </a:cubicBezTo>
                <a:cubicBezTo>
                  <a:pt x="424855" y="13394"/>
                  <a:pt x="425351" y="13890"/>
                  <a:pt x="425351" y="14882"/>
                </a:cubicBezTo>
                <a:lnTo>
                  <a:pt x="432792" y="13394"/>
                </a:lnTo>
                <a:lnTo>
                  <a:pt x="443210" y="13394"/>
                </a:lnTo>
                <a:cubicBezTo>
                  <a:pt x="454620" y="13394"/>
                  <a:pt x="461069" y="15875"/>
                  <a:pt x="462558" y="20836"/>
                </a:cubicBezTo>
                <a:lnTo>
                  <a:pt x="462558" y="23812"/>
                </a:lnTo>
                <a:cubicBezTo>
                  <a:pt x="462558" y="31502"/>
                  <a:pt x="462062" y="38447"/>
                  <a:pt x="461069" y="44648"/>
                </a:cubicBezTo>
                <a:cubicBezTo>
                  <a:pt x="462062" y="50105"/>
                  <a:pt x="462558" y="54570"/>
                  <a:pt x="462558" y="58043"/>
                </a:cubicBezTo>
                <a:lnTo>
                  <a:pt x="461069" y="65484"/>
                </a:lnTo>
                <a:cubicBezTo>
                  <a:pt x="463054" y="70445"/>
                  <a:pt x="464046" y="74414"/>
                  <a:pt x="464046" y="77390"/>
                </a:cubicBezTo>
                <a:cubicBezTo>
                  <a:pt x="462062" y="84336"/>
                  <a:pt x="461069" y="90289"/>
                  <a:pt x="461069" y="95250"/>
                </a:cubicBezTo>
                <a:cubicBezTo>
                  <a:pt x="461069" y="98474"/>
                  <a:pt x="462062" y="106412"/>
                  <a:pt x="464046" y="119062"/>
                </a:cubicBezTo>
                <a:cubicBezTo>
                  <a:pt x="462062" y="128488"/>
                  <a:pt x="461069" y="135929"/>
                  <a:pt x="461069" y="141386"/>
                </a:cubicBezTo>
                <a:cubicBezTo>
                  <a:pt x="461069" y="157261"/>
                  <a:pt x="465038" y="165199"/>
                  <a:pt x="472976" y="165199"/>
                </a:cubicBezTo>
                <a:cubicBezTo>
                  <a:pt x="480913" y="165199"/>
                  <a:pt x="484882" y="170160"/>
                  <a:pt x="484882" y="180082"/>
                </a:cubicBezTo>
                <a:cubicBezTo>
                  <a:pt x="484882" y="189260"/>
                  <a:pt x="485378" y="197693"/>
                  <a:pt x="486370" y="205383"/>
                </a:cubicBezTo>
                <a:cubicBezTo>
                  <a:pt x="485378" y="210592"/>
                  <a:pt x="484882" y="213568"/>
                  <a:pt x="484882" y="214313"/>
                </a:cubicBezTo>
                <a:lnTo>
                  <a:pt x="486370" y="224731"/>
                </a:lnTo>
                <a:cubicBezTo>
                  <a:pt x="485378" y="234156"/>
                  <a:pt x="484882" y="243582"/>
                  <a:pt x="484882" y="253008"/>
                </a:cubicBezTo>
                <a:lnTo>
                  <a:pt x="481905" y="254496"/>
                </a:lnTo>
                <a:lnTo>
                  <a:pt x="468511" y="254496"/>
                </a:lnTo>
                <a:cubicBezTo>
                  <a:pt x="467519" y="254496"/>
                  <a:pt x="465038" y="256977"/>
                  <a:pt x="461069" y="261938"/>
                </a:cubicBezTo>
                <a:lnTo>
                  <a:pt x="464046" y="285750"/>
                </a:lnTo>
                <a:cubicBezTo>
                  <a:pt x="463054" y="296912"/>
                  <a:pt x="462558" y="309811"/>
                  <a:pt x="462558" y="324445"/>
                </a:cubicBezTo>
                <a:lnTo>
                  <a:pt x="464046" y="331887"/>
                </a:lnTo>
                <a:cubicBezTo>
                  <a:pt x="463054" y="333623"/>
                  <a:pt x="462558" y="336104"/>
                  <a:pt x="462558" y="339328"/>
                </a:cubicBezTo>
                <a:cubicBezTo>
                  <a:pt x="462558" y="343793"/>
                  <a:pt x="463054" y="346770"/>
                  <a:pt x="464046" y="348258"/>
                </a:cubicBezTo>
                <a:lnTo>
                  <a:pt x="461069" y="385465"/>
                </a:lnTo>
                <a:cubicBezTo>
                  <a:pt x="462062" y="390674"/>
                  <a:pt x="462558" y="396627"/>
                  <a:pt x="462558" y="403324"/>
                </a:cubicBezTo>
                <a:lnTo>
                  <a:pt x="462558" y="404813"/>
                </a:lnTo>
                <a:cubicBezTo>
                  <a:pt x="462558" y="420688"/>
                  <a:pt x="461069" y="430113"/>
                  <a:pt x="458093" y="433090"/>
                </a:cubicBezTo>
                <a:cubicBezTo>
                  <a:pt x="457349" y="433090"/>
                  <a:pt x="453380" y="432594"/>
                  <a:pt x="446187" y="431602"/>
                </a:cubicBezTo>
                <a:cubicBezTo>
                  <a:pt x="443210" y="431602"/>
                  <a:pt x="427831" y="432594"/>
                  <a:pt x="400050" y="434578"/>
                </a:cubicBezTo>
                <a:cubicBezTo>
                  <a:pt x="391120" y="432594"/>
                  <a:pt x="384671" y="431602"/>
                  <a:pt x="380702" y="431602"/>
                </a:cubicBezTo>
                <a:cubicBezTo>
                  <a:pt x="379710" y="431602"/>
                  <a:pt x="375741" y="432594"/>
                  <a:pt x="368796" y="434578"/>
                </a:cubicBezTo>
                <a:cubicBezTo>
                  <a:pt x="358874" y="433834"/>
                  <a:pt x="353913" y="428873"/>
                  <a:pt x="353913" y="419695"/>
                </a:cubicBezTo>
                <a:cubicBezTo>
                  <a:pt x="353913" y="413742"/>
                  <a:pt x="353417" y="403324"/>
                  <a:pt x="352425" y="388441"/>
                </a:cubicBezTo>
                <a:lnTo>
                  <a:pt x="356890" y="375047"/>
                </a:lnTo>
                <a:cubicBezTo>
                  <a:pt x="353913" y="366613"/>
                  <a:pt x="352425" y="360660"/>
                  <a:pt x="352425" y="357188"/>
                </a:cubicBezTo>
                <a:cubicBezTo>
                  <a:pt x="352425" y="352971"/>
                  <a:pt x="353417" y="348010"/>
                  <a:pt x="355401" y="342305"/>
                </a:cubicBezTo>
                <a:cubicBezTo>
                  <a:pt x="354409" y="333623"/>
                  <a:pt x="353913" y="328166"/>
                  <a:pt x="353913" y="325934"/>
                </a:cubicBezTo>
                <a:cubicBezTo>
                  <a:pt x="353913" y="323205"/>
                  <a:pt x="354409" y="313283"/>
                  <a:pt x="355401" y="296168"/>
                </a:cubicBezTo>
                <a:cubicBezTo>
                  <a:pt x="355401" y="294184"/>
                  <a:pt x="354409" y="290711"/>
                  <a:pt x="352425" y="285750"/>
                </a:cubicBezTo>
                <a:cubicBezTo>
                  <a:pt x="354409" y="274340"/>
                  <a:pt x="355401" y="263922"/>
                  <a:pt x="355401" y="254496"/>
                </a:cubicBezTo>
                <a:lnTo>
                  <a:pt x="353913" y="248543"/>
                </a:lnTo>
                <a:lnTo>
                  <a:pt x="355401" y="245566"/>
                </a:lnTo>
                <a:cubicBezTo>
                  <a:pt x="353417" y="226963"/>
                  <a:pt x="352425" y="211088"/>
                  <a:pt x="352425" y="197942"/>
                </a:cubicBezTo>
                <a:cubicBezTo>
                  <a:pt x="353417" y="185539"/>
                  <a:pt x="353913" y="179090"/>
                  <a:pt x="353913" y="178594"/>
                </a:cubicBezTo>
                <a:cubicBezTo>
                  <a:pt x="353913" y="177602"/>
                  <a:pt x="353417" y="176113"/>
                  <a:pt x="352425" y="174129"/>
                </a:cubicBezTo>
                <a:lnTo>
                  <a:pt x="353913" y="159246"/>
                </a:lnTo>
                <a:cubicBezTo>
                  <a:pt x="353913" y="153293"/>
                  <a:pt x="353417" y="141386"/>
                  <a:pt x="352425" y="123527"/>
                </a:cubicBezTo>
                <a:cubicBezTo>
                  <a:pt x="354409" y="111125"/>
                  <a:pt x="355401" y="103683"/>
                  <a:pt x="355401" y="101203"/>
                </a:cubicBezTo>
                <a:lnTo>
                  <a:pt x="352425" y="93761"/>
                </a:lnTo>
                <a:cubicBezTo>
                  <a:pt x="353417" y="85328"/>
                  <a:pt x="353913" y="78879"/>
                  <a:pt x="353913" y="74414"/>
                </a:cubicBezTo>
                <a:lnTo>
                  <a:pt x="352425" y="59531"/>
                </a:lnTo>
                <a:lnTo>
                  <a:pt x="353913" y="53578"/>
                </a:lnTo>
                <a:cubicBezTo>
                  <a:pt x="352921" y="45144"/>
                  <a:pt x="352425" y="38199"/>
                  <a:pt x="352425" y="32742"/>
                </a:cubicBezTo>
                <a:cubicBezTo>
                  <a:pt x="353913" y="19843"/>
                  <a:pt x="358378" y="13394"/>
                  <a:pt x="365819" y="13394"/>
                </a:cubicBezTo>
                <a:close/>
                <a:moveTo>
                  <a:pt x="191988" y="11906"/>
                </a:moveTo>
                <a:cubicBezTo>
                  <a:pt x="224730" y="11906"/>
                  <a:pt x="241101" y="15379"/>
                  <a:pt x="241101" y="22324"/>
                </a:cubicBezTo>
                <a:cubicBezTo>
                  <a:pt x="241101" y="30757"/>
                  <a:pt x="240109" y="37703"/>
                  <a:pt x="238125" y="43160"/>
                </a:cubicBezTo>
                <a:cubicBezTo>
                  <a:pt x="239117" y="45144"/>
                  <a:pt x="239613" y="46632"/>
                  <a:pt x="239613" y="47625"/>
                </a:cubicBezTo>
                <a:cubicBezTo>
                  <a:pt x="239613" y="51097"/>
                  <a:pt x="239117" y="55562"/>
                  <a:pt x="238125" y="61019"/>
                </a:cubicBezTo>
                <a:cubicBezTo>
                  <a:pt x="240109" y="75902"/>
                  <a:pt x="241101" y="84832"/>
                  <a:pt x="241101" y="87808"/>
                </a:cubicBezTo>
                <a:cubicBezTo>
                  <a:pt x="241101" y="93761"/>
                  <a:pt x="231676" y="97730"/>
                  <a:pt x="212824" y="99714"/>
                </a:cubicBezTo>
                <a:cubicBezTo>
                  <a:pt x="193972" y="98226"/>
                  <a:pt x="184547" y="95250"/>
                  <a:pt x="184547" y="90785"/>
                </a:cubicBezTo>
                <a:cubicBezTo>
                  <a:pt x="184547" y="82847"/>
                  <a:pt x="183554" y="78879"/>
                  <a:pt x="181570" y="78879"/>
                </a:cubicBezTo>
                <a:cubicBezTo>
                  <a:pt x="183058" y="54074"/>
                  <a:pt x="184547" y="41672"/>
                  <a:pt x="186035" y="41672"/>
                </a:cubicBezTo>
                <a:lnTo>
                  <a:pt x="184547" y="38695"/>
                </a:lnTo>
                <a:lnTo>
                  <a:pt x="184547" y="25300"/>
                </a:lnTo>
                <a:cubicBezTo>
                  <a:pt x="184547" y="16371"/>
                  <a:pt x="187027" y="11906"/>
                  <a:pt x="191988" y="11906"/>
                </a:cubicBezTo>
                <a:close/>
                <a:moveTo>
                  <a:pt x="14883" y="11906"/>
                </a:moveTo>
                <a:lnTo>
                  <a:pt x="17859" y="11906"/>
                </a:lnTo>
                <a:cubicBezTo>
                  <a:pt x="25053" y="12898"/>
                  <a:pt x="29517" y="13890"/>
                  <a:pt x="31254" y="14882"/>
                </a:cubicBezTo>
                <a:lnTo>
                  <a:pt x="40183" y="13394"/>
                </a:lnTo>
                <a:cubicBezTo>
                  <a:pt x="51097" y="13890"/>
                  <a:pt x="56554" y="16867"/>
                  <a:pt x="56554" y="22324"/>
                </a:cubicBezTo>
                <a:cubicBezTo>
                  <a:pt x="55562" y="43408"/>
                  <a:pt x="55066" y="55810"/>
                  <a:pt x="55066" y="59531"/>
                </a:cubicBezTo>
                <a:cubicBezTo>
                  <a:pt x="56554" y="59531"/>
                  <a:pt x="58043" y="61515"/>
                  <a:pt x="59531" y="65484"/>
                </a:cubicBezTo>
                <a:cubicBezTo>
                  <a:pt x="59531" y="66476"/>
                  <a:pt x="59035" y="67964"/>
                  <a:pt x="58043" y="69949"/>
                </a:cubicBezTo>
                <a:lnTo>
                  <a:pt x="59531" y="78879"/>
                </a:lnTo>
                <a:cubicBezTo>
                  <a:pt x="59531" y="91777"/>
                  <a:pt x="53578" y="98226"/>
                  <a:pt x="41672" y="98226"/>
                </a:cubicBezTo>
                <a:lnTo>
                  <a:pt x="37207" y="98226"/>
                </a:lnTo>
                <a:cubicBezTo>
                  <a:pt x="36215" y="98226"/>
                  <a:pt x="35719" y="97730"/>
                  <a:pt x="35719" y="96738"/>
                </a:cubicBezTo>
                <a:cubicBezTo>
                  <a:pt x="31750" y="98722"/>
                  <a:pt x="28773" y="99714"/>
                  <a:pt x="26789" y="99714"/>
                </a:cubicBezTo>
                <a:cubicBezTo>
                  <a:pt x="26045" y="99714"/>
                  <a:pt x="23068" y="99218"/>
                  <a:pt x="17859" y="98226"/>
                </a:cubicBezTo>
                <a:lnTo>
                  <a:pt x="10418" y="99714"/>
                </a:lnTo>
                <a:cubicBezTo>
                  <a:pt x="4465" y="99714"/>
                  <a:pt x="1488" y="96242"/>
                  <a:pt x="1488" y="89297"/>
                </a:cubicBezTo>
                <a:lnTo>
                  <a:pt x="1488" y="86320"/>
                </a:lnTo>
                <a:cubicBezTo>
                  <a:pt x="1488" y="77390"/>
                  <a:pt x="992" y="67468"/>
                  <a:pt x="0" y="56554"/>
                </a:cubicBezTo>
                <a:lnTo>
                  <a:pt x="1488" y="50601"/>
                </a:lnTo>
                <a:cubicBezTo>
                  <a:pt x="496" y="46632"/>
                  <a:pt x="0" y="43160"/>
                  <a:pt x="0" y="40183"/>
                </a:cubicBezTo>
                <a:cubicBezTo>
                  <a:pt x="0" y="21332"/>
                  <a:pt x="4961" y="11906"/>
                  <a:pt x="14883" y="11906"/>
                </a:cubicBezTo>
                <a:close/>
                <a:moveTo>
                  <a:pt x="4156472" y="0"/>
                </a:moveTo>
                <a:cubicBezTo>
                  <a:pt x="4183757" y="0"/>
                  <a:pt x="4211538" y="10418"/>
                  <a:pt x="4239816" y="31254"/>
                </a:cubicBezTo>
                <a:cubicBezTo>
                  <a:pt x="4245769" y="34974"/>
                  <a:pt x="4253210" y="50849"/>
                  <a:pt x="4262140" y="78879"/>
                </a:cubicBezTo>
                <a:cubicBezTo>
                  <a:pt x="4260156" y="83839"/>
                  <a:pt x="4259164" y="87808"/>
                  <a:pt x="4259164" y="90785"/>
                </a:cubicBezTo>
                <a:cubicBezTo>
                  <a:pt x="4261148" y="96738"/>
                  <a:pt x="4262636" y="106660"/>
                  <a:pt x="4263628" y="120550"/>
                </a:cubicBezTo>
                <a:cubicBezTo>
                  <a:pt x="4261644" y="129480"/>
                  <a:pt x="4257179" y="133945"/>
                  <a:pt x="4250234" y="133945"/>
                </a:cubicBezTo>
                <a:lnTo>
                  <a:pt x="4238328" y="133945"/>
                </a:lnTo>
                <a:cubicBezTo>
                  <a:pt x="4230390" y="133945"/>
                  <a:pt x="4223940" y="133449"/>
                  <a:pt x="4218980" y="132457"/>
                </a:cubicBezTo>
                <a:cubicBezTo>
                  <a:pt x="4212778" y="133449"/>
                  <a:pt x="4205834" y="133945"/>
                  <a:pt x="4198144" y="133945"/>
                </a:cubicBezTo>
                <a:lnTo>
                  <a:pt x="4192190" y="133945"/>
                </a:lnTo>
                <a:cubicBezTo>
                  <a:pt x="4188718" y="133945"/>
                  <a:pt x="4184253" y="133449"/>
                  <a:pt x="4178796" y="132457"/>
                </a:cubicBezTo>
                <a:cubicBezTo>
                  <a:pt x="4177060" y="133449"/>
                  <a:pt x="4175076" y="133945"/>
                  <a:pt x="4172843" y="133945"/>
                </a:cubicBezTo>
                <a:cubicBezTo>
                  <a:pt x="4163913" y="133945"/>
                  <a:pt x="4159448" y="129976"/>
                  <a:pt x="4159448" y="122039"/>
                </a:cubicBezTo>
                <a:cubicBezTo>
                  <a:pt x="4159448" y="117078"/>
                  <a:pt x="4160441" y="114597"/>
                  <a:pt x="4162425" y="114597"/>
                </a:cubicBezTo>
                <a:cubicBezTo>
                  <a:pt x="4162425" y="103931"/>
                  <a:pt x="4159448" y="87560"/>
                  <a:pt x="4153495" y="65484"/>
                </a:cubicBezTo>
                <a:cubicBezTo>
                  <a:pt x="4153495" y="55810"/>
                  <a:pt x="4153000" y="50849"/>
                  <a:pt x="4152007" y="50601"/>
                </a:cubicBezTo>
                <a:lnTo>
                  <a:pt x="4153495" y="47625"/>
                </a:lnTo>
                <a:cubicBezTo>
                  <a:pt x="4152503" y="31006"/>
                  <a:pt x="4152007" y="18107"/>
                  <a:pt x="4152007" y="8929"/>
                </a:cubicBezTo>
                <a:lnTo>
                  <a:pt x="4152007" y="4464"/>
                </a:lnTo>
                <a:cubicBezTo>
                  <a:pt x="4152007" y="2976"/>
                  <a:pt x="4153495" y="1488"/>
                  <a:pt x="4156472" y="0"/>
                </a:cubicBezTo>
                <a:close/>
                <a:moveTo>
                  <a:pt x="4129683" y="0"/>
                </a:moveTo>
                <a:lnTo>
                  <a:pt x="4137124" y="0"/>
                </a:lnTo>
                <a:cubicBezTo>
                  <a:pt x="4140101" y="744"/>
                  <a:pt x="4142582" y="4216"/>
                  <a:pt x="4144566" y="10418"/>
                </a:cubicBezTo>
                <a:cubicBezTo>
                  <a:pt x="4142582" y="14882"/>
                  <a:pt x="4141589" y="19347"/>
                  <a:pt x="4141589" y="23812"/>
                </a:cubicBezTo>
                <a:cubicBezTo>
                  <a:pt x="4141589" y="26045"/>
                  <a:pt x="4142085" y="28029"/>
                  <a:pt x="4143077" y="29765"/>
                </a:cubicBezTo>
                <a:cubicBezTo>
                  <a:pt x="4142085" y="35222"/>
                  <a:pt x="4141589" y="39687"/>
                  <a:pt x="4141589" y="43160"/>
                </a:cubicBezTo>
                <a:lnTo>
                  <a:pt x="4141589" y="47625"/>
                </a:lnTo>
                <a:cubicBezTo>
                  <a:pt x="4141589" y="50105"/>
                  <a:pt x="4142582" y="54570"/>
                  <a:pt x="4144566" y="61019"/>
                </a:cubicBezTo>
                <a:cubicBezTo>
                  <a:pt x="4143326" y="65980"/>
                  <a:pt x="4137372" y="72429"/>
                  <a:pt x="4126706" y="80367"/>
                </a:cubicBezTo>
                <a:cubicBezTo>
                  <a:pt x="4125714" y="82103"/>
                  <a:pt x="4124722" y="87064"/>
                  <a:pt x="4123730" y="95250"/>
                </a:cubicBezTo>
                <a:cubicBezTo>
                  <a:pt x="4123730" y="128984"/>
                  <a:pt x="4129187" y="145851"/>
                  <a:pt x="4140101" y="145851"/>
                </a:cubicBezTo>
                <a:cubicBezTo>
                  <a:pt x="4140101" y="147091"/>
                  <a:pt x="4145558" y="150068"/>
                  <a:pt x="4156472" y="154781"/>
                </a:cubicBezTo>
                <a:cubicBezTo>
                  <a:pt x="4156472" y="158502"/>
                  <a:pt x="4162921" y="162470"/>
                  <a:pt x="4175820" y="166688"/>
                </a:cubicBezTo>
                <a:cubicBezTo>
                  <a:pt x="4212282" y="191740"/>
                  <a:pt x="4236095" y="210592"/>
                  <a:pt x="4247257" y="223242"/>
                </a:cubicBezTo>
                <a:cubicBezTo>
                  <a:pt x="4260156" y="244326"/>
                  <a:pt x="4266604" y="258217"/>
                  <a:pt x="4266604" y="264914"/>
                </a:cubicBezTo>
                <a:lnTo>
                  <a:pt x="4265116" y="270867"/>
                </a:lnTo>
                <a:cubicBezTo>
                  <a:pt x="4265116" y="272852"/>
                  <a:pt x="4266604" y="279301"/>
                  <a:pt x="4269581" y="290215"/>
                </a:cubicBezTo>
                <a:cubicBezTo>
                  <a:pt x="4269581" y="299641"/>
                  <a:pt x="4270077" y="311051"/>
                  <a:pt x="4271070" y="324445"/>
                </a:cubicBezTo>
                <a:cubicBezTo>
                  <a:pt x="4270077" y="341809"/>
                  <a:pt x="4268589" y="351731"/>
                  <a:pt x="4266604" y="354211"/>
                </a:cubicBezTo>
                <a:lnTo>
                  <a:pt x="4268093" y="364629"/>
                </a:lnTo>
                <a:cubicBezTo>
                  <a:pt x="4267100" y="376039"/>
                  <a:pt x="4258668" y="390426"/>
                  <a:pt x="4242792" y="407789"/>
                </a:cubicBezTo>
                <a:cubicBezTo>
                  <a:pt x="4213026" y="425649"/>
                  <a:pt x="4193183" y="434578"/>
                  <a:pt x="4183261" y="434578"/>
                </a:cubicBezTo>
                <a:lnTo>
                  <a:pt x="4169866" y="433090"/>
                </a:lnTo>
                <a:cubicBezTo>
                  <a:pt x="4163169" y="434082"/>
                  <a:pt x="4157712" y="434578"/>
                  <a:pt x="4153495" y="434578"/>
                </a:cubicBezTo>
                <a:lnTo>
                  <a:pt x="4152007" y="431602"/>
                </a:lnTo>
                <a:cubicBezTo>
                  <a:pt x="4152007" y="430361"/>
                  <a:pt x="4152503" y="425401"/>
                  <a:pt x="4153495" y="416719"/>
                </a:cubicBezTo>
                <a:cubicBezTo>
                  <a:pt x="4151511" y="413494"/>
                  <a:pt x="4150519" y="410518"/>
                  <a:pt x="4150519" y="407789"/>
                </a:cubicBezTo>
                <a:lnTo>
                  <a:pt x="4150519" y="394395"/>
                </a:lnTo>
                <a:cubicBezTo>
                  <a:pt x="4150519" y="390922"/>
                  <a:pt x="4150023" y="386457"/>
                  <a:pt x="4149030" y="381000"/>
                </a:cubicBezTo>
                <a:cubicBezTo>
                  <a:pt x="4151511" y="368846"/>
                  <a:pt x="4156968" y="357932"/>
                  <a:pt x="4165402" y="348258"/>
                </a:cubicBezTo>
                <a:cubicBezTo>
                  <a:pt x="4165402" y="338832"/>
                  <a:pt x="4165898" y="332383"/>
                  <a:pt x="4166890" y="328910"/>
                </a:cubicBezTo>
                <a:cubicBezTo>
                  <a:pt x="4165898" y="324942"/>
                  <a:pt x="4165402" y="320973"/>
                  <a:pt x="4165402" y="317004"/>
                </a:cubicBezTo>
                <a:lnTo>
                  <a:pt x="4165402" y="315516"/>
                </a:lnTo>
                <a:cubicBezTo>
                  <a:pt x="4165402" y="314524"/>
                  <a:pt x="4165898" y="314027"/>
                  <a:pt x="4166890" y="314027"/>
                </a:cubicBezTo>
                <a:lnTo>
                  <a:pt x="4165402" y="311051"/>
                </a:lnTo>
                <a:lnTo>
                  <a:pt x="4165402" y="299145"/>
                </a:lnTo>
                <a:cubicBezTo>
                  <a:pt x="4165402" y="290215"/>
                  <a:pt x="4155976" y="279301"/>
                  <a:pt x="4137124" y="266402"/>
                </a:cubicBezTo>
                <a:cubicBezTo>
                  <a:pt x="4135388" y="266402"/>
                  <a:pt x="4131419" y="262930"/>
                  <a:pt x="4125218" y="255984"/>
                </a:cubicBezTo>
                <a:cubicBezTo>
                  <a:pt x="4089499" y="234652"/>
                  <a:pt x="4063702" y="216297"/>
                  <a:pt x="4047827" y="200918"/>
                </a:cubicBezTo>
                <a:cubicBezTo>
                  <a:pt x="4032944" y="184547"/>
                  <a:pt x="4025503" y="165695"/>
                  <a:pt x="4025503" y="144363"/>
                </a:cubicBezTo>
                <a:cubicBezTo>
                  <a:pt x="4023766" y="144363"/>
                  <a:pt x="4021782" y="136425"/>
                  <a:pt x="4019550" y="120550"/>
                </a:cubicBezTo>
                <a:lnTo>
                  <a:pt x="4024015" y="98226"/>
                </a:lnTo>
                <a:cubicBezTo>
                  <a:pt x="4024015" y="97234"/>
                  <a:pt x="4023519" y="93265"/>
                  <a:pt x="4022526" y="86320"/>
                </a:cubicBezTo>
                <a:cubicBezTo>
                  <a:pt x="4022526" y="66228"/>
                  <a:pt x="4030464" y="47873"/>
                  <a:pt x="4046339" y="31254"/>
                </a:cubicBezTo>
                <a:cubicBezTo>
                  <a:pt x="4055020" y="18355"/>
                  <a:pt x="4064447" y="11906"/>
                  <a:pt x="4074616" y="11906"/>
                </a:cubicBezTo>
                <a:cubicBezTo>
                  <a:pt x="4089003" y="3968"/>
                  <a:pt x="4107358" y="0"/>
                  <a:pt x="4129683" y="0"/>
                </a:cubicBezTo>
                <a:close/>
                <a:moveTo>
                  <a:pt x="1727597" y="0"/>
                </a:moveTo>
                <a:cubicBezTo>
                  <a:pt x="1754882" y="0"/>
                  <a:pt x="1782663" y="10418"/>
                  <a:pt x="1810941" y="31254"/>
                </a:cubicBezTo>
                <a:cubicBezTo>
                  <a:pt x="1816894" y="34974"/>
                  <a:pt x="1824335" y="50849"/>
                  <a:pt x="1833265" y="78879"/>
                </a:cubicBezTo>
                <a:cubicBezTo>
                  <a:pt x="1831280" y="83839"/>
                  <a:pt x="1830288" y="87808"/>
                  <a:pt x="1830288" y="90785"/>
                </a:cubicBezTo>
                <a:cubicBezTo>
                  <a:pt x="1832273" y="96738"/>
                  <a:pt x="1833761" y="106660"/>
                  <a:pt x="1834753" y="120550"/>
                </a:cubicBezTo>
                <a:cubicBezTo>
                  <a:pt x="1832769" y="129480"/>
                  <a:pt x="1828304" y="133945"/>
                  <a:pt x="1821359" y="133945"/>
                </a:cubicBezTo>
                <a:lnTo>
                  <a:pt x="1809452" y="133945"/>
                </a:lnTo>
                <a:cubicBezTo>
                  <a:pt x="1801515" y="133945"/>
                  <a:pt x="1795066" y="133449"/>
                  <a:pt x="1790105" y="132457"/>
                </a:cubicBezTo>
                <a:cubicBezTo>
                  <a:pt x="1783904" y="133449"/>
                  <a:pt x="1776958" y="133945"/>
                  <a:pt x="1769269" y="133945"/>
                </a:cubicBezTo>
                <a:lnTo>
                  <a:pt x="1763316" y="133945"/>
                </a:lnTo>
                <a:cubicBezTo>
                  <a:pt x="1759843" y="133945"/>
                  <a:pt x="1755378" y="133449"/>
                  <a:pt x="1749921" y="132457"/>
                </a:cubicBezTo>
                <a:cubicBezTo>
                  <a:pt x="1748185" y="133449"/>
                  <a:pt x="1746200" y="133945"/>
                  <a:pt x="1743968" y="133945"/>
                </a:cubicBezTo>
                <a:cubicBezTo>
                  <a:pt x="1735038" y="133945"/>
                  <a:pt x="1730574" y="129976"/>
                  <a:pt x="1730574" y="122039"/>
                </a:cubicBezTo>
                <a:cubicBezTo>
                  <a:pt x="1730574" y="117078"/>
                  <a:pt x="1731566" y="114597"/>
                  <a:pt x="1733550" y="114597"/>
                </a:cubicBezTo>
                <a:cubicBezTo>
                  <a:pt x="1733550" y="103931"/>
                  <a:pt x="1730574" y="87560"/>
                  <a:pt x="1724620" y="65484"/>
                </a:cubicBezTo>
                <a:cubicBezTo>
                  <a:pt x="1724620" y="55810"/>
                  <a:pt x="1724124" y="50849"/>
                  <a:pt x="1723132" y="50601"/>
                </a:cubicBezTo>
                <a:lnTo>
                  <a:pt x="1724620" y="47625"/>
                </a:lnTo>
                <a:cubicBezTo>
                  <a:pt x="1723628" y="31006"/>
                  <a:pt x="1723132" y="18107"/>
                  <a:pt x="1723132" y="8929"/>
                </a:cubicBezTo>
                <a:lnTo>
                  <a:pt x="1723132" y="4464"/>
                </a:lnTo>
                <a:cubicBezTo>
                  <a:pt x="1723132" y="2976"/>
                  <a:pt x="1724620" y="1488"/>
                  <a:pt x="1727597" y="0"/>
                </a:cubicBezTo>
                <a:close/>
                <a:moveTo>
                  <a:pt x="1700808" y="0"/>
                </a:moveTo>
                <a:lnTo>
                  <a:pt x="1708249" y="0"/>
                </a:lnTo>
                <a:cubicBezTo>
                  <a:pt x="1711226" y="744"/>
                  <a:pt x="1713706" y="4216"/>
                  <a:pt x="1715691" y="10418"/>
                </a:cubicBezTo>
                <a:cubicBezTo>
                  <a:pt x="1713706" y="14882"/>
                  <a:pt x="1712714" y="19347"/>
                  <a:pt x="1712714" y="23812"/>
                </a:cubicBezTo>
                <a:cubicBezTo>
                  <a:pt x="1712714" y="26045"/>
                  <a:pt x="1713210" y="28029"/>
                  <a:pt x="1714202" y="29765"/>
                </a:cubicBezTo>
                <a:cubicBezTo>
                  <a:pt x="1713210" y="35222"/>
                  <a:pt x="1712714" y="39687"/>
                  <a:pt x="1712714" y="43160"/>
                </a:cubicBezTo>
                <a:lnTo>
                  <a:pt x="1712714" y="47625"/>
                </a:lnTo>
                <a:cubicBezTo>
                  <a:pt x="1712714" y="50105"/>
                  <a:pt x="1713706" y="54570"/>
                  <a:pt x="1715691" y="61019"/>
                </a:cubicBezTo>
                <a:cubicBezTo>
                  <a:pt x="1714450" y="65980"/>
                  <a:pt x="1708497" y="72429"/>
                  <a:pt x="1697831" y="80367"/>
                </a:cubicBezTo>
                <a:cubicBezTo>
                  <a:pt x="1696839" y="82103"/>
                  <a:pt x="1695847" y="87064"/>
                  <a:pt x="1694855" y="95250"/>
                </a:cubicBezTo>
                <a:cubicBezTo>
                  <a:pt x="1694855" y="128984"/>
                  <a:pt x="1700312" y="145851"/>
                  <a:pt x="1711226" y="145851"/>
                </a:cubicBezTo>
                <a:cubicBezTo>
                  <a:pt x="1711226" y="147091"/>
                  <a:pt x="1716683" y="150068"/>
                  <a:pt x="1727597" y="154781"/>
                </a:cubicBezTo>
                <a:cubicBezTo>
                  <a:pt x="1727597" y="158502"/>
                  <a:pt x="1734046" y="162470"/>
                  <a:pt x="1746944" y="166688"/>
                </a:cubicBezTo>
                <a:cubicBezTo>
                  <a:pt x="1783407" y="191740"/>
                  <a:pt x="1807220" y="210592"/>
                  <a:pt x="1818382" y="223242"/>
                </a:cubicBezTo>
                <a:cubicBezTo>
                  <a:pt x="1831280" y="244326"/>
                  <a:pt x="1837730" y="258217"/>
                  <a:pt x="1837730" y="264914"/>
                </a:cubicBezTo>
                <a:lnTo>
                  <a:pt x="1836241" y="270867"/>
                </a:lnTo>
                <a:cubicBezTo>
                  <a:pt x="1836241" y="272852"/>
                  <a:pt x="1837730" y="279301"/>
                  <a:pt x="1840706" y="290215"/>
                </a:cubicBezTo>
                <a:cubicBezTo>
                  <a:pt x="1840706" y="299641"/>
                  <a:pt x="1841202" y="311051"/>
                  <a:pt x="1842194" y="324445"/>
                </a:cubicBezTo>
                <a:cubicBezTo>
                  <a:pt x="1841202" y="341809"/>
                  <a:pt x="1839714" y="351731"/>
                  <a:pt x="1837730" y="354211"/>
                </a:cubicBezTo>
                <a:lnTo>
                  <a:pt x="1839218" y="364629"/>
                </a:lnTo>
                <a:cubicBezTo>
                  <a:pt x="1838226" y="376039"/>
                  <a:pt x="1829792" y="390426"/>
                  <a:pt x="1813917" y="407789"/>
                </a:cubicBezTo>
                <a:cubicBezTo>
                  <a:pt x="1784152" y="425649"/>
                  <a:pt x="1764308" y="434578"/>
                  <a:pt x="1754386" y="434578"/>
                </a:cubicBezTo>
                <a:lnTo>
                  <a:pt x="1740991" y="433090"/>
                </a:lnTo>
                <a:cubicBezTo>
                  <a:pt x="1734294" y="434082"/>
                  <a:pt x="1728837" y="434578"/>
                  <a:pt x="1724620" y="434578"/>
                </a:cubicBezTo>
                <a:lnTo>
                  <a:pt x="1723132" y="431602"/>
                </a:lnTo>
                <a:cubicBezTo>
                  <a:pt x="1723132" y="430361"/>
                  <a:pt x="1723628" y="425401"/>
                  <a:pt x="1724620" y="416719"/>
                </a:cubicBezTo>
                <a:cubicBezTo>
                  <a:pt x="1722636" y="413494"/>
                  <a:pt x="1721644" y="410518"/>
                  <a:pt x="1721644" y="407789"/>
                </a:cubicBezTo>
                <a:lnTo>
                  <a:pt x="1721644" y="394395"/>
                </a:lnTo>
                <a:cubicBezTo>
                  <a:pt x="1721644" y="390922"/>
                  <a:pt x="1721148" y="386457"/>
                  <a:pt x="1720156" y="381000"/>
                </a:cubicBezTo>
                <a:cubicBezTo>
                  <a:pt x="1722636" y="368846"/>
                  <a:pt x="1728093" y="357932"/>
                  <a:pt x="1736526" y="348258"/>
                </a:cubicBezTo>
                <a:cubicBezTo>
                  <a:pt x="1736526" y="338832"/>
                  <a:pt x="1737023" y="332383"/>
                  <a:pt x="1738015" y="328910"/>
                </a:cubicBezTo>
                <a:cubicBezTo>
                  <a:pt x="1737023" y="324942"/>
                  <a:pt x="1736526" y="320973"/>
                  <a:pt x="1736526" y="317004"/>
                </a:cubicBezTo>
                <a:lnTo>
                  <a:pt x="1736526" y="315516"/>
                </a:lnTo>
                <a:cubicBezTo>
                  <a:pt x="1736526" y="314524"/>
                  <a:pt x="1737023" y="314027"/>
                  <a:pt x="1738015" y="314027"/>
                </a:cubicBezTo>
                <a:lnTo>
                  <a:pt x="1736526" y="311051"/>
                </a:lnTo>
                <a:lnTo>
                  <a:pt x="1736526" y="299145"/>
                </a:lnTo>
                <a:cubicBezTo>
                  <a:pt x="1736526" y="290215"/>
                  <a:pt x="1727101" y="279301"/>
                  <a:pt x="1708249" y="266402"/>
                </a:cubicBezTo>
                <a:cubicBezTo>
                  <a:pt x="1706513" y="266402"/>
                  <a:pt x="1702544" y="262930"/>
                  <a:pt x="1696343" y="255984"/>
                </a:cubicBezTo>
                <a:cubicBezTo>
                  <a:pt x="1660624" y="234652"/>
                  <a:pt x="1634828" y="216297"/>
                  <a:pt x="1618953" y="200918"/>
                </a:cubicBezTo>
                <a:cubicBezTo>
                  <a:pt x="1604070" y="184547"/>
                  <a:pt x="1596628" y="165695"/>
                  <a:pt x="1596628" y="144363"/>
                </a:cubicBezTo>
                <a:cubicBezTo>
                  <a:pt x="1594892" y="144363"/>
                  <a:pt x="1592908" y="136425"/>
                  <a:pt x="1590675" y="120550"/>
                </a:cubicBezTo>
                <a:lnTo>
                  <a:pt x="1595140" y="98226"/>
                </a:lnTo>
                <a:cubicBezTo>
                  <a:pt x="1595140" y="97234"/>
                  <a:pt x="1594644" y="93265"/>
                  <a:pt x="1593652" y="86320"/>
                </a:cubicBezTo>
                <a:cubicBezTo>
                  <a:pt x="1593652" y="66228"/>
                  <a:pt x="1601589" y="47873"/>
                  <a:pt x="1617464" y="31254"/>
                </a:cubicBezTo>
                <a:cubicBezTo>
                  <a:pt x="1626146" y="18355"/>
                  <a:pt x="1635572" y="11906"/>
                  <a:pt x="1645742" y="11906"/>
                </a:cubicBezTo>
                <a:cubicBezTo>
                  <a:pt x="1660128" y="3968"/>
                  <a:pt x="1678484" y="0"/>
                  <a:pt x="1700808" y="0"/>
                </a:cubicBezTo>
                <a:close/>
                <a:moveTo>
                  <a:pt x="1146572" y="0"/>
                </a:moveTo>
                <a:cubicBezTo>
                  <a:pt x="1173857" y="0"/>
                  <a:pt x="1201638" y="10418"/>
                  <a:pt x="1229915" y="31254"/>
                </a:cubicBezTo>
                <a:cubicBezTo>
                  <a:pt x="1235869" y="34974"/>
                  <a:pt x="1243310" y="50849"/>
                  <a:pt x="1252240" y="78879"/>
                </a:cubicBezTo>
                <a:cubicBezTo>
                  <a:pt x="1250255" y="83839"/>
                  <a:pt x="1249263" y="87808"/>
                  <a:pt x="1249263" y="90785"/>
                </a:cubicBezTo>
                <a:cubicBezTo>
                  <a:pt x="1251247" y="96738"/>
                  <a:pt x="1252736" y="106660"/>
                  <a:pt x="1253728" y="120550"/>
                </a:cubicBezTo>
                <a:cubicBezTo>
                  <a:pt x="1251743" y="129480"/>
                  <a:pt x="1247279" y="133945"/>
                  <a:pt x="1240333" y="133945"/>
                </a:cubicBezTo>
                <a:lnTo>
                  <a:pt x="1228427" y="133945"/>
                </a:lnTo>
                <a:cubicBezTo>
                  <a:pt x="1220490" y="133945"/>
                  <a:pt x="1214040" y="133449"/>
                  <a:pt x="1209080" y="132457"/>
                </a:cubicBezTo>
                <a:cubicBezTo>
                  <a:pt x="1202878" y="133449"/>
                  <a:pt x="1195933" y="133945"/>
                  <a:pt x="1188244" y="133945"/>
                </a:cubicBezTo>
                <a:lnTo>
                  <a:pt x="1182290" y="133945"/>
                </a:lnTo>
                <a:cubicBezTo>
                  <a:pt x="1178818" y="133945"/>
                  <a:pt x="1174353" y="133449"/>
                  <a:pt x="1168896" y="132457"/>
                </a:cubicBezTo>
                <a:cubicBezTo>
                  <a:pt x="1167160" y="133449"/>
                  <a:pt x="1165175" y="133945"/>
                  <a:pt x="1162943" y="133945"/>
                </a:cubicBezTo>
                <a:cubicBezTo>
                  <a:pt x="1154013" y="133945"/>
                  <a:pt x="1149548" y="129976"/>
                  <a:pt x="1149548" y="122039"/>
                </a:cubicBezTo>
                <a:cubicBezTo>
                  <a:pt x="1149548" y="117078"/>
                  <a:pt x="1150540" y="114597"/>
                  <a:pt x="1152525" y="114597"/>
                </a:cubicBezTo>
                <a:cubicBezTo>
                  <a:pt x="1152525" y="103931"/>
                  <a:pt x="1149548" y="87560"/>
                  <a:pt x="1143595" y="65484"/>
                </a:cubicBezTo>
                <a:cubicBezTo>
                  <a:pt x="1143595" y="55810"/>
                  <a:pt x="1143099" y="50849"/>
                  <a:pt x="1142107" y="50601"/>
                </a:cubicBezTo>
                <a:lnTo>
                  <a:pt x="1143595" y="47625"/>
                </a:lnTo>
                <a:cubicBezTo>
                  <a:pt x="1142603" y="31006"/>
                  <a:pt x="1142107" y="18107"/>
                  <a:pt x="1142107" y="8929"/>
                </a:cubicBezTo>
                <a:lnTo>
                  <a:pt x="1142107" y="4464"/>
                </a:lnTo>
                <a:cubicBezTo>
                  <a:pt x="1142107" y="2976"/>
                  <a:pt x="1143595" y="1488"/>
                  <a:pt x="1146572" y="0"/>
                </a:cubicBezTo>
                <a:close/>
                <a:moveTo>
                  <a:pt x="1119783" y="0"/>
                </a:moveTo>
                <a:lnTo>
                  <a:pt x="1127224" y="0"/>
                </a:lnTo>
                <a:cubicBezTo>
                  <a:pt x="1130201" y="744"/>
                  <a:pt x="1132681" y="4216"/>
                  <a:pt x="1134665" y="10418"/>
                </a:cubicBezTo>
                <a:cubicBezTo>
                  <a:pt x="1132681" y="14882"/>
                  <a:pt x="1131689" y="19347"/>
                  <a:pt x="1131689" y="23812"/>
                </a:cubicBezTo>
                <a:cubicBezTo>
                  <a:pt x="1131689" y="26045"/>
                  <a:pt x="1132185" y="28029"/>
                  <a:pt x="1133177" y="29765"/>
                </a:cubicBezTo>
                <a:cubicBezTo>
                  <a:pt x="1132185" y="35222"/>
                  <a:pt x="1131689" y="39687"/>
                  <a:pt x="1131689" y="43160"/>
                </a:cubicBezTo>
                <a:lnTo>
                  <a:pt x="1131689" y="47625"/>
                </a:lnTo>
                <a:cubicBezTo>
                  <a:pt x="1131689" y="50105"/>
                  <a:pt x="1132681" y="54570"/>
                  <a:pt x="1134665" y="61019"/>
                </a:cubicBezTo>
                <a:cubicBezTo>
                  <a:pt x="1133425" y="65980"/>
                  <a:pt x="1127472" y="72429"/>
                  <a:pt x="1116806" y="80367"/>
                </a:cubicBezTo>
                <a:cubicBezTo>
                  <a:pt x="1115814" y="82103"/>
                  <a:pt x="1114822" y="87064"/>
                  <a:pt x="1113830" y="95250"/>
                </a:cubicBezTo>
                <a:cubicBezTo>
                  <a:pt x="1113830" y="128984"/>
                  <a:pt x="1119287" y="145851"/>
                  <a:pt x="1130201" y="145851"/>
                </a:cubicBezTo>
                <a:cubicBezTo>
                  <a:pt x="1130201" y="147091"/>
                  <a:pt x="1135658" y="150068"/>
                  <a:pt x="1146572" y="154781"/>
                </a:cubicBezTo>
                <a:cubicBezTo>
                  <a:pt x="1146572" y="158502"/>
                  <a:pt x="1153021" y="162470"/>
                  <a:pt x="1165919" y="166688"/>
                </a:cubicBezTo>
                <a:cubicBezTo>
                  <a:pt x="1202382" y="191740"/>
                  <a:pt x="1226195" y="210592"/>
                  <a:pt x="1237357" y="223242"/>
                </a:cubicBezTo>
                <a:cubicBezTo>
                  <a:pt x="1250255" y="244326"/>
                  <a:pt x="1256705" y="258217"/>
                  <a:pt x="1256705" y="264914"/>
                </a:cubicBezTo>
                <a:lnTo>
                  <a:pt x="1255216" y="270867"/>
                </a:lnTo>
                <a:cubicBezTo>
                  <a:pt x="1255216" y="272852"/>
                  <a:pt x="1256705" y="279301"/>
                  <a:pt x="1259681" y="290215"/>
                </a:cubicBezTo>
                <a:cubicBezTo>
                  <a:pt x="1259681" y="299641"/>
                  <a:pt x="1260177" y="311051"/>
                  <a:pt x="1261169" y="324445"/>
                </a:cubicBezTo>
                <a:cubicBezTo>
                  <a:pt x="1260177" y="341809"/>
                  <a:pt x="1258689" y="351731"/>
                  <a:pt x="1256705" y="354211"/>
                </a:cubicBezTo>
                <a:lnTo>
                  <a:pt x="1258193" y="364629"/>
                </a:lnTo>
                <a:cubicBezTo>
                  <a:pt x="1257201" y="376039"/>
                  <a:pt x="1248767" y="390426"/>
                  <a:pt x="1232892" y="407789"/>
                </a:cubicBezTo>
                <a:cubicBezTo>
                  <a:pt x="1203126" y="425649"/>
                  <a:pt x="1183283" y="434578"/>
                  <a:pt x="1173361" y="434578"/>
                </a:cubicBezTo>
                <a:lnTo>
                  <a:pt x="1159966" y="433090"/>
                </a:lnTo>
                <a:cubicBezTo>
                  <a:pt x="1153269" y="434082"/>
                  <a:pt x="1147812" y="434578"/>
                  <a:pt x="1143595" y="434578"/>
                </a:cubicBezTo>
                <a:lnTo>
                  <a:pt x="1142107" y="431602"/>
                </a:lnTo>
                <a:cubicBezTo>
                  <a:pt x="1142107" y="430361"/>
                  <a:pt x="1142603" y="425401"/>
                  <a:pt x="1143595" y="416719"/>
                </a:cubicBezTo>
                <a:cubicBezTo>
                  <a:pt x="1141611" y="413494"/>
                  <a:pt x="1140619" y="410518"/>
                  <a:pt x="1140619" y="407789"/>
                </a:cubicBezTo>
                <a:lnTo>
                  <a:pt x="1140619" y="394395"/>
                </a:lnTo>
                <a:cubicBezTo>
                  <a:pt x="1140619" y="390922"/>
                  <a:pt x="1140122" y="386457"/>
                  <a:pt x="1139130" y="381000"/>
                </a:cubicBezTo>
                <a:cubicBezTo>
                  <a:pt x="1141611" y="368846"/>
                  <a:pt x="1147068" y="357932"/>
                  <a:pt x="1155501" y="348258"/>
                </a:cubicBezTo>
                <a:cubicBezTo>
                  <a:pt x="1155501" y="338832"/>
                  <a:pt x="1155997" y="332383"/>
                  <a:pt x="1156990" y="328910"/>
                </a:cubicBezTo>
                <a:cubicBezTo>
                  <a:pt x="1155997" y="324942"/>
                  <a:pt x="1155501" y="320973"/>
                  <a:pt x="1155501" y="317004"/>
                </a:cubicBezTo>
                <a:lnTo>
                  <a:pt x="1155501" y="315516"/>
                </a:lnTo>
                <a:cubicBezTo>
                  <a:pt x="1155501" y="314524"/>
                  <a:pt x="1155997" y="314027"/>
                  <a:pt x="1156990" y="314027"/>
                </a:cubicBezTo>
                <a:lnTo>
                  <a:pt x="1155501" y="311051"/>
                </a:lnTo>
                <a:lnTo>
                  <a:pt x="1155501" y="299145"/>
                </a:lnTo>
                <a:cubicBezTo>
                  <a:pt x="1155501" y="290215"/>
                  <a:pt x="1146076" y="279301"/>
                  <a:pt x="1127224" y="266402"/>
                </a:cubicBezTo>
                <a:cubicBezTo>
                  <a:pt x="1125488" y="266402"/>
                  <a:pt x="1121519" y="262930"/>
                  <a:pt x="1115318" y="255984"/>
                </a:cubicBezTo>
                <a:cubicBezTo>
                  <a:pt x="1079599" y="234652"/>
                  <a:pt x="1053802" y="216297"/>
                  <a:pt x="1037927" y="200918"/>
                </a:cubicBezTo>
                <a:cubicBezTo>
                  <a:pt x="1023044" y="184547"/>
                  <a:pt x="1015603" y="165695"/>
                  <a:pt x="1015603" y="144363"/>
                </a:cubicBezTo>
                <a:cubicBezTo>
                  <a:pt x="1013867" y="144363"/>
                  <a:pt x="1011882" y="136425"/>
                  <a:pt x="1009650" y="120550"/>
                </a:cubicBezTo>
                <a:lnTo>
                  <a:pt x="1014115" y="98226"/>
                </a:lnTo>
                <a:cubicBezTo>
                  <a:pt x="1014115" y="97234"/>
                  <a:pt x="1013619" y="93265"/>
                  <a:pt x="1012626" y="86320"/>
                </a:cubicBezTo>
                <a:cubicBezTo>
                  <a:pt x="1012626" y="66228"/>
                  <a:pt x="1020564" y="47873"/>
                  <a:pt x="1036439" y="31254"/>
                </a:cubicBezTo>
                <a:cubicBezTo>
                  <a:pt x="1045121" y="18355"/>
                  <a:pt x="1054546" y="11906"/>
                  <a:pt x="1064716" y="11906"/>
                </a:cubicBezTo>
                <a:cubicBezTo>
                  <a:pt x="1079103" y="3968"/>
                  <a:pt x="1097458" y="0"/>
                  <a:pt x="11197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rot="280348">
            <a:off x="-416326" y="-51322"/>
            <a:ext cx="8756437" cy="10647557"/>
          </a:xfrm>
          <a:custGeom>
            <a:avLst/>
            <a:gdLst>
              <a:gd name="connsiteX0" fmla="*/ 4791060 w 8756437"/>
              <a:gd name="connsiteY0" fmla="*/ 0 h 10647557"/>
              <a:gd name="connsiteX1" fmla="*/ 8756437 w 8756437"/>
              <a:gd name="connsiteY1" fmla="*/ 5277919 h 10647557"/>
              <a:gd name="connsiteX2" fmla="*/ 4976246 w 8756437"/>
              <a:gd name="connsiteY2" fmla="*/ 10309352 h 10647557"/>
              <a:gd name="connsiteX3" fmla="*/ 838234 w 8756437"/>
              <a:gd name="connsiteY3" fmla="*/ 10647557 h 10647557"/>
              <a:gd name="connsiteX4" fmla="*/ 0 w 8756437"/>
              <a:gd name="connsiteY4" fmla="*/ 391580 h 106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437" h="10647557">
                <a:moveTo>
                  <a:pt x="4791060" y="0"/>
                </a:moveTo>
                <a:lnTo>
                  <a:pt x="8756437" y="5277919"/>
                </a:lnTo>
                <a:lnTo>
                  <a:pt x="4976246" y="10309352"/>
                </a:lnTo>
                <a:lnTo>
                  <a:pt x="838234" y="10647557"/>
                </a:lnTo>
                <a:lnTo>
                  <a:pt x="0" y="3915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0" y="0"/>
            <a:ext cx="8040585" cy="10290666"/>
          </a:xfrm>
          <a:custGeom>
            <a:avLst/>
            <a:gdLst>
              <a:gd name="connsiteX0" fmla="*/ 0 w 10702018"/>
              <a:gd name="connsiteY0" fmla="*/ 0 h 10290666"/>
              <a:gd name="connsiteX1" fmla="*/ 5556685 w 10702018"/>
              <a:gd name="connsiteY1" fmla="*/ 0 h 10290666"/>
              <a:gd name="connsiteX2" fmla="*/ 10702018 w 10702018"/>
              <a:gd name="connsiteY2" fmla="*/ 5145333 h 10290666"/>
              <a:gd name="connsiteX3" fmla="*/ 5556685 w 10702018"/>
              <a:gd name="connsiteY3" fmla="*/ 10290666 h 10290666"/>
              <a:gd name="connsiteX4" fmla="*/ 0 w 10702018"/>
              <a:gd name="connsiteY4" fmla="*/ 10290666 h 10290666"/>
              <a:gd name="connsiteX5" fmla="*/ 0 w 10702018"/>
              <a:gd name="connsiteY5" fmla="*/ 0 h 10290666"/>
              <a:gd name="connsiteX0-1" fmla="*/ 0 w 10702018"/>
              <a:gd name="connsiteY0-2" fmla="*/ 0 h 10290666"/>
              <a:gd name="connsiteX1-3" fmla="*/ 5556685 w 10702018"/>
              <a:gd name="connsiteY1-4" fmla="*/ 0 h 10290666"/>
              <a:gd name="connsiteX2-5" fmla="*/ 10702018 w 10702018"/>
              <a:gd name="connsiteY2-6" fmla="*/ 5145333 h 10290666"/>
              <a:gd name="connsiteX3-7" fmla="*/ 5556685 w 10702018"/>
              <a:gd name="connsiteY3-8" fmla="*/ 10290666 h 10290666"/>
              <a:gd name="connsiteX4-9" fmla="*/ 0 w 10702018"/>
              <a:gd name="connsiteY4-10" fmla="*/ 10290666 h 10290666"/>
              <a:gd name="connsiteX5-11" fmla="*/ 0 w 10702018"/>
              <a:gd name="connsiteY5-12" fmla="*/ 0 h 102906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02018" h="10290666">
                <a:moveTo>
                  <a:pt x="0" y="0"/>
                </a:moveTo>
                <a:lnTo>
                  <a:pt x="5556685" y="0"/>
                </a:lnTo>
                <a:lnTo>
                  <a:pt x="10702018" y="5145333"/>
                </a:lnTo>
                <a:lnTo>
                  <a:pt x="5556685" y="10290666"/>
                </a:lnTo>
                <a:lnTo>
                  <a:pt x="0" y="1029066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>
            <a:spLocks noChangeArrowheads="1"/>
          </p:cNvSpPr>
          <p:nvPr/>
        </p:nvSpPr>
        <p:spPr bwMode="auto">
          <a:xfrm>
            <a:off x="12025907" y="2235271"/>
            <a:ext cx="2765564" cy="1939646"/>
          </a:xfrm>
          <a:custGeom>
            <a:avLst/>
            <a:gdLst/>
            <a:ahLst/>
            <a:cxnLst/>
            <a:rect l="l" t="t" r="r" b="b"/>
            <a:pathLst>
              <a:path w="1826569" h="1281075">
                <a:moveTo>
                  <a:pt x="937166" y="778314"/>
                </a:moveTo>
                <a:lnTo>
                  <a:pt x="1161462" y="778314"/>
                </a:lnTo>
                <a:lnTo>
                  <a:pt x="1149661" y="795858"/>
                </a:lnTo>
                <a:lnTo>
                  <a:pt x="1438053" y="795858"/>
                </a:lnTo>
                <a:lnTo>
                  <a:pt x="1438053" y="778314"/>
                </a:lnTo>
                <a:lnTo>
                  <a:pt x="1670820" y="778314"/>
                </a:lnTo>
                <a:lnTo>
                  <a:pt x="1670820" y="795858"/>
                </a:lnTo>
                <a:lnTo>
                  <a:pt x="1826569" y="795858"/>
                </a:lnTo>
                <a:lnTo>
                  <a:pt x="1826569" y="1007231"/>
                </a:lnTo>
                <a:lnTo>
                  <a:pt x="1670820" y="1007231"/>
                </a:lnTo>
                <a:lnTo>
                  <a:pt x="1670820" y="1259681"/>
                </a:lnTo>
                <a:lnTo>
                  <a:pt x="1438053" y="1259681"/>
                </a:lnTo>
                <a:lnTo>
                  <a:pt x="1438053" y="1007231"/>
                </a:lnTo>
                <a:lnTo>
                  <a:pt x="924596" y="1007231"/>
                </a:lnTo>
                <a:lnTo>
                  <a:pt x="924596" y="796714"/>
                </a:lnTo>
                <a:close/>
                <a:moveTo>
                  <a:pt x="0" y="778314"/>
                </a:moveTo>
                <a:lnTo>
                  <a:pt x="248864" y="778314"/>
                </a:lnTo>
                <a:lnTo>
                  <a:pt x="251279" y="827200"/>
                </a:lnTo>
                <a:cubicBezTo>
                  <a:pt x="254987" y="877762"/>
                  <a:pt x="260549" y="916806"/>
                  <a:pt x="267966" y="944333"/>
                </a:cubicBezTo>
                <a:cubicBezTo>
                  <a:pt x="282800" y="999387"/>
                  <a:pt x="301484" y="1036042"/>
                  <a:pt x="324019" y="1054298"/>
                </a:cubicBezTo>
                <a:cubicBezTo>
                  <a:pt x="346554" y="1072555"/>
                  <a:pt x="372369" y="1081683"/>
                  <a:pt x="401465" y="1081683"/>
                </a:cubicBezTo>
                <a:cubicBezTo>
                  <a:pt x="430561" y="1081683"/>
                  <a:pt x="456519" y="1072412"/>
                  <a:pt x="479340" y="1053870"/>
                </a:cubicBezTo>
                <a:cubicBezTo>
                  <a:pt x="502160" y="1035329"/>
                  <a:pt x="519845" y="1002097"/>
                  <a:pt x="532397" y="954174"/>
                </a:cubicBezTo>
                <a:cubicBezTo>
                  <a:pt x="540669" y="923367"/>
                  <a:pt x="546873" y="881862"/>
                  <a:pt x="551009" y="829661"/>
                </a:cubicBezTo>
                <a:lnTo>
                  <a:pt x="553777" y="778314"/>
                </a:lnTo>
                <a:lnTo>
                  <a:pt x="802416" y="778314"/>
                </a:lnTo>
                <a:lnTo>
                  <a:pt x="801106" y="806448"/>
                </a:lnTo>
                <a:cubicBezTo>
                  <a:pt x="785702" y="959416"/>
                  <a:pt x="747193" y="1074836"/>
                  <a:pt x="685578" y="1152711"/>
                </a:cubicBezTo>
                <a:cubicBezTo>
                  <a:pt x="617688" y="1238287"/>
                  <a:pt x="522983" y="1281075"/>
                  <a:pt x="401465" y="1281075"/>
                </a:cubicBezTo>
                <a:cubicBezTo>
                  <a:pt x="279376" y="1281075"/>
                  <a:pt x="180964" y="1234151"/>
                  <a:pt x="106227" y="1140302"/>
                </a:cubicBezTo>
                <a:cubicBezTo>
                  <a:pt x="50175" y="1069916"/>
                  <a:pt x="15142" y="958212"/>
                  <a:pt x="1129" y="805191"/>
                </a:cubicBezTo>
                <a:close/>
                <a:moveTo>
                  <a:pt x="1468860" y="0"/>
                </a:moveTo>
                <a:lnTo>
                  <a:pt x="1670820" y="0"/>
                </a:lnTo>
                <a:lnTo>
                  <a:pt x="1670820" y="418274"/>
                </a:lnTo>
                <a:lnTo>
                  <a:pt x="1438053" y="418274"/>
                </a:lnTo>
                <a:lnTo>
                  <a:pt x="1438053" y="367122"/>
                </a:lnTo>
                <a:lnTo>
                  <a:pt x="1403645" y="418274"/>
                </a:lnTo>
                <a:lnTo>
                  <a:pt x="1183122" y="418274"/>
                </a:lnTo>
                <a:close/>
                <a:moveTo>
                  <a:pt x="401465" y="0"/>
                </a:moveTo>
                <a:cubicBezTo>
                  <a:pt x="522983" y="0"/>
                  <a:pt x="617973" y="43359"/>
                  <a:pt x="686434" y="130076"/>
                </a:cubicBezTo>
                <a:cubicBezTo>
                  <a:pt x="727225" y="181422"/>
                  <a:pt x="757819" y="249669"/>
                  <a:pt x="778214" y="334817"/>
                </a:cubicBezTo>
                <a:lnTo>
                  <a:pt x="791854" y="418274"/>
                </a:lnTo>
                <a:lnTo>
                  <a:pt x="547879" y="418274"/>
                </a:lnTo>
                <a:lnTo>
                  <a:pt x="544698" y="387527"/>
                </a:lnTo>
                <a:cubicBezTo>
                  <a:pt x="541917" y="368005"/>
                  <a:pt x="538672" y="351362"/>
                  <a:pt x="534964" y="337598"/>
                </a:cubicBezTo>
                <a:cubicBezTo>
                  <a:pt x="520131" y="282544"/>
                  <a:pt x="501446" y="245746"/>
                  <a:pt x="478912" y="227205"/>
                </a:cubicBezTo>
                <a:cubicBezTo>
                  <a:pt x="456376" y="208663"/>
                  <a:pt x="430561" y="199392"/>
                  <a:pt x="401465" y="199392"/>
                </a:cubicBezTo>
                <a:cubicBezTo>
                  <a:pt x="372369" y="199392"/>
                  <a:pt x="346411" y="208663"/>
                  <a:pt x="323591" y="227205"/>
                </a:cubicBezTo>
                <a:cubicBezTo>
                  <a:pt x="300770" y="245746"/>
                  <a:pt x="283085" y="278978"/>
                  <a:pt x="270534" y="326901"/>
                </a:cubicBezTo>
                <a:cubicBezTo>
                  <a:pt x="266398" y="342448"/>
                  <a:pt x="262778" y="360650"/>
                  <a:pt x="259676" y="381509"/>
                </a:cubicBezTo>
                <a:lnTo>
                  <a:pt x="255634" y="418274"/>
                </a:lnTo>
                <a:lnTo>
                  <a:pt x="10971" y="418274"/>
                </a:lnTo>
                <a:lnTo>
                  <a:pt x="24930" y="333747"/>
                </a:lnTo>
                <a:cubicBezTo>
                  <a:pt x="45468" y="248742"/>
                  <a:pt x="76275" y="180281"/>
                  <a:pt x="117352" y="128364"/>
                </a:cubicBezTo>
                <a:cubicBezTo>
                  <a:pt x="185243" y="42788"/>
                  <a:pt x="279947" y="0"/>
                  <a:pt x="4014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zh-CN" altLang="en-US" sz="13800" b="1" cap="all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2062185" y="3062444"/>
            <a:ext cx="2684002" cy="162862"/>
          </a:xfrm>
          <a:custGeom>
            <a:avLst/>
            <a:gdLst/>
            <a:ahLst/>
            <a:cxnLst/>
            <a:rect l="l" t="t" r="r" b="b"/>
            <a:pathLst>
              <a:path w="2966310" h="179992">
                <a:moveTo>
                  <a:pt x="1602720" y="16171"/>
                </a:moveTo>
                <a:lnTo>
                  <a:pt x="1602720" y="163565"/>
                </a:lnTo>
                <a:cubicBezTo>
                  <a:pt x="1607214" y="163613"/>
                  <a:pt x="1610982" y="162359"/>
                  <a:pt x="1614026" y="159803"/>
                </a:cubicBezTo>
                <a:cubicBezTo>
                  <a:pt x="1617070" y="157247"/>
                  <a:pt x="1618713" y="153099"/>
                  <a:pt x="1618955" y="147360"/>
                </a:cubicBezTo>
                <a:lnTo>
                  <a:pt x="1618955" y="32635"/>
                </a:lnTo>
                <a:cubicBezTo>
                  <a:pt x="1618826" y="27447"/>
                  <a:pt x="1617215" y="23417"/>
                  <a:pt x="1614123" y="20545"/>
                </a:cubicBezTo>
                <a:cubicBezTo>
                  <a:pt x="1611031" y="17672"/>
                  <a:pt x="1607230" y="16214"/>
                  <a:pt x="1602720" y="16171"/>
                </a:cubicBezTo>
                <a:close/>
                <a:moveTo>
                  <a:pt x="2949851" y="1"/>
                </a:moveTo>
                <a:lnTo>
                  <a:pt x="2962452" y="1"/>
                </a:lnTo>
                <a:cubicBezTo>
                  <a:pt x="2965024" y="1"/>
                  <a:pt x="2966310" y="1285"/>
                  <a:pt x="2966310" y="3851"/>
                </a:cubicBezTo>
                <a:lnTo>
                  <a:pt x="2966310" y="12321"/>
                </a:lnTo>
                <a:cubicBezTo>
                  <a:pt x="2966310" y="14888"/>
                  <a:pt x="2965024" y="16171"/>
                  <a:pt x="2962452" y="16171"/>
                </a:cubicBezTo>
                <a:lnTo>
                  <a:pt x="2949851" y="16171"/>
                </a:lnTo>
                <a:cubicBezTo>
                  <a:pt x="2945125" y="16279"/>
                  <a:pt x="2941267" y="17865"/>
                  <a:pt x="2938278" y="20932"/>
                </a:cubicBezTo>
                <a:cubicBezTo>
                  <a:pt x="2935288" y="23998"/>
                  <a:pt x="2933745" y="27901"/>
                  <a:pt x="2933648" y="32639"/>
                </a:cubicBezTo>
                <a:lnTo>
                  <a:pt x="2933648" y="79211"/>
                </a:lnTo>
                <a:lnTo>
                  <a:pt x="2953708" y="79211"/>
                </a:lnTo>
                <a:cubicBezTo>
                  <a:pt x="2956280" y="79211"/>
                  <a:pt x="2957566" y="80495"/>
                  <a:pt x="2957566" y="83061"/>
                </a:cubicBezTo>
                <a:lnTo>
                  <a:pt x="2957566" y="91788"/>
                </a:lnTo>
                <a:cubicBezTo>
                  <a:pt x="2957566" y="94355"/>
                  <a:pt x="2956280" y="95638"/>
                  <a:pt x="2953708" y="95638"/>
                </a:cubicBezTo>
                <a:lnTo>
                  <a:pt x="2933648" y="95638"/>
                </a:lnTo>
                <a:lnTo>
                  <a:pt x="2933648" y="147355"/>
                </a:lnTo>
                <a:cubicBezTo>
                  <a:pt x="2933745" y="152196"/>
                  <a:pt x="2935288" y="156087"/>
                  <a:pt x="2938278" y="159030"/>
                </a:cubicBezTo>
                <a:cubicBezTo>
                  <a:pt x="2941267" y="161973"/>
                  <a:pt x="2945125" y="163485"/>
                  <a:pt x="2949851" y="163565"/>
                </a:cubicBezTo>
                <a:lnTo>
                  <a:pt x="2962452" y="163565"/>
                </a:lnTo>
                <a:cubicBezTo>
                  <a:pt x="2965024" y="163565"/>
                  <a:pt x="2966310" y="164848"/>
                  <a:pt x="2966310" y="167415"/>
                </a:cubicBezTo>
                <a:lnTo>
                  <a:pt x="2966310" y="176142"/>
                </a:lnTo>
                <a:cubicBezTo>
                  <a:pt x="2966310" y="178709"/>
                  <a:pt x="2965024" y="179992"/>
                  <a:pt x="2962452" y="179992"/>
                </a:cubicBezTo>
                <a:lnTo>
                  <a:pt x="2949851" y="179992"/>
                </a:lnTo>
                <a:cubicBezTo>
                  <a:pt x="2939713" y="179843"/>
                  <a:pt x="2931779" y="176868"/>
                  <a:pt x="2926049" y="171068"/>
                </a:cubicBezTo>
                <a:cubicBezTo>
                  <a:pt x="2920318" y="165267"/>
                  <a:pt x="2917462" y="157535"/>
                  <a:pt x="2917478" y="147870"/>
                </a:cubicBezTo>
                <a:lnTo>
                  <a:pt x="2917478" y="32639"/>
                </a:lnTo>
                <a:cubicBezTo>
                  <a:pt x="2917462" y="21267"/>
                  <a:pt x="2920318" y="12967"/>
                  <a:pt x="2926049" y="7739"/>
                </a:cubicBezTo>
                <a:cubicBezTo>
                  <a:pt x="2931779" y="2510"/>
                  <a:pt x="2939713" y="-69"/>
                  <a:pt x="2949851" y="1"/>
                </a:cubicBezTo>
                <a:close/>
                <a:moveTo>
                  <a:pt x="2728492" y="1"/>
                </a:moveTo>
                <a:lnTo>
                  <a:pt x="2740556" y="1"/>
                </a:lnTo>
                <a:cubicBezTo>
                  <a:pt x="2743123" y="1"/>
                  <a:pt x="2744406" y="1285"/>
                  <a:pt x="2744406" y="3852"/>
                </a:cubicBezTo>
                <a:lnTo>
                  <a:pt x="2744406" y="12578"/>
                </a:lnTo>
                <a:cubicBezTo>
                  <a:pt x="2744406" y="15145"/>
                  <a:pt x="2743123" y="16429"/>
                  <a:pt x="2740556" y="16429"/>
                </a:cubicBezTo>
                <a:lnTo>
                  <a:pt x="2729006" y="16429"/>
                </a:lnTo>
                <a:cubicBezTo>
                  <a:pt x="2724149" y="16525"/>
                  <a:pt x="2720209" y="18068"/>
                  <a:pt x="2717187" y="21059"/>
                </a:cubicBezTo>
                <a:cubicBezTo>
                  <a:pt x="2714164" y="24050"/>
                  <a:pt x="2712608" y="27908"/>
                  <a:pt x="2712516" y="32635"/>
                </a:cubicBezTo>
                <a:cubicBezTo>
                  <a:pt x="2712684" y="37079"/>
                  <a:pt x="2714358" y="44525"/>
                  <a:pt x="2717539" y="54974"/>
                </a:cubicBezTo>
                <a:cubicBezTo>
                  <a:pt x="2720720" y="65422"/>
                  <a:pt x="2724404" y="76904"/>
                  <a:pt x="2728590" y="89418"/>
                </a:cubicBezTo>
                <a:cubicBezTo>
                  <a:pt x="2732776" y="101933"/>
                  <a:pt x="2736459" y="113511"/>
                  <a:pt x="2739640" y="124152"/>
                </a:cubicBezTo>
                <a:cubicBezTo>
                  <a:pt x="2742822" y="134794"/>
                  <a:pt x="2744496" y="142530"/>
                  <a:pt x="2744663" y="147360"/>
                </a:cubicBezTo>
                <a:cubicBezTo>
                  <a:pt x="2744574" y="156820"/>
                  <a:pt x="2741673" y="164573"/>
                  <a:pt x="2735960" y="170619"/>
                </a:cubicBezTo>
                <a:cubicBezTo>
                  <a:pt x="2730248" y="176665"/>
                  <a:pt x="2722262" y="179790"/>
                  <a:pt x="2712003" y="179992"/>
                </a:cubicBezTo>
                <a:lnTo>
                  <a:pt x="2699426" y="179992"/>
                </a:lnTo>
                <a:cubicBezTo>
                  <a:pt x="2698137" y="179992"/>
                  <a:pt x="2697185" y="179671"/>
                  <a:pt x="2696570" y="179030"/>
                </a:cubicBezTo>
                <a:cubicBezTo>
                  <a:pt x="2695955" y="178388"/>
                  <a:pt x="2695709" y="177425"/>
                  <a:pt x="2695832" y="176142"/>
                </a:cubicBezTo>
                <a:lnTo>
                  <a:pt x="2695832" y="167415"/>
                </a:lnTo>
                <a:cubicBezTo>
                  <a:pt x="2695832" y="164848"/>
                  <a:pt x="2697115" y="163565"/>
                  <a:pt x="2699682" y="163565"/>
                </a:cubicBezTo>
                <a:lnTo>
                  <a:pt x="2711489" y="163565"/>
                </a:lnTo>
                <a:cubicBezTo>
                  <a:pt x="2716234" y="163485"/>
                  <a:pt x="2720141" y="161973"/>
                  <a:pt x="2723212" y="159031"/>
                </a:cubicBezTo>
                <a:cubicBezTo>
                  <a:pt x="2726282" y="156089"/>
                  <a:pt x="2727872" y="152199"/>
                  <a:pt x="2727979" y="147360"/>
                </a:cubicBezTo>
                <a:cubicBezTo>
                  <a:pt x="2727749" y="142530"/>
                  <a:pt x="2726038" y="134794"/>
                  <a:pt x="2722848" y="124152"/>
                </a:cubicBezTo>
                <a:cubicBezTo>
                  <a:pt x="2719656" y="113511"/>
                  <a:pt x="2715976" y="101933"/>
                  <a:pt x="2711809" y="89418"/>
                </a:cubicBezTo>
                <a:cubicBezTo>
                  <a:pt x="2707641" y="76904"/>
                  <a:pt x="2703978" y="65422"/>
                  <a:pt x="2700819" y="54974"/>
                </a:cubicBezTo>
                <a:cubicBezTo>
                  <a:pt x="2697660" y="44525"/>
                  <a:pt x="2695997" y="37079"/>
                  <a:pt x="2695832" y="32635"/>
                </a:cubicBezTo>
                <a:cubicBezTo>
                  <a:pt x="2695809" y="23623"/>
                  <a:pt x="2698486" y="15998"/>
                  <a:pt x="2703861" y="9760"/>
                </a:cubicBezTo>
                <a:cubicBezTo>
                  <a:pt x="2709236" y="3521"/>
                  <a:pt x="2717447" y="268"/>
                  <a:pt x="2728492" y="1"/>
                </a:cubicBezTo>
                <a:close/>
                <a:moveTo>
                  <a:pt x="2475968" y="1"/>
                </a:moveTo>
                <a:lnTo>
                  <a:pt x="2488289" y="1"/>
                </a:lnTo>
                <a:cubicBezTo>
                  <a:pt x="2498672" y="-5"/>
                  <a:pt x="2506733" y="2702"/>
                  <a:pt x="2512472" y="8123"/>
                </a:cubicBezTo>
                <a:cubicBezTo>
                  <a:pt x="2518211" y="13543"/>
                  <a:pt x="2521122" y="21712"/>
                  <a:pt x="2521206" y="32631"/>
                </a:cubicBezTo>
                <a:lnTo>
                  <a:pt x="2521206" y="176134"/>
                </a:lnTo>
                <a:cubicBezTo>
                  <a:pt x="2521206" y="178706"/>
                  <a:pt x="2519923" y="179992"/>
                  <a:pt x="2517356" y="179992"/>
                </a:cubicBezTo>
                <a:lnTo>
                  <a:pt x="2508886" y="179992"/>
                </a:lnTo>
                <a:cubicBezTo>
                  <a:pt x="2506362" y="179992"/>
                  <a:pt x="2504994" y="178706"/>
                  <a:pt x="2504780" y="176134"/>
                </a:cubicBezTo>
                <a:lnTo>
                  <a:pt x="2504780" y="32631"/>
                </a:lnTo>
                <a:cubicBezTo>
                  <a:pt x="2504780" y="26657"/>
                  <a:pt x="2503427" y="22402"/>
                  <a:pt x="2500721" y="19868"/>
                </a:cubicBezTo>
                <a:cubicBezTo>
                  <a:pt x="2498015" y="17334"/>
                  <a:pt x="2493957" y="16102"/>
                  <a:pt x="2488546" y="16171"/>
                </a:cubicBezTo>
                <a:lnTo>
                  <a:pt x="2488546" y="176134"/>
                </a:lnTo>
                <a:cubicBezTo>
                  <a:pt x="2488546" y="178706"/>
                  <a:pt x="2487262" y="179992"/>
                  <a:pt x="2484695" y="179992"/>
                </a:cubicBezTo>
                <a:lnTo>
                  <a:pt x="2475968" y="179992"/>
                </a:lnTo>
                <a:cubicBezTo>
                  <a:pt x="2473402" y="179992"/>
                  <a:pt x="2472118" y="178706"/>
                  <a:pt x="2472118" y="176134"/>
                </a:cubicBezTo>
                <a:lnTo>
                  <a:pt x="2472118" y="3851"/>
                </a:lnTo>
                <a:cubicBezTo>
                  <a:pt x="2472118" y="1285"/>
                  <a:pt x="2473402" y="1"/>
                  <a:pt x="2475968" y="1"/>
                </a:cubicBezTo>
                <a:close/>
                <a:moveTo>
                  <a:pt x="2283101" y="1"/>
                </a:moveTo>
                <a:lnTo>
                  <a:pt x="2295702" y="1"/>
                </a:lnTo>
                <a:cubicBezTo>
                  <a:pt x="2298274" y="1"/>
                  <a:pt x="2299560" y="1285"/>
                  <a:pt x="2299560" y="3851"/>
                </a:cubicBezTo>
                <a:lnTo>
                  <a:pt x="2299560" y="12321"/>
                </a:lnTo>
                <a:cubicBezTo>
                  <a:pt x="2299560" y="14888"/>
                  <a:pt x="2298274" y="16171"/>
                  <a:pt x="2295702" y="16171"/>
                </a:cubicBezTo>
                <a:lnTo>
                  <a:pt x="2283101" y="16171"/>
                </a:lnTo>
                <a:cubicBezTo>
                  <a:pt x="2278375" y="16279"/>
                  <a:pt x="2274518" y="17865"/>
                  <a:pt x="2271528" y="20932"/>
                </a:cubicBezTo>
                <a:cubicBezTo>
                  <a:pt x="2268538" y="23998"/>
                  <a:pt x="2266995" y="27901"/>
                  <a:pt x="2266898" y="32639"/>
                </a:cubicBezTo>
                <a:lnTo>
                  <a:pt x="2266898" y="79211"/>
                </a:lnTo>
                <a:lnTo>
                  <a:pt x="2286958" y="79211"/>
                </a:lnTo>
                <a:cubicBezTo>
                  <a:pt x="2289530" y="79211"/>
                  <a:pt x="2290816" y="80495"/>
                  <a:pt x="2290816" y="83061"/>
                </a:cubicBezTo>
                <a:lnTo>
                  <a:pt x="2290816" y="91788"/>
                </a:lnTo>
                <a:cubicBezTo>
                  <a:pt x="2290816" y="94355"/>
                  <a:pt x="2289530" y="95638"/>
                  <a:pt x="2286958" y="95638"/>
                </a:cubicBezTo>
                <a:lnTo>
                  <a:pt x="2266898" y="95638"/>
                </a:lnTo>
                <a:lnTo>
                  <a:pt x="2266898" y="147355"/>
                </a:lnTo>
                <a:cubicBezTo>
                  <a:pt x="2266995" y="152196"/>
                  <a:pt x="2268538" y="156087"/>
                  <a:pt x="2271528" y="159030"/>
                </a:cubicBezTo>
                <a:cubicBezTo>
                  <a:pt x="2274518" y="161973"/>
                  <a:pt x="2278375" y="163485"/>
                  <a:pt x="2283101" y="163565"/>
                </a:cubicBezTo>
                <a:lnTo>
                  <a:pt x="2295702" y="163565"/>
                </a:lnTo>
                <a:cubicBezTo>
                  <a:pt x="2298274" y="163565"/>
                  <a:pt x="2299560" y="164848"/>
                  <a:pt x="2299560" y="167415"/>
                </a:cubicBezTo>
                <a:lnTo>
                  <a:pt x="2299560" y="176142"/>
                </a:lnTo>
                <a:cubicBezTo>
                  <a:pt x="2299560" y="178709"/>
                  <a:pt x="2298274" y="179992"/>
                  <a:pt x="2295702" y="179992"/>
                </a:cubicBezTo>
                <a:lnTo>
                  <a:pt x="2283101" y="179992"/>
                </a:lnTo>
                <a:cubicBezTo>
                  <a:pt x="2272963" y="179843"/>
                  <a:pt x="2265029" y="176868"/>
                  <a:pt x="2259299" y="171068"/>
                </a:cubicBezTo>
                <a:cubicBezTo>
                  <a:pt x="2253568" y="165267"/>
                  <a:pt x="2250712" y="157535"/>
                  <a:pt x="2250729" y="147870"/>
                </a:cubicBezTo>
                <a:lnTo>
                  <a:pt x="2250729" y="32639"/>
                </a:lnTo>
                <a:cubicBezTo>
                  <a:pt x="2250712" y="21267"/>
                  <a:pt x="2253568" y="12967"/>
                  <a:pt x="2259299" y="7739"/>
                </a:cubicBezTo>
                <a:cubicBezTo>
                  <a:pt x="2265029" y="2510"/>
                  <a:pt x="2272963" y="-69"/>
                  <a:pt x="2283101" y="1"/>
                </a:cubicBezTo>
                <a:close/>
                <a:moveTo>
                  <a:pt x="2065312" y="1"/>
                </a:moveTo>
                <a:lnTo>
                  <a:pt x="2077913" y="1"/>
                </a:lnTo>
                <a:cubicBezTo>
                  <a:pt x="2080485" y="1"/>
                  <a:pt x="2081771" y="1285"/>
                  <a:pt x="2081771" y="3851"/>
                </a:cubicBezTo>
                <a:lnTo>
                  <a:pt x="2081771" y="12321"/>
                </a:lnTo>
                <a:cubicBezTo>
                  <a:pt x="2081771" y="14888"/>
                  <a:pt x="2080485" y="16171"/>
                  <a:pt x="2077913" y="16171"/>
                </a:cubicBezTo>
                <a:lnTo>
                  <a:pt x="2065312" y="16171"/>
                </a:lnTo>
                <a:cubicBezTo>
                  <a:pt x="2060586" y="16279"/>
                  <a:pt x="2056728" y="17865"/>
                  <a:pt x="2053739" y="20932"/>
                </a:cubicBezTo>
                <a:cubicBezTo>
                  <a:pt x="2050749" y="23998"/>
                  <a:pt x="2049206" y="27901"/>
                  <a:pt x="2049110" y="32639"/>
                </a:cubicBezTo>
                <a:lnTo>
                  <a:pt x="2049110" y="79211"/>
                </a:lnTo>
                <a:lnTo>
                  <a:pt x="2069169" y="79211"/>
                </a:lnTo>
                <a:cubicBezTo>
                  <a:pt x="2071741" y="79211"/>
                  <a:pt x="2073027" y="80495"/>
                  <a:pt x="2073027" y="83061"/>
                </a:cubicBezTo>
                <a:lnTo>
                  <a:pt x="2073027" y="91788"/>
                </a:lnTo>
                <a:cubicBezTo>
                  <a:pt x="2073027" y="94355"/>
                  <a:pt x="2071741" y="95638"/>
                  <a:pt x="2069169" y="95638"/>
                </a:cubicBezTo>
                <a:lnTo>
                  <a:pt x="2049110" y="95638"/>
                </a:lnTo>
                <a:lnTo>
                  <a:pt x="2049110" y="176134"/>
                </a:lnTo>
                <a:cubicBezTo>
                  <a:pt x="2049110" y="178706"/>
                  <a:pt x="2047826" y="179992"/>
                  <a:pt x="2045260" y="179992"/>
                </a:cubicBezTo>
                <a:lnTo>
                  <a:pt x="2036533" y="179992"/>
                </a:lnTo>
                <a:cubicBezTo>
                  <a:pt x="2035244" y="179992"/>
                  <a:pt x="2034292" y="179671"/>
                  <a:pt x="2033677" y="179028"/>
                </a:cubicBezTo>
                <a:cubicBezTo>
                  <a:pt x="2033062" y="178385"/>
                  <a:pt x="2032816" y="177420"/>
                  <a:pt x="2032940" y="176134"/>
                </a:cubicBezTo>
                <a:lnTo>
                  <a:pt x="2032940" y="32639"/>
                </a:lnTo>
                <a:cubicBezTo>
                  <a:pt x="2033035" y="21267"/>
                  <a:pt x="2035924" y="12967"/>
                  <a:pt x="2041606" y="7739"/>
                </a:cubicBezTo>
                <a:cubicBezTo>
                  <a:pt x="2047288" y="2510"/>
                  <a:pt x="2055190" y="-69"/>
                  <a:pt x="2065312" y="1"/>
                </a:cubicBezTo>
                <a:close/>
                <a:moveTo>
                  <a:pt x="1844951" y="1"/>
                </a:moveTo>
                <a:lnTo>
                  <a:pt x="1857552" y="1"/>
                </a:lnTo>
                <a:cubicBezTo>
                  <a:pt x="1860124" y="1"/>
                  <a:pt x="1861410" y="1285"/>
                  <a:pt x="1861410" y="3851"/>
                </a:cubicBezTo>
                <a:lnTo>
                  <a:pt x="1861410" y="12321"/>
                </a:lnTo>
                <a:cubicBezTo>
                  <a:pt x="1861410" y="14888"/>
                  <a:pt x="1860124" y="16171"/>
                  <a:pt x="1857552" y="16171"/>
                </a:cubicBezTo>
                <a:lnTo>
                  <a:pt x="1844951" y="16171"/>
                </a:lnTo>
                <a:cubicBezTo>
                  <a:pt x="1840225" y="16279"/>
                  <a:pt x="1836368" y="17865"/>
                  <a:pt x="1833378" y="20932"/>
                </a:cubicBezTo>
                <a:cubicBezTo>
                  <a:pt x="1830388" y="23998"/>
                  <a:pt x="1828845" y="27901"/>
                  <a:pt x="1828749" y="32639"/>
                </a:cubicBezTo>
                <a:lnTo>
                  <a:pt x="1828749" y="79211"/>
                </a:lnTo>
                <a:lnTo>
                  <a:pt x="1848808" y="79211"/>
                </a:lnTo>
                <a:cubicBezTo>
                  <a:pt x="1851380" y="79211"/>
                  <a:pt x="1852666" y="80495"/>
                  <a:pt x="1852666" y="83061"/>
                </a:cubicBezTo>
                <a:lnTo>
                  <a:pt x="1852666" y="91788"/>
                </a:lnTo>
                <a:cubicBezTo>
                  <a:pt x="1852666" y="94355"/>
                  <a:pt x="1851380" y="95638"/>
                  <a:pt x="1848808" y="95638"/>
                </a:cubicBezTo>
                <a:lnTo>
                  <a:pt x="1828749" y="95638"/>
                </a:lnTo>
                <a:lnTo>
                  <a:pt x="1828749" y="147355"/>
                </a:lnTo>
                <a:cubicBezTo>
                  <a:pt x="1828845" y="152196"/>
                  <a:pt x="1830388" y="156087"/>
                  <a:pt x="1833378" y="159030"/>
                </a:cubicBezTo>
                <a:cubicBezTo>
                  <a:pt x="1836368" y="161973"/>
                  <a:pt x="1840225" y="163485"/>
                  <a:pt x="1844951" y="163565"/>
                </a:cubicBezTo>
                <a:lnTo>
                  <a:pt x="1857552" y="163565"/>
                </a:lnTo>
                <a:cubicBezTo>
                  <a:pt x="1860124" y="163565"/>
                  <a:pt x="1861410" y="164848"/>
                  <a:pt x="1861410" y="167415"/>
                </a:cubicBezTo>
                <a:lnTo>
                  <a:pt x="1861410" y="176142"/>
                </a:lnTo>
                <a:cubicBezTo>
                  <a:pt x="1861410" y="178709"/>
                  <a:pt x="1860124" y="179992"/>
                  <a:pt x="1857552" y="179992"/>
                </a:cubicBezTo>
                <a:lnTo>
                  <a:pt x="1844951" y="179992"/>
                </a:lnTo>
                <a:cubicBezTo>
                  <a:pt x="1834813" y="179843"/>
                  <a:pt x="1826879" y="176868"/>
                  <a:pt x="1821149" y="171068"/>
                </a:cubicBezTo>
                <a:cubicBezTo>
                  <a:pt x="1815418" y="165267"/>
                  <a:pt x="1812562" y="157535"/>
                  <a:pt x="1812579" y="147870"/>
                </a:cubicBezTo>
                <a:lnTo>
                  <a:pt x="1812579" y="32639"/>
                </a:lnTo>
                <a:cubicBezTo>
                  <a:pt x="1812562" y="21267"/>
                  <a:pt x="1815418" y="12967"/>
                  <a:pt x="1821149" y="7739"/>
                </a:cubicBezTo>
                <a:cubicBezTo>
                  <a:pt x="1826879" y="2510"/>
                  <a:pt x="1834813" y="-69"/>
                  <a:pt x="1844951" y="1"/>
                </a:cubicBezTo>
                <a:close/>
                <a:moveTo>
                  <a:pt x="1590143" y="1"/>
                </a:moveTo>
                <a:lnTo>
                  <a:pt x="1602720" y="1"/>
                </a:lnTo>
                <a:cubicBezTo>
                  <a:pt x="1612178" y="27"/>
                  <a:pt x="1619908" y="2799"/>
                  <a:pt x="1625909" y="8316"/>
                </a:cubicBezTo>
                <a:cubicBezTo>
                  <a:pt x="1631910" y="13832"/>
                  <a:pt x="1635067" y="21939"/>
                  <a:pt x="1635382" y="32635"/>
                </a:cubicBezTo>
                <a:lnTo>
                  <a:pt x="1635382" y="147874"/>
                </a:lnTo>
                <a:cubicBezTo>
                  <a:pt x="1635180" y="158211"/>
                  <a:pt x="1632054" y="166135"/>
                  <a:pt x="1626005" y="171646"/>
                </a:cubicBezTo>
                <a:cubicBezTo>
                  <a:pt x="1619956" y="177157"/>
                  <a:pt x="1612194" y="179939"/>
                  <a:pt x="1602720" y="179992"/>
                </a:cubicBezTo>
                <a:lnTo>
                  <a:pt x="1590143" y="179992"/>
                </a:lnTo>
                <a:cubicBezTo>
                  <a:pt x="1587577" y="179992"/>
                  <a:pt x="1586293" y="178709"/>
                  <a:pt x="1586293" y="176142"/>
                </a:cubicBezTo>
                <a:lnTo>
                  <a:pt x="1586293" y="3851"/>
                </a:lnTo>
                <a:cubicBezTo>
                  <a:pt x="1586293" y="1285"/>
                  <a:pt x="1587577" y="1"/>
                  <a:pt x="1590143" y="1"/>
                </a:cubicBezTo>
                <a:close/>
                <a:moveTo>
                  <a:pt x="1109242" y="1"/>
                </a:moveTo>
                <a:lnTo>
                  <a:pt x="1121306" y="1"/>
                </a:lnTo>
                <a:cubicBezTo>
                  <a:pt x="1123873" y="1"/>
                  <a:pt x="1125156" y="1285"/>
                  <a:pt x="1125156" y="3852"/>
                </a:cubicBezTo>
                <a:lnTo>
                  <a:pt x="1125156" y="12578"/>
                </a:lnTo>
                <a:cubicBezTo>
                  <a:pt x="1125156" y="15145"/>
                  <a:pt x="1123873" y="16429"/>
                  <a:pt x="1121306" y="16429"/>
                </a:cubicBezTo>
                <a:lnTo>
                  <a:pt x="1109756" y="16429"/>
                </a:lnTo>
                <a:cubicBezTo>
                  <a:pt x="1104899" y="16525"/>
                  <a:pt x="1100959" y="18068"/>
                  <a:pt x="1097937" y="21059"/>
                </a:cubicBezTo>
                <a:cubicBezTo>
                  <a:pt x="1094914" y="24050"/>
                  <a:pt x="1093358" y="27908"/>
                  <a:pt x="1093266" y="32635"/>
                </a:cubicBezTo>
                <a:cubicBezTo>
                  <a:pt x="1093434" y="37079"/>
                  <a:pt x="1095108" y="44525"/>
                  <a:pt x="1098289" y="54974"/>
                </a:cubicBezTo>
                <a:cubicBezTo>
                  <a:pt x="1101470" y="65422"/>
                  <a:pt x="1105154" y="76904"/>
                  <a:pt x="1109340" y="89418"/>
                </a:cubicBezTo>
                <a:cubicBezTo>
                  <a:pt x="1113526" y="101933"/>
                  <a:pt x="1117209" y="113511"/>
                  <a:pt x="1120390" y="124152"/>
                </a:cubicBezTo>
                <a:cubicBezTo>
                  <a:pt x="1123571" y="134794"/>
                  <a:pt x="1125246" y="142530"/>
                  <a:pt x="1125413" y="147360"/>
                </a:cubicBezTo>
                <a:cubicBezTo>
                  <a:pt x="1125324" y="156820"/>
                  <a:pt x="1122422" y="164573"/>
                  <a:pt x="1116710" y="170619"/>
                </a:cubicBezTo>
                <a:cubicBezTo>
                  <a:pt x="1110998" y="176665"/>
                  <a:pt x="1103012" y="179790"/>
                  <a:pt x="1092753" y="179992"/>
                </a:cubicBezTo>
                <a:lnTo>
                  <a:pt x="1080176" y="179992"/>
                </a:lnTo>
                <a:cubicBezTo>
                  <a:pt x="1078887" y="179992"/>
                  <a:pt x="1077935" y="179671"/>
                  <a:pt x="1077320" y="179030"/>
                </a:cubicBezTo>
                <a:cubicBezTo>
                  <a:pt x="1076705" y="178388"/>
                  <a:pt x="1076459" y="177425"/>
                  <a:pt x="1076582" y="176142"/>
                </a:cubicBezTo>
                <a:lnTo>
                  <a:pt x="1076582" y="167415"/>
                </a:lnTo>
                <a:cubicBezTo>
                  <a:pt x="1076582" y="164848"/>
                  <a:pt x="1077866" y="163565"/>
                  <a:pt x="1080432" y="163565"/>
                </a:cubicBezTo>
                <a:lnTo>
                  <a:pt x="1092240" y="163565"/>
                </a:lnTo>
                <a:cubicBezTo>
                  <a:pt x="1096984" y="163485"/>
                  <a:pt x="1100891" y="161973"/>
                  <a:pt x="1103962" y="159031"/>
                </a:cubicBezTo>
                <a:cubicBezTo>
                  <a:pt x="1107032" y="156089"/>
                  <a:pt x="1108621" y="152199"/>
                  <a:pt x="1108729" y="147360"/>
                </a:cubicBezTo>
                <a:cubicBezTo>
                  <a:pt x="1108499" y="142530"/>
                  <a:pt x="1106788" y="134794"/>
                  <a:pt x="1103597" y="124152"/>
                </a:cubicBezTo>
                <a:cubicBezTo>
                  <a:pt x="1100406" y="113511"/>
                  <a:pt x="1096726" y="101933"/>
                  <a:pt x="1092559" y="89418"/>
                </a:cubicBezTo>
                <a:cubicBezTo>
                  <a:pt x="1088391" y="76904"/>
                  <a:pt x="1084728" y="65422"/>
                  <a:pt x="1081569" y="54974"/>
                </a:cubicBezTo>
                <a:cubicBezTo>
                  <a:pt x="1078410" y="44525"/>
                  <a:pt x="1076748" y="37079"/>
                  <a:pt x="1076582" y="32635"/>
                </a:cubicBezTo>
                <a:cubicBezTo>
                  <a:pt x="1076559" y="23623"/>
                  <a:pt x="1079236" y="15998"/>
                  <a:pt x="1084611" y="9760"/>
                </a:cubicBezTo>
                <a:cubicBezTo>
                  <a:pt x="1089986" y="3521"/>
                  <a:pt x="1098197" y="268"/>
                  <a:pt x="1109242" y="1"/>
                </a:cubicBezTo>
                <a:close/>
                <a:moveTo>
                  <a:pt x="894819" y="1"/>
                </a:moveTo>
                <a:lnTo>
                  <a:pt x="903545" y="1"/>
                </a:lnTo>
                <a:cubicBezTo>
                  <a:pt x="906112" y="2"/>
                  <a:pt x="907396" y="1288"/>
                  <a:pt x="907396" y="3859"/>
                </a:cubicBezTo>
                <a:lnTo>
                  <a:pt x="907396" y="176135"/>
                </a:lnTo>
                <a:cubicBezTo>
                  <a:pt x="907396" y="178706"/>
                  <a:pt x="906112" y="179992"/>
                  <a:pt x="903545" y="179992"/>
                </a:cubicBezTo>
                <a:lnTo>
                  <a:pt x="894819" y="179992"/>
                </a:lnTo>
                <a:cubicBezTo>
                  <a:pt x="892251" y="179992"/>
                  <a:pt x="890968" y="178706"/>
                  <a:pt x="890968" y="176135"/>
                </a:cubicBezTo>
                <a:lnTo>
                  <a:pt x="890968" y="3859"/>
                </a:lnTo>
                <a:cubicBezTo>
                  <a:pt x="890968" y="1288"/>
                  <a:pt x="892251" y="2"/>
                  <a:pt x="894819" y="1"/>
                </a:cubicBezTo>
                <a:close/>
                <a:moveTo>
                  <a:pt x="699667" y="1"/>
                </a:moveTo>
                <a:lnTo>
                  <a:pt x="711731" y="1"/>
                </a:lnTo>
                <a:cubicBezTo>
                  <a:pt x="714298" y="1"/>
                  <a:pt x="715581" y="1285"/>
                  <a:pt x="715581" y="3852"/>
                </a:cubicBezTo>
                <a:lnTo>
                  <a:pt x="715581" y="12578"/>
                </a:lnTo>
                <a:cubicBezTo>
                  <a:pt x="715581" y="15145"/>
                  <a:pt x="714298" y="16429"/>
                  <a:pt x="711731" y="16429"/>
                </a:cubicBezTo>
                <a:lnTo>
                  <a:pt x="700180" y="16429"/>
                </a:lnTo>
                <a:cubicBezTo>
                  <a:pt x="695323" y="16525"/>
                  <a:pt x="691384" y="18068"/>
                  <a:pt x="688362" y="21059"/>
                </a:cubicBezTo>
                <a:cubicBezTo>
                  <a:pt x="685339" y="24050"/>
                  <a:pt x="683782" y="27908"/>
                  <a:pt x="683691" y="32635"/>
                </a:cubicBezTo>
                <a:cubicBezTo>
                  <a:pt x="683858" y="37079"/>
                  <a:pt x="685533" y="44525"/>
                  <a:pt x="688714" y="54974"/>
                </a:cubicBezTo>
                <a:cubicBezTo>
                  <a:pt x="691895" y="65422"/>
                  <a:pt x="695579" y="76904"/>
                  <a:pt x="699764" y="89418"/>
                </a:cubicBezTo>
                <a:cubicBezTo>
                  <a:pt x="703950" y="101933"/>
                  <a:pt x="707634" y="113511"/>
                  <a:pt x="710815" y="124152"/>
                </a:cubicBezTo>
                <a:cubicBezTo>
                  <a:pt x="713996" y="134794"/>
                  <a:pt x="715670" y="142530"/>
                  <a:pt x="715838" y="147360"/>
                </a:cubicBezTo>
                <a:cubicBezTo>
                  <a:pt x="715748" y="156820"/>
                  <a:pt x="712847" y="164573"/>
                  <a:pt x="707135" y="170619"/>
                </a:cubicBezTo>
                <a:cubicBezTo>
                  <a:pt x="701423" y="176665"/>
                  <a:pt x="693437" y="179790"/>
                  <a:pt x="683178" y="179992"/>
                </a:cubicBezTo>
                <a:lnTo>
                  <a:pt x="670600" y="179992"/>
                </a:lnTo>
                <a:cubicBezTo>
                  <a:pt x="669312" y="179992"/>
                  <a:pt x="668360" y="179671"/>
                  <a:pt x="667745" y="179030"/>
                </a:cubicBezTo>
                <a:cubicBezTo>
                  <a:pt x="667129" y="178388"/>
                  <a:pt x="666884" y="177425"/>
                  <a:pt x="667007" y="176142"/>
                </a:cubicBezTo>
                <a:lnTo>
                  <a:pt x="667007" y="167415"/>
                </a:lnTo>
                <a:cubicBezTo>
                  <a:pt x="667007" y="164848"/>
                  <a:pt x="668290" y="163565"/>
                  <a:pt x="670857" y="163565"/>
                </a:cubicBezTo>
                <a:lnTo>
                  <a:pt x="682664" y="163565"/>
                </a:lnTo>
                <a:cubicBezTo>
                  <a:pt x="687409" y="163485"/>
                  <a:pt x="691316" y="161973"/>
                  <a:pt x="694387" y="159031"/>
                </a:cubicBezTo>
                <a:cubicBezTo>
                  <a:pt x="697457" y="156089"/>
                  <a:pt x="699046" y="152199"/>
                  <a:pt x="699154" y="147360"/>
                </a:cubicBezTo>
                <a:cubicBezTo>
                  <a:pt x="698924" y="142530"/>
                  <a:pt x="697213" y="134794"/>
                  <a:pt x="694022" y="124152"/>
                </a:cubicBezTo>
                <a:cubicBezTo>
                  <a:pt x="690831" y="113511"/>
                  <a:pt x="687151" y="101933"/>
                  <a:pt x="682984" y="89418"/>
                </a:cubicBezTo>
                <a:cubicBezTo>
                  <a:pt x="678816" y="76904"/>
                  <a:pt x="675153" y="65422"/>
                  <a:pt x="671993" y="54974"/>
                </a:cubicBezTo>
                <a:cubicBezTo>
                  <a:pt x="668834" y="44525"/>
                  <a:pt x="667172" y="37079"/>
                  <a:pt x="667007" y="32635"/>
                </a:cubicBezTo>
                <a:cubicBezTo>
                  <a:pt x="666984" y="23623"/>
                  <a:pt x="669660" y="15998"/>
                  <a:pt x="675036" y="9760"/>
                </a:cubicBezTo>
                <a:cubicBezTo>
                  <a:pt x="680411" y="3521"/>
                  <a:pt x="688622" y="268"/>
                  <a:pt x="699667" y="1"/>
                </a:cubicBezTo>
                <a:close/>
                <a:moveTo>
                  <a:pt x="482875" y="1"/>
                </a:moveTo>
                <a:lnTo>
                  <a:pt x="495477" y="1"/>
                </a:lnTo>
                <a:cubicBezTo>
                  <a:pt x="498049" y="1"/>
                  <a:pt x="499335" y="1285"/>
                  <a:pt x="499335" y="3851"/>
                </a:cubicBezTo>
                <a:lnTo>
                  <a:pt x="499335" y="12321"/>
                </a:lnTo>
                <a:cubicBezTo>
                  <a:pt x="499335" y="14888"/>
                  <a:pt x="498049" y="16171"/>
                  <a:pt x="495477" y="16171"/>
                </a:cubicBezTo>
                <a:lnTo>
                  <a:pt x="482875" y="16171"/>
                </a:lnTo>
                <a:cubicBezTo>
                  <a:pt x="478150" y="16279"/>
                  <a:pt x="474292" y="17865"/>
                  <a:pt x="471303" y="20932"/>
                </a:cubicBezTo>
                <a:cubicBezTo>
                  <a:pt x="468313" y="23998"/>
                  <a:pt x="466770" y="27901"/>
                  <a:pt x="466673" y="32639"/>
                </a:cubicBezTo>
                <a:lnTo>
                  <a:pt x="466673" y="79211"/>
                </a:lnTo>
                <a:lnTo>
                  <a:pt x="486733" y="79211"/>
                </a:lnTo>
                <a:cubicBezTo>
                  <a:pt x="489305" y="79211"/>
                  <a:pt x="490591" y="80495"/>
                  <a:pt x="490591" y="83061"/>
                </a:cubicBezTo>
                <a:lnTo>
                  <a:pt x="490591" y="91788"/>
                </a:lnTo>
                <a:cubicBezTo>
                  <a:pt x="490591" y="94355"/>
                  <a:pt x="489305" y="95638"/>
                  <a:pt x="486733" y="95638"/>
                </a:cubicBezTo>
                <a:lnTo>
                  <a:pt x="466673" y="95638"/>
                </a:lnTo>
                <a:lnTo>
                  <a:pt x="466673" y="147355"/>
                </a:lnTo>
                <a:cubicBezTo>
                  <a:pt x="466770" y="152196"/>
                  <a:pt x="468313" y="156087"/>
                  <a:pt x="471303" y="159030"/>
                </a:cubicBezTo>
                <a:cubicBezTo>
                  <a:pt x="474292" y="161973"/>
                  <a:pt x="478150" y="163485"/>
                  <a:pt x="482875" y="163565"/>
                </a:cubicBezTo>
                <a:lnTo>
                  <a:pt x="495477" y="163565"/>
                </a:lnTo>
                <a:cubicBezTo>
                  <a:pt x="498049" y="163565"/>
                  <a:pt x="499335" y="164848"/>
                  <a:pt x="499335" y="167415"/>
                </a:cubicBezTo>
                <a:lnTo>
                  <a:pt x="499335" y="176142"/>
                </a:lnTo>
                <a:cubicBezTo>
                  <a:pt x="499335" y="178709"/>
                  <a:pt x="498049" y="179992"/>
                  <a:pt x="495477" y="179992"/>
                </a:cubicBezTo>
                <a:lnTo>
                  <a:pt x="482875" y="179992"/>
                </a:lnTo>
                <a:cubicBezTo>
                  <a:pt x="472738" y="179843"/>
                  <a:pt x="464804" y="176868"/>
                  <a:pt x="459074" y="171068"/>
                </a:cubicBezTo>
                <a:cubicBezTo>
                  <a:pt x="453343" y="165267"/>
                  <a:pt x="450487" y="157535"/>
                  <a:pt x="450504" y="147870"/>
                </a:cubicBezTo>
                <a:lnTo>
                  <a:pt x="450504" y="32639"/>
                </a:lnTo>
                <a:cubicBezTo>
                  <a:pt x="450487" y="21267"/>
                  <a:pt x="453343" y="12967"/>
                  <a:pt x="459074" y="7739"/>
                </a:cubicBezTo>
                <a:cubicBezTo>
                  <a:pt x="464804" y="2510"/>
                  <a:pt x="472738" y="-69"/>
                  <a:pt x="482875" y="1"/>
                </a:cubicBezTo>
                <a:close/>
                <a:moveTo>
                  <a:pt x="228068" y="1"/>
                </a:moveTo>
                <a:lnTo>
                  <a:pt x="236795" y="1"/>
                </a:lnTo>
                <a:cubicBezTo>
                  <a:pt x="239362" y="1"/>
                  <a:pt x="240645" y="1287"/>
                  <a:pt x="240645" y="3859"/>
                </a:cubicBezTo>
                <a:lnTo>
                  <a:pt x="240645" y="78954"/>
                </a:lnTo>
                <a:lnTo>
                  <a:pt x="256879" y="78954"/>
                </a:lnTo>
                <a:lnTo>
                  <a:pt x="256879" y="3859"/>
                </a:lnTo>
                <a:cubicBezTo>
                  <a:pt x="256879" y="1287"/>
                  <a:pt x="258163" y="1"/>
                  <a:pt x="260729" y="1"/>
                </a:cubicBezTo>
                <a:lnTo>
                  <a:pt x="269456" y="1"/>
                </a:lnTo>
                <a:cubicBezTo>
                  <a:pt x="272023" y="1"/>
                  <a:pt x="273306" y="1287"/>
                  <a:pt x="273306" y="3859"/>
                </a:cubicBezTo>
                <a:lnTo>
                  <a:pt x="273306" y="176134"/>
                </a:lnTo>
                <a:cubicBezTo>
                  <a:pt x="273306" y="178706"/>
                  <a:pt x="272023" y="179992"/>
                  <a:pt x="269456" y="179992"/>
                </a:cubicBezTo>
                <a:lnTo>
                  <a:pt x="260729" y="179992"/>
                </a:lnTo>
                <a:cubicBezTo>
                  <a:pt x="258163" y="179992"/>
                  <a:pt x="256879" y="178706"/>
                  <a:pt x="256879" y="176134"/>
                </a:cubicBezTo>
                <a:lnTo>
                  <a:pt x="256879" y="95124"/>
                </a:lnTo>
                <a:lnTo>
                  <a:pt x="240645" y="95124"/>
                </a:lnTo>
                <a:lnTo>
                  <a:pt x="240645" y="176134"/>
                </a:lnTo>
                <a:cubicBezTo>
                  <a:pt x="240645" y="178706"/>
                  <a:pt x="239362" y="179992"/>
                  <a:pt x="236795" y="179992"/>
                </a:cubicBezTo>
                <a:lnTo>
                  <a:pt x="228068" y="179992"/>
                </a:lnTo>
                <a:cubicBezTo>
                  <a:pt x="225501" y="179992"/>
                  <a:pt x="224218" y="178706"/>
                  <a:pt x="224218" y="176134"/>
                </a:cubicBezTo>
                <a:lnTo>
                  <a:pt x="224218" y="3859"/>
                </a:lnTo>
                <a:cubicBezTo>
                  <a:pt x="224218" y="1287"/>
                  <a:pt x="225501" y="1"/>
                  <a:pt x="228068" y="1"/>
                </a:cubicBezTo>
                <a:close/>
                <a:moveTo>
                  <a:pt x="3857" y="1"/>
                </a:moveTo>
                <a:lnTo>
                  <a:pt x="45230" y="1"/>
                </a:lnTo>
                <a:cubicBezTo>
                  <a:pt x="47802" y="1"/>
                  <a:pt x="49088" y="1285"/>
                  <a:pt x="49088" y="3852"/>
                </a:cubicBezTo>
                <a:lnTo>
                  <a:pt x="49088" y="12578"/>
                </a:lnTo>
                <a:cubicBezTo>
                  <a:pt x="49088" y="15145"/>
                  <a:pt x="47802" y="16429"/>
                  <a:pt x="45230" y="16429"/>
                </a:cubicBezTo>
                <a:lnTo>
                  <a:pt x="32629" y="16429"/>
                </a:lnTo>
                <a:lnTo>
                  <a:pt x="32629" y="176134"/>
                </a:lnTo>
                <a:cubicBezTo>
                  <a:pt x="32629" y="178706"/>
                  <a:pt x="31345" y="179992"/>
                  <a:pt x="28779" y="179992"/>
                </a:cubicBezTo>
                <a:lnTo>
                  <a:pt x="20052" y="179992"/>
                </a:lnTo>
                <a:cubicBezTo>
                  <a:pt x="17485" y="179992"/>
                  <a:pt x="16202" y="178706"/>
                  <a:pt x="16202" y="176134"/>
                </a:cubicBezTo>
                <a:lnTo>
                  <a:pt x="16202" y="16429"/>
                </a:lnTo>
                <a:lnTo>
                  <a:pt x="3857" y="16429"/>
                </a:lnTo>
                <a:cubicBezTo>
                  <a:pt x="1285" y="16429"/>
                  <a:pt x="0" y="15145"/>
                  <a:pt x="0" y="12578"/>
                </a:cubicBezTo>
                <a:lnTo>
                  <a:pt x="0" y="3852"/>
                </a:lnTo>
                <a:cubicBezTo>
                  <a:pt x="0" y="1285"/>
                  <a:pt x="1285" y="1"/>
                  <a:pt x="385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0" grpId="0" bldLvl="0" animBg="1"/>
      <p:bldP spid="30" grpId="1" bldLvl="0" animBg="1"/>
      <p:bldP spid="19" grpId="0" animBg="1"/>
      <p:bldP spid="10" grpId="0" animBg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gczd3oh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ga - Free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自定义</PresentationFormat>
  <Paragraphs>118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Open Sans Light</vt:lpstr>
      <vt:lpstr>Route 159 Light</vt:lpstr>
      <vt:lpstr>Open Sans Semibold</vt:lpstr>
      <vt:lpstr>Route 159 SemiBold</vt:lpstr>
      <vt:lpstr>Route 159 Bold</vt:lpstr>
      <vt:lpstr>Lato Light</vt:lpstr>
      <vt:lpstr>League Gothic</vt:lpstr>
      <vt:lpstr>Calibri</vt:lpstr>
      <vt:lpstr>Gill Sans</vt:lpstr>
      <vt:lpstr>Roboto</vt:lpstr>
      <vt:lpstr>Segoe UI</vt:lpstr>
      <vt:lpstr>Arial Unicode MS</vt:lpstr>
      <vt:lpstr>Calibri</vt:lpstr>
      <vt:lpstr>Spica Neue Light</vt:lpstr>
      <vt:lpstr>Segoe Print</vt:lpstr>
      <vt:lpstr>Yu Gothic UI Light</vt:lpstr>
      <vt:lpstr>Yu Gothic UI Semibold</vt:lpstr>
      <vt:lpstr>6_Office 主题</vt:lpstr>
      <vt:lpstr>Vega - Free</vt:lpstr>
      <vt:lpstr>2_Office Theme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258</cp:revision>
  <dcterms:created xsi:type="dcterms:W3CDTF">2011-08-31T09:28:00Z</dcterms:created>
  <dcterms:modified xsi:type="dcterms:W3CDTF">2019-05-04T14:50:00Z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