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61" r:id="rId5"/>
    <p:sldId id="259" r:id="rId6"/>
    <p:sldId id="263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Blossom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70432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 – 05 – 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 1.0.0.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문서명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rename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Blossom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1026" name="Picture 2" descr="site map template, site ma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38" y="1284656"/>
            <a:ext cx="4609724" cy="50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8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0" y="1310215"/>
            <a:ext cx="67183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95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회원 가입을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회원 가입 완료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메시지를 표시하고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녹색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......</a:t>
              </a: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36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50165" y="1203158"/>
            <a:ext cx="4183811" cy="5059619"/>
            <a:chOff x="250165" y="940279"/>
            <a:chExt cx="4183811" cy="5322498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250165" y="940279"/>
              <a:ext cx="4183811" cy="53224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59795" y="1598980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56927" y="2070542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1754059" y="2542104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1751191" y="3013666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748323" y="3485228"/>
              <a:ext cx="2095579" cy="342982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564926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/>
                <a:t>확인</a:t>
              </a: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0249" y="1104184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C00000"/>
                  </a:solidFill>
                </a:rPr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- </a:t>
              </a:r>
              <a:r>
                <a:rPr lang="ko-KR" altLang="en-US" dirty="0">
                  <a:solidFill>
                    <a:srgbClr val="C00000"/>
                  </a:solidFill>
                </a:rPr>
                <a:t>회원 가입 </a:t>
              </a:r>
              <a:r>
                <a:rPr lang="en-US" altLang="ko-KR" dirty="0">
                  <a:solidFill>
                    <a:srgbClr val="C00000"/>
                  </a:solidFill>
                </a:rPr>
                <a:t>-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389" y="1625559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아이디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3253" y="209712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비밀번호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279" y="2551431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Phone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7671" y="3022993"/>
              <a:ext cx="633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Email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1063" y="350318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주소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255039" y="4120684"/>
              <a:ext cx="583686" cy="342982"/>
            </a:xfrm>
            <a:prstGeom prst="rect">
              <a:avLst/>
            </a:prstGeom>
            <a:solidFill>
              <a:srgbClr val="CFBFD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HY울릉도M" pitchFamily="18" charset="-127"/>
                </a:rPr>
                <a:t>취소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endParaRPr>
            </a:p>
          </p:txBody>
        </p:sp>
        <p:pic>
          <p:nvPicPr>
            <p:cNvPr id="3074" name="Picture 2" descr="C:\Program Files\Microsoft Office\MEDIA\CAGCAT10\j0212957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74490" y="5477162"/>
              <a:ext cx="1092989" cy="686258"/>
            </a:xfrm>
            <a:prstGeom prst="rect">
              <a:avLst/>
            </a:prstGeom>
            <a:noFill/>
          </p:spPr>
        </p:pic>
      </p:grpSp>
      <p:graphicFrame>
        <p:nvGraphicFramePr>
          <p:cNvPr id="2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66868"/>
              </p:ext>
            </p:extLst>
          </p:nvPr>
        </p:nvGraphicFramePr>
        <p:xfrm>
          <a:off x="4623752" y="1222736"/>
          <a:ext cx="4050032" cy="1330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64383" y="2662048"/>
            <a:ext cx="22589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표시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출력만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O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출력 모두 수행 </a:t>
            </a:r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: I/O</a:t>
            </a: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charset="0"/>
              <a:buChar char="•"/>
            </a:pPr>
            <a:r>
              <a:rPr lang="ko-KR" altLang="en-US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항목 속성 예</a:t>
            </a:r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Radio Box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Push Button</a:t>
            </a:r>
          </a:p>
          <a:p>
            <a:r>
              <a:rPr lang="en-US" altLang="ko-KR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- Combo Box ..</a:t>
            </a:r>
            <a:endParaRPr lang="ko-KR" altLang="en-US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3989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2014.XX.XX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54855" y="17496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654855" y="219792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1654855" y="26209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1654855" y="3078066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1654855" y="352308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5489</TotalTime>
  <Words>248</Words>
  <Application>Microsoft Office PowerPoint</Application>
  <PresentationFormat>화면 슬라이드 쇼(4:3)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임현</cp:lastModifiedBy>
  <cp:revision>498</cp:revision>
  <cp:lastPrinted>2001-07-23T08:42:52Z</cp:lastPrinted>
  <dcterms:created xsi:type="dcterms:W3CDTF">2011-02-22T01:37:12Z</dcterms:created>
  <dcterms:modified xsi:type="dcterms:W3CDTF">2017-05-18T08:31:22Z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