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67" r:id="rId15"/>
    <p:sldId id="268" r:id="rId16"/>
    <p:sldId id="279" r:id="rId17"/>
    <p:sldId id="280" r:id="rId18"/>
    <p:sldId id="270" r:id="rId19"/>
    <p:sldId id="277" r:id="rId20"/>
    <p:sldId id="272" r:id="rId21"/>
    <p:sldId id="273" r:id="rId22"/>
    <p:sldId id="275" r:id="rId23"/>
    <p:sldId id="274" r:id="rId24"/>
    <p:sldId id="276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074" y="8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969297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Design_6_blossom.pptx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11958"/>
          <a:ext cx="8879334" cy="5849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RegistUser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가입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resgistButton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완료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4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11958"/>
          <a:ext cx="8879334" cy="5605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LoginSolution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문제 해결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mailpushButton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 보냄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1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44159"/>
              </p:ext>
            </p:extLst>
          </p:nvPr>
        </p:nvGraphicFramePr>
        <p:xfrm>
          <a:off x="414526" y="1036320"/>
          <a:ext cx="8445981" cy="511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회원정보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16619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8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2693"/>
              </p:ext>
            </p:extLst>
          </p:nvPr>
        </p:nvGraphicFramePr>
        <p:xfrm>
          <a:off x="181138" y="895040"/>
          <a:ext cx="8767052" cy="520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9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78270"/>
              </p:ext>
            </p:extLst>
          </p:nvPr>
        </p:nvGraphicFramePr>
        <p:xfrm>
          <a:off x="321929" y="862700"/>
          <a:ext cx="8445981" cy="542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멤버들을 저장하기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51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을전송할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52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37481"/>
              </p:ext>
            </p:extLst>
          </p:nvPr>
        </p:nvGraphicFramePr>
        <p:xfrm>
          <a:off x="321929" y="862700"/>
          <a:ext cx="8445981" cy="549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리스트를 정보를 저장하는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17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을전송할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55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88277"/>
              </p:ext>
            </p:extLst>
          </p:nvPr>
        </p:nvGraphicFramePr>
        <p:xfrm>
          <a:off x="414526" y="1036320"/>
          <a:ext cx="8445981" cy="511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16619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34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16094"/>
              </p:ext>
            </p:extLst>
          </p:nvPr>
        </p:nvGraphicFramePr>
        <p:xfrm>
          <a:off x="414526" y="1036320"/>
          <a:ext cx="8445981" cy="511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16619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7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61524"/>
              </p:ext>
            </p:extLst>
          </p:nvPr>
        </p:nvGraphicFramePr>
        <p:xfrm>
          <a:off x="214110" y="911060"/>
          <a:ext cx="8767052" cy="542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42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606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분실 시 비밀번호를 찾는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632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76497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917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inputID,inputEmail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입력한 정보와 일치하는 회원정보가 있으면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반환하는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613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사용자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666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사용자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Correct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Email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일치하는 회원 정보가 있는지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여부를 나타내는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53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76510"/>
              </p:ext>
            </p:extLst>
          </p:nvPr>
        </p:nvGraphicFramePr>
        <p:xfrm>
          <a:off x="181138" y="895040"/>
          <a:ext cx="8767052" cy="459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CaltCredit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ForGraduation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Final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졸업이수학점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현재까지 이수한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NeedCredit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졸업까지 필요한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898496"/>
              </p:ext>
            </p:extLst>
          </p:nvPr>
        </p:nvGraphicFramePr>
        <p:xfrm>
          <a:off x="280988" y="1025525"/>
          <a:ext cx="8582024" cy="322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rename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레이아웃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StartLogin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RegistCourse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ShowList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RegistUser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LoginSolution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Stereotype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전체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08741"/>
              </p:ext>
            </p:extLst>
          </p:nvPr>
        </p:nvGraphicFramePr>
        <p:xfrm>
          <a:off x="181138" y="895040"/>
          <a:ext cx="8767052" cy="489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1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01739"/>
              </p:ext>
            </p:extLst>
          </p:nvPr>
        </p:nvGraphicFramePr>
        <p:xfrm>
          <a:off x="181138" y="895040"/>
          <a:ext cx="8767052" cy="489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65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65815"/>
              </p:ext>
            </p:extLst>
          </p:nvPr>
        </p:nvGraphicFramePr>
        <p:xfrm>
          <a:off x="181138" y="895040"/>
          <a:ext cx="8767052" cy="491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33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67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93264"/>
              </p:ext>
            </p:extLst>
          </p:nvPr>
        </p:nvGraphicFramePr>
        <p:xfrm>
          <a:off x="290866" y="963168"/>
          <a:ext cx="8767052" cy="486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2658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674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04721"/>
              </p:ext>
            </p:extLst>
          </p:nvPr>
        </p:nvGraphicFramePr>
        <p:xfrm>
          <a:off x="181138" y="895040"/>
          <a:ext cx="8767052" cy="618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SortList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정렬하는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과목명을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60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205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2252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완료된 것을 우선으로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58748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92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01202"/>
              </p:ext>
            </p:extLst>
          </p:nvPr>
        </p:nvGraphicFramePr>
        <p:xfrm>
          <a:off x="121299" y="821095"/>
          <a:ext cx="8879334" cy="5849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login()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LoginDB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startUnMe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UnMe</a:t>
                      </a:r>
                      <a:r>
                        <a:rPr lang="ko-KR" altLang="en-US" sz="1400" dirty="0"/>
                        <a:t>를 객체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691094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552973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7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21095"/>
          <a:ext cx="8879334" cy="2909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loginsolButton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문제 해결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5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11958"/>
          <a:ext cx="8879334" cy="5605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profLabel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profTextField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hourLabel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hourTextField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semeLabel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semeTextField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regicourButton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과목 등록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0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12833"/>
              </p:ext>
            </p:extLst>
          </p:nvPr>
        </p:nvGraphicFramePr>
        <p:xfrm>
          <a:off x="121299" y="802433"/>
          <a:ext cx="8879334" cy="424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courName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명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courProf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교수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courDay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강의 요일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courTime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시간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12149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courYear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년도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087071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courSeme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학기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7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11958"/>
          <a:ext cx="8879334" cy="5605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insertButton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deleteButton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changeButton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변경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콤보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todoLabel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todoTextField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deadlineLabel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deadlineTextField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02433"/>
          <a:ext cx="8879334" cy="5574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realdlLabel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realdlTextField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fininLabel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fininCheckBox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59701"/>
                  </a:ext>
                </a:extLst>
              </a:tr>
              <a:tr h="22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imponLabel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1410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imponCheckBox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498479"/>
                  </a:ext>
                </a:extLst>
              </a:tr>
              <a:tr h="24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listTable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67653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열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4674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행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13534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listScrollPane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스크롤 패인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082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5524</TotalTime>
  <Words>1328</Words>
  <Application>Microsoft Office PowerPoint</Application>
  <PresentationFormat>화면 슬라이드 쇼(4:3)</PresentationFormat>
  <Paragraphs>908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Registered User</cp:lastModifiedBy>
  <cp:revision>507</cp:revision>
  <cp:lastPrinted>2001-07-23T08:42:52Z</cp:lastPrinted>
  <dcterms:created xsi:type="dcterms:W3CDTF">2011-02-22T01:37:12Z</dcterms:created>
  <dcterms:modified xsi:type="dcterms:W3CDTF">2017-05-25T12:06:07Z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