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64" r:id="rId4"/>
    <p:sldId id="261" r:id="rId5"/>
    <p:sldId id="265" r:id="rId6"/>
    <p:sldId id="266" r:id="rId7"/>
    <p:sldId id="259" r:id="rId8"/>
    <p:sldId id="263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86" d="100"/>
          <a:sy n="86" d="100"/>
        </p:scale>
        <p:origin x="1692" y="84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916" y="4384975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Blossom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2405246"/>
            <a:ext cx="4394681" cy="20036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477028" y="288945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0674223"/>
              </p:ext>
            </p:extLst>
          </p:nvPr>
        </p:nvGraphicFramePr>
        <p:xfrm>
          <a:off x="4623752" y="1222736"/>
          <a:ext cx="4050032" cy="1337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41058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477028" y="330211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3481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누르는 경우 프로그램을 종료한다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누르는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경우 화면을 종료합니다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5"/>
            <a:chOff x="4614124" y="3394992"/>
            <a:chExt cx="4183813" cy="2867785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4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93779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2" y="2656071"/>
            <a:ext cx="4430641" cy="23463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5440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2" y="2338844"/>
            <a:ext cx="4430641" cy="23463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060123" y="380251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3970153"/>
              </p:ext>
            </p:extLst>
          </p:nvPr>
        </p:nvGraphicFramePr>
        <p:xfrm>
          <a:off x="4623752" y="1222736"/>
          <a:ext cx="4050032" cy="1337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245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194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누르는 경우 프로그램을 종료한다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확인버튼을 누르는 경우 로그인 화면으로 돌아갑니다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47906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949994"/>
            <a:ext cx="4448695" cy="227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11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949994"/>
            <a:ext cx="4448695" cy="2277449"/>
          </a:xfrm>
          <a:prstGeom prst="rect">
            <a:avLst/>
          </a:prstGeom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066342" y="35231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6993563"/>
              </p:ext>
            </p:extLst>
          </p:nvPr>
        </p:nvGraphicFramePr>
        <p:xfrm>
          <a:off x="4623752" y="1222736"/>
          <a:ext cx="4050032" cy="1337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56290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864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자가 수강과목을 검색해 등록하는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과목명이나 담당교수 등 원하는 항목을 선택하고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 입력을 누르는 경우 해당하는 강의가 검색된다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해당하는 강의가 없을 경우 강의가 없다는 창을 띄운 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다시 수강과목등록 페이지로 넘어온다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누르는 경우 프로그램을 종료한다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</a:t>
              </a:r>
              <a:r>
                <a:rPr lang="en-US" altLang="ko-KR" sz="1100" dirty="0"/>
                <a:t>160,217,226</a:t>
              </a:r>
              <a:r>
                <a:rPr lang="en-US" altLang="ko-KR" sz="1050" dirty="0"/>
                <a:t>)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목록색은 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RGB(</a:t>
              </a:r>
              <a:r>
                <a:rPr lang="en-US" altLang="ko-KR" sz="1050" dirty="0"/>
                <a:t>255,255,233)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과목명으로 검색할 수 있게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담당 교수로 검색할 수 있게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학점으로 검색할 수 있게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강의 요일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 은 정해진 항목 중에 검색할 수 있게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 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학기 은 정해진 항목 중에 검색할 수 있게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11431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4992"/>
            <a:ext cx="4569734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43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8" y="2379134"/>
            <a:ext cx="4569734" cy="2540000"/>
          </a:xfrm>
          <a:prstGeom prst="rect">
            <a:avLst/>
          </a:prstGeom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561646" y="28973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736508"/>
              </p:ext>
            </p:extLst>
          </p:nvPr>
        </p:nvGraphicFramePr>
        <p:xfrm>
          <a:off x="4623752" y="1222736"/>
          <a:ext cx="4050032" cy="1840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 교수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학점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요일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JComboBox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715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수강년도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JComboBox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614370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50432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타원 8"/>
          <p:cNvSpPr>
            <a:spLocks noChangeAspect="1"/>
          </p:cNvSpPr>
          <p:nvPr/>
        </p:nvSpPr>
        <p:spPr bwMode="auto">
          <a:xfrm>
            <a:off x="1561646" y="318692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 bwMode="auto">
          <a:xfrm>
            <a:off x="1561646" y="34764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1561646" y="376600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1561646" y="402334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497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 입력하는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과목명을 선택하고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작성 후 입력하면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누르는 경우 프로그램을 종료한다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</a:t>
              </a:r>
              <a:r>
                <a:rPr lang="en-US" altLang="ko-KR" sz="1100" dirty="0"/>
                <a:t>160,217,226</a:t>
              </a:r>
              <a:r>
                <a:rPr lang="en-US" altLang="ko-KR" sz="1050" dirty="0"/>
                <a:t>)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목록색은 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RGB(</a:t>
              </a:r>
              <a:r>
                <a:rPr lang="en-US" altLang="ko-KR" sz="1050" dirty="0"/>
                <a:t>255,255,233)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과목명은 수강신청한 목록 중 선택할 수 있게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항목명을 입력할 수 있게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마감기한을 입력할 수 있게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 마감일을 입력할 수 있게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 여부는 체크박스로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 여부는 체크박스로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92775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작성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581297"/>
            <a:ext cx="4470400" cy="346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32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953166"/>
            <a:ext cx="4470400" cy="3466354"/>
          </a:xfrm>
          <a:prstGeom prst="rect">
            <a:avLst/>
          </a:prstGeom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19565" y="268750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6014509"/>
              </p:ext>
            </p:extLst>
          </p:nvPr>
        </p:nvGraphicFramePr>
        <p:xfrm>
          <a:off x="4623752" y="1222736"/>
          <a:ext cx="4050032" cy="2092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명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JComboBox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71561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JCheckBox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61437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JCheckBox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441442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44603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타원 8"/>
          <p:cNvSpPr>
            <a:spLocks noChangeAspect="1"/>
          </p:cNvSpPr>
          <p:nvPr/>
        </p:nvSpPr>
        <p:spPr bwMode="auto">
          <a:xfrm>
            <a:off x="1619565" y="306364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 bwMode="auto">
          <a:xfrm>
            <a:off x="1619565" y="341482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1619565" y="376600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1619565" y="411109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1619565" y="445619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406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814849" y="1155503"/>
            <a:ext cx="4183811" cy="5952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 관리하는 화면이고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의 삭제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정렬과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 등록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 확인 또한 할 수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있다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814844" y="1810130"/>
            <a:ext cx="4183813" cy="2821548"/>
            <a:chOff x="4614126" y="1746882"/>
            <a:chExt cx="4183813" cy="282154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247456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 list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의 정보를 입력한 후 추가 버튼을 선택하면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 do list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항목이 추가된다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변경하고 싶은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정보를 입력한 후 변경 버튼을 선택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하면 입력한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항목이 변경된다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삭제하고 싶은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정보를 입력한 후 삭제 버튼을 선택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하면 입력한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항목이 삭제된다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과목등록 버튼을 선택하면 과목등록 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나의과목확인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버튼을 선택하면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나의과목확인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 버튼을 선택하면 과목의 오름차순으로 정렬된다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버튼을 선택하면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오름차순으로 정렬된다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마감기한 버튼을 선택하면 마감기한이 빠른 순으로 정렬된다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실제마감일 버튼을 선택하면 실제마감일이 빠른 순으로 정렬된다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완료여부 버튼을 선택하면 완료여부가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표시 된 것을 우선순위로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814849" y="4684027"/>
            <a:ext cx="4183812" cy="1594107"/>
            <a:chOff x="4614123" y="4526100"/>
            <a:chExt cx="4183812" cy="141692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3" y="4526100"/>
              <a:ext cx="4183811" cy="34698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873081"/>
              <a:ext cx="4183811" cy="106994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(R, G, B) = (160, 217, 226)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(R, G, B) = (255, 255, 233)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To do List,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마감기한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완료여부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중요여부는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0746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UC012,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UC013, UC014, UC015, UC016, UC017,UC018, UC019, UC020, UC021,UC022,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UC023, UC024, UC025, UC026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22" y="2187895"/>
            <a:ext cx="4505093" cy="299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8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664626"/>
              </p:ext>
            </p:extLst>
          </p:nvPr>
        </p:nvGraphicFramePr>
        <p:xfrm>
          <a:off x="280988" y="1025525"/>
          <a:ext cx="8582024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map/process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1.1.0.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추가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1.1.1.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찾기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1.1.2.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찾기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1.1.3.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과목 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신준섭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1.1.4.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신준섭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1.1.5.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나의과목확인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박다빈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83350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UC012,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UC013, UC014, UC015, UC016, UC017,UC018, UC019, UC020, UC021,UC022,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UC023, UC024, UC025, UC026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77" y="2074126"/>
            <a:ext cx="4594302" cy="3434575"/>
          </a:xfrm>
          <a:prstGeom prst="rect">
            <a:avLst/>
          </a:prstGeom>
        </p:spPr>
      </p:pic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4941468"/>
              </p:ext>
            </p:extLst>
          </p:nvPr>
        </p:nvGraphicFramePr>
        <p:xfrm>
          <a:off x="4902532" y="1200434"/>
          <a:ext cx="4050032" cy="5087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688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Push Button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91263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완료여부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0554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02069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10320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Field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61897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02362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45829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Combo Box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00222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Combo Box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42693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Combo Box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62599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Combo Box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09058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Combo Box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852659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Combo Box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32586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50665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137903"/>
                  </a:ext>
                </a:extLst>
              </a:tr>
            </a:tbl>
          </a:graphicData>
        </a:graphic>
      </p:graphicFrame>
      <p:sp>
        <p:nvSpPr>
          <p:cNvPr id="3" name="타원 2"/>
          <p:cNvSpPr/>
          <p:nvPr/>
        </p:nvSpPr>
        <p:spPr bwMode="auto">
          <a:xfrm>
            <a:off x="153635" y="2274850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555085" y="2274849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1009809" y="2274848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1464533" y="2274850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1944042" y="2274847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84567" y="2577790"/>
            <a:ext cx="200722" cy="211873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3483589" y="2661424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3483589" y="2984273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3409939" y="3226420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3383228" y="3483438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3435267" y="3696625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 bwMode="auto">
          <a:xfrm>
            <a:off x="3435267" y="3923638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14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3011521" y="4349516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17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3583950" y="4345805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18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4156379" y="4349516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19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3234545" y="4803548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/>
          <p:cNvSpPr/>
          <p:nvPr/>
        </p:nvSpPr>
        <p:spPr bwMode="auto">
          <a:xfrm>
            <a:off x="3819340" y="4803548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3849883" y="3695315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 bwMode="auto">
          <a:xfrm>
            <a:off x="4266410" y="3699019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 bwMode="auto">
          <a:xfrm>
            <a:off x="3846857" y="3918321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15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 bwMode="auto">
          <a:xfrm>
            <a:off x="4266410" y="3913312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16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5898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32558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UC012,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UC013, UC014, UC015, UC016, UC017,UC018, UC019, UC020, UC021,UC022,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UC023, UC024, UC025, UC026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77" y="2074126"/>
            <a:ext cx="4594302" cy="3434575"/>
          </a:xfrm>
          <a:prstGeom prst="rect">
            <a:avLst/>
          </a:prstGeom>
        </p:spPr>
      </p:pic>
      <p:graphicFrame>
        <p:nvGraphicFramePr>
          <p:cNvPr id="12" name="내용 개체 틀 4"/>
          <p:cNvGraphicFramePr>
            <a:graphicFrameLocks/>
          </p:cNvGraphicFramePr>
          <p:nvPr>
            <p:extLst/>
          </p:nvPr>
        </p:nvGraphicFramePr>
        <p:xfrm>
          <a:off x="4902532" y="1200434"/>
          <a:ext cx="4050032" cy="13155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688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나의과목확인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타원 2"/>
          <p:cNvSpPr/>
          <p:nvPr/>
        </p:nvSpPr>
        <p:spPr bwMode="auto">
          <a:xfrm>
            <a:off x="153635" y="2274850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555085" y="2274849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1009809" y="2274848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1464533" y="2274850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1944042" y="2274847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84567" y="2577790"/>
            <a:ext cx="200722" cy="211873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3483589" y="2661424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3483589" y="2984273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3409939" y="3226420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3383228" y="3483438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3435267" y="3696625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 bwMode="auto">
          <a:xfrm>
            <a:off x="3435267" y="3923638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14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3011521" y="4349516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17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3583950" y="4345805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18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4156379" y="4349516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19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3234545" y="4803548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/>
          <p:cNvSpPr/>
          <p:nvPr/>
        </p:nvSpPr>
        <p:spPr bwMode="auto">
          <a:xfrm>
            <a:off x="3819340" y="4803548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3849883" y="3695315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 bwMode="auto">
          <a:xfrm>
            <a:off x="4266410" y="3699019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 bwMode="auto">
          <a:xfrm>
            <a:off x="3846857" y="3918321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15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 bwMode="auto">
          <a:xfrm>
            <a:off x="4266410" y="3913312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16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337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814849" y="1244711"/>
            <a:ext cx="4183811" cy="4684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등록한 과목들과 학점의 합을 표시하는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814844" y="1899338"/>
            <a:ext cx="4183813" cy="2821548"/>
            <a:chOff x="4614126" y="1836090"/>
            <a:chExt cx="4183813" cy="282154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836090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183071"/>
              <a:ext cx="4183811" cy="247456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이전으로 버튼을 선택하면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표시 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814849" y="4907046"/>
            <a:ext cx="4183812" cy="1192667"/>
            <a:chOff x="4614123" y="4526100"/>
            <a:chExt cx="4183812" cy="106010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3" y="4526100"/>
              <a:ext cx="4183811" cy="34698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873082"/>
              <a:ext cx="4183811" cy="71312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(R, G, B) = (160, 217, 226)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56419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나의 과목 확인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11" y="1857614"/>
            <a:ext cx="4639078" cy="340576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 bwMode="auto">
          <a:xfrm>
            <a:off x="3802783" y="5023628"/>
            <a:ext cx="876428" cy="161022"/>
          </a:xfrm>
          <a:prstGeom prst="rect">
            <a:avLst/>
          </a:prstGeom>
          <a:solidFill>
            <a:srgbClr val="BCCFD6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이전으로</a:t>
            </a:r>
          </a:p>
        </p:txBody>
      </p:sp>
    </p:spTree>
    <p:extLst>
      <p:ext uri="{BB962C8B-B14F-4D97-AF65-F5344CB8AC3E}">
        <p14:creationId xmlns:p14="http://schemas.microsoft.com/office/powerpoint/2010/main" val="324685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69196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나의 과목 확인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11" y="1857614"/>
            <a:ext cx="4639078" cy="3405761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 bwMode="auto">
          <a:xfrm>
            <a:off x="355598" y="4917690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53274" y="2280428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내용 개체 틀 4"/>
          <p:cNvGraphicFramePr>
            <a:graphicFrameLocks/>
          </p:cNvGraphicFramePr>
          <p:nvPr>
            <p:extLst/>
          </p:nvPr>
        </p:nvGraphicFramePr>
        <p:xfrm>
          <a:off x="4902532" y="1200434"/>
          <a:ext cx="4050032" cy="13155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688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항목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학점 총합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이전으로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9592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3802783" y="5023628"/>
            <a:ext cx="876428" cy="161022"/>
          </a:xfrm>
          <a:prstGeom prst="rect">
            <a:avLst/>
          </a:prstGeom>
          <a:solidFill>
            <a:srgbClr val="BCCFD6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이전으로</a:t>
            </a:r>
          </a:p>
        </p:txBody>
      </p:sp>
      <p:sp>
        <p:nvSpPr>
          <p:cNvPr id="18" name="타원 17"/>
          <p:cNvSpPr/>
          <p:nvPr/>
        </p:nvSpPr>
        <p:spPr bwMode="auto">
          <a:xfrm>
            <a:off x="3702422" y="4902746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3693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61" y="1416464"/>
            <a:ext cx="8185627" cy="4639780"/>
          </a:xfrm>
        </p:spPr>
      </p:pic>
    </p:spTree>
    <p:extLst>
      <p:ext uri="{BB962C8B-B14F-4D97-AF65-F5344CB8AC3E}">
        <p14:creationId xmlns:p14="http://schemas.microsoft.com/office/powerpoint/2010/main" val="389774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17" y="1144394"/>
            <a:ext cx="8586580" cy="494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 버튼을 누르면 회원가입 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 찾기를 누르면 비밀번호 찾기 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로그인을 누른 후 정보가 일치하면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표시 화면으로 넘어간다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로그인을 누른 후 정보가 일치하지 않으면 정보가 일치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x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누르는 경우 프로그램을 종료한다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100" dirty="0"/>
                <a:t>160,217,226</a:t>
              </a:r>
              <a:r>
                <a:rPr lang="en-US" altLang="ko-KR" dirty="0"/>
                <a:t>)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목록색은 </a:t>
              </a:r>
              <a:r>
                <a:rPr lang="en-US" altLang="ko-KR" sz="100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/>
                <a:t>255,255,233)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비밀번호 찾기는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로그인은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27361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81" y="2437065"/>
            <a:ext cx="4423392" cy="20343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181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81" y="2437065"/>
            <a:ext cx="4423392" cy="20343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1009543"/>
              </p:ext>
            </p:extLst>
          </p:nvPr>
        </p:nvGraphicFramePr>
        <p:xfrm>
          <a:off x="4623752" y="1222736"/>
          <a:ext cx="4050032" cy="1337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21122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195601" y="289337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195601" y="324437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613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표시 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누르는 경우 프로그램을 종료한다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100" dirty="0"/>
                <a:t>160,217,226</a:t>
              </a:r>
              <a:r>
                <a:rPr lang="en-US" altLang="ko-KR" dirty="0"/>
                <a:t>)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목록색은 </a:t>
              </a:r>
              <a:r>
                <a:rPr lang="en-US" altLang="ko-KR" sz="100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/>
                <a:t>255,255,233)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86321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15" y="2197100"/>
            <a:ext cx="4407458" cy="26399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78" y="2133387"/>
            <a:ext cx="4407458" cy="26399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5507844"/>
              </p:ext>
            </p:extLst>
          </p:nvPr>
        </p:nvGraphicFramePr>
        <p:xfrm>
          <a:off x="4623752" y="1222736"/>
          <a:ext cx="4050032" cy="1337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82713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751115" y="266204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751115" y="29949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751115" y="332787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버튼을 누르고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입력한 정보가 있는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비밀번호확인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페이지로 넘어가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비밀번호를 알려준다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누르는 경우 프로그램을 종료한다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100" dirty="0"/>
                <a:t>160,217,226</a:t>
              </a:r>
              <a:r>
                <a:rPr lang="en-US" altLang="ko-KR" dirty="0"/>
                <a:t>)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목록색은 </a:t>
              </a:r>
              <a:r>
                <a:rPr lang="en-US" altLang="ko-KR" sz="100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/>
                <a:t>255,255,233)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97063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2405246"/>
            <a:ext cx="4394681" cy="20036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561465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5683</TotalTime>
  <Words>1977</Words>
  <Application>Microsoft Office PowerPoint</Application>
  <PresentationFormat>화면 슬라이드 쇼(4:3)</PresentationFormat>
  <Paragraphs>751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mijin seo</cp:lastModifiedBy>
  <cp:revision>528</cp:revision>
  <cp:lastPrinted>2001-07-23T08:42:52Z</cp:lastPrinted>
  <dcterms:created xsi:type="dcterms:W3CDTF">2011-02-22T01:37:12Z</dcterms:created>
  <dcterms:modified xsi:type="dcterms:W3CDTF">2017-05-26T00:12:54Z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