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4" r:id="rId4"/>
    <p:sldId id="261" r:id="rId5"/>
    <p:sldId id="265" r:id="rId6"/>
    <p:sldId id="266" r:id="rId7"/>
    <p:sldId id="259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6" d="100"/>
          <a:sy n="96" d="100"/>
        </p:scale>
        <p:origin x="97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916" y="438497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77028" y="2889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08111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105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77028" y="33021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910141" y="38314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 화면을 종료합니다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5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656071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4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338844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0123" y="38025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7015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4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누르는 경우 로그인 화면으로 돌아갑니다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790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6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34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9356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494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6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수강과목을 검색해 등록하는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과목명이나 담당교수 등 원하는 항목을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입력을 누르는 경우 해당하는 강의가 검색된다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해당하는 강의가 없을 경우 강의가 없다는 창을 띄운 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다시 수강과목등록 페이지로 넘어온다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학점으로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294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" y="2124992"/>
            <a:ext cx="4404082" cy="2447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34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2450762"/>
            <a:ext cx="4445887" cy="247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61646" y="29741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712656"/>
              </p:ext>
            </p:extLst>
          </p:nvPr>
        </p:nvGraphicFramePr>
        <p:xfrm>
          <a:off x="4623752" y="1222736"/>
          <a:ext cx="4050032" cy="209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6544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76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61646" y="3211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561646" y="34489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561646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61646" y="39237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456706" y="42175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작성 후 입력하면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과목명은 수강신청한 목록 중 선택할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203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4" y="1581297"/>
            <a:ext cx="4403878" cy="3414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63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" y="2065645"/>
            <a:ext cx="4385744" cy="340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24505" y="26875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055081"/>
              </p:ext>
            </p:extLst>
          </p:nvPr>
        </p:nvGraphicFramePr>
        <p:xfrm>
          <a:off x="4623752" y="1222736"/>
          <a:ext cx="4050032" cy="235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4144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2891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60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724505" y="30636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724505" y="3414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24505" y="3766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724505" y="4111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24505" y="44561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24505" y="48563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0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155503"/>
            <a:ext cx="4183811" cy="595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화면이고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정렬과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확인 또한 할 수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10130"/>
            <a:ext cx="4183813" cy="2821548"/>
            <a:chOff x="4614126" y="1746882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정보를 입력한 후 추가 버튼을 선택하면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변경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변경된다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삭제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과목등록 버튼을 선택하면 과목등록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나의 과목 확인 버튼을 선택하면 나의 과목 확인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 버튼을 선택하면 과목의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버튼을 선택하면 마감기한이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 버튼을 선택하면 실제마감일이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 버튼을 선택하면 완료여부가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된 것을 우선순위로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684027"/>
            <a:ext cx="4183812" cy="1594107"/>
            <a:chOff x="4614123" y="4526100"/>
            <a:chExt cx="4183812" cy="141692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1"/>
              <a:ext cx="4183811" cy="10699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(255, 255, 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616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" y="1983621"/>
            <a:ext cx="4614120" cy="3069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3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052352"/>
              </p:ext>
            </p:extLst>
          </p:nvPr>
        </p:nvGraphicFramePr>
        <p:xfrm>
          <a:off x="280988" y="986183"/>
          <a:ext cx="8582024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map/process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추가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박다빈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9592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128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41468"/>
              </p:ext>
            </p:extLst>
          </p:nvPr>
        </p:nvGraphicFramePr>
        <p:xfrm>
          <a:off x="4902532" y="1200434"/>
          <a:ext cx="4050032" cy="5087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1263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5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2069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032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189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236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4582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022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269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2599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9058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5265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258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066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37903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89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223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/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3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244711"/>
            <a:ext cx="4183811" cy="468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과목들과 학점의 합을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99338"/>
            <a:ext cx="4183813" cy="2821548"/>
            <a:chOff x="4614126" y="1836090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3609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3071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이전으로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907046"/>
            <a:ext cx="4183812" cy="1192667"/>
            <a:chOff x="4614123" y="4526100"/>
            <a:chExt cx="4183812" cy="106010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2"/>
              <a:ext cx="4183811" cy="71312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692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</p:spTree>
    <p:extLst>
      <p:ext uri="{BB962C8B-B14F-4D97-AF65-F5344CB8AC3E}">
        <p14:creationId xmlns:p14="http://schemas.microsoft.com/office/powerpoint/2010/main" val="32468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436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타원 12"/>
          <p:cNvSpPr/>
          <p:nvPr/>
        </p:nvSpPr>
        <p:spPr bwMode="auto">
          <a:xfrm>
            <a:off x="355598" y="489226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1950" y="217448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800714"/>
              </p:ext>
            </p:extLst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총합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592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3702422" y="489226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6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3" y="1416464"/>
            <a:ext cx="8489565" cy="4812058"/>
          </a:xfrm>
        </p:spPr>
      </p:pic>
      <p:sp>
        <p:nvSpPr>
          <p:cNvPr id="5" name="바닥글 개체 틀 3"/>
          <p:cNvSpPr txBox="1">
            <a:spLocks/>
          </p:cNvSpPr>
          <p:nvPr/>
        </p:nvSpPr>
        <p:spPr bwMode="black">
          <a:xfrm>
            <a:off x="5935850" y="6438937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dirty="0"/>
              <a:t>Blossom</a:t>
            </a:r>
          </a:p>
        </p:txBody>
      </p:sp>
    </p:spTree>
    <p:extLst>
      <p:ext uri="{BB962C8B-B14F-4D97-AF65-F5344CB8AC3E}">
        <p14:creationId xmlns:p14="http://schemas.microsoft.com/office/powerpoint/2010/main" val="38977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7" y="1144394"/>
            <a:ext cx="8828202" cy="50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304587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찾기를 누르면 비밀번호 찾기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일치하지 않으면 정보가 일치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304589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비밀번호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736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67232"/>
              </p:ext>
            </p:extLst>
          </p:nvPr>
        </p:nvGraphicFramePr>
        <p:xfrm>
          <a:off x="4623752" y="1222736"/>
          <a:ext cx="4050032" cy="1840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8732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543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112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95601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5601" y="32443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206743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2091733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34750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63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" y="2197100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" y="2133387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710051"/>
              </p:ext>
            </p:extLst>
          </p:nvPr>
        </p:nvGraphicFramePr>
        <p:xfrm>
          <a:off x="4623752" y="1222736"/>
          <a:ext cx="4050032" cy="1589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5028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71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1115" y="2662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751115" y="29949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1115" y="33278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765162" y="39456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정보가 있는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비밀번호확인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페이지로 넘어가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70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6146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5707</TotalTime>
  <Words>1909</Words>
  <Application>Microsoft Office PowerPoint</Application>
  <PresentationFormat>화면 슬라이드 쇼(4:3)</PresentationFormat>
  <Paragraphs>777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김태정</cp:lastModifiedBy>
  <cp:revision>532</cp:revision>
  <cp:lastPrinted>2001-07-23T08:42:52Z</cp:lastPrinted>
  <dcterms:created xsi:type="dcterms:W3CDTF">2011-02-22T01:37:12Z</dcterms:created>
  <dcterms:modified xsi:type="dcterms:W3CDTF">2017-05-26T07:57:39Z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