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1720077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1.2.3.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60306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RegistUserB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가입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regi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regiDB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resgistButton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4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73324"/>
              </p:ext>
            </p:extLst>
          </p:nvPr>
        </p:nvGraphicFramePr>
        <p:xfrm>
          <a:off x="121299" y="811958"/>
          <a:ext cx="8879334" cy="336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LoginSolutionB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문제 해결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+mail()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mailDB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mailpushButton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 보냄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99942"/>
              </p:ext>
            </p:extLst>
          </p:nvPr>
        </p:nvGraphicFramePr>
        <p:xfrm>
          <a:off x="222938" y="914400"/>
          <a:ext cx="8445981" cy="438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33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1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1089"/>
              </p:ext>
            </p:extLst>
          </p:nvPr>
        </p:nvGraphicFramePr>
        <p:xfrm>
          <a:off x="181138" y="895040"/>
          <a:ext cx="8767052" cy="52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0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34372"/>
              </p:ext>
            </p:extLst>
          </p:nvPr>
        </p:nvGraphicFramePr>
        <p:xfrm>
          <a:off x="181138" y="895040"/>
          <a:ext cx="8767052" cy="45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3486"/>
              </p:ext>
            </p:extLst>
          </p:nvPr>
        </p:nvGraphicFramePr>
        <p:xfrm>
          <a:off x="321929" y="862700"/>
          <a:ext cx="8445981" cy="54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멤버들을 저장하기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MemberTable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Stirng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Passward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 Email)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멤버 테이블에 멤버 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51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0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95176"/>
              </p:ext>
            </p:extLst>
          </p:nvPr>
        </p:nvGraphicFramePr>
        <p:xfrm>
          <a:off x="321929" y="862312"/>
          <a:ext cx="8445981" cy="542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45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869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리스트를 정보를 저장하는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004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99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ListTable</a:t>
                      </a:r>
                      <a:endParaRPr lang="en-US" altLang="ko-KR" sz="105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 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CourName</a:t>
                      </a:r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CourProf</a:t>
                      </a:r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CourDay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CourTie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CourYear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CourSeme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리스트 테이블에 과목정보를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30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87559"/>
                  </a:ext>
                </a:extLst>
              </a:tr>
              <a:tr h="421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38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3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2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38503"/>
              </p:ext>
            </p:extLst>
          </p:nvPr>
        </p:nvGraphicFramePr>
        <p:xfrm>
          <a:off x="311656" y="1022688"/>
          <a:ext cx="8445981" cy="480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93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6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74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26012"/>
              </p:ext>
            </p:extLst>
          </p:nvPr>
        </p:nvGraphicFramePr>
        <p:xfrm>
          <a:off x="414526" y="1036320"/>
          <a:ext cx="8445981" cy="397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70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786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아이디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7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-Success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 성공여부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2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07359"/>
              </p:ext>
            </p:extLst>
          </p:nvPr>
        </p:nvGraphicFramePr>
        <p:xfrm>
          <a:off x="214110" y="911060"/>
          <a:ext cx="8767052" cy="542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4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606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분실 시 비밀번호를 찾는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632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7649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506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inputID,inputEmail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입력한 정보와 일치하는 회원정보가 있으면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반환하는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0193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613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사용자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29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사용자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-Correct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회원 정보가 있는지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여부를 나타내는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491802"/>
              </p:ext>
            </p:extLst>
          </p:nvPr>
        </p:nvGraphicFramePr>
        <p:xfrm>
          <a:off x="280988" y="1025525"/>
          <a:ext cx="8582024" cy="414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StartLogin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RegistCourse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LoginSolution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Stereotype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전체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명 수정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Attributes +,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개요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Operations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1.3.0.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전체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105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1018"/>
              </p:ext>
            </p:extLst>
          </p:nvPr>
        </p:nvGraphicFramePr>
        <p:xfrm>
          <a:off x="181138" y="895040"/>
          <a:ext cx="8767052" cy="344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CaltCredit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ForGraduation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Final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졸업이수학점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현재까지 이수한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NeedCredit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졸업까지 필요한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4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89160"/>
              </p:ext>
            </p:extLst>
          </p:nvPr>
        </p:nvGraphicFramePr>
        <p:xfrm>
          <a:off x="181138" y="895040"/>
          <a:ext cx="8767052" cy="535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3690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추가 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615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SubjectPlus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정보를 받아서 과목을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34090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과목정보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52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86695"/>
              </p:ext>
            </p:extLst>
          </p:nvPr>
        </p:nvGraphicFramePr>
        <p:xfrm>
          <a:off x="181138" y="895040"/>
          <a:ext cx="8767052" cy="499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ListPlus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 do 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정보를 받아서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56545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90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10278"/>
              </p:ext>
            </p:extLst>
          </p:nvPr>
        </p:nvGraphicFramePr>
        <p:xfrm>
          <a:off x="181138" y="895040"/>
          <a:ext cx="8767052" cy="543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33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Modilist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 Finish,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6085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-Finish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 정보를 불러오는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5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57287"/>
              </p:ext>
            </p:extLst>
          </p:nvPr>
        </p:nvGraphicFramePr>
        <p:xfrm>
          <a:off x="290866" y="963168"/>
          <a:ext cx="8767052" cy="514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265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삭제하는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27922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삭제하고자 하는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저장된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불러오는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30787"/>
              </p:ext>
            </p:extLst>
          </p:nvPr>
        </p:nvGraphicFramePr>
        <p:xfrm>
          <a:off x="181138" y="895040"/>
          <a:ext cx="8767052" cy="541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과목명을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60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2057"/>
                  </a:ext>
                </a:extLst>
              </a:tr>
              <a:tr h="4057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22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완료된 것을 우선으로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58748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238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237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297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215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어떤 항목을 기준으로 정렬할지 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5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44898"/>
              </p:ext>
            </p:extLst>
          </p:nvPr>
        </p:nvGraphicFramePr>
        <p:xfrm>
          <a:off x="121299" y="821095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regist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+login()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LoginDB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startUnMe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UnMe</a:t>
                      </a:r>
                      <a:r>
                        <a:rPr lang="ko-KR" altLang="en-US" sz="1400" dirty="0"/>
                        <a:t>를 객체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691094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52973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44466"/>
              </p:ext>
            </p:extLst>
          </p:nvPr>
        </p:nvGraphicFramePr>
        <p:xfrm>
          <a:off x="121299" y="821095"/>
          <a:ext cx="8879334" cy="26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loginsolButton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문제 해결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77964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+course()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courseDB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regicourButton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과목 등록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499"/>
              </p:ext>
            </p:extLst>
          </p:nvPr>
        </p:nvGraphicFramePr>
        <p:xfrm>
          <a:off x="121299" y="802433"/>
          <a:ext cx="8879334" cy="399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courName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명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courProf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교수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courDay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강의 요일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courTime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시간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12149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courYear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년도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87071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courSeme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학기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7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43530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insertButton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deleteButton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changeButton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변경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콤보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84907"/>
              </p:ext>
            </p:extLst>
          </p:nvPr>
        </p:nvGraphicFramePr>
        <p:xfrm>
          <a:off x="121299" y="802433"/>
          <a:ext cx="8879334" cy="533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59701"/>
                  </a:ext>
                </a:extLst>
              </a:tr>
              <a:tr h="2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141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498479"/>
                  </a:ext>
                </a:extLst>
              </a:tr>
              <a:tr h="24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67653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-row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열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67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-column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행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3534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스크롤 패인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082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5575</TotalTime>
  <Words>1818</Words>
  <Application>Microsoft Office PowerPoint</Application>
  <PresentationFormat>화면 슬라이드 쇼(4:3)</PresentationFormat>
  <Paragraphs>1041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임현</cp:lastModifiedBy>
  <cp:revision>516</cp:revision>
  <cp:lastPrinted>2001-07-23T08:42:52Z</cp:lastPrinted>
  <dcterms:created xsi:type="dcterms:W3CDTF">2011-02-22T01:37:12Z</dcterms:created>
  <dcterms:modified xsi:type="dcterms:W3CDTF">2017-05-26T07:30:28Z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