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8931998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36606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5470</TotalTime>
  <Words>39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임현</cp:lastModifiedBy>
  <cp:revision>499</cp:revision>
  <cp:lastPrinted>2001-07-23T08:42:52Z</cp:lastPrinted>
  <dcterms:created xsi:type="dcterms:W3CDTF">2011-02-22T01:37:12Z</dcterms:created>
  <dcterms:modified xsi:type="dcterms:W3CDTF">2017-05-24T15:18:15Z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