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1" r:id="rId14"/>
    <p:sldId id="267" r:id="rId15"/>
    <p:sldId id="268" r:id="rId16"/>
    <p:sldId id="279" r:id="rId17"/>
    <p:sldId id="280" r:id="rId18"/>
    <p:sldId id="270" r:id="rId19"/>
    <p:sldId id="277" r:id="rId20"/>
    <p:sldId id="272" r:id="rId21"/>
    <p:sldId id="273" r:id="rId22"/>
    <p:sldId id="275" r:id="rId23"/>
    <p:sldId id="274" r:id="rId24"/>
    <p:sldId id="276" r:id="rId2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1945160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Design_6_blossom.pptx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1.2.1.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Blossom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039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RegistUserB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 가입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아이디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userPW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비밀번호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resgistButton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완료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54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42970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LoginSolutionB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 문제 해결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mailpushButton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메일 보냄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1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63683"/>
              </p:ext>
            </p:extLst>
          </p:nvPr>
        </p:nvGraphicFramePr>
        <p:xfrm>
          <a:off x="414526" y="1036320"/>
          <a:ext cx="8445981" cy="511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MemberInfoE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회원정보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16619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53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8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2148"/>
              </p:ext>
            </p:extLst>
          </p:nvPr>
        </p:nvGraphicFramePr>
        <p:xfrm>
          <a:off x="181138" y="895040"/>
          <a:ext cx="8767052" cy="520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SubjectInfoE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정보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이름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SubjectPro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담당 교수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SubjectTime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시간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SubjectYear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년도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SubjectSemester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학기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39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5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629655"/>
              </p:ext>
            </p:extLst>
          </p:nvPr>
        </p:nvGraphicFramePr>
        <p:xfrm>
          <a:off x="321929" y="862700"/>
          <a:ext cx="8445981" cy="5421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4496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636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등록된 멤버들을 저장하기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4355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65317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59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512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891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46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을전송할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53545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Scanner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입력을 받기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9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52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05690"/>
              </p:ext>
            </p:extLst>
          </p:nvPr>
        </p:nvGraphicFramePr>
        <p:xfrm>
          <a:off x="321929" y="862700"/>
          <a:ext cx="8445981" cy="5492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4496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636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리스트를 정보를 저장하는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4355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65317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59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17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891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46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을전송할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53545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Scanner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입력을 받기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9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55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70993"/>
              </p:ext>
            </p:extLst>
          </p:nvPr>
        </p:nvGraphicFramePr>
        <p:xfrm>
          <a:off x="414526" y="1036320"/>
          <a:ext cx="8445981" cy="511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JoinE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회원가입을 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16619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53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347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18329"/>
              </p:ext>
            </p:extLst>
          </p:nvPr>
        </p:nvGraphicFramePr>
        <p:xfrm>
          <a:off x="414526" y="1036320"/>
          <a:ext cx="8445981" cy="511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LoginE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로그인을 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16619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53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571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76112"/>
              </p:ext>
            </p:extLst>
          </p:nvPr>
        </p:nvGraphicFramePr>
        <p:xfrm>
          <a:off x="214110" y="911060"/>
          <a:ext cx="8767052" cy="542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42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606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분실 시 비밀번호를 찾는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632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76497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917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ReturnPassward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inputID,inputEmail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입력한 정보와 일치하는 회원정보가 있으면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반환하는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613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 사용자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666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등록된 사용자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Correct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Email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일치하는 회원 정보가 있는지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여부를 나타내는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531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20070"/>
              </p:ext>
            </p:extLst>
          </p:nvPr>
        </p:nvGraphicFramePr>
        <p:xfrm>
          <a:off x="181138" y="895040"/>
          <a:ext cx="8767052" cy="459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CreditC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학점을 계산하는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CaltCredit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학점을 계산한다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ForGraduation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Final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졸업이수학점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MyCredit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현재까지 이수한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NeedCredit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졸업까지 필요한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2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312829"/>
              </p:ext>
            </p:extLst>
          </p:nvPr>
        </p:nvGraphicFramePr>
        <p:xfrm>
          <a:off x="280988" y="1025525"/>
          <a:ext cx="8582024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rename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레이아웃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StartLogin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RegistCourse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ShowList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RegistUser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LoginSolution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1.2.0.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Stereotype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Control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전체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황은선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Boundary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명 수정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Attributes +, 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47283"/>
              </p:ext>
            </p:extLst>
          </p:nvPr>
        </p:nvGraphicFramePr>
        <p:xfrm>
          <a:off x="181138" y="895040"/>
          <a:ext cx="8767052" cy="489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InsertSubjectC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과목을 추가하는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이름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SubjectPro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담당 교수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SubjectTime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시간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SubjectYear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년도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SubjectSemester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학기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914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822115"/>
              </p:ext>
            </p:extLst>
          </p:nvPr>
        </p:nvGraphicFramePr>
        <p:xfrm>
          <a:off x="181138" y="895040"/>
          <a:ext cx="8767052" cy="489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추가하는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FieldName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항목명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Importance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ImporExpress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표시 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657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62865"/>
              </p:ext>
            </p:extLst>
          </p:nvPr>
        </p:nvGraphicFramePr>
        <p:xfrm>
          <a:off x="181138" y="895040"/>
          <a:ext cx="8767052" cy="491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수정하는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33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실제 마감일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67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01123"/>
              </p:ext>
            </p:extLst>
          </p:nvPr>
        </p:nvGraphicFramePr>
        <p:xfrm>
          <a:off x="290866" y="963168"/>
          <a:ext cx="8767052" cy="4864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2658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삭제하는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FieldName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항목명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Importance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ImporExpress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표시 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674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19443"/>
              </p:ext>
            </p:extLst>
          </p:nvPr>
        </p:nvGraphicFramePr>
        <p:xfrm>
          <a:off x="181138" y="895040"/>
          <a:ext cx="8767052" cy="618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SortListC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정렬하는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과목명을 기준으로 리스트를 오름차순으로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60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마감기한을 기준으로 리스트를 오름차순으로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205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실제 마감일을 기준으로 리스트를 오름차순으로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12252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완료된 것을 우선으로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58748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92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44898"/>
              </p:ext>
            </p:extLst>
          </p:nvPr>
        </p:nvGraphicFramePr>
        <p:xfrm>
          <a:off x="121299" y="821095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StartLoginB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실행 시 보여지는 로그인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regist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클래스를 호출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+login()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LoginDB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startUnMe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UnMe</a:t>
                      </a:r>
                      <a:r>
                        <a:rPr lang="ko-KR" altLang="en-US" sz="1400" dirty="0"/>
                        <a:t>를 객체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1691094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loginButton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regiButton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가입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아이디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552973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userPW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비밀번호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71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44466"/>
              </p:ext>
            </p:extLst>
          </p:nvPr>
        </p:nvGraphicFramePr>
        <p:xfrm>
          <a:off x="121299" y="821095"/>
          <a:ext cx="8879334" cy="266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StartLoginB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실행 시 보여지는 로그인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loginsolButton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문제 해결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5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91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56239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RegistCourseB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수강 과목을 등록하는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profLabel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 교수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profTextField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 교수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hourLabel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강의 요일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시간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hourTextField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강의 요일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시간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semeLabel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년도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학기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semeTextField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년도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학기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regicourButton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과목 등록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50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04639"/>
              </p:ext>
            </p:extLst>
          </p:nvPr>
        </p:nvGraphicFramePr>
        <p:xfrm>
          <a:off x="121299" y="802433"/>
          <a:ext cx="8879334" cy="399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RegistCourseB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수강 과목을 등록하는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courName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명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courProf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교수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courDay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r>
                        <a:rPr lang="en-US" altLang="ko-KR" sz="1600" dirty="0"/>
                        <a:t>[]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강의 요일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courTime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r>
                        <a:rPr lang="en-US" altLang="ko-KR" sz="1600" dirty="0"/>
                        <a:t>[]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시간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412149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courYear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년도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087071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courSeme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학기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47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10853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ShowListB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do List </a:t>
                      </a:r>
                      <a:r>
                        <a:rPr lang="ko-KR" altLang="en-US" sz="1600" dirty="0"/>
                        <a:t>표시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insertButton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deleteButton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changeButton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변경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courComboBox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JComboBox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콤보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todoLabel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</a:t>
                      </a:r>
                      <a:r>
                        <a:rPr lang="ko-KR" altLang="en-US" sz="1400" dirty="0"/>
                        <a:t>항목 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todoTextField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</a:t>
                      </a:r>
                      <a:r>
                        <a:rPr lang="ko-KR" altLang="en-US" sz="1400" dirty="0"/>
                        <a:t>항목 명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deadlineLabel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마감기한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deadlineTextField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마감기한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6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44541"/>
              </p:ext>
            </p:extLst>
          </p:nvPr>
        </p:nvGraphicFramePr>
        <p:xfrm>
          <a:off x="121299" y="802433"/>
          <a:ext cx="8879334" cy="5331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ShowListB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do List </a:t>
                      </a:r>
                      <a:r>
                        <a:rPr lang="ko-KR" altLang="en-US" sz="1600" dirty="0"/>
                        <a:t>표시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realdlLabel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마감일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realdlTextField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마감일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fininLabel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완료 여부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fininCheckBox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완료 여부 체크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759701"/>
                  </a:ext>
                </a:extLst>
              </a:tr>
              <a:tr h="222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imponLabel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중요 여부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91410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imponCheckBox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중요 여부 체크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3498479"/>
                  </a:ext>
                </a:extLst>
              </a:tr>
              <a:tr h="249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listTable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JTable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67653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-row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열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4674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-column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행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13534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listScrollPane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JScrollPane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스크롤 패인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02082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5535</TotalTime>
  <Words>1419</Words>
  <Application>Microsoft Office PowerPoint</Application>
  <PresentationFormat>화면 슬라이드 쇼(4:3)</PresentationFormat>
  <Paragraphs>899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HY울릉도B</vt:lpstr>
      <vt:lpstr>HY울릉도M</vt:lpstr>
      <vt:lpstr>HY헤드라인M</vt:lpstr>
      <vt:lpstr>굴림</vt:lpstr>
      <vt:lpstr>돋움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임현</cp:lastModifiedBy>
  <cp:revision>509</cp:revision>
  <cp:lastPrinted>2001-07-23T08:42:52Z</cp:lastPrinted>
  <dcterms:created xsi:type="dcterms:W3CDTF">2011-02-22T01:37:12Z</dcterms:created>
  <dcterms:modified xsi:type="dcterms:W3CDTF">2017-05-25T14:26:54Z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