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969297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Design_6_blossom.pptx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RegistUser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가입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resgistButton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완료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4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LoginSolution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문제 해결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mailpushButton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 보냄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1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854629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rename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레이아웃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StartLogin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RegistCourse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ShowList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RegistUser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LoginSolution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01202"/>
              </p:ext>
            </p:extLst>
          </p:nvPr>
        </p:nvGraphicFramePr>
        <p:xfrm>
          <a:off x="121299" y="821095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login()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LoginDB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startUnMe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UnMe</a:t>
                      </a:r>
                      <a:r>
                        <a:rPr lang="ko-KR" altLang="en-US" sz="1400" dirty="0"/>
                        <a:t>를 객체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691094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552973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7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21095"/>
          <a:ext cx="8879334" cy="266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loginsolButton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문제 해결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5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profLabel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profTextField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hourLabel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hourTextField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semeLabel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semeTextField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regicourButton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과목 등록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0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02433"/>
          <a:ext cx="8879334" cy="333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courName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명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courProf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교수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courHour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courSeme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7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insertButton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deleteButton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changeButton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변경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courComboBox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콤보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todoLabel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todoTextField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deadlineLabel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deadlineTextField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1299" y="802433"/>
          <a:ext cx="8879334" cy="533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realdlLabel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realdlTextField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fininLabel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fininCheckBox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59701"/>
                  </a:ext>
                </a:extLst>
              </a:tr>
              <a:tr h="22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imponLabel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1410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imponCheckBox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498479"/>
                  </a:ext>
                </a:extLst>
              </a:tr>
              <a:tr h="24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listTable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67653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열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4674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행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13534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listScrollPane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스크롤 패인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082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5477</TotalTime>
  <Words>610</Words>
  <Application>Microsoft Office PowerPoint</Application>
  <PresentationFormat>화면 슬라이드 쇼(4:3)</PresentationFormat>
  <Paragraphs>330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임현</cp:lastModifiedBy>
  <cp:revision>501</cp:revision>
  <cp:lastPrinted>2001-07-23T08:42:52Z</cp:lastPrinted>
  <dcterms:created xsi:type="dcterms:W3CDTF">2011-02-22T01:37:12Z</dcterms:created>
  <dcterms:modified xsi:type="dcterms:W3CDTF">2017-05-24T17:17:48Z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