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5872242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1.2.3.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60306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regiDB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62419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+mail()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mailDB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22938" y="914400"/>
          <a:ext cx="8445981" cy="438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33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1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45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Stirng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Passward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 Email)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멤버 테이블에 멤버 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0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89902"/>
              </p:ext>
            </p:extLst>
          </p:nvPr>
        </p:nvGraphicFramePr>
        <p:xfrm>
          <a:off x="321929" y="862312"/>
          <a:ext cx="8445981" cy="653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45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86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004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CourName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CourProf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CourTie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CourYear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CourSeme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리스트 테이블에 과목정보를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87559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38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2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1656" y="1022688"/>
          <a:ext cx="8445981" cy="480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93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6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4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14526" y="1036320"/>
          <a:ext cx="8445981" cy="397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70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786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아이디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7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Success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성공여부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2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4110" y="911060"/>
          <a:ext cx="8767052" cy="594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089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7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0193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666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460084"/>
              </p:ext>
            </p:extLst>
          </p:nvPr>
        </p:nvGraphicFramePr>
        <p:xfrm>
          <a:off x="280988" y="1025525"/>
          <a:ext cx="8582024" cy="376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명 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Attributes +,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개요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Operations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81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459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4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604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추가 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SubjectPlus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정보를 받아서 과목을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4090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과목정보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2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499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ListPlus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 do 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정보를 받아서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56545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0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40624"/>
              </p:ext>
            </p:extLst>
          </p:nvPr>
        </p:nvGraphicFramePr>
        <p:xfrm>
          <a:off x="181138" y="895040"/>
          <a:ext cx="8767052" cy="543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Modilist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 Finish,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6085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 정보를 불러오는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58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0866" y="963168"/>
          <a:ext cx="8767052" cy="514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삭제하는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27922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삭제하고자 하는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저장된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불러오는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1138" y="895040"/>
          <a:ext cx="8767052" cy="625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어떤 항목을 기준으로 정렬할지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44898"/>
              </p:ext>
            </p:extLst>
          </p:nvPr>
        </p:nvGraphicFramePr>
        <p:xfrm>
          <a:off x="121299" y="821095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regist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+login()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startUnMe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UnMe</a:t>
                      </a:r>
                      <a:r>
                        <a:rPr lang="ko-KR" altLang="en-US" sz="1400" dirty="0"/>
                        <a:t>를 객체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4466"/>
              </p:ext>
            </p:extLst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77964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+course()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courseDB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499"/>
              </p:ext>
            </p:extLst>
          </p:nvPr>
        </p:nvGraphicFramePr>
        <p:xfrm>
          <a:off x="121299" y="802433"/>
          <a:ext cx="8879334" cy="399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43530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84907"/>
              </p:ext>
            </p:extLst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5560</TotalTime>
  <Words>1743</Words>
  <Application>Microsoft Office PowerPoint</Application>
  <PresentationFormat>화면 슬라이드 쇼(4:3)</PresentationFormat>
  <Paragraphs>1036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513</cp:revision>
  <cp:lastPrinted>2001-07-23T08:42:52Z</cp:lastPrinted>
  <dcterms:created xsi:type="dcterms:W3CDTF">2011-02-22T01:37:12Z</dcterms:created>
  <dcterms:modified xsi:type="dcterms:W3CDTF">2017-05-26T00:56:06Z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