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61" r:id="rId5"/>
    <p:sldId id="265" r:id="rId6"/>
    <p:sldId id="266" r:id="rId7"/>
    <p:sldId id="259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400" y="-2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916" y="438497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77028" y="2889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67422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105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77028" y="33021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 화면을 종료합니다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5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656071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4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338844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0123" y="38025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7015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4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누르는 경우 로그인 화면으로 돌아갑니다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790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34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9356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62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6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수강과목을 검색해 등록하는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과목명이나 담당교수 등 원하는 항목을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입력을 누르는 경우 해당하는 강의가 검색된다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해당하는 강의가 없을 경우 강의가 없다는 창을 띄운 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수강과목등록 페이지로 넘어온다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학점으로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14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992"/>
            <a:ext cx="4569734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4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" y="2379134"/>
            <a:ext cx="4569734" cy="2540000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61646" y="28973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6508"/>
              </p:ext>
            </p:extLst>
          </p:nvPr>
        </p:nvGraphicFramePr>
        <p:xfrm>
          <a:off x="4623752" y="1222736"/>
          <a:ext cx="4050032" cy="1840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043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61646" y="31869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561646" y="347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561646" y="3766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61646" y="40233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작성 후 입력하면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과목명은 수강신청한 목록 중 선택할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277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581297"/>
            <a:ext cx="4470400" cy="34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53166"/>
            <a:ext cx="4470400" cy="3466354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19565" y="26875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014509"/>
              </p:ext>
            </p:extLst>
          </p:nvPr>
        </p:nvGraphicFramePr>
        <p:xfrm>
          <a:off x="4623752" y="1222736"/>
          <a:ext cx="4050032" cy="2092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4144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460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619565" y="30636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619565" y="3414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619565" y="3766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619565" y="4111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619565" y="44561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0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73522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map/process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추가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1" y="1416464"/>
            <a:ext cx="8185627" cy="4639780"/>
          </a:xfrm>
        </p:spPr>
      </p:pic>
    </p:spTree>
    <p:extLst>
      <p:ext uri="{BB962C8B-B14F-4D97-AF65-F5344CB8AC3E}">
        <p14:creationId xmlns:p14="http://schemas.microsoft.com/office/powerpoint/2010/main" val="38977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7" y="1144394"/>
            <a:ext cx="8586580" cy="49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찾기를 누르면 비밀번호 찾기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일치하지 않으면 정보가 일치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비밀번호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736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00954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112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95601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5601" y="32443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63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" y="2197100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" y="2133387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507844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71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1115" y="2662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751115" y="29949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1115" y="33278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정보가 있는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비밀번호확인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페이지로 넘어가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70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6146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5678</TotalTime>
  <Words>1197</Words>
  <Application>Microsoft Office PowerPoint</Application>
  <PresentationFormat>화면 슬라이드 쇼(4:3)</PresentationFormat>
  <Paragraphs>477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준섭이</cp:lastModifiedBy>
  <cp:revision>526</cp:revision>
  <cp:lastPrinted>2001-07-23T08:42:52Z</cp:lastPrinted>
  <dcterms:created xsi:type="dcterms:W3CDTF">2011-02-22T01:37:12Z</dcterms:created>
  <dcterms:modified xsi:type="dcterms:W3CDTF">2017-05-25T19:55:29Z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