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24" y="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45160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1.2.1.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039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42970"/>
              </p:ext>
            </p:extLst>
          </p:nvPr>
        </p:nvGraphicFramePr>
        <p:xfrm>
          <a:off x="121299" y="811958"/>
          <a:ext cx="8879334" cy="560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1929" y="843650"/>
          <a:ext cx="8445981" cy="653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4110" y="911060"/>
          <a:ext cx="8767052" cy="594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08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7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666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421342"/>
              </p:ext>
            </p:extLst>
          </p:nvPr>
        </p:nvGraphicFramePr>
        <p:xfrm>
          <a:off x="280988" y="1025525"/>
          <a:ext cx="8582024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59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604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40624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625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898"/>
              </p:ext>
            </p:extLst>
          </p:nvPr>
        </p:nvGraphicFramePr>
        <p:xfrm>
          <a:off x="121299" y="821095"/>
          <a:ext cx="8879334" cy="584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6239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463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0853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44541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5542</TotalTime>
  <Words>1640</Words>
  <Application>Microsoft Office PowerPoint</Application>
  <PresentationFormat>화면 슬라이드 쇼(4:3)</PresentationFormat>
  <Paragraphs>1023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Registered User</cp:lastModifiedBy>
  <cp:revision>511</cp:revision>
  <cp:lastPrinted>2001-07-23T08:42:52Z</cp:lastPrinted>
  <dcterms:created xsi:type="dcterms:W3CDTF">2011-02-22T01:37:12Z</dcterms:created>
  <dcterms:modified xsi:type="dcterms:W3CDTF">2017-05-25T15:44:21Z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