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61" r:id="rId5"/>
    <p:sldId id="265" r:id="rId6"/>
    <p:sldId id="266" r:id="rId7"/>
    <p:sldId id="259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608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916" y="438497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477028" y="2889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8111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105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77028" y="33021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910141" y="38314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 화면을 종료합니다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5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656071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2" y="2338844"/>
            <a:ext cx="4430641" cy="2346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0123" y="38025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7015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4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누르는 경우 로그인 화면으로 돌아갑니다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790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6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949994"/>
            <a:ext cx="4448695" cy="2277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34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93563"/>
              </p:ext>
            </p:extLst>
          </p:nvPr>
        </p:nvGraphicFramePr>
        <p:xfrm>
          <a:off x="4623752" y="1222736"/>
          <a:ext cx="4050032" cy="1337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49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수강과목을 검색해 등록하는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과목명이나 담당교수 등 원하는 항목을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입력을 누르는 경우 해당하는 강의가 검색된다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해당하는 강의가 없을 경우 강의가 없다는 창을 띄운 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다시 수강과목등록 페이지로 넘어온다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학점으로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은 정해진 항목 중에 검색할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294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2124992"/>
            <a:ext cx="4404082" cy="244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34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2450762"/>
            <a:ext cx="4445887" cy="247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61646" y="29741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712656"/>
              </p:ext>
            </p:extLst>
          </p:nvPr>
        </p:nvGraphicFramePr>
        <p:xfrm>
          <a:off x="4623752" y="1222736"/>
          <a:ext cx="4050032" cy="209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544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7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61646" y="3211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561646" y="34489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561646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61646" y="39237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56706" y="42175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작성 후 입력하면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100" dirty="0"/>
                <a:t>160,217,226</a:t>
              </a:r>
              <a:r>
                <a:rPr lang="en-US" altLang="ko-KR" sz="1050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RGB(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과목명은 수강신청한 목록 중 선택할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입력할 수 있게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2035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4" y="1581297"/>
            <a:ext cx="4403878" cy="3414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3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" y="2065645"/>
            <a:ext cx="4385744" cy="3400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24505" y="26875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55081"/>
              </p:ext>
            </p:extLst>
          </p:nvPr>
        </p:nvGraphicFramePr>
        <p:xfrm>
          <a:off x="4623752" y="1222736"/>
          <a:ext cx="4050032" cy="235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5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437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414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2891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60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24505" y="30636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24505" y="3414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24505" y="3766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724505" y="4111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4505" y="44561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24505" y="48563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40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155503"/>
            <a:ext cx="4183811" cy="595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화면이고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정렬과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확인 또한 할 수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10130"/>
            <a:ext cx="4183813" cy="2821548"/>
            <a:chOff x="4614126" y="1746882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정보를 입력한 후 추가 버튼을 선택하면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변경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변경된다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삭제하고 싶은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정보를 입력한 후 삭제 버튼을 선택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하면 입력한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과목등록 버튼을 선택하면 과목등록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나의 과목 확인 버튼을 선택하면 나의 과목 확인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 버튼을 선택하면 과목의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오름차순으로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버튼을 선택하면 마감기한이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 버튼을 선택하면 실제마감일이 빠른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 버튼을 선택하면 완료여부가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된 것을 우선순위로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684027"/>
            <a:ext cx="4183812" cy="1594107"/>
            <a:chOff x="4614123" y="4526100"/>
            <a:chExt cx="4183812" cy="141692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1"/>
              <a:ext cx="4183811" cy="10699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(255, 255, 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616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" y="1983621"/>
            <a:ext cx="4614120" cy="3069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20468"/>
              </p:ext>
            </p:extLst>
          </p:nvPr>
        </p:nvGraphicFramePr>
        <p:xfrm>
          <a:off x="280988" y="986183"/>
          <a:ext cx="8582024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map/process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추가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박다빈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1"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959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1"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66965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128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41468"/>
              </p:ext>
            </p:extLst>
          </p:nvPr>
        </p:nvGraphicFramePr>
        <p:xfrm>
          <a:off x="4902532" y="1200434"/>
          <a:ext cx="4050032" cy="508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1263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05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069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032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189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2362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4582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022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269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59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905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526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Combo Box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2586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0665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379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89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223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UC012,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UC013, UC014, UC015, UC016, UC017,UC018, UC019, UC020, UC021,UC022,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UC023, UC024, UC025, UC026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7" y="2074126"/>
            <a:ext cx="4594302" cy="343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I/O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나의과목확인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 bwMode="auto">
          <a:xfrm>
            <a:off x="153635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55085" y="227484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009809" y="22748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464533" y="227485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944042" y="2274847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4567" y="2577790"/>
            <a:ext cx="200722" cy="211873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3483589" y="2661424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83589" y="2984273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409939" y="3226420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3383228" y="34834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435267" y="369662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435267" y="392363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011521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3583950" y="434580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156379" y="4349516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234545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819340" y="4803548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849883" y="3695315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266410" y="369901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846857" y="391832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66410" y="391331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3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14849" y="1244711"/>
            <a:ext cx="4183811" cy="46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과목들과 학점의 합을 표시하는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814844" y="1899338"/>
            <a:ext cx="4183813" cy="2821548"/>
            <a:chOff x="4614126" y="1836090"/>
            <a:chExt cx="4183813" cy="282154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3609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3071"/>
              <a:ext cx="4183811" cy="247456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이전으로 버튼을 선택하면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14849" y="4907046"/>
            <a:ext cx="4183812" cy="1192667"/>
            <a:chOff x="4614123" y="4526100"/>
            <a:chExt cx="4183812" cy="106010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526100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73082"/>
              <a:ext cx="4183811" cy="71312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(R, G, B) = (160, 217, 226)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692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</p:spTree>
    <p:extLst>
      <p:ext uri="{BB962C8B-B14F-4D97-AF65-F5344CB8AC3E}">
        <p14:creationId xmlns:p14="http://schemas.microsoft.com/office/powerpoint/2010/main" val="32468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436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과목 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" y="1857614"/>
            <a:ext cx="4639078" cy="34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타원 12"/>
          <p:cNvSpPr/>
          <p:nvPr/>
        </p:nvSpPr>
        <p:spPr bwMode="auto">
          <a:xfrm>
            <a:off x="355598" y="4892262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1950" y="2174489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800714"/>
              </p:ext>
            </p:extLst>
          </p:nvPr>
        </p:nvGraphicFramePr>
        <p:xfrm>
          <a:off x="4902532" y="1200434"/>
          <a:ext cx="4050032" cy="1315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8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항목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학점 총합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92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802783" y="5023628"/>
            <a:ext cx="876428" cy="161022"/>
          </a:xfrm>
          <a:prstGeom prst="rect">
            <a:avLst/>
          </a:prstGeom>
          <a:solidFill>
            <a:srgbClr val="BCCFD6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이전으로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702422" y="4892261"/>
            <a:ext cx="200722" cy="211877"/>
          </a:xfrm>
          <a:prstGeom prst="ellipse">
            <a:avLst/>
          </a:prstGeom>
          <a:solidFill>
            <a:srgbClr val="0070C0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1416464"/>
            <a:ext cx="8489565" cy="4812058"/>
          </a:xfrm>
        </p:spPr>
      </p:pic>
      <p:sp>
        <p:nvSpPr>
          <p:cNvPr id="5" name="바닥글 개체 틀 3"/>
          <p:cNvSpPr txBox="1">
            <a:spLocks/>
          </p:cNvSpPr>
          <p:nvPr/>
        </p:nvSpPr>
        <p:spPr bwMode="black">
          <a:xfrm>
            <a:off x="5935850" y="6438937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dirty="0"/>
              <a:t>Blossom</a:t>
            </a:r>
          </a:p>
        </p:txBody>
      </p:sp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7" y="1144394"/>
            <a:ext cx="8828202" cy="50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30458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찾기를 누르면 비밀번호 찾기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누른 후 정보가 일치하지 않으면 정보가 일치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304589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비밀번호 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36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" y="2437065"/>
            <a:ext cx="4423392" cy="203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67232"/>
              </p:ext>
            </p:extLst>
          </p:nvPr>
        </p:nvGraphicFramePr>
        <p:xfrm>
          <a:off x="4623752" y="1222736"/>
          <a:ext cx="4050032" cy="1840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8732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543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12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5601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5601" y="32443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20674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2091733" y="36863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4750" y="28933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63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" y="2197100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" y="2133387"/>
            <a:ext cx="4407458" cy="26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10051"/>
              </p:ext>
            </p:extLst>
          </p:nvPr>
        </p:nvGraphicFramePr>
        <p:xfrm>
          <a:off x="4623752" y="1222736"/>
          <a:ext cx="4050032" cy="158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5028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71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51115" y="2662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751115" y="29949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1115" y="3327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765162" y="39456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버튼을 누르고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정보가 있는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비밀번호확인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페이지로 넘어가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누르는 경우 프로그램을 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100" dirty="0"/>
                <a:t>160,217,226</a:t>
              </a:r>
              <a:r>
                <a:rPr lang="en-US" altLang="ko-KR" dirty="0"/>
                <a:t>)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목록색은 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/>
                <a:t>255,255,233)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706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2405246"/>
            <a:ext cx="4394681" cy="2003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146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5727</TotalTime>
  <Words>1921</Words>
  <Application>Microsoft Office PowerPoint</Application>
  <PresentationFormat>화면 슬라이드 쇼(4:3)</PresentationFormat>
  <Paragraphs>781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김태정</cp:lastModifiedBy>
  <cp:revision>534</cp:revision>
  <cp:lastPrinted>2001-07-23T08:42:52Z</cp:lastPrinted>
  <dcterms:created xsi:type="dcterms:W3CDTF">2011-02-22T01:37:12Z</dcterms:created>
  <dcterms:modified xsi:type="dcterms:W3CDTF">2017-05-26T09:41:14Z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