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8844" y="3326791"/>
            <a:ext cx="7171429" cy="36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495" y="7431034"/>
            <a:ext cx="6552381" cy="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4343" y="2218933"/>
            <a:ext cx="3876190" cy="780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254" y="4957172"/>
            <a:ext cx="6590476" cy="10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0" y="1335098"/>
            <a:ext cx="8333333" cy="2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92063" y="1517917"/>
            <a:ext cx="6171429" cy="5487568"/>
            <a:chOff x="9892063" y="1517917"/>
            <a:chExt cx="6171429" cy="548756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2063" y="1517917"/>
              <a:ext cx="6171429" cy="5487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EB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48949"/>
            <a:ext cx="13771429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313" y="6925228"/>
            <a:ext cx="7847619" cy="7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742" y="1880269"/>
            <a:ext cx="4895238" cy="12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1586" y="2900753"/>
            <a:ext cx="2571429" cy="5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2258" y="2164527"/>
            <a:ext cx="1352381" cy="15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4650" y="3211756"/>
            <a:ext cx="1800000" cy="5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2258" y="3970315"/>
            <a:ext cx="1352381" cy="15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4650" y="5100966"/>
            <a:ext cx="1733333" cy="5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2258" y="6200634"/>
            <a:ext cx="1352381" cy="1514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64650" y="7331285"/>
            <a:ext cx="1800000" cy="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06540" y="2086089"/>
            <a:ext cx="2308893" cy="117491"/>
            <a:chOff x="8206540" y="2086089"/>
            <a:chExt cx="230889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6540" y="2086089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6540" y="5821676"/>
            <a:ext cx="2308893" cy="117491"/>
            <a:chOff x="8206540" y="5821676"/>
            <a:chExt cx="230889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6540" y="5821676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6540" y="3641557"/>
            <a:ext cx="2308893" cy="117491"/>
            <a:chOff x="8206540" y="3641557"/>
            <a:chExt cx="2308893" cy="1174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6540" y="3641557"/>
              <a:ext cx="230889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06540" y="8079685"/>
            <a:ext cx="2308893" cy="117491"/>
            <a:chOff x="8206540" y="8079685"/>
            <a:chExt cx="2308893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6540" y="8079685"/>
              <a:ext cx="230889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52" y="3300308"/>
            <a:ext cx="7952381" cy="2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02438" y="1657143"/>
            <a:ext cx="7409135" cy="7409135"/>
            <a:chOff x="10502438" y="1657143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2438" y="1657143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2878" y="6577410"/>
            <a:ext cx="4342857" cy="17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79856" y="1264516"/>
            <a:ext cx="2508086" cy="2508086"/>
            <a:chOff x="9579856" y="1264516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9856" y="1264516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247" y="1059906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19312" y="2905494"/>
            <a:ext cx="1829173" cy="246857"/>
            <a:chOff x="9919312" y="2905494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19312" y="2905494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136" y="3300308"/>
            <a:ext cx="7666667" cy="2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9820" y="1771429"/>
            <a:ext cx="7409135" cy="7409135"/>
            <a:chOff x="389820" y="1771429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820" y="1771429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23" y="6577410"/>
            <a:ext cx="1761905" cy="17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72129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14960" y="8431746"/>
            <a:ext cx="1571619" cy="1853968"/>
            <a:chOff x="4014960" y="8431746"/>
            <a:chExt cx="1571619" cy="1853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014960" y="8431746"/>
              <a:ext cx="1571619" cy="18539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291" y="8808359"/>
            <a:ext cx="1980952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14960" y="9777094"/>
            <a:ext cx="1491321" cy="117491"/>
            <a:chOff x="4014960" y="9777094"/>
            <a:chExt cx="1491321" cy="1174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960" y="9777094"/>
              <a:ext cx="1491321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7754" y="2196825"/>
            <a:ext cx="6171429" cy="6171429"/>
            <a:chOff x="1727754" y="2196825"/>
            <a:chExt cx="6171429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7754" y="2196825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24907" y="8431746"/>
            <a:ext cx="1571619" cy="1853968"/>
            <a:chOff x="13624907" y="8431746"/>
            <a:chExt cx="1571619" cy="18539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624907" y="8431746"/>
              <a:ext cx="1571619" cy="18539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23387" y="8808359"/>
            <a:ext cx="1980952" cy="5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665056" y="9777094"/>
            <a:ext cx="1491321" cy="117491"/>
            <a:chOff x="13665056" y="9777094"/>
            <a:chExt cx="1491321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5056" y="9777094"/>
              <a:ext cx="1491321" cy="1174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3462" y="333800"/>
            <a:ext cx="7228571" cy="24190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748" y="2196825"/>
            <a:ext cx="6199935" cy="6171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463" y="3825882"/>
            <a:ext cx="6371429" cy="20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23520" y="2293512"/>
            <a:ext cx="5376337" cy="6171429"/>
            <a:chOff x="10423520" y="2293512"/>
            <a:chExt cx="537633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3520" y="2293512"/>
              <a:ext cx="5376337" cy="61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3295" y="408265"/>
            <a:ext cx="7228571" cy="2419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3071" y="3825887"/>
            <a:ext cx="6495238" cy="20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3295" y="408265"/>
            <a:ext cx="5990476" cy="2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54690" y="273624"/>
            <a:ext cx="6171429" cy="6143692"/>
            <a:chOff x="8154690" y="273624"/>
            <a:chExt cx="6171429" cy="614369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4690" y="273624"/>
              <a:ext cx="6171429" cy="6143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89610" y="5559756"/>
            <a:ext cx="6171429" cy="2794609"/>
            <a:chOff x="11189610" y="5559756"/>
            <a:chExt cx="6171429" cy="27946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9610" y="5559756"/>
              <a:ext cx="6171429" cy="2794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-307902"/>
            <a:ext cx="18295238" cy="10285714"/>
            <a:chOff x="-4762" y="-307902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-307902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752" y="3300308"/>
            <a:ext cx="7666667" cy="2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46421" y="1695238"/>
            <a:ext cx="7409135" cy="7409135"/>
            <a:chOff x="10546421" y="1695238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421" y="1695238"/>
              <a:ext cx="7409135" cy="74091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6853"/>
            <a:ext cx="2352381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69993" y="1264516"/>
            <a:ext cx="2508086" cy="2508086"/>
            <a:chOff x="9669993" y="1264516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9993" y="1264516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3326" y="1173530"/>
            <a:ext cx="1980952" cy="2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95238" y="2914637"/>
            <a:ext cx="1829173" cy="246857"/>
            <a:chOff x="10095238" y="2914637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95238" y="2914637"/>
              <a:ext cx="1829173" cy="246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254" y="4957172"/>
            <a:ext cx="4209524" cy="10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479822"/>
            <a:ext cx="6171429" cy="6171429"/>
            <a:chOff x="9142857" y="1479822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47982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92063" y="8390511"/>
            <a:ext cx="6171429" cy="615804"/>
            <a:chOff x="9092063" y="8390511"/>
            <a:chExt cx="6171429" cy="615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2063" y="8390511"/>
              <a:ext cx="6171429" cy="615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40" y="1335098"/>
            <a:ext cx="8333333" cy="2419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</cp:lastModifiedBy>
  <cp:revision>2</cp:revision>
  <dcterms:created xsi:type="dcterms:W3CDTF">2020-08-21T14:06:09Z</dcterms:created>
  <dcterms:modified xsi:type="dcterms:W3CDTF">2020-08-21T07:17:27Z</dcterms:modified>
</cp:coreProperties>
</file>