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3" r:id="rId16"/>
    <p:sldId id="276" r:id="rId17"/>
    <p:sldId id="279" r:id="rId18"/>
    <p:sldId id="277" r:id="rId19"/>
    <p:sldId id="278" r:id="rId20"/>
    <p:sldId id="274" r:id="rId21"/>
    <p:sldId id="282" r:id="rId22"/>
    <p:sldId id="280" r:id="rId23"/>
    <p:sldId id="283" r:id="rId24"/>
    <p:sldId id="281" r:id="rId25"/>
    <p:sldId id="269" r:id="rId26"/>
    <p:sldId id="270" r:id="rId27"/>
    <p:sldId id="271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4" autoAdjust="0"/>
    <p:restoredTop sz="94660"/>
  </p:normalViewPr>
  <p:slideViewPr>
    <p:cSldViewPr>
      <p:cViewPr varScale="1">
        <p:scale>
          <a:sx n="49" d="100"/>
          <a:sy n="49" d="100"/>
        </p:scale>
        <p:origin x="-12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F65E1-0662-4E9D-9180-BAD8CC7D0FF3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39C4-1E7A-4D80-907D-F59153DD8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2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D39C4-1E7A-4D80-907D-F59153DD823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6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7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68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86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71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76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5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2.png"/><Relationship Id="rId7" Type="http://schemas.openxmlformats.org/officeDocument/2006/relationships/image" Target="../media/image6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770234"/>
            <a:ext cx="8019048" cy="2952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7400" y="2327923"/>
            <a:ext cx="7466667" cy="480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61698" y="6286694"/>
            <a:ext cx="7288090" cy="10357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43310" y="7322436"/>
            <a:ext cx="5218589" cy="110247"/>
            <a:chOff x="6581756" y="3134348"/>
            <a:chExt cx="5218589" cy="110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1756" y="3134348"/>
              <a:ext cx="5218589" cy="110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62910" y="3945502"/>
            <a:ext cx="5907251" cy="1293666"/>
            <a:chOff x="10348478" y="4960334"/>
            <a:chExt cx="5907251" cy="12936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8478" y="4960334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54200" y="2550264"/>
            <a:ext cx="6185988" cy="439940"/>
            <a:chOff x="15447732" y="2944142"/>
            <a:chExt cx="6185988" cy="4399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140000">
              <a:off x="15447732" y="2944142"/>
              <a:ext cx="6185988" cy="4399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96449" y="6057900"/>
            <a:ext cx="5218589" cy="110247"/>
            <a:chOff x="6547332" y="2512565"/>
            <a:chExt cx="5218589" cy="1102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7332" y="2512565"/>
              <a:ext cx="5218589" cy="1102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3782" y="2002138"/>
            <a:ext cx="4485714" cy="16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8356" y="3338175"/>
            <a:ext cx="4837542" cy="4793862"/>
            <a:chOff x="928356" y="3338175"/>
            <a:chExt cx="4837542" cy="47938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356" y="3338175"/>
              <a:ext cx="4837542" cy="47938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25477" y="3338175"/>
            <a:ext cx="4922487" cy="4824037"/>
            <a:chOff x="6425477" y="3338175"/>
            <a:chExt cx="4922487" cy="48240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5477" y="3338175"/>
              <a:ext cx="4922487" cy="48240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85253" y="3338175"/>
            <a:ext cx="4968536" cy="4824037"/>
            <a:chOff x="11985253" y="3338175"/>
            <a:chExt cx="4968536" cy="48240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5253" y="3338175"/>
              <a:ext cx="4968536" cy="482403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81228" y="8565430"/>
            <a:ext cx="7882778" cy="1302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3782" y="2002138"/>
            <a:ext cx="4485714" cy="16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20349" y="3686401"/>
            <a:ext cx="5345622" cy="5273708"/>
            <a:chOff x="12408317" y="4081280"/>
            <a:chExt cx="5345622" cy="52737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8317" y="4081280"/>
              <a:ext cx="5345622" cy="52737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2199" y="3626196"/>
            <a:ext cx="5165444" cy="5084554"/>
            <a:chOff x="552199" y="4081280"/>
            <a:chExt cx="5165444" cy="50845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199" y="4081280"/>
              <a:ext cx="5165444" cy="50845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33179" y="3686401"/>
            <a:ext cx="5259601" cy="5212640"/>
            <a:chOff x="6433179" y="4081280"/>
            <a:chExt cx="5259601" cy="52126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3179" y="4081280"/>
              <a:ext cx="5259601" cy="52126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3782" y="2002138"/>
            <a:ext cx="4485714" cy="16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83337" y="3456121"/>
            <a:ext cx="6171429" cy="6116327"/>
            <a:chOff x="633425" y="3456122"/>
            <a:chExt cx="6171429" cy="61163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25" y="3456122"/>
              <a:ext cx="6171429" cy="61163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39200" y="3456121"/>
            <a:ext cx="8077200" cy="4278551"/>
            <a:chOff x="7276866" y="3456122"/>
            <a:chExt cx="6171429" cy="26884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6866" y="3456122"/>
              <a:ext cx="6171429" cy="26884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ezen\Desktop\ppt_picture\java_Project_folder.PNG">
            <a:extLst>
              <a:ext uri="{FF2B5EF4-FFF2-40B4-BE49-F238E27FC236}">
                <a16:creationId xmlns:a16="http://schemas.microsoft.com/office/drawing/2014/main" xmlns="" id="{DD5A73FF-A403-49BF-8FA7-CB41052F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98" y="3390900"/>
            <a:ext cx="4272884" cy="619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67C65E2-B866-4F75-BDE4-86D5F6CC3D26}"/>
              </a:ext>
            </a:extLst>
          </p:cNvPr>
          <p:cNvSpPr/>
          <p:nvPr/>
        </p:nvSpPr>
        <p:spPr>
          <a:xfrm>
            <a:off x="8466311" y="3509512"/>
            <a:ext cx="6768236" cy="6043752"/>
          </a:xfrm>
          <a:prstGeom prst="rect">
            <a:avLst/>
          </a:prstGeom>
          <a:solidFill>
            <a:schemeClr val="bg1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시작</a:t>
            </a:r>
            <a:endParaRPr lang="en-US" altLang="ko-KR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(DB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lang="en-US" altLang="ko-KR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</a:t>
            </a:r>
            <a:endParaRPr lang="en-US" altLang="ko-KR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결제내역</a:t>
            </a:r>
            <a:endParaRPr lang="en-US" altLang="ko-KR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 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(1~5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A44CDE3-B4B8-418B-B0D8-487AA0162D2A}"/>
              </a:ext>
            </a:extLst>
          </p:cNvPr>
          <p:cNvSpPr/>
          <p:nvPr/>
        </p:nvSpPr>
        <p:spPr>
          <a:xfrm>
            <a:off x="5396960" y="2083292"/>
            <a:ext cx="7332038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구조</a:t>
            </a:r>
            <a:endParaRPr lang="ko-KR" altLang="en-US" sz="6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1" name="그룹 1001"/>
          <p:cNvGrpSpPr/>
          <p:nvPr/>
        </p:nvGrpSpPr>
        <p:grpSpPr>
          <a:xfrm>
            <a:off x="13287630" y="1567093"/>
            <a:ext cx="507674" cy="666247"/>
            <a:chOff x="13287630" y="1567093"/>
            <a:chExt cx="507674" cy="666247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0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5" name="Picture 2" descr="C:\Users\ezen\Desktop\ppt_picture\java_DBConnection.PNG">
            <a:extLst>
              <a:ext uri="{FF2B5EF4-FFF2-40B4-BE49-F238E27FC236}">
                <a16:creationId xmlns:a16="http://schemas.microsoft.com/office/drawing/2014/main" xmlns="" id="{1004F981-CE74-483B-8C32-DD54FFFE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31" y="3543300"/>
            <a:ext cx="9645137" cy="53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E94549-FF18-481B-A455-618C995AE53A}"/>
              </a:ext>
            </a:extLst>
          </p:cNvPr>
          <p:cNvSpPr/>
          <p:nvPr/>
        </p:nvSpPr>
        <p:spPr>
          <a:xfrm>
            <a:off x="6354033" y="2111171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DB</a:t>
            </a:r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연결</a:t>
            </a: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xmlns="" id="{75EEF6BA-87F4-48DB-900C-8C9D476E114E}"/>
              </a:ext>
            </a:extLst>
          </p:cNvPr>
          <p:cNvSpPr/>
          <p:nvPr/>
        </p:nvSpPr>
        <p:spPr>
          <a:xfrm>
            <a:off x="3962400" y="4610100"/>
            <a:ext cx="10363200" cy="1371600"/>
          </a:xfrm>
          <a:prstGeom prst="frame">
            <a:avLst>
              <a:gd name="adj1" fmla="val 33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01"/>
          <p:cNvGrpSpPr/>
          <p:nvPr/>
        </p:nvGrpSpPr>
        <p:grpSpPr>
          <a:xfrm>
            <a:off x="13287630" y="1567093"/>
            <a:ext cx="507674" cy="666247"/>
            <a:chOff x="13287630" y="1567093"/>
            <a:chExt cx="507674" cy="666247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8133045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8" name="Picture 2" descr="C:\Users\ezen\Desktop\ppt_picture\java_MemberDTO.PNG">
            <a:extLst>
              <a:ext uri="{FF2B5EF4-FFF2-40B4-BE49-F238E27FC236}">
                <a16:creationId xmlns:a16="http://schemas.microsoft.com/office/drawing/2014/main" xmlns="" id="{97CA970F-E013-4509-AFD1-F1ADEABF2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645" y="3301949"/>
            <a:ext cx="7335555" cy="540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ezen\Desktop\ppt_picture\java_MemberDAO_var.PNG">
            <a:extLst>
              <a:ext uri="{FF2B5EF4-FFF2-40B4-BE49-F238E27FC236}">
                <a16:creationId xmlns:a16="http://schemas.microsoft.com/office/drawing/2014/main" xmlns="" id="{49366326-67F3-453A-A28B-3A514999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2" y="3301949"/>
            <a:ext cx="7634548" cy="167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28C8C10-6689-4902-82D4-E588BB96CC8F}"/>
              </a:ext>
            </a:extLst>
          </p:cNvPr>
          <p:cNvSpPr/>
          <p:nvPr/>
        </p:nvSpPr>
        <p:spPr>
          <a:xfrm>
            <a:off x="2435240" y="2098630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사용자 </a:t>
            </a:r>
            <a:r>
              <a:rPr lang="ko-KR" altLang="en-US" sz="5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</a:t>
            </a:r>
            <a:r>
              <a:rPr lang="ko-KR" altLang="en-US" sz="5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0430DE-CE4E-4CA9-B9B2-CD185655B120}"/>
              </a:ext>
            </a:extLst>
          </p:cNvPr>
          <p:cNvSpPr/>
          <p:nvPr/>
        </p:nvSpPr>
        <p:spPr>
          <a:xfrm>
            <a:off x="10193139" y="2139064"/>
            <a:ext cx="6145874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</a:t>
            </a:r>
            <a:r>
              <a:rPr lang="ko-KR" altLang="en-US" sz="5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처리</a:t>
            </a:r>
            <a:endParaRPr lang="ko-KR" altLang="en-US" sz="5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7924800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10F62B0-BAF2-49D3-A6E4-B515A6C8DDA4}"/>
              </a:ext>
            </a:extLst>
          </p:cNvPr>
          <p:cNvSpPr/>
          <p:nvPr/>
        </p:nvSpPr>
        <p:spPr>
          <a:xfrm>
            <a:off x="6419850" y="2111171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회원가입</a:t>
            </a:r>
            <a:r>
              <a:rPr lang="en-US" altLang="ko-KR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-1</a:t>
            </a:r>
            <a:endParaRPr lang="ko-KR" altLang="en-US" sz="6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Picture 6" descr="C:\Users\ezen\Desktop\ppt_picture\05_java_Join_listener2.PNG">
            <a:extLst>
              <a:ext uri="{FF2B5EF4-FFF2-40B4-BE49-F238E27FC236}">
                <a16:creationId xmlns:a16="http://schemas.microsoft.com/office/drawing/2014/main" xmlns="" id="{07F99D3F-4C09-4436-9B63-61CAF472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554" y="3584001"/>
            <a:ext cx="11779843" cy="44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1006">
            <a:extLst>
              <a:ext uri="{FF2B5EF4-FFF2-40B4-BE49-F238E27FC236}">
                <a16:creationId xmlns:a16="http://schemas.microsoft.com/office/drawing/2014/main" xmlns="" id="{E707ACE6-AA84-4BD6-BAE8-80DB9C7DCC19}"/>
              </a:ext>
            </a:extLst>
          </p:cNvPr>
          <p:cNvGrpSpPr/>
          <p:nvPr/>
        </p:nvGrpSpPr>
        <p:grpSpPr>
          <a:xfrm>
            <a:off x="459603" y="3009899"/>
            <a:ext cx="5448300" cy="6629401"/>
            <a:chOff x="11744722" y="4207823"/>
            <a:chExt cx="4609195" cy="5166788"/>
          </a:xfrm>
        </p:grpSpPr>
        <p:pic>
          <p:nvPicPr>
            <p:cNvPr id="29" name="Object 18">
              <a:extLst>
                <a:ext uri="{FF2B5EF4-FFF2-40B4-BE49-F238E27FC236}">
                  <a16:creationId xmlns:a16="http://schemas.microsoft.com/office/drawing/2014/main" xmlns="" id="{32ADF20A-40DB-4C55-A3C4-58A1BF7EB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4722" y="4207823"/>
              <a:ext cx="4609195" cy="5166788"/>
            </a:xfrm>
            <a:prstGeom prst="rect">
              <a:avLst/>
            </a:prstGeom>
          </p:spPr>
        </p:pic>
      </p:grpSp>
      <p:sp>
        <p:nvSpPr>
          <p:cNvPr id="2" name="액자 1">
            <a:extLst>
              <a:ext uri="{FF2B5EF4-FFF2-40B4-BE49-F238E27FC236}">
                <a16:creationId xmlns:a16="http://schemas.microsoft.com/office/drawing/2014/main" xmlns="" id="{FF660B87-B4F7-41B3-84C5-5FD9821999CD}"/>
              </a:ext>
            </a:extLst>
          </p:cNvPr>
          <p:cNvSpPr/>
          <p:nvPr/>
        </p:nvSpPr>
        <p:spPr>
          <a:xfrm>
            <a:off x="5963784" y="5481314"/>
            <a:ext cx="11973698" cy="957586"/>
          </a:xfrm>
          <a:prstGeom prst="frame">
            <a:avLst>
              <a:gd name="adj1" fmla="val 47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13287630" y="1567093"/>
            <a:ext cx="507674" cy="666247"/>
            <a:chOff x="13287630" y="1567093"/>
            <a:chExt cx="507674" cy="666247"/>
          </a:xfrm>
        </p:grpSpPr>
        <p:pic>
          <p:nvPicPr>
            <p:cNvPr id="15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9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7924800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27" name="그룹 1005">
            <a:extLst>
              <a:ext uri="{FF2B5EF4-FFF2-40B4-BE49-F238E27FC236}">
                <a16:creationId xmlns:a16="http://schemas.microsoft.com/office/drawing/2014/main" xmlns="" id="{091381CB-ADA6-4A7A-8CB1-FEBC132B5391}"/>
              </a:ext>
            </a:extLst>
          </p:cNvPr>
          <p:cNvGrpSpPr/>
          <p:nvPr/>
        </p:nvGrpSpPr>
        <p:grpSpPr>
          <a:xfrm>
            <a:off x="373243" y="3099231"/>
            <a:ext cx="5506720" cy="6553200"/>
            <a:chOff x="6473118" y="4207823"/>
            <a:chExt cx="4306605" cy="5132323"/>
          </a:xfrm>
        </p:grpSpPr>
        <p:pic>
          <p:nvPicPr>
            <p:cNvPr id="28" name="Object 15">
              <a:extLst>
                <a:ext uri="{FF2B5EF4-FFF2-40B4-BE49-F238E27FC236}">
                  <a16:creationId xmlns:a16="http://schemas.microsoft.com/office/drawing/2014/main" xmlns="" id="{53F9A6E5-2F7F-4FBD-BA2C-9781FCC0D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3118" y="4207823"/>
              <a:ext cx="4306605" cy="5132323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10F62B0-BAF2-49D3-A6E4-B515A6C8DDA4}"/>
              </a:ext>
            </a:extLst>
          </p:cNvPr>
          <p:cNvSpPr/>
          <p:nvPr/>
        </p:nvSpPr>
        <p:spPr>
          <a:xfrm>
            <a:off x="6419850" y="2111171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회원가입</a:t>
            </a:r>
            <a:r>
              <a:rPr lang="en-US" altLang="ko-KR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-2</a:t>
            </a:r>
            <a:endParaRPr lang="ko-KR" altLang="en-US" sz="6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Picture 5" descr="C:\Users\ezen\Desktop\ppt_picture\05_java_Join_listener1.PNG">
            <a:extLst>
              <a:ext uri="{FF2B5EF4-FFF2-40B4-BE49-F238E27FC236}">
                <a16:creationId xmlns:a16="http://schemas.microsoft.com/office/drawing/2014/main" xmlns="" id="{FB98E71A-77C8-4129-A76E-45E14937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24" y="3591129"/>
            <a:ext cx="11773173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xmlns="" id="{6E88D2F6-DCED-42F3-9694-2EE53F9D7F9D}"/>
              </a:ext>
            </a:extLst>
          </p:cNvPr>
          <p:cNvSpPr/>
          <p:nvPr/>
        </p:nvSpPr>
        <p:spPr>
          <a:xfrm>
            <a:off x="6196194" y="6819900"/>
            <a:ext cx="4935358" cy="426719"/>
          </a:xfrm>
          <a:prstGeom prst="frame">
            <a:avLst>
              <a:gd name="adj1" fmla="val 68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xmlns="" id="{E83F1EAB-7766-4825-8BBE-CBBD7FB33A47}"/>
              </a:ext>
            </a:extLst>
          </p:cNvPr>
          <p:cNvSpPr/>
          <p:nvPr/>
        </p:nvSpPr>
        <p:spPr>
          <a:xfrm>
            <a:off x="6196194" y="3848100"/>
            <a:ext cx="4935358" cy="1700201"/>
          </a:xfrm>
          <a:prstGeom prst="frame">
            <a:avLst>
              <a:gd name="adj1" fmla="val 21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7924800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9" name="Picture 2" descr="C:\Users\ezen\Desktop\ppt_picture\java_MemberDAO_join.PNG">
            <a:extLst>
              <a:ext uri="{FF2B5EF4-FFF2-40B4-BE49-F238E27FC236}">
                <a16:creationId xmlns:a16="http://schemas.microsoft.com/office/drawing/2014/main" xmlns="" id="{B7CC6E2C-7D8F-4FDD-B102-EE6FEAB3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9500"/>
            <a:ext cx="11950927" cy="372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1005">
            <a:extLst>
              <a:ext uri="{FF2B5EF4-FFF2-40B4-BE49-F238E27FC236}">
                <a16:creationId xmlns:a16="http://schemas.microsoft.com/office/drawing/2014/main" xmlns="" id="{B6B5728B-56A3-45D3-B240-8ACE938645A1}"/>
              </a:ext>
            </a:extLst>
          </p:cNvPr>
          <p:cNvGrpSpPr/>
          <p:nvPr/>
        </p:nvGrpSpPr>
        <p:grpSpPr>
          <a:xfrm>
            <a:off x="479923" y="2933700"/>
            <a:ext cx="5486400" cy="6572922"/>
            <a:chOff x="6473118" y="4207823"/>
            <a:chExt cx="4306605" cy="5132323"/>
          </a:xfrm>
        </p:grpSpPr>
        <p:pic>
          <p:nvPicPr>
            <p:cNvPr id="30" name="Object 15">
              <a:extLst>
                <a:ext uri="{FF2B5EF4-FFF2-40B4-BE49-F238E27FC236}">
                  <a16:creationId xmlns:a16="http://schemas.microsoft.com/office/drawing/2014/main" xmlns="" id="{A03F9EA9-0846-479C-B7B2-72952C03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3118" y="4207823"/>
              <a:ext cx="4306605" cy="5132323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EF63A39-A55A-4535-A201-111525229B6B}"/>
              </a:ext>
            </a:extLst>
          </p:cNvPr>
          <p:cNvSpPr/>
          <p:nvPr/>
        </p:nvSpPr>
        <p:spPr>
          <a:xfrm>
            <a:off x="6419850" y="2111171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회원가입</a:t>
            </a:r>
            <a:r>
              <a:rPr lang="en-US" altLang="ko-KR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-3</a:t>
            </a:r>
            <a:endParaRPr lang="ko-KR" altLang="en-US" sz="6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xmlns="" id="{83891C18-4592-4DA2-B463-5495CFD6D20D}"/>
              </a:ext>
            </a:extLst>
          </p:cNvPr>
          <p:cNvSpPr/>
          <p:nvPr/>
        </p:nvSpPr>
        <p:spPr>
          <a:xfrm>
            <a:off x="6202906" y="4740908"/>
            <a:ext cx="11973698" cy="1774625"/>
          </a:xfrm>
          <a:prstGeom prst="frame">
            <a:avLst>
              <a:gd name="adj1" fmla="val 14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7924800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004">
            <a:extLst>
              <a:ext uri="{FF2B5EF4-FFF2-40B4-BE49-F238E27FC236}">
                <a16:creationId xmlns:a16="http://schemas.microsoft.com/office/drawing/2014/main" xmlns="" id="{A5315A93-C061-492F-A3FD-4B6C8FA53475}"/>
              </a:ext>
            </a:extLst>
          </p:cNvPr>
          <p:cNvGrpSpPr/>
          <p:nvPr/>
        </p:nvGrpSpPr>
        <p:grpSpPr>
          <a:xfrm>
            <a:off x="598452" y="2862452"/>
            <a:ext cx="5524500" cy="6560759"/>
            <a:chOff x="854624" y="4207823"/>
            <a:chExt cx="4557358" cy="5053152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xmlns="" id="{8E2E1AAE-92AA-49CF-8F92-334116795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624" y="4207823"/>
              <a:ext cx="4557358" cy="5053152"/>
            </a:xfrm>
            <a:prstGeom prst="rect">
              <a:avLst/>
            </a:prstGeom>
          </p:spPr>
        </p:pic>
      </p:grpSp>
      <p:grpSp>
        <p:nvGrpSpPr>
          <p:cNvPr id="26" name="그룹 1001">
            <a:extLst>
              <a:ext uri="{FF2B5EF4-FFF2-40B4-BE49-F238E27FC236}">
                <a16:creationId xmlns:a16="http://schemas.microsoft.com/office/drawing/2014/main" xmlns="" id="{F51C8D49-44DC-4A91-B006-65E0A56CE6CA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7" name="그룹 1002">
              <a:extLst>
                <a:ext uri="{FF2B5EF4-FFF2-40B4-BE49-F238E27FC236}">
                  <a16:creationId xmlns:a16="http://schemas.microsoft.com/office/drawing/2014/main" xmlns="" id="{71A90C28-9DEB-498E-9CD6-D833A84038D3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31" name="Object 3">
                <a:extLst>
                  <a:ext uri="{FF2B5EF4-FFF2-40B4-BE49-F238E27FC236}">
                    <a16:creationId xmlns:a16="http://schemas.microsoft.com/office/drawing/2014/main" xmlns="" id="{4DACEF95-B3A9-4BC9-A736-D8423C841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xmlns="" id="{C7907172-CB98-4FEC-B60E-EB51578A4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9" name="그룹 1003">
              <a:extLst>
                <a:ext uri="{FF2B5EF4-FFF2-40B4-BE49-F238E27FC236}">
                  <a16:creationId xmlns:a16="http://schemas.microsoft.com/office/drawing/2014/main" xmlns="" id="{C7F913D2-09E4-4EEA-8205-836928698128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30" name="Object 7">
                <a:extLst>
                  <a:ext uri="{FF2B5EF4-FFF2-40B4-BE49-F238E27FC236}">
                    <a16:creationId xmlns:a16="http://schemas.microsoft.com/office/drawing/2014/main" xmlns="" id="{C535ED64-CFBE-410B-8F21-82794AB74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199E1F7-8286-4AEA-B0E2-BA7D77BCBA75}"/>
              </a:ext>
            </a:extLst>
          </p:cNvPr>
          <p:cNvSpPr/>
          <p:nvPr/>
        </p:nvSpPr>
        <p:spPr>
          <a:xfrm>
            <a:off x="6338829" y="2112978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로그인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422C2ED-C669-4B8D-99B3-FAA251821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1" y="3323455"/>
            <a:ext cx="11499578" cy="4314325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xmlns="" id="{488C936C-6638-4612-9BA8-F883C561E5D4}"/>
              </a:ext>
            </a:extLst>
          </p:cNvPr>
          <p:cNvSpPr/>
          <p:nvPr/>
        </p:nvSpPr>
        <p:spPr>
          <a:xfrm>
            <a:off x="6415261" y="4229100"/>
            <a:ext cx="11618736" cy="1150622"/>
          </a:xfrm>
          <a:prstGeom prst="frame">
            <a:avLst>
              <a:gd name="adj1" fmla="val 35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13287630" y="1567093"/>
            <a:ext cx="507674" cy="666247"/>
            <a:chOff x="13287630" y="1567093"/>
            <a:chExt cx="507674" cy="666247"/>
          </a:xfrm>
        </p:grpSpPr>
        <p:pic>
          <p:nvPicPr>
            <p:cNvPr id="17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2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480976"/>
            <a:ext cx="2127311" cy="596253"/>
            <a:chOff x="7999324" y="1480976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539513"/>
              <a:ext cx="1933333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13372" y="3086157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3372" y="4337200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3372" y="5588243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372" y="6839286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13372" y="8090329"/>
            <a:ext cx="718287" cy="153976"/>
            <a:chOff x="4713372" y="8090329"/>
            <a:chExt cx="718287" cy="153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8090329"/>
              <a:ext cx="718287" cy="1539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893" y="2804001"/>
            <a:ext cx="374404" cy="599042"/>
            <a:chOff x="4386893" y="2804001"/>
            <a:chExt cx="374404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86896" y="4057495"/>
            <a:ext cx="374398" cy="599042"/>
            <a:chOff x="4386896" y="4057495"/>
            <a:chExt cx="374398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6896" y="4057495"/>
              <a:ext cx="374398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6893" y="5310989"/>
            <a:ext cx="374404" cy="599042"/>
            <a:chOff x="4386893" y="5310989"/>
            <a:chExt cx="374404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893" y="5310989"/>
              <a:ext cx="374404" cy="5990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86896" y="6564484"/>
            <a:ext cx="374398" cy="599042"/>
            <a:chOff x="4386896" y="6564484"/>
            <a:chExt cx="374398" cy="5990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6896" y="6564484"/>
              <a:ext cx="374398" cy="5990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68171" y="7817978"/>
            <a:ext cx="411848" cy="599042"/>
            <a:chOff x="4368171" y="7817978"/>
            <a:chExt cx="411848" cy="5990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8171" y="7817978"/>
              <a:ext cx="411848" cy="5990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50532" y="2804001"/>
            <a:ext cx="2805382" cy="74126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50532" y="4055044"/>
            <a:ext cx="1968148" cy="73522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0532" y="5306087"/>
            <a:ext cx="3601109" cy="72919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50532" y="6461554"/>
            <a:ext cx="1171428" cy="81874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50532" y="7808173"/>
            <a:ext cx="2714075" cy="71713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60989" y="3503505"/>
            <a:ext cx="9963736" cy="138999"/>
            <a:chOff x="4160989" y="3503505"/>
            <a:chExt cx="9963736" cy="1389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989" y="8478841"/>
            <a:ext cx="9963736" cy="138999"/>
            <a:chOff x="4160989" y="8478841"/>
            <a:chExt cx="9963736" cy="13899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8478841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60989" y="7235007"/>
            <a:ext cx="9963736" cy="138999"/>
            <a:chOff x="4160989" y="7235007"/>
            <a:chExt cx="9963736" cy="138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60989" y="5991173"/>
            <a:ext cx="9963736" cy="138999"/>
            <a:chOff x="4160989" y="5991173"/>
            <a:chExt cx="9963736" cy="1389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60989" y="4747339"/>
            <a:ext cx="9963736" cy="138999"/>
            <a:chOff x="4160989" y="4747339"/>
            <a:chExt cx="9963736" cy="13899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7924800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97CB11-0C42-49E1-B3B4-52279FC7AC87}"/>
              </a:ext>
            </a:extLst>
          </p:cNvPr>
          <p:cNvSpPr/>
          <p:nvPr/>
        </p:nvSpPr>
        <p:spPr>
          <a:xfrm>
            <a:off x="6419850" y="2111171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상품목록</a:t>
            </a:r>
            <a:r>
              <a:rPr lang="en-US" altLang="ko-KR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-1</a:t>
            </a:r>
            <a:endParaRPr lang="ko-KR" altLang="en-US" sz="6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" name="Picture 5" descr="C:\Users\ezen\Desktop\ppt_picture\java_ShopCart_list.PNG">
            <a:extLst>
              <a:ext uri="{FF2B5EF4-FFF2-40B4-BE49-F238E27FC236}">
                <a16:creationId xmlns:a16="http://schemas.microsoft.com/office/drawing/2014/main" xmlns="" id="{1A7615C1-F86E-4607-B843-5901965E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3543300"/>
            <a:ext cx="10918674" cy="451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1005">
            <a:extLst>
              <a:ext uri="{FF2B5EF4-FFF2-40B4-BE49-F238E27FC236}">
                <a16:creationId xmlns:a16="http://schemas.microsoft.com/office/drawing/2014/main" xmlns="" id="{CBD7E3E8-85B5-4033-8901-07491AD36B5E}"/>
              </a:ext>
            </a:extLst>
          </p:cNvPr>
          <p:cNvGrpSpPr/>
          <p:nvPr/>
        </p:nvGrpSpPr>
        <p:grpSpPr>
          <a:xfrm>
            <a:off x="609600" y="3101050"/>
            <a:ext cx="6096000" cy="6309650"/>
            <a:chOff x="6425477" y="3338175"/>
            <a:chExt cx="4922487" cy="4824037"/>
          </a:xfrm>
        </p:grpSpPr>
        <p:pic>
          <p:nvPicPr>
            <p:cNvPr id="32" name="Object 15">
              <a:extLst>
                <a:ext uri="{FF2B5EF4-FFF2-40B4-BE49-F238E27FC236}">
                  <a16:creationId xmlns:a16="http://schemas.microsoft.com/office/drawing/2014/main" xmlns="" id="{E5B58BD0-BAA3-44F7-ADD9-1A00B5459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5477" y="3338175"/>
              <a:ext cx="4922487" cy="4824037"/>
            </a:xfrm>
            <a:prstGeom prst="rect">
              <a:avLst/>
            </a:prstGeom>
          </p:spPr>
        </p:pic>
      </p:grpSp>
      <p:sp>
        <p:nvSpPr>
          <p:cNvPr id="2" name="액자 1">
            <a:extLst>
              <a:ext uri="{FF2B5EF4-FFF2-40B4-BE49-F238E27FC236}">
                <a16:creationId xmlns:a16="http://schemas.microsoft.com/office/drawing/2014/main" xmlns="" id="{814BAD58-729F-45BE-98F9-64ACCEA7A22E}"/>
              </a:ext>
            </a:extLst>
          </p:cNvPr>
          <p:cNvSpPr/>
          <p:nvPr/>
        </p:nvSpPr>
        <p:spPr>
          <a:xfrm>
            <a:off x="7449035" y="4554169"/>
            <a:ext cx="10510521" cy="589331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xmlns="" id="{47E9FD05-11CC-4E91-B7EB-58E01B28BCE6}"/>
              </a:ext>
            </a:extLst>
          </p:cNvPr>
          <p:cNvSpPr/>
          <p:nvPr/>
        </p:nvSpPr>
        <p:spPr>
          <a:xfrm>
            <a:off x="7449036" y="5521909"/>
            <a:ext cx="5255260" cy="589331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001"/>
          <p:cNvGrpSpPr/>
          <p:nvPr/>
        </p:nvGrpSpPr>
        <p:grpSpPr>
          <a:xfrm>
            <a:off x="13287630" y="1567093"/>
            <a:ext cx="507674" cy="666247"/>
            <a:chOff x="13287630" y="1567093"/>
            <a:chExt cx="507674" cy="666247"/>
          </a:xfrm>
        </p:grpSpPr>
        <p:pic>
          <p:nvPicPr>
            <p:cNvPr id="16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17" name="액자 16">
            <a:extLst>
              <a:ext uri="{FF2B5EF4-FFF2-40B4-BE49-F238E27FC236}">
                <a16:creationId xmlns:a16="http://schemas.microsoft.com/office/drawing/2014/main" xmlns="" id="{47E9FD05-11CC-4E91-B7EB-58E01B28BCE6}"/>
              </a:ext>
            </a:extLst>
          </p:cNvPr>
          <p:cNvSpPr/>
          <p:nvPr/>
        </p:nvSpPr>
        <p:spPr>
          <a:xfrm>
            <a:off x="7449036" y="6304547"/>
            <a:ext cx="5255260" cy="495084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7924800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97CB11-0C42-49E1-B3B4-52279FC7AC87}"/>
              </a:ext>
            </a:extLst>
          </p:cNvPr>
          <p:cNvSpPr/>
          <p:nvPr/>
        </p:nvSpPr>
        <p:spPr>
          <a:xfrm>
            <a:off x="6419850" y="2111171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상품목록</a:t>
            </a:r>
            <a:r>
              <a:rPr lang="en-US" altLang="ko-KR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-2</a:t>
            </a:r>
            <a:endParaRPr lang="ko-KR" altLang="en-US" sz="6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13" name="그룹 1005">
            <a:extLst>
              <a:ext uri="{FF2B5EF4-FFF2-40B4-BE49-F238E27FC236}">
                <a16:creationId xmlns:a16="http://schemas.microsoft.com/office/drawing/2014/main" xmlns="" id="{9C358590-9265-43ED-94BF-0AED83FAC651}"/>
              </a:ext>
            </a:extLst>
          </p:cNvPr>
          <p:cNvGrpSpPr/>
          <p:nvPr/>
        </p:nvGrpSpPr>
        <p:grpSpPr>
          <a:xfrm>
            <a:off x="609600" y="3101050"/>
            <a:ext cx="6172200" cy="6462050"/>
            <a:chOff x="552199" y="4081280"/>
            <a:chExt cx="5165444" cy="5084554"/>
          </a:xfrm>
        </p:grpSpPr>
        <p:pic>
          <p:nvPicPr>
            <p:cNvPr id="14" name="Object 15">
              <a:extLst>
                <a:ext uri="{FF2B5EF4-FFF2-40B4-BE49-F238E27FC236}">
                  <a16:creationId xmlns:a16="http://schemas.microsoft.com/office/drawing/2014/main" xmlns="" id="{70ADD32E-89E9-4C62-9C7C-7686E1F6B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199" y="4081280"/>
              <a:ext cx="5165444" cy="5084554"/>
            </a:xfrm>
            <a:prstGeom prst="rect">
              <a:avLst/>
            </a:prstGeom>
          </p:spPr>
        </p:pic>
      </p:grpSp>
      <p:pic>
        <p:nvPicPr>
          <p:cNvPr id="2" name="Picture 3" descr="C:\Users\ezen\Desktop\ppt_picture\java_ShopCart_listener1.PNG">
            <a:extLst>
              <a:ext uri="{FF2B5EF4-FFF2-40B4-BE49-F238E27FC236}">
                <a16:creationId xmlns:a16="http://schemas.microsoft.com/office/drawing/2014/main" xmlns="" id="{22E341CF-19AE-47AF-BE0F-3204A996F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3513649"/>
            <a:ext cx="11125200" cy="566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xmlns="" id="{0A71FDF3-21DB-4329-BE09-FDBC55622433}"/>
              </a:ext>
            </a:extLst>
          </p:cNvPr>
          <p:cNvSpPr/>
          <p:nvPr/>
        </p:nvSpPr>
        <p:spPr>
          <a:xfrm>
            <a:off x="7472678" y="7536578"/>
            <a:ext cx="10680702" cy="1336619"/>
          </a:xfrm>
          <a:prstGeom prst="frame">
            <a:avLst>
              <a:gd name="adj1" fmla="val 33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7E9FD05-11CC-4E91-B7EB-58E01B28BCE6}"/>
              </a:ext>
            </a:extLst>
          </p:cNvPr>
          <p:cNvSpPr/>
          <p:nvPr/>
        </p:nvSpPr>
        <p:spPr>
          <a:xfrm>
            <a:off x="7753161" y="5893619"/>
            <a:ext cx="4286440" cy="495084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7924800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97CB11-0C42-49E1-B3B4-52279FC7AC87}"/>
              </a:ext>
            </a:extLst>
          </p:cNvPr>
          <p:cNvSpPr/>
          <p:nvPr/>
        </p:nvSpPr>
        <p:spPr>
          <a:xfrm>
            <a:off x="6419850" y="2111171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장바구니</a:t>
            </a:r>
            <a:r>
              <a:rPr lang="en-US" altLang="ko-KR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-1</a:t>
            </a:r>
            <a:endParaRPr lang="ko-KR" altLang="en-US" sz="6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Picture 2" descr="C:\Users\ezen\Desktop\ppt_picture\07_java_Orders_list.PNG">
            <a:extLst>
              <a:ext uri="{FF2B5EF4-FFF2-40B4-BE49-F238E27FC236}">
                <a16:creationId xmlns:a16="http://schemas.microsoft.com/office/drawing/2014/main" xmlns="" id="{6B63FD3F-FDEA-4BFD-9B74-52ADB942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3628011"/>
            <a:ext cx="11156655" cy="29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006">
            <a:extLst>
              <a:ext uri="{FF2B5EF4-FFF2-40B4-BE49-F238E27FC236}">
                <a16:creationId xmlns:a16="http://schemas.microsoft.com/office/drawing/2014/main" xmlns="" id="{46D541B3-35AE-4DA1-8D55-E84FA381CD38}"/>
              </a:ext>
            </a:extLst>
          </p:cNvPr>
          <p:cNvGrpSpPr/>
          <p:nvPr/>
        </p:nvGrpSpPr>
        <p:grpSpPr>
          <a:xfrm>
            <a:off x="609600" y="3178191"/>
            <a:ext cx="5916193" cy="6408359"/>
            <a:chOff x="6433179" y="4081280"/>
            <a:chExt cx="5259601" cy="5212640"/>
          </a:xfrm>
        </p:grpSpPr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xmlns="" id="{08375616-4FF7-4356-AB68-FC46AA18D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3179" y="4081280"/>
              <a:ext cx="5259601" cy="5212640"/>
            </a:xfrm>
            <a:prstGeom prst="rect">
              <a:avLst/>
            </a:prstGeom>
          </p:spPr>
        </p:pic>
      </p:grpSp>
      <p:sp>
        <p:nvSpPr>
          <p:cNvPr id="3" name="액자 2">
            <a:extLst>
              <a:ext uri="{FF2B5EF4-FFF2-40B4-BE49-F238E27FC236}">
                <a16:creationId xmlns:a16="http://schemas.microsoft.com/office/drawing/2014/main" xmlns="" id="{C9693D08-DC64-4F4A-994E-452234F4B9F3}"/>
              </a:ext>
            </a:extLst>
          </p:cNvPr>
          <p:cNvSpPr/>
          <p:nvPr/>
        </p:nvSpPr>
        <p:spPr>
          <a:xfrm>
            <a:off x="7063297" y="4305300"/>
            <a:ext cx="10996103" cy="838200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13287630" y="1567093"/>
            <a:ext cx="507674" cy="666247"/>
            <a:chOff x="13287630" y="1567093"/>
            <a:chExt cx="507674" cy="666247"/>
          </a:xfrm>
        </p:grpSpPr>
        <p:pic>
          <p:nvPicPr>
            <p:cNvPr id="15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17" name="액자 16">
            <a:extLst>
              <a:ext uri="{FF2B5EF4-FFF2-40B4-BE49-F238E27FC236}">
                <a16:creationId xmlns:a16="http://schemas.microsoft.com/office/drawing/2014/main" xmlns="" id="{47E9FD05-11CC-4E91-B7EB-58E01B28BCE6}"/>
              </a:ext>
            </a:extLst>
          </p:cNvPr>
          <p:cNvSpPr/>
          <p:nvPr/>
        </p:nvSpPr>
        <p:spPr>
          <a:xfrm>
            <a:off x="7556986" y="5451593"/>
            <a:ext cx="5255260" cy="495084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7924800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97CB11-0C42-49E1-B3B4-52279FC7AC87}"/>
              </a:ext>
            </a:extLst>
          </p:cNvPr>
          <p:cNvSpPr/>
          <p:nvPr/>
        </p:nvSpPr>
        <p:spPr>
          <a:xfrm>
            <a:off x="6419850" y="2111171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장바구니</a:t>
            </a:r>
            <a:r>
              <a:rPr lang="en-US" altLang="ko-KR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-2</a:t>
            </a:r>
            <a:endParaRPr lang="ko-KR" altLang="en-US" sz="60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Picture 4" descr="C:\Users\ezen\Desktop\ppt_picture\07_java_Orders_listener1.PNG">
            <a:extLst>
              <a:ext uri="{FF2B5EF4-FFF2-40B4-BE49-F238E27FC236}">
                <a16:creationId xmlns:a16="http://schemas.microsoft.com/office/drawing/2014/main" xmlns="" id="{5CBA1C41-013C-4874-B2D0-F4F8BE78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3411422"/>
            <a:ext cx="10972801" cy="279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ezen\Desktop\ppt_picture\07_java_Orders_listener2.PNG">
            <a:extLst>
              <a:ext uri="{FF2B5EF4-FFF2-40B4-BE49-F238E27FC236}">
                <a16:creationId xmlns:a16="http://schemas.microsoft.com/office/drawing/2014/main" xmlns="" id="{746EF494-A04E-4F64-88B0-84E63812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8" y="6743700"/>
            <a:ext cx="10972802" cy="243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004">
            <a:extLst>
              <a:ext uri="{FF2B5EF4-FFF2-40B4-BE49-F238E27FC236}">
                <a16:creationId xmlns:a16="http://schemas.microsoft.com/office/drawing/2014/main" xmlns="" id="{0AFFC1C3-D3F6-4E59-89CB-69C5F35E0473}"/>
              </a:ext>
            </a:extLst>
          </p:cNvPr>
          <p:cNvGrpSpPr/>
          <p:nvPr/>
        </p:nvGrpSpPr>
        <p:grpSpPr>
          <a:xfrm>
            <a:off x="609600" y="3101771"/>
            <a:ext cx="5916193" cy="6408358"/>
            <a:chOff x="12408317" y="4081280"/>
            <a:chExt cx="5345622" cy="5273708"/>
          </a:xfrm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xmlns="" id="{17C51F27-071D-4D35-A50A-D120D71D8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08317" y="4081280"/>
              <a:ext cx="5345622" cy="5273708"/>
            </a:xfrm>
            <a:prstGeom prst="rect">
              <a:avLst/>
            </a:prstGeom>
          </p:spPr>
        </p:pic>
      </p:grpSp>
      <p:sp>
        <p:nvSpPr>
          <p:cNvPr id="2" name="액자 1">
            <a:extLst>
              <a:ext uri="{FF2B5EF4-FFF2-40B4-BE49-F238E27FC236}">
                <a16:creationId xmlns:a16="http://schemas.microsoft.com/office/drawing/2014/main" xmlns="" id="{EF871BDA-F60D-4789-80E3-5731D129842B}"/>
              </a:ext>
            </a:extLst>
          </p:cNvPr>
          <p:cNvSpPr/>
          <p:nvPr/>
        </p:nvSpPr>
        <p:spPr>
          <a:xfrm>
            <a:off x="7398486" y="5547730"/>
            <a:ext cx="10459720" cy="685799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xmlns="" id="{EA0055A6-3EA7-42C0-8D1B-7342D7BB34A1}"/>
              </a:ext>
            </a:extLst>
          </p:cNvPr>
          <p:cNvSpPr/>
          <p:nvPr/>
        </p:nvSpPr>
        <p:spPr>
          <a:xfrm>
            <a:off x="7398486" y="8514147"/>
            <a:ext cx="10459720" cy="685799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54BC3B0-1014-46E6-B75C-2CDB0653CAD4}"/>
              </a:ext>
            </a:extLst>
          </p:cNvPr>
          <p:cNvSpPr/>
          <p:nvPr/>
        </p:nvSpPr>
        <p:spPr>
          <a:xfrm>
            <a:off x="7924800" y="70789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xmlns="" id="{3D8F3B27-8C70-49E0-9411-DC5D32C88184}"/>
              </a:ext>
            </a:extLst>
          </p:cNvPr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20" name="그룹 1002">
              <a:extLst>
                <a:ext uri="{FF2B5EF4-FFF2-40B4-BE49-F238E27FC236}">
                  <a16:creationId xmlns:a16="http://schemas.microsoft.com/office/drawing/2014/main" xmlns="" id="{7DAD3A1F-8F21-4B2E-A02E-FCE0652871DA}"/>
                </a:ext>
              </a:extLst>
            </p:cNvPr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4" name="Object 3">
                <a:extLst>
                  <a:ext uri="{FF2B5EF4-FFF2-40B4-BE49-F238E27FC236}">
                    <a16:creationId xmlns:a16="http://schemas.microsoft.com/office/drawing/2014/main" xmlns="" id="{F2372A98-6C73-429A-88BB-E2445649C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xmlns="" id="{7CA894C2-82D3-4B04-844D-B1FA64F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xmlns="" id="{B002C6BB-CFD1-4529-9A47-CA8C1B2C5912}"/>
                </a:ext>
              </a:extLst>
            </p:cNvPr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3" name="Object 7">
                <a:extLst>
                  <a:ext uri="{FF2B5EF4-FFF2-40B4-BE49-F238E27FC236}">
                    <a16:creationId xmlns:a16="http://schemas.microsoft.com/office/drawing/2014/main" xmlns="" id="{80AB0086-E937-461C-A776-30C5A63AE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D97CB11-0C42-49E1-B3B4-52279FC7AC87}"/>
              </a:ext>
            </a:extLst>
          </p:cNvPr>
          <p:cNvSpPr/>
          <p:nvPr/>
        </p:nvSpPr>
        <p:spPr>
          <a:xfrm>
            <a:off x="6419850" y="2111171"/>
            <a:ext cx="5448300" cy="990600"/>
          </a:xfrm>
          <a:prstGeom prst="rect">
            <a:avLst/>
          </a:prstGeom>
          <a:solidFill>
            <a:srgbClr val="5CB4D6"/>
          </a:solidFill>
          <a:ln>
            <a:solidFill>
              <a:srgbClr val="5CB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결제확인</a:t>
            </a:r>
          </a:p>
        </p:txBody>
      </p:sp>
      <p:grpSp>
        <p:nvGrpSpPr>
          <p:cNvPr id="10" name="그룹 1004">
            <a:extLst>
              <a:ext uri="{FF2B5EF4-FFF2-40B4-BE49-F238E27FC236}">
                <a16:creationId xmlns:a16="http://schemas.microsoft.com/office/drawing/2014/main" xmlns="" id="{B589ACC7-5831-482F-820F-91E5FA069C8D}"/>
              </a:ext>
            </a:extLst>
          </p:cNvPr>
          <p:cNvGrpSpPr/>
          <p:nvPr/>
        </p:nvGrpSpPr>
        <p:grpSpPr>
          <a:xfrm>
            <a:off x="623265" y="3101771"/>
            <a:ext cx="5796585" cy="6613729"/>
            <a:chOff x="633425" y="3456122"/>
            <a:chExt cx="6171429" cy="6116327"/>
          </a:xfrm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xmlns="" id="{256CC07E-3EB0-42F2-9A02-A9EBA218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425" y="3456122"/>
              <a:ext cx="6171429" cy="6116327"/>
            </a:xfrm>
            <a:prstGeom prst="rect">
              <a:avLst/>
            </a:prstGeom>
          </p:spPr>
        </p:pic>
      </p:grpSp>
      <p:pic>
        <p:nvPicPr>
          <p:cNvPr id="2" name="Picture 2" descr="C:\Users\ezen\Desktop\ppt_picture\08_java_Payment_list.PNG">
            <a:extLst>
              <a:ext uri="{FF2B5EF4-FFF2-40B4-BE49-F238E27FC236}">
                <a16:creationId xmlns:a16="http://schemas.microsoft.com/office/drawing/2014/main" xmlns="" id="{6C3B03F4-07BB-41F8-9D5F-AAAD76C6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35" y="3512863"/>
            <a:ext cx="10940088" cy="308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ezen\Desktop\ppt_picture\08_java_Payment_listener1.PNG">
            <a:extLst>
              <a:ext uri="{FF2B5EF4-FFF2-40B4-BE49-F238E27FC236}">
                <a16:creationId xmlns:a16="http://schemas.microsoft.com/office/drawing/2014/main" xmlns="" id="{48CCEB69-1939-4B3B-B790-F44AC11D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35" y="7021536"/>
            <a:ext cx="10940088" cy="196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xmlns="" id="{36694B43-3DE7-4D41-9756-EA1AD39CC212}"/>
              </a:ext>
            </a:extLst>
          </p:cNvPr>
          <p:cNvSpPr/>
          <p:nvPr/>
        </p:nvSpPr>
        <p:spPr>
          <a:xfrm>
            <a:off x="6846218" y="4229100"/>
            <a:ext cx="10886089" cy="762000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xmlns="" id="{B6D7997C-4788-4A5D-A48E-E116CB5AF625}"/>
              </a:ext>
            </a:extLst>
          </p:cNvPr>
          <p:cNvSpPr/>
          <p:nvPr/>
        </p:nvSpPr>
        <p:spPr>
          <a:xfrm>
            <a:off x="6809126" y="8460294"/>
            <a:ext cx="10886089" cy="542029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001"/>
          <p:cNvGrpSpPr/>
          <p:nvPr/>
        </p:nvGrpSpPr>
        <p:grpSpPr>
          <a:xfrm>
            <a:off x="13287630" y="1567093"/>
            <a:ext cx="507674" cy="666247"/>
            <a:chOff x="13287630" y="1567093"/>
            <a:chExt cx="507674" cy="666247"/>
          </a:xfrm>
        </p:grpSpPr>
        <p:pic>
          <p:nvPicPr>
            <p:cNvPr id="17" name="Object 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sp>
        <p:nvSpPr>
          <p:cNvPr id="18" name="액자 17">
            <a:extLst>
              <a:ext uri="{FF2B5EF4-FFF2-40B4-BE49-F238E27FC236}">
                <a16:creationId xmlns:a16="http://schemas.microsoft.com/office/drawing/2014/main" xmlns="" id="{47E9FD05-11CC-4E91-B7EB-58E01B28BCE6}"/>
              </a:ext>
            </a:extLst>
          </p:cNvPr>
          <p:cNvSpPr/>
          <p:nvPr/>
        </p:nvSpPr>
        <p:spPr>
          <a:xfrm>
            <a:off x="7221787" y="5448300"/>
            <a:ext cx="5255260" cy="495084"/>
          </a:xfrm>
          <a:prstGeom prst="frame">
            <a:avLst>
              <a:gd name="adj1" fmla="val 4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3782" y="2002138"/>
            <a:ext cx="4961905" cy="1638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28600" y="3310199"/>
            <a:ext cx="2428571" cy="33238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96056" y="3349356"/>
            <a:ext cx="2552381" cy="33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52408" y="4634203"/>
            <a:ext cx="590476" cy="4666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97191" y="6473067"/>
            <a:ext cx="2552381" cy="332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87845" y="3310199"/>
            <a:ext cx="2552381" cy="33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81700" y="4619456"/>
            <a:ext cx="590476" cy="4666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62200" y="6473067"/>
            <a:ext cx="2609524" cy="33238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84159" y="7612831"/>
            <a:ext cx="590476" cy="466667"/>
          </a:xfrm>
          <a:prstGeom prst="rect">
            <a:avLst/>
          </a:prstGeom>
        </p:spPr>
      </p:pic>
      <p:sp>
        <p:nvSpPr>
          <p:cNvPr id="2" name="모서리가 접힌 도형 1"/>
          <p:cNvSpPr/>
          <p:nvPr/>
        </p:nvSpPr>
        <p:spPr>
          <a:xfrm>
            <a:off x="7328023" y="3460330"/>
            <a:ext cx="4412432" cy="23182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자바를 어떻게 사용하는 건지 궁금했는데 이번 기회를 통해 배울 수 있었습니다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접힌 도형 21"/>
          <p:cNvSpPr/>
          <p:nvPr/>
        </p:nvSpPr>
        <p:spPr>
          <a:xfrm>
            <a:off x="4201352" y="6627313"/>
            <a:ext cx="4412432" cy="236219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연결이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처음이라 어려웠고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DB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설계가 중요하다는 걸 알게 되었습니다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>
          <a:xfrm>
            <a:off x="1330119" y="3460330"/>
            <a:ext cx="4412432" cy="231825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 동안 배운걸 복습할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 있는 기회가 되었고 다만 꿈에 나올 정도로 힘들었습니다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접힌 도형 24"/>
          <p:cNvSpPr/>
          <p:nvPr/>
        </p:nvSpPr>
        <p:spPr>
          <a:xfrm>
            <a:off x="13487400" y="3460330"/>
            <a:ext cx="4412432" cy="23182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처음에는 막막했지만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완성하고 보니 엄청 뿌듯했습니다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최고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1471794" y="6673166"/>
            <a:ext cx="4412432" cy="236219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처음 프로젝트를 듣는 순간 막막했는데 그래도 이제는 관심을 가질 수 있게 된 것 같습니다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032711"/>
            <a:ext cx="10403473" cy="36074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999" y="3583019"/>
            <a:ext cx="5014425" cy="6171429"/>
            <a:chOff x="2521359" y="3263553"/>
            <a:chExt cx="5014425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1359" y="3263553"/>
              <a:ext cx="5014425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8611" y="2552700"/>
            <a:ext cx="11738241" cy="32004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919730" y="3499184"/>
            <a:ext cx="3020352" cy="6171429"/>
            <a:chOff x="13911709" y="3244505"/>
            <a:chExt cx="3020352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1709" y="3244505"/>
              <a:ext cx="3020352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868" y="4430984"/>
            <a:ext cx="5193979" cy="4377990"/>
            <a:chOff x="6545868" y="4430984"/>
            <a:chExt cx="5193979" cy="43779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33861" y="6542991"/>
              <a:ext cx="4377990" cy="153976"/>
              <a:chOff x="4433861" y="6542991"/>
              <a:chExt cx="4377990" cy="15397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4433861" y="6542991"/>
                <a:ext cx="4377990" cy="1539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73864" y="6542991"/>
              <a:ext cx="4377990" cy="153976"/>
              <a:chOff x="9473864" y="6542991"/>
              <a:chExt cx="4377990" cy="153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9473864" y="6542991"/>
                <a:ext cx="4377990" cy="15397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332400" y="4656458"/>
            <a:ext cx="2963433" cy="1323810"/>
            <a:chOff x="7332400" y="4656458"/>
            <a:chExt cx="2963433" cy="132381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332400" y="4825947"/>
              <a:ext cx="498975" cy="537358"/>
              <a:chOff x="7332400" y="4825947"/>
              <a:chExt cx="498975" cy="53735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32400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830725" y="4656458"/>
              <a:ext cx="2465108" cy="1323810"/>
              <a:chOff x="7830725" y="4656458"/>
              <a:chExt cx="2465108" cy="132381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30725" y="4795919"/>
                <a:ext cx="1455583" cy="879868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86309" y="4656458"/>
                <a:ext cx="1009524" cy="1323810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8299" y="5580548"/>
            <a:ext cx="3070370" cy="35089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98812" y="4825947"/>
            <a:ext cx="498975" cy="537358"/>
            <a:chOff x="2098812" y="4825947"/>
            <a:chExt cx="498975" cy="5373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97137" y="4672734"/>
            <a:ext cx="2537700" cy="1126238"/>
            <a:chOff x="2597137" y="4672734"/>
            <a:chExt cx="2537700" cy="11262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7137" y="4723743"/>
              <a:ext cx="1504465" cy="95204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8599" y="4672734"/>
              <a:ext cx="1126238" cy="112623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14549" y="5496900"/>
            <a:ext cx="4853770" cy="126507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556464" y="4573948"/>
            <a:ext cx="3514934" cy="1323810"/>
            <a:chOff x="12556464" y="4573948"/>
            <a:chExt cx="3514934" cy="132381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556464" y="4825947"/>
              <a:ext cx="498975" cy="537358"/>
              <a:chOff x="12556464" y="4825947"/>
              <a:chExt cx="498975" cy="5373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556464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064314" y="4573948"/>
              <a:ext cx="3007084" cy="1323810"/>
              <a:chOff x="13064314" y="4573948"/>
              <a:chExt cx="3007084" cy="132381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064314" y="4795920"/>
                <a:ext cx="1916733" cy="784628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052350" y="4573948"/>
                <a:ext cx="1019048" cy="1323810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08599" y="2175110"/>
            <a:ext cx="8961905" cy="217142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393744" y="2379491"/>
            <a:ext cx="325982" cy="513244"/>
            <a:chOff x="5393744" y="2379491"/>
            <a:chExt cx="325982" cy="51324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93744" y="2379491"/>
              <a:ext cx="325982" cy="5132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56464" y="2379491"/>
            <a:ext cx="325982" cy="513244"/>
            <a:chOff x="12556464" y="2379491"/>
            <a:chExt cx="325982" cy="51324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56464" y="2379491"/>
              <a:ext cx="325982" cy="5132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99324" y="1480976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25802" y="1539513"/>
              <a:ext cx="1866667" cy="666667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31548" y="5598332"/>
            <a:ext cx="4775023" cy="72348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4741434" y="7155444"/>
            <a:ext cx="2842396" cy="1421198"/>
            <a:chOff x="14741434" y="7036433"/>
            <a:chExt cx="2842396" cy="142119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41434" y="7036433"/>
              <a:ext cx="2842396" cy="142119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195577" y="6783185"/>
            <a:ext cx="2314796" cy="2025790"/>
            <a:chOff x="12064805" y="6783184"/>
            <a:chExt cx="2314796" cy="207002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64805" y="6783184"/>
              <a:ext cx="2314796" cy="20700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895238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5473" y="1702132"/>
            <a:ext cx="7134726" cy="344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76065" y="2143738"/>
            <a:ext cx="6380811" cy="30649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6065" y="3970613"/>
            <a:ext cx="6228571" cy="12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596253"/>
            <a:chOff x="10827198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676" y="1368084"/>
              <a:ext cx="1895238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143001" y="1309548"/>
            <a:ext cx="4480118" cy="4291152"/>
            <a:chOff x="1743477" y="1309548"/>
            <a:chExt cx="3879641" cy="38738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3477" y="1309548"/>
              <a:ext cx="3879641" cy="38738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19165" y="1309548"/>
            <a:ext cx="4391635" cy="4291152"/>
            <a:chOff x="5819165" y="1309548"/>
            <a:chExt cx="3859795" cy="38540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9165" y="1309548"/>
              <a:ext cx="3859795" cy="385404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6419" y="1619300"/>
            <a:ext cx="352381" cy="4000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67395" y="1569951"/>
            <a:ext cx="3164217" cy="6556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05571" y="1638300"/>
            <a:ext cx="371429" cy="4000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09007" y="1583915"/>
            <a:ext cx="3096820" cy="6416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017574" y="2445845"/>
            <a:ext cx="1994815" cy="2279786"/>
            <a:chOff x="6593764" y="2419777"/>
            <a:chExt cx="1994815" cy="22797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3764" y="2419777"/>
              <a:ext cx="1994815" cy="2279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74945" y="2365565"/>
            <a:ext cx="1842975" cy="2440346"/>
            <a:chOff x="2374537" y="2259217"/>
            <a:chExt cx="1842975" cy="24403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74537" y="2259217"/>
              <a:ext cx="1842975" cy="24403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87630" y="1567093"/>
            <a:ext cx="507674" cy="666247"/>
            <a:chOff x="13287630" y="1567093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3287630" y="1567093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2506" y="2098192"/>
            <a:ext cx="9095238" cy="17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2" y="1368084"/>
              <a:ext cx="1895238" cy="66666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686800" y="3673202"/>
            <a:ext cx="6869642" cy="4031017"/>
            <a:chOff x="6218164" y="4715207"/>
            <a:chExt cx="6171429" cy="335020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8164" y="4715207"/>
              <a:ext cx="6171429" cy="33502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37306" y="3628260"/>
            <a:ext cx="5288496" cy="6171429"/>
            <a:chOff x="728489" y="3641532"/>
            <a:chExt cx="5288496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489" y="3641532"/>
              <a:ext cx="5288496" cy="61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6800" y="7962900"/>
            <a:ext cx="8139366" cy="1657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2415" y="2143738"/>
            <a:ext cx="6760737" cy="2923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84106" y="1309548"/>
            <a:ext cx="2127311" cy="596253"/>
            <a:chOff x="5384106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384106" y="1826706"/>
              <a:ext cx="2127311" cy="79095"/>
              <a:chOff x="5384106" y="1826706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84106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0584" y="1368084"/>
              <a:ext cx="1895238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5384106" y="1309548"/>
              <a:ext cx="2127311" cy="79095"/>
              <a:chOff x="5384106" y="1309548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84106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339653" y="2119358"/>
            <a:ext cx="9356200" cy="7028341"/>
            <a:chOff x="8339653" y="2119358"/>
            <a:chExt cx="9356200" cy="70283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9653" y="2119358"/>
              <a:ext cx="9356200" cy="70283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0800" y="5435558"/>
            <a:ext cx="7245811" cy="3538624"/>
            <a:chOff x="1270800" y="5435558"/>
            <a:chExt cx="7245811" cy="35386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659" y="6571956"/>
              <a:ext cx="5238095" cy="227619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3180" y="5344132"/>
              <a:ext cx="5276190" cy="10857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5634" y="1818998"/>
            <a:ext cx="507674" cy="666247"/>
            <a:chOff x="12605634" y="1818998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2605634" y="1818998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2506" y="2098192"/>
            <a:ext cx="6171429" cy="17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252535" y="3831423"/>
            <a:ext cx="9780645" cy="5138361"/>
            <a:chOff x="4252535" y="3831423"/>
            <a:chExt cx="9780645" cy="51383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2535" y="3831423"/>
              <a:ext cx="9780645" cy="51383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6467" y="3998460"/>
            <a:ext cx="6171429" cy="4257459"/>
            <a:chOff x="6326467" y="3998460"/>
            <a:chExt cx="6171429" cy="42574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6467" y="3998460"/>
              <a:ext cx="6171429" cy="42574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368084"/>
              <a:ext cx="1904762" cy="6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302721" y="3499145"/>
            <a:ext cx="4557358" cy="5053152"/>
            <a:chOff x="854624" y="4207823"/>
            <a:chExt cx="4557358" cy="50531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624" y="4207823"/>
              <a:ext cx="4557358" cy="50531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3782" y="2002138"/>
            <a:ext cx="4485714" cy="16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17203" y="3499145"/>
            <a:ext cx="4306605" cy="5132323"/>
            <a:chOff x="6473118" y="4207823"/>
            <a:chExt cx="4306605" cy="51323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3118" y="4207823"/>
              <a:ext cx="4306605" cy="51323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4851" y="3569954"/>
            <a:ext cx="4609195" cy="5166788"/>
            <a:chOff x="11744722" y="4207823"/>
            <a:chExt cx="4609195" cy="51667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44722" y="4207823"/>
              <a:ext cx="4609195" cy="516678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10000" y="8792168"/>
            <a:ext cx="6974591" cy="1295764"/>
          </a:xfrm>
          <a:prstGeom prst="rect">
            <a:avLst/>
          </a:prstGeom>
        </p:spPr>
      </p:pic>
      <p:grpSp>
        <p:nvGrpSpPr>
          <p:cNvPr id="17" name="그룹 1001"/>
          <p:cNvGrpSpPr/>
          <p:nvPr/>
        </p:nvGrpSpPr>
        <p:grpSpPr>
          <a:xfrm>
            <a:off x="12605634" y="1818998"/>
            <a:ext cx="507674" cy="666247"/>
            <a:chOff x="12605634" y="1818998"/>
            <a:chExt cx="507674" cy="666247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4980000">
              <a:off x="12605634" y="1818998"/>
              <a:ext cx="507674" cy="6662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94</Words>
  <Application>Microsoft Office PowerPoint</Application>
  <PresentationFormat>사용자 지정</PresentationFormat>
  <Paragraphs>34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ezen</cp:lastModifiedBy>
  <cp:revision>105</cp:revision>
  <dcterms:created xsi:type="dcterms:W3CDTF">2020-08-25T16:21:18Z</dcterms:created>
  <dcterms:modified xsi:type="dcterms:W3CDTF">2020-08-26T05:50:19Z</dcterms:modified>
</cp:coreProperties>
</file>