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311" r:id="rId3"/>
    <p:sldId id="313" r:id="rId4"/>
    <p:sldId id="314" r:id="rId5"/>
  </p:sldIdLst>
  <p:sldSz cx="9144000" cy="6858000" type="screen4x3"/>
  <p:notesSz cx="6805613" cy="9939338"/>
  <p:embeddedFontLst>
    <p:embeddedFont>
      <p:font typeface="맑은 고딕" panose="020B0503020000020004" pitchFamily="50" charset="-127"/>
      <p:regular r:id="rId8"/>
      <p:bold r:id="rId9"/>
    </p:embeddedFont>
    <p:embeddedFont>
      <p:font typeface="나눔고딕" panose="020D0604000000000000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3" orient="horz" pos="346" userDrawn="1">
          <p15:clr>
            <a:srgbClr val="A4A3A4"/>
          </p15:clr>
        </p15:guide>
        <p15:guide id="7" orient="horz" pos="4065" userDrawn="1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orient="horz" pos="414" userDrawn="1">
          <p15:clr>
            <a:srgbClr val="A4A3A4"/>
          </p15:clr>
        </p15:guide>
        <p15:guide id="13" pos="17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99CCFF"/>
    <a:srgbClr val="C0C0C0"/>
    <a:srgbClr val="1D314E"/>
    <a:srgbClr val="3D3C3E"/>
    <a:srgbClr val="063656"/>
    <a:srgbClr val="08456E"/>
    <a:srgbClr val="569CF0"/>
    <a:srgbClr val="8DBDF7"/>
    <a:srgbClr val="5DA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89851" autoAdjust="0"/>
  </p:normalViewPr>
  <p:slideViewPr>
    <p:cSldViewPr snapToGrid="0">
      <p:cViewPr>
        <p:scale>
          <a:sx n="100" d="100"/>
          <a:sy n="100" d="100"/>
        </p:scale>
        <p:origin x="-288" y="-132"/>
      </p:cViewPr>
      <p:guideLst>
        <p:guide orient="horz" pos="346"/>
        <p:guide orient="horz" pos="4065"/>
        <p:guide orient="horz" pos="414"/>
        <p:guide pos="5528"/>
        <p:guide pos="230"/>
        <p:guide pos="1701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2016-06-17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2016-06-17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779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779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77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 hasCustomPrompt="1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2016-06-17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2016-06-17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2016-06-17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18BC1-2423-4C02-86A6-F9CC0139B41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4" r:id="rId2"/>
    <p:sldLayoutId id="2147483673" r:id="rId3"/>
    <p:sldLayoutId id="2147483661" r:id="rId4"/>
    <p:sldLayoutId id="2147483662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59906" y="2217907"/>
            <a:ext cx="8338457" cy="1212941"/>
          </a:xfrm>
        </p:spPr>
        <p:txBody>
          <a:bodyPr anchor="b"/>
          <a:lstStyle/>
          <a:p>
            <a:r>
              <a:rPr lang="en-US" altLang="ko-KR" cap="small" dirty="0" smtClean="0"/>
              <a:t>P-M Curve</a:t>
            </a:r>
            <a:endParaRPr lang="ko-KR" altLang="en-US" cap="small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86627" y="294133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7EA62DA-DC35-4BB8-8F20-58B58019D917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-127"/>
                <a:ea typeface="나눔고딕" charset="-127"/>
              </a:rPr>
              <a:t>2</a:t>
            </a:fld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2" name="제목 22"/>
          <p:cNvSpPr txBox="1">
            <a:spLocks/>
          </p:cNvSpPr>
          <p:nvPr/>
        </p:nvSpPr>
        <p:spPr>
          <a:xfrm>
            <a:off x="365125" y="90794"/>
            <a:ext cx="6712683" cy="45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cap="small" spc="-150" dirty="0" smtClean="0">
                <a:solidFill>
                  <a:srgbClr val="1D314E"/>
                </a:solidFill>
                <a:latin typeface="나눔고딕" charset="-127"/>
                <a:ea typeface="나눔고딕" charset="-127"/>
              </a:rPr>
              <a:t>RC column result dialog</a:t>
            </a:r>
            <a:endParaRPr lang="ko-KR" altLang="en-US" sz="2400" b="1" cap="small" spc="-150" dirty="0">
              <a:solidFill>
                <a:srgbClr val="1D314E"/>
              </a:solidFill>
              <a:latin typeface="나눔고딕" charset="-127"/>
              <a:ea typeface="나눔고딕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9" y="805193"/>
            <a:ext cx="6024562" cy="421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916" y="2375691"/>
            <a:ext cx="4689109" cy="36869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C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7448550" y="5467347"/>
            <a:ext cx="1000125" cy="30480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04825" y="4710107"/>
            <a:ext cx="1438275" cy="22384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1943100" y="3438525"/>
            <a:ext cx="1949816" cy="1383503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사각형 설명선 5"/>
          <p:cNvSpPr/>
          <p:nvPr/>
        </p:nvSpPr>
        <p:spPr>
          <a:xfrm>
            <a:off x="4064366" y="6229350"/>
            <a:ext cx="3546109" cy="542925"/>
          </a:xfrm>
          <a:prstGeom prst="wedgeRoundRectCallout">
            <a:avLst>
              <a:gd name="adj1" fmla="val 43838"/>
              <a:gd name="adj2" fmla="val -142763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버튼을 누르면 다음 페이지에서처럼 </a:t>
            </a:r>
            <a:r>
              <a:rPr lang="ko-KR" altLang="en-US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회전각별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P-M curve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확인하실 수 있습니다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296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86627" y="294133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7EA62DA-DC35-4BB8-8F20-58B58019D917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-127"/>
                <a:ea typeface="나눔고딕" charset="-127"/>
              </a:rPr>
              <a:t>3</a:t>
            </a:fld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2" name="제목 22"/>
          <p:cNvSpPr txBox="1">
            <a:spLocks/>
          </p:cNvSpPr>
          <p:nvPr/>
        </p:nvSpPr>
        <p:spPr>
          <a:xfrm>
            <a:off x="365125" y="90794"/>
            <a:ext cx="6712683" cy="45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cap="small" spc="-150" dirty="0" smtClean="0">
                <a:solidFill>
                  <a:srgbClr val="1D314E"/>
                </a:solidFill>
                <a:latin typeface="나눔고딕" charset="-127"/>
                <a:ea typeface="나눔고딕" charset="-127"/>
              </a:rPr>
              <a:t>P-M Curve data by rotation angle</a:t>
            </a:r>
            <a:endParaRPr lang="ko-KR" altLang="en-US" sz="2400" b="1" cap="small" spc="-150" dirty="0">
              <a:solidFill>
                <a:srgbClr val="1D314E"/>
              </a:solidFill>
              <a:latin typeface="나눔고딕" charset="-127"/>
              <a:ea typeface="나눔고딕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004888"/>
            <a:ext cx="4152900" cy="3476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364" y="1966913"/>
            <a:ext cx="4114800" cy="3438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590" y="2957511"/>
            <a:ext cx="4048125" cy="3457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981075" y="1004888"/>
            <a:ext cx="2000250" cy="25241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85975" y="1943101"/>
            <a:ext cx="2000250" cy="25241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867150" y="2938461"/>
            <a:ext cx="2000250" cy="25241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57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86627" y="294133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7EA62DA-DC35-4BB8-8F20-58B58019D917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-127"/>
                <a:ea typeface="나눔고딕" charset="-127"/>
              </a:rPr>
              <a:t>4</a:t>
            </a:fld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2" name="제목 22"/>
          <p:cNvSpPr txBox="1">
            <a:spLocks/>
          </p:cNvSpPr>
          <p:nvPr/>
        </p:nvSpPr>
        <p:spPr>
          <a:xfrm>
            <a:off x="365125" y="90794"/>
            <a:ext cx="6712683" cy="45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cap="small" spc="-150" dirty="0" smtClean="0">
                <a:solidFill>
                  <a:srgbClr val="1D314E"/>
                </a:solidFill>
                <a:latin typeface="나눔고딕" charset="-127"/>
                <a:ea typeface="나눔고딕" charset="-127"/>
              </a:rPr>
              <a:t>P-M Curve in graphic output</a:t>
            </a:r>
            <a:endParaRPr lang="ko-KR" altLang="en-US" sz="2400" b="1" cap="small" spc="-150" dirty="0">
              <a:solidFill>
                <a:srgbClr val="1D314E"/>
              </a:solidFill>
              <a:latin typeface="나눔고딕" charset="-127"/>
              <a:ea typeface="나눔고딕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605009"/>
            <a:ext cx="7391400" cy="589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모서리가 둥근 직사각형 13"/>
          <p:cNvSpPr/>
          <p:nvPr/>
        </p:nvSpPr>
        <p:spPr>
          <a:xfrm>
            <a:off x="4143375" y="3938585"/>
            <a:ext cx="2000250" cy="222408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4486276" y="6229350"/>
            <a:ext cx="3124200" cy="542925"/>
          </a:xfrm>
          <a:prstGeom prst="wedgeRoundRectCallout">
            <a:avLst>
              <a:gd name="adj1" fmla="val 3504"/>
              <a:gd name="adj2" fmla="val -90132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Applied Loads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부재력에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대응하는 </a:t>
            </a:r>
            <a:endParaRPr lang="en-US" altLang="ko-KR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P-M Curve Data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195" y="3552996"/>
            <a:ext cx="2225491" cy="2031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4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2225">
          <a:solidFill>
            <a:schemeClr val="bg2">
              <a:lumMod val="2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5940</TotalTime>
  <Words>47</Words>
  <Application>Microsoft Office PowerPoint</Application>
  <PresentationFormat>화면 슬라이드 쇼(4:3)</PresentationFormat>
  <Paragraphs>15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Arial</vt:lpstr>
      <vt:lpstr>맑은 고딕</vt:lpstr>
      <vt:lpstr>나눔고딕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이 은경2</cp:lastModifiedBy>
  <cp:revision>231</cp:revision>
  <cp:lastPrinted>2011-08-28T13:13:29Z</cp:lastPrinted>
  <dcterms:created xsi:type="dcterms:W3CDTF">2011-08-24T01:05:33Z</dcterms:created>
  <dcterms:modified xsi:type="dcterms:W3CDTF">2016-06-17T01:09:38Z</dcterms:modified>
</cp:coreProperties>
</file>