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4" r:id="rId3"/>
    <p:sldId id="293" r:id="rId4"/>
    <p:sldId id="303" r:id="rId5"/>
    <p:sldId id="296" r:id="rId6"/>
    <p:sldId id="298" r:id="rId7"/>
    <p:sldId id="299" r:id="rId8"/>
    <p:sldId id="300" r:id="rId9"/>
    <p:sldId id="307" r:id="rId10"/>
    <p:sldId id="301" r:id="rId11"/>
    <p:sldId id="294" r:id="rId12"/>
    <p:sldId id="289" r:id="rId13"/>
    <p:sldId id="305" r:id="rId14"/>
    <p:sldId id="306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5D"/>
    <a:srgbClr val="FF8787"/>
    <a:srgbClr val="BA232D"/>
    <a:srgbClr val="FFFCFC"/>
    <a:srgbClr val="B40078"/>
    <a:srgbClr val="FF32B9"/>
    <a:srgbClr val="F369FF"/>
    <a:srgbClr val="007468"/>
    <a:srgbClr val="EFEFEF"/>
    <a:srgbClr val="FFF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2317" autoAdjust="0"/>
  </p:normalViewPr>
  <p:slideViewPr>
    <p:cSldViewPr snapToGrid="0">
      <p:cViewPr varScale="1">
        <p:scale>
          <a:sx n="103" d="100"/>
          <a:sy n="103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이미지들 전부 최신형으로 제출 전에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 이미지 변경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내용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9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대기실 캐릭터 </a:t>
            </a:r>
            <a:r>
              <a:rPr lang="en-US" altLang="ko-KR" dirty="0"/>
              <a:t>3</a:t>
            </a:r>
            <a:r>
              <a:rPr lang="ko-KR" altLang="en-US" dirty="0"/>
              <a:t>명 전부 뜨는 장면</a:t>
            </a:r>
            <a:r>
              <a:rPr lang="en-US" altLang="ko-KR" dirty="0"/>
              <a:t>, </a:t>
            </a:r>
            <a:r>
              <a:rPr lang="ko-KR" altLang="en-US" dirty="0"/>
              <a:t>캐릭터들 애니메이션 동작 장면</a:t>
            </a:r>
            <a:endParaRPr lang="en-US" altLang="ko-KR" dirty="0"/>
          </a:p>
          <a:p>
            <a:r>
              <a:rPr lang="en-US" altLang="ko-KR" dirty="0"/>
              <a:t>04.23 </a:t>
            </a:r>
            <a:r>
              <a:rPr lang="ko-KR" altLang="en-US" dirty="0"/>
              <a:t>회의에서 추가할 내용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8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6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8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리브레</a:t>
            </a:r>
            <a:r>
              <a:rPr lang="ko-KR" altLang="en-US" dirty="0"/>
              <a:t> 활용해서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리브레</a:t>
            </a:r>
            <a:r>
              <a:rPr lang="ko-KR" altLang="en-US" dirty="0"/>
              <a:t> 활용해서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6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제출 전에 최신 이미지로 변경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3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2022</a:t>
            </a:r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년도 졸업 작품 중간 발표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데모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P.10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6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82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4000">
              <a:schemeClr val="tx1"/>
            </a:gs>
            <a:gs pos="47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3FA80F-78F0-4D89-AD4E-D5B8B5826C9D}"/>
              </a:ext>
            </a:extLst>
          </p:cNvPr>
          <p:cNvSpPr txBox="1"/>
          <p:nvPr/>
        </p:nvSpPr>
        <p:spPr>
          <a:xfrm>
            <a:off x="3438146" y="3013501"/>
            <a:ext cx="5315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33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조작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전자기기, 키보드, 하얀색이(가) 표시된 사진&#10;&#10;자동 생성된 설명">
            <a:extLst>
              <a:ext uri="{FF2B5EF4-FFF2-40B4-BE49-F238E27FC236}">
                <a16:creationId xmlns:a16="http://schemas.microsoft.com/office/drawing/2014/main" id="{F0B3EB45-628F-45B5-AFFB-B66DF40E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84350"/>
            <a:ext cx="11252200" cy="3289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44">
            <a:extLst>
              <a:ext uri="{FF2B5EF4-FFF2-40B4-BE49-F238E27FC236}">
                <a16:creationId xmlns:a16="http://schemas.microsoft.com/office/drawing/2014/main" id="{1837A1FD-6C46-4270-BD09-283E9162E1B1}"/>
              </a:ext>
            </a:extLst>
          </p:cNvPr>
          <p:cNvSpPr txBox="1"/>
          <p:nvPr/>
        </p:nvSpPr>
        <p:spPr>
          <a:xfrm>
            <a:off x="7712671" y="5191345"/>
            <a:ext cx="2137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방향키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캐릭터 이동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4524F358-698C-4049-A382-50147405F9F1}"/>
              </a:ext>
            </a:extLst>
          </p:cNvPr>
          <p:cNvSpPr txBox="1"/>
          <p:nvPr/>
        </p:nvSpPr>
        <p:spPr>
          <a:xfrm>
            <a:off x="3436046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SpaceBar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상호 작용 키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93F06CCD-3D00-4F71-82F4-979034CD9B24}"/>
              </a:ext>
            </a:extLst>
          </p:cNvPr>
          <p:cNvSpPr txBox="1"/>
          <p:nvPr/>
        </p:nvSpPr>
        <p:spPr>
          <a:xfrm>
            <a:off x="720007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공격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스킬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09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BCBD90-6866-4E0E-B0FD-D6BB663F8D27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진행 변경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F744-FD1B-4C94-B614-7BCDB4CB9A28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D3FD9-46D4-421D-9963-A9DA61046989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8C5C3A-36BA-451B-8605-051D3E69BED8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E5ED6542-9B86-41FC-B8A7-35EC9F0FB811}"/>
              </a:ext>
            </a:extLst>
          </p:cNvPr>
          <p:cNvSpPr/>
          <p:nvPr/>
        </p:nvSpPr>
        <p:spPr>
          <a:xfrm>
            <a:off x="1033311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BC976775-59DC-4779-BF94-CC21AA0023FD}"/>
              </a:ext>
            </a:extLst>
          </p:cNvPr>
          <p:cNvSpPr txBox="1"/>
          <p:nvPr/>
        </p:nvSpPr>
        <p:spPr>
          <a:xfrm>
            <a:off x="930388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설명선: 오른쪽 화살표 13">
            <a:extLst>
              <a:ext uri="{FF2B5EF4-FFF2-40B4-BE49-F238E27FC236}">
                <a16:creationId xmlns:a16="http://schemas.microsoft.com/office/drawing/2014/main" id="{DDBC96F7-3980-40B8-B9E2-6234DC6E8B78}"/>
              </a:ext>
            </a:extLst>
          </p:cNvPr>
          <p:cNvSpPr/>
          <p:nvPr/>
        </p:nvSpPr>
        <p:spPr>
          <a:xfrm>
            <a:off x="3207009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9DCAA935-AFDC-41F6-9C0E-CF81654C75F1}"/>
              </a:ext>
            </a:extLst>
          </p:cNvPr>
          <p:cNvSpPr txBox="1"/>
          <p:nvPr/>
        </p:nvSpPr>
        <p:spPr>
          <a:xfrm>
            <a:off x="3104086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설명선: 오른쪽 화살표 15">
            <a:extLst>
              <a:ext uri="{FF2B5EF4-FFF2-40B4-BE49-F238E27FC236}">
                <a16:creationId xmlns:a16="http://schemas.microsoft.com/office/drawing/2014/main" id="{5A3E08A6-C734-4337-ADB8-DEBFCE73650E}"/>
              </a:ext>
            </a:extLst>
          </p:cNvPr>
          <p:cNvSpPr/>
          <p:nvPr/>
        </p:nvSpPr>
        <p:spPr>
          <a:xfrm>
            <a:off x="5380707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42CD0332-88BA-4F97-B323-886762914169}"/>
              </a:ext>
            </a:extLst>
          </p:cNvPr>
          <p:cNvSpPr txBox="1"/>
          <p:nvPr/>
        </p:nvSpPr>
        <p:spPr>
          <a:xfrm>
            <a:off x="5277784" y="2119283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강화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5B2346-FDCA-4B02-80D7-7F61727A0146}"/>
              </a:ext>
            </a:extLst>
          </p:cNvPr>
          <p:cNvSpPr/>
          <p:nvPr/>
        </p:nvSpPr>
        <p:spPr>
          <a:xfrm>
            <a:off x="9749772" y="1989544"/>
            <a:ext cx="1380993" cy="967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44">
            <a:extLst>
              <a:ext uri="{FF2B5EF4-FFF2-40B4-BE49-F238E27FC236}">
                <a16:creationId xmlns:a16="http://schemas.microsoft.com/office/drawing/2014/main" id="{04B4E0E2-D6A0-4EC2-8A2C-115928676E47}"/>
              </a:ext>
            </a:extLst>
          </p:cNvPr>
          <p:cNvSpPr txBox="1"/>
          <p:nvPr/>
        </p:nvSpPr>
        <p:spPr>
          <a:xfrm>
            <a:off x="9623874" y="2273171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5B793186-DE23-4802-94EF-3CD4944A8CFB}"/>
              </a:ext>
            </a:extLst>
          </p:cNvPr>
          <p:cNvSpPr/>
          <p:nvPr/>
        </p:nvSpPr>
        <p:spPr>
          <a:xfrm>
            <a:off x="7554405" y="1989544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77E4E2DA-6E3D-4F91-9C7C-85C213D06E9C}"/>
              </a:ext>
            </a:extLst>
          </p:cNvPr>
          <p:cNvSpPr txBox="1"/>
          <p:nvPr/>
        </p:nvSpPr>
        <p:spPr>
          <a:xfrm>
            <a:off x="7451482" y="2119283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268A7CA1-548C-40CD-8474-E026C514E146}"/>
              </a:ext>
            </a:extLst>
          </p:cNvPr>
          <p:cNvSpPr/>
          <p:nvPr/>
        </p:nvSpPr>
        <p:spPr>
          <a:xfrm>
            <a:off x="5992726" y="1436518"/>
            <a:ext cx="2402210" cy="5582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U자형 22">
            <a:extLst>
              <a:ext uri="{FF2B5EF4-FFF2-40B4-BE49-F238E27FC236}">
                <a16:creationId xmlns:a16="http://schemas.microsoft.com/office/drawing/2014/main" id="{A8EEF0BA-A454-40D2-9F5D-62EBB097F71F}"/>
              </a:ext>
            </a:extLst>
          </p:cNvPr>
          <p:cNvSpPr/>
          <p:nvPr/>
        </p:nvSpPr>
        <p:spPr>
          <a:xfrm rot="10800000">
            <a:off x="5992726" y="2974381"/>
            <a:ext cx="2402210" cy="5582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6F9B66E5-ECBE-4D0F-BA3A-A78E40E53ED0}"/>
              </a:ext>
            </a:extLst>
          </p:cNvPr>
          <p:cNvSpPr txBox="1"/>
          <p:nvPr/>
        </p:nvSpPr>
        <p:spPr>
          <a:xfrm>
            <a:off x="6910571" y="3615620"/>
            <a:ext cx="72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반복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84B47CC5-0B33-4BDB-8FD7-162392E08601}"/>
              </a:ext>
            </a:extLst>
          </p:cNvPr>
          <p:cNvSpPr/>
          <p:nvPr/>
        </p:nvSpPr>
        <p:spPr>
          <a:xfrm>
            <a:off x="1033311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02B10D78-06F4-40A9-977A-19B1B2AAB548}"/>
              </a:ext>
            </a:extLst>
          </p:cNvPr>
          <p:cNvSpPr txBox="1"/>
          <p:nvPr/>
        </p:nvSpPr>
        <p:spPr>
          <a:xfrm>
            <a:off x="930388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069988C3-D58F-489D-9B14-2C5ED347D80E}"/>
              </a:ext>
            </a:extLst>
          </p:cNvPr>
          <p:cNvSpPr/>
          <p:nvPr/>
        </p:nvSpPr>
        <p:spPr>
          <a:xfrm>
            <a:off x="3207009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993E9A89-7787-49BF-A286-373651225F43}"/>
              </a:ext>
            </a:extLst>
          </p:cNvPr>
          <p:cNvSpPr txBox="1"/>
          <p:nvPr/>
        </p:nvSpPr>
        <p:spPr>
          <a:xfrm>
            <a:off x="3104086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048B7D76-538C-4542-8F67-DA5B0B304C10}"/>
              </a:ext>
            </a:extLst>
          </p:cNvPr>
          <p:cNvSpPr/>
          <p:nvPr/>
        </p:nvSpPr>
        <p:spPr>
          <a:xfrm>
            <a:off x="5380707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9F6DF85A-3440-49F3-9B4A-3A54D9EBB112}"/>
              </a:ext>
            </a:extLst>
          </p:cNvPr>
          <p:cNvSpPr txBox="1"/>
          <p:nvPr/>
        </p:nvSpPr>
        <p:spPr>
          <a:xfrm>
            <a:off x="5277784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역할 선택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4F7170-2698-46DC-AAEC-9C40967F75E7}"/>
              </a:ext>
            </a:extLst>
          </p:cNvPr>
          <p:cNvSpPr/>
          <p:nvPr/>
        </p:nvSpPr>
        <p:spPr>
          <a:xfrm>
            <a:off x="9749772" y="4473306"/>
            <a:ext cx="1380993" cy="96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B5DEBF5D-2832-418E-AD10-502D8F4986B3}"/>
              </a:ext>
            </a:extLst>
          </p:cNvPr>
          <p:cNvSpPr txBox="1"/>
          <p:nvPr/>
        </p:nvSpPr>
        <p:spPr>
          <a:xfrm>
            <a:off x="9623874" y="4756933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설명선: 오른쪽 화살표 34">
            <a:extLst>
              <a:ext uri="{FF2B5EF4-FFF2-40B4-BE49-F238E27FC236}">
                <a16:creationId xmlns:a16="http://schemas.microsoft.com/office/drawing/2014/main" id="{D65AAF4F-A66E-456E-A390-BD4BAE6FA827}"/>
              </a:ext>
            </a:extLst>
          </p:cNvPr>
          <p:cNvSpPr/>
          <p:nvPr/>
        </p:nvSpPr>
        <p:spPr>
          <a:xfrm>
            <a:off x="7554405" y="4473306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7C97514B-38E2-4CF9-85B5-0E426E6DD479}"/>
              </a:ext>
            </a:extLst>
          </p:cNvPr>
          <p:cNvSpPr txBox="1"/>
          <p:nvPr/>
        </p:nvSpPr>
        <p:spPr>
          <a:xfrm>
            <a:off x="7451482" y="4603045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44">
            <a:extLst>
              <a:ext uri="{FF2B5EF4-FFF2-40B4-BE49-F238E27FC236}">
                <a16:creationId xmlns:a16="http://schemas.microsoft.com/office/drawing/2014/main" id="{6C7DD953-853A-4FCA-9C5B-95BA9D2164C7}"/>
              </a:ext>
            </a:extLst>
          </p:cNvPr>
          <p:cNvSpPr txBox="1"/>
          <p:nvPr/>
        </p:nvSpPr>
        <p:spPr>
          <a:xfrm>
            <a:off x="562084" y="1435111"/>
            <a:ext cx="90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CDF231-F140-4F83-A1D7-B4CB6A3830D0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35CBF7-2A4F-4CC5-BC34-A8A226D60A9F}"/>
              </a:ext>
            </a:extLst>
          </p:cNvPr>
          <p:cNvSpPr/>
          <p:nvPr/>
        </p:nvSpPr>
        <p:spPr>
          <a:xfrm>
            <a:off x="-8808" y="1797959"/>
            <a:ext cx="1476881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014DF477-4D93-4778-8B7E-843F5207089D}"/>
              </a:ext>
            </a:extLst>
          </p:cNvPr>
          <p:cNvSpPr txBox="1"/>
          <p:nvPr/>
        </p:nvSpPr>
        <p:spPr>
          <a:xfrm>
            <a:off x="562084" y="3877776"/>
            <a:ext cx="905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C1E1B3-AE82-4F67-98D8-558A20BD9776}"/>
              </a:ext>
            </a:extLst>
          </p:cNvPr>
          <p:cNvSpPr/>
          <p:nvPr/>
        </p:nvSpPr>
        <p:spPr>
          <a:xfrm>
            <a:off x="-8808" y="3927330"/>
            <a:ext cx="683035" cy="3505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4187AE-B4F8-414A-9A86-2B51A6989F76}"/>
              </a:ext>
            </a:extLst>
          </p:cNvPr>
          <p:cNvSpPr/>
          <p:nvPr/>
        </p:nvSpPr>
        <p:spPr>
          <a:xfrm>
            <a:off x="-8808" y="4240624"/>
            <a:ext cx="1476881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1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BCBD90-6866-4E0E-B0FD-D6BB663F8D27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게임 진행 변경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F744-FD1B-4C94-B614-7BCDB4CB9A28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D3FD9-46D4-421D-9963-A9DA61046989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8C5C3A-36BA-451B-8605-051D3E69BED8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D5C9FC-E63C-4D58-9F00-C719167E6F53}"/>
              </a:ext>
            </a:extLst>
          </p:cNvPr>
          <p:cNvSpPr txBox="1"/>
          <p:nvPr/>
        </p:nvSpPr>
        <p:spPr>
          <a:xfrm>
            <a:off x="725689" y="1639442"/>
            <a:ext cx="9984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필요한 씬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맵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의 축소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강화 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맵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씬으로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넘어가는 것이 반복됨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디펜스 게임 특성상 플레이 시간이 짧은데 자주 강화할 필요성이 없음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진행이 난잡해짐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너무 짧은 간격으로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씬이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변경되면 집중하기 어려움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플레이어의 강화가 너무 자유로워 캐릭터의 역할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힐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등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이 애매해짐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15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C0B389D6-67C1-483E-9532-A47C8D61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1323681"/>
            <a:ext cx="8145012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7E94C1-2DD4-4504-8C67-AA7379B9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54" y="3757083"/>
            <a:ext cx="3438687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23BCDD-CC04-4EF8-ABF7-3F4EEC29B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3751124"/>
            <a:ext cx="3467123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02CD38-1060-4726-85C5-86F0DD287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42" y="3751124"/>
            <a:ext cx="3519458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44">
            <a:extLst>
              <a:ext uri="{FF2B5EF4-FFF2-40B4-BE49-F238E27FC236}">
                <a16:creationId xmlns:a16="http://schemas.microsoft.com/office/drawing/2014/main" id="{E0B78101-9E48-453F-9B37-9501072FA240}"/>
              </a:ext>
            </a:extLst>
          </p:cNvPr>
          <p:cNvSpPr txBox="1"/>
          <p:nvPr/>
        </p:nvSpPr>
        <p:spPr>
          <a:xfrm>
            <a:off x="438607" y="135691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86A707FD-C5BF-460D-A657-F16047A4BF50}"/>
              </a:ext>
            </a:extLst>
          </p:cNvPr>
          <p:cNvSpPr txBox="1"/>
          <p:nvPr/>
        </p:nvSpPr>
        <p:spPr>
          <a:xfrm>
            <a:off x="438607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0CB96147-98AA-4557-A949-470CFE01FD63}"/>
              </a:ext>
            </a:extLst>
          </p:cNvPr>
          <p:cNvSpPr txBox="1"/>
          <p:nvPr/>
        </p:nvSpPr>
        <p:spPr>
          <a:xfrm>
            <a:off x="4411454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김명규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5C85D037-1393-4978-A521-BCA2309B243B}"/>
              </a:ext>
            </a:extLst>
          </p:cNvPr>
          <p:cNvSpPr txBox="1"/>
          <p:nvPr/>
        </p:nvSpPr>
        <p:spPr>
          <a:xfrm>
            <a:off x="8336542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C15710-B9E8-44B8-A227-6BE351F21C86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커밋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로그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BD218C-7D68-4E49-83F8-CF89FF2C9B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7F1E1-0FA1-4605-AEA2-9F6747C0C72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B7F1FD-FF01-4C20-86B8-35190C7157FA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5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4149A6-2E27-4D2B-B07C-8F4991A1D9F2}"/>
              </a:ext>
            </a:extLst>
          </p:cNvPr>
          <p:cNvSpPr txBox="1"/>
          <p:nvPr/>
        </p:nvSpPr>
        <p:spPr>
          <a:xfrm>
            <a:off x="1468073" y="1412262"/>
            <a:ext cx="96077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기술적 요소 및 중점 연구 분야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개발 내용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문제점 및 보완책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향후 개발 일정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데모 시연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01562A-44B7-405E-841B-C429EE62160C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목차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9E1E1F-554E-42CF-A8E8-02220D7BF94A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3FA5D3-456B-4B8F-9504-0F9F7F5D9B1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DF8684-7DA7-4B87-AE94-1679FABC70DC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92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AF361D84-EF37-4B95-ADDC-A9B6EC85D694}"/>
              </a:ext>
            </a:extLst>
          </p:cNvPr>
          <p:cNvSpPr txBox="1"/>
          <p:nvPr/>
        </p:nvSpPr>
        <p:spPr>
          <a:xfrm>
            <a:off x="794996" y="1955970"/>
            <a:ext cx="454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제목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HEART BEAT! 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하트 비트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)!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0F9D45-B983-41E2-BE88-AB5A43F84EB4}"/>
              </a:ext>
            </a:extLst>
          </p:cNvPr>
          <p:cNvSpPr/>
          <p:nvPr/>
        </p:nvSpPr>
        <p:spPr>
          <a:xfrm>
            <a:off x="6463635" y="2356080"/>
            <a:ext cx="4933369" cy="2977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8AAF3-3487-41F1-9379-C8F28F578983}"/>
              </a:ext>
            </a:extLst>
          </p:cNvPr>
          <p:cNvSpPr/>
          <p:nvPr/>
        </p:nvSpPr>
        <p:spPr>
          <a:xfrm>
            <a:off x="6611468" y="3121132"/>
            <a:ext cx="4560508" cy="48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D8C712F8-45C2-4990-A0FC-F0AF2480C655}"/>
              </a:ext>
            </a:extLst>
          </p:cNvPr>
          <p:cNvSpPr txBox="1"/>
          <p:nvPr/>
        </p:nvSpPr>
        <p:spPr>
          <a:xfrm>
            <a:off x="7150388" y="2580373"/>
            <a:ext cx="355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인 멀티 디펜스 게임</a:t>
            </a: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DFCA567E-A21D-4F44-B4D7-CC944C424D22}"/>
              </a:ext>
            </a:extLst>
          </p:cNvPr>
          <p:cNvSpPr txBox="1"/>
          <p:nvPr/>
        </p:nvSpPr>
        <p:spPr>
          <a:xfrm>
            <a:off x="6611468" y="3541145"/>
            <a:ext cx="4464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플레이어들은 각자 원하는 역할군을 선택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거점과 꼬마 세포들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(NPC)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를 지키면서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목표지점에 무사히 도착해 게임에 승리하라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!</a:t>
            </a:r>
          </a:p>
        </p:txBody>
      </p:sp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id="{2BD09FC5-2375-49BC-8C18-F06F2CA57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2380318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715997-E00D-4DEC-80EE-BE6CA66CD4D1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V="1">
            <a:off x="6060691" y="4412476"/>
            <a:ext cx="1880" cy="2729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1A97A0-864B-43AC-97E6-FDAED4CC1907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3888873" y="3175210"/>
            <a:ext cx="3014" cy="26990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" name="설명선: 오른쪽 화살표 1">
            <a:extLst>
              <a:ext uri="{FF2B5EF4-FFF2-40B4-BE49-F238E27FC236}">
                <a16:creationId xmlns:a16="http://schemas.microsoft.com/office/drawing/2014/main" id="{BDE870F1-B904-4412-8A7A-6ECC13238F1E}"/>
              </a:ext>
            </a:extLst>
          </p:cNvPr>
          <p:cNvSpPr/>
          <p:nvPr/>
        </p:nvSpPr>
        <p:spPr>
          <a:xfrm>
            <a:off x="1033311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2BE0DDF8-820B-4168-8F1E-FD5EB9DCC5B6}"/>
              </a:ext>
            </a:extLst>
          </p:cNvPr>
          <p:cNvSpPr txBox="1"/>
          <p:nvPr/>
        </p:nvSpPr>
        <p:spPr>
          <a:xfrm>
            <a:off x="930388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id="{8F0AE9DA-253A-44A6-A0A3-F3F428366219}"/>
              </a:ext>
            </a:extLst>
          </p:cNvPr>
          <p:cNvSpPr/>
          <p:nvPr/>
        </p:nvSpPr>
        <p:spPr>
          <a:xfrm>
            <a:off x="3207009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8570E60C-F6DD-454A-9603-734D2BD1DB53}"/>
              </a:ext>
            </a:extLst>
          </p:cNvPr>
          <p:cNvSpPr txBox="1"/>
          <p:nvPr/>
        </p:nvSpPr>
        <p:spPr>
          <a:xfrm>
            <a:off x="3104086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설명선: 오른쪽 화살표 18">
            <a:extLst>
              <a:ext uri="{FF2B5EF4-FFF2-40B4-BE49-F238E27FC236}">
                <a16:creationId xmlns:a16="http://schemas.microsoft.com/office/drawing/2014/main" id="{69DF561D-B96E-413F-9C9C-451F51668FD2}"/>
              </a:ext>
            </a:extLst>
          </p:cNvPr>
          <p:cNvSpPr/>
          <p:nvPr/>
        </p:nvSpPr>
        <p:spPr>
          <a:xfrm>
            <a:off x="5380707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7128159-C56E-4576-9F1C-5FE7F43515F8}"/>
              </a:ext>
            </a:extLst>
          </p:cNvPr>
          <p:cNvSpPr txBox="1"/>
          <p:nvPr/>
        </p:nvSpPr>
        <p:spPr>
          <a:xfrm>
            <a:off x="527778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역할 선택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F0490-2577-42EF-A265-2A39B8184634}"/>
              </a:ext>
            </a:extLst>
          </p:cNvPr>
          <p:cNvSpPr/>
          <p:nvPr/>
        </p:nvSpPr>
        <p:spPr>
          <a:xfrm>
            <a:off x="9749772" y="3445112"/>
            <a:ext cx="1380993" cy="967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B3347E8C-ABA2-420C-A4C2-C99C56650980}"/>
              </a:ext>
            </a:extLst>
          </p:cNvPr>
          <p:cNvSpPr txBox="1"/>
          <p:nvPr/>
        </p:nvSpPr>
        <p:spPr>
          <a:xfrm>
            <a:off x="962387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설명선: 오른쪽 화살표 23">
            <a:extLst>
              <a:ext uri="{FF2B5EF4-FFF2-40B4-BE49-F238E27FC236}">
                <a16:creationId xmlns:a16="http://schemas.microsoft.com/office/drawing/2014/main" id="{4AB95337-09BC-4253-A4AB-D23A4D9426AF}"/>
              </a:ext>
            </a:extLst>
          </p:cNvPr>
          <p:cNvSpPr/>
          <p:nvPr/>
        </p:nvSpPr>
        <p:spPr>
          <a:xfrm>
            <a:off x="7554405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F964FD64-7131-4CCE-A08A-6D013C4A7292}"/>
              </a:ext>
            </a:extLst>
          </p:cNvPr>
          <p:cNvSpPr txBox="1"/>
          <p:nvPr/>
        </p:nvSpPr>
        <p:spPr>
          <a:xfrm>
            <a:off x="7451482" y="3574851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272CE8-772A-4F32-8417-6CA837090699}"/>
              </a:ext>
            </a:extLst>
          </p:cNvPr>
          <p:cNvSpPr/>
          <p:nvPr/>
        </p:nvSpPr>
        <p:spPr>
          <a:xfrm>
            <a:off x="2796055" y="2411730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4">
            <a:extLst>
              <a:ext uri="{FF2B5EF4-FFF2-40B4-BE49-F238E27FC236}">
                <a16:creationId xmlns:a16="http://schemas.microsoft.com/office/drawing/2014/main" id="{B194CC01-77A2-44BD-9ACD-FB25DC4FF2BC}"/>
              </a:ext>
            </a:extLst>
          </p:cNvPr>
          <p:cNvSpPr txBox="1"/>
          <p:nvPr/>
        </p:nvSpPr>
        <p:spPr>
          <a:xfrm>
            <a:off x="2704101" y="2569771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플레이어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명 접속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모두 준비 완료 시 다음 단계로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C0A12F4-8863-4763-855C-C71A11CF0343}"/>
              </a:ext>
            </a:extLst>
          </p:cNvPr>
          <p:cNvSpPr/>
          <p:nvPr/>
        </p:nvSpPr>
        <p:spPr>
          <a:xfrm>
            <a:off x="4964859" y="4685376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E199D394-65E3-4C05-B3F6-A8776EFF7CCF}"/>
              </a:ext>
            </a:extLst>
          </p:cNvPr>
          <p:cNvSpPr txBox="1"/>
          <p:nvPr/>
        </p:nvSpPr>
        <p:spPr>
          <a:xfrm>
            <a:off x="4872905" y="4843417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힐러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딜러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서포터 중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각자 원하는 역할 선택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638EBE9-5F75-4968-8128-42721D3FC5D1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flipH="1">
            <a:off x="8236269" y="3176578"/>
            <a:ext cx="846" cy="26853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31939B-A93A-42A4-A334-061704A7D1F8}"/>
              </a:ext>
            </a:extLst>
          </p:cNvPr>
          <p:cNvSpPr/>
          <p:nvPr/>
        </p:nvSpPr>
        <p:spPr>
          <a:xfrm>
            <a:off x="7141283" y="2413098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47D53801-81A7-4813-9DCF-0E4C6C376702}"/>
              </a:ext>
            </a:extLst>
          </p:cNvPr>
          <p:cNvSpPr txBox="1"/>
          <p:nvPr/>
        </p:nvSpPr>
        <p:spPr>
          <a:xfrm>
            <a:off x="7049329" y="2479699"/>
            <a:ext cx="23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장해물 제거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적 섬멸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거점과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NPC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들을 보호하며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목표 지점까지 호위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9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기술적 요소 및 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2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BC712-DEEB-4FEB-A9E8-A1286C3C23E3}"/>
              </a:ext>
            </a:extLst>
          </p:cNvPr>
          <p:cNvSpPr txBox="1"/>
          <p:nvPr/>
        </p:nvSpPr>
        <p:spPr>
          <a:xfrm>
            <a:off x="725689" y="1639442"/>
            <a:ext cx="9984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블렌딩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IOCP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서버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3. A*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길찾기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알고리즘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04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P.06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3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B3B883C9-626C-48A9-B11F-1C1699EECECD}"/>
              </a:ext>
            </a:extLst>
          </p:cNvPr>
          <p:cNvSpPr txBox="1"/>
          <p:nvPr/>
        </p:nvSpPr>
        <p:spPr>
          <a:xfrm>
            <a:off x="618070" y="1435111"/>
            <a:ext cx="14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맵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CD499-59D1-45BD-AD5D-E8CAA10B1D08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5" name="그림 4" descr="하늘, 공기, 맹금이(가) 표시된 사진&#10;&#10;자동 생성된 설명">
            <a:extLst>
              <a:ext uri="{FF2B5EF4-FFF2-40B4-BE49-F238E27FC236}">
                <a16:creationId xmlns:a16="http://schemas.microsoft.com/office/drawing/2014/main" id="{23174709-C454-4B6D-B54D-2CF9A070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2750"/>
            <a:ext cx="5388166" cy="30458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7BC6CF-BF72-48F4-BFBC-12F73CB41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7" y="2148515"/>
            <a:ext cx="4712869" cy="3646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479150-7370-470A-B75A-0C7F474F52BB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1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문제점 및 보완책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P.07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4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AEDE1-D8FA-49A1-8400-A51B214BD4A9}"/>
              </a:ext>
            </a:extLst>
          </p:cNvPr>
          <p:cNvSpPr txBox="1"/>
          <p:nvPr/>
        </p:nvSpPr>
        <p:spPr>
          <a:xfrm>
            <a:off x="725689" y="1639442"/>
            <a:ext cx="9984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내 이펙트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연출 효과 미흡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조명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카메라와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씬을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활용한 장면 변화 등의 연출 방식 추가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단조로운 게임 플레이 및 맵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보스 몬스터와 특수 몬스터의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장식 오브젝트들의 배치 및 진행에 따른 맵 디자인 변화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60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P.08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5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B7CCE-A0A3-4B37-A5B8-00DBB09A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1686697"/>
            <a:ext cx="9088016" cy="4231735"/>
          </a:xfrm>
          <a:prstGeom prst="rect">
            <a:avLst/>
          </a:prstGeom>
        </p:spPr>
      </p:pic>
      <p:sp>
        <p:nvSpPr>
          <p:cNvPr id="10" name="TextBox 44">
            <a:extLst>
              <a:ext uri="{FF2B5EF4-FFF2-40B4-BE49-F238E27FC236}">
                <a16:creationId xmlns:a16="http://schemas.microsoft.com/office/drawing/2014/main" id="{7C03C260-B40A-46B5-9EF4-FD31A07510DF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 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025EAD-8028-4627-ACF8-6A1BE9AAAE74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12875B-6067-45B6-A754-F28E6D86AAE0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58FFE2-DCDD-475A-BDCD-75CCB6D21C95}"/>
              </a:ext>
            </a:extLst>
          </p:cNvPr>
          <p:cNvSpPr/>
          <p:nvPr/>
        </p:nvSpPr>
        <p:spPr>
          <a:xfrm>
            <a:off x="2752725" y="2757488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A84077-496B-4B79-A895-B0A7DCAA358E}"/>
              </a:ext>
            </a:extLst>
          </p:cNvPr>
          <p:cNvSpPr/>
          <p:nvPr/>
        </p:nvSpPr>
        <p:spPr>
          <a:xfrm>
            <a:off x="2752725" y="3981448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E14D2-92D1-4BBA-A30F-4CBDD18FA7F4}"/>
              </a:ext>
            </a:extLst>
          </p:cNvPr>
          <p:cNvSpPr/>
          <p:nvPr/>
        </p:nvSpPr>
        <p:spPr>
          <a:xfrm>
            <a:off x="2752725" y="4758271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4F690B-BF35-4E94-BD92-D5046FE49D9A}"/>
              </a:ext>
            </a:extLst>
          </p:cNvPr>
          <p:cNvSpPr/>
          <p:nvPr/>
        </p:nvSpPr>
        <p:spPr>
          <a:xfrm>
            <a:off x="2752725" y="5086112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35571-4424-4EE9-B32C-DA820FBB5297}"/>
              </a:ext>
            </a:extLst>
          </p:cNvPr>
          <p:cNvSpPr/>
          <p:nvPr/>
        </p:nvSpPr>
        <p:spPr>
          <a:xfrm>
            <a:off x="2752725" y="5643323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006CFA-968C-4520-A34D-AD6575C96B9A}"/>
              </a:ext>
            </a:extLst>
          </p:cNvPr>
          <p:cNvSpPr/>
          <p:nvPr/>
        </p:nvSpPr>
        <p:spPr>
          <a:xfrm>
            <a:off x="2752725" y="5748099"/>
            <a:ext cx="3057525" cy="9525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F73E16-A6FA-44C4-9A5F-71E3501594F2}"/>
              </a:ext>
            </a:extLst>
          </p:cNvPr>
          <p:cNvSpPr/>
          <p:nvPr/>
        </p:nvSpPr>
        <p:spPr>
          <a:xfrm>
            <a:off x="8797668" y="1484665"/>
            <a:ext cx="2619268" cy="4556357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5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P.09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5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27F5C-B1EF-42E6-88F0-4F62997AE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3" y="2536992"/>
            <a:ext cx="10647654" cy="23901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C66AE-1504-4081-903E-ADEEB613676C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FFCC6-60F8-4C7A-B676-68B757320D71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6F13578A-F52D-4DF3-88FA-A583BAD53F0E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변경 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453F97-6BAB-447A-9CED-F7CCB97CED05}"/>
              </a:ext>
            </a:extLst>
          </p:cNvPr>
          <p:cNvSpPr/>
          <p:nvPr/>
        </p:nvSpPr>
        <p:spPr>
          <a:xfrm>
            <a:off x="1524000" y="3104911"/>
            <a:ext cx="4371975" cy="15740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FB13A3-85F1-45C9-832A-8C463B50C272}"/>
              </a:ext>
            </a:extLst>
          </p:cNvPr>
          <p:cNvSpPr/>
          <p:nvPr/>
        </p:nvSpPr>
        <p:spPr>
          <a:xfrm>
            <a:off x="1524000" y="3262313"/>
            <a:ext cx="4371975" cy="15740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400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2467</TotalTime>
  <Words>456</Words>
  <Application>Microsoft Office PowerPoint</Application>
  <PresentationFormat>와이드스크린</PresentationFormat>
  <Paragraphs>137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빙그레체</vt:lpstr>
      <vt:lpstr>Arial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방종혁(2015184012)</cp:lastModifiedBy>
  <cp:revision>396</cp:revision>
  <dcterms:created xsi:type="dcterms:W3CDTF">2021-10-06T11:58:20Z</dcterms:created>
  <dcterms:modified xsi:type="dcterms:W3CDTF">2022-05-02T05:32:43Z</dcterms:modified>
</cp:coreProperties>
</file>