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320" r:id="rId3"/>
    <p:sldId id="326" r:id="rId4"/>
    <p:sldId id="327" r:id="rId5"/>
    <p:sldId id="328" r:id="rId6"/>
    <p:sldId id="329" r:id="rId7"/>
    <p:sldId id="330" r:id="rId8"/>
    <p:sldId id="332" r:id="rId9"/>
    <p:sldId id="331" r:id="rId10"/>
    <p:sldId id="333" r:id="rId11"/>
    <p:sldId id="334" r:id="rId12"/>
    <p:sldId id="335" r:id="rId13"/>
    <p:sldId id="296" r:id="rId14"/>
    <p:sldId id="325" r:id="rId15"/>
    <p:sldId id="322" r:id="rId16"/>
    <p:sldId id="321" r:id="rId17"/>
    <p:sldId id="323" r:id="rId18"/>
    <p:sldId id="32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ED"/>
    <a:srgbClr val="B40078"/>
    <a:srgbClr val="7F7F7F"/>
    <a:srgbClr val="FCE3DF"/>
    <a:srgbClr val="D1F3FF"/>
    <a:srgbClr val="00635D"/>
    <a:srgbClr val="FF8787"/>
    <a:srgbClr val="BA232D"/>
    <a:srgbClr val="FFFCFC"/>
    <a:srgbClr val="FF3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317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DD2A-9847-4170-B1E0-513D7522DD52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30E2-847E-48D2-9A39-9B409373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4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65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99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3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58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77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10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43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37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1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2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2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9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0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7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19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59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2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5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68000">
              <a:schemeClr val="tx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86B758-F168-47F7-9C46-F8198D2D7B43}" type="datetimeFigureOut">
              <a:rPr lang="ko-KR" altLang="en-US" smtClean="0"/>
              <a:t>2022-06-11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E8391A69-6E4C-49A6-A652-6A4E5C26C15C}"/>
              </a:ext>
            </a:extLst>
          </p:cNvPr>
          <p:cNvSpPr txBox="1"/>
          <p:nvPr/>
        </p:nvSpPr>
        <p:spPr>
          <a:xfrm>
            <a:off x="2925277" y="4628127"/>
            <a:ext cx="62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능력치 및 세부 설정 기획서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49DD0B-6DCC-402C-A9F6-82F33D2CE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886" y="987206"/>
            <a:ext cx="7258228" cy="3578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732BAF-1C92-40FC-8ABD-C24147230504}"/>
              </a:ext>
            </a:extLst>
          </p:cNvPr>
          <p:cNvSpPr txBox="1"/>
          <p:nvPr/>
        </p:nvSpPr>
        <p:spPr>
          <a:xfrm>
            <a:off x="9630561" y="5669760"/>
            <a:ext cx="224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2015184012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2014182038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2016180007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김명규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91A76-7F6B-4C97-96D6-16408C4E8053}"/>
              </a:ext>
            </a:extLst>
          </p:cNvPr>
          <p:cNvSpPr txBox="1"/>
          <p:nvPr/>
        </p:nvSpPr>
        <p:spPr>
          <a:xfrm>
            <a:off x="314411" y="6085258"/>
            <a:ext cx="252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담당 교수</a:t>
            </a:r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김경철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109162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시작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264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전투는 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30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동안 이루어진다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테스트 후 너무 짧을 경우 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분으로 늘어날 가능성 있음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전용 배경 음악 실행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탱크와 카트를 둘러싸는 형태로 백혈구 등장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앞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3,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3,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좌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6,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6,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총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18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새로운 타일을 임의로 지정해 일정 시간 간격으로 세균 또는 개가 등장한다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 범위를 지정하여 범위 내에서 세균 또는 개가 일정 시간 간격으로 랜덤하게 등장한다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D,E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중 의견을 조율 필요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소환된 세균과 개는 문서 앞에서 정해진 패턴과 똑같이 행동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단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개는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백혈구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공격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종료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48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경과 시 등장해 있던 세균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 전부 사망 애니메이션 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사망처리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사망하는 장면이 너무 어색할 경우 탱크 충전 완료 애니메이션을 추가로 작업한다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테스트 후 진행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다시 한 번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탱크의 충전이 완료되었음과 카운트 다운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발사까지 표시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플레이어에서 탱크로 이동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 발사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Tank_Shoot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실행과 동시에 카메라 탱크에서 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시간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0.2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벽 파괴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Wall_Break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폭발 이펙트 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쉐이크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벽 파괴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Wall_Break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종료 후 오브젝트 삭제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 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플레이어로 다시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시간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0.8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1EA43B-7FD8-9220-7369-9291226608D0}"/>
              </a:ext>
            </a:extLst>
          </p:cNvPr>
          <p:cNvSpPr/>
          <p:nvPr/>
        </p:nvSpPr>
        <p:spPr>
          <a:xfrm>
            <a:off x="4746937" y="307080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956F13-391A-B40B-D496-B69DFEBB5D58}"/>
              </a:ext>
            </a:extLst>
          </p:cNvPr>
          <p:cNvSpPr/>
          <p:nvPr/>
        </p:nvSpPr>
        <p:spPr>
          <a:xfrm>
            <a:off x="1908847" y="307080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드디어 </a:t>
            </a:r>
            <a:r>
              <a:rPr lang="ko-KR" altLang="en-US" sz="1100" dirty="0" err="1">
                <a:solidFill>
                  <a:schemeClr val="bg1"/>
                </a:solidFill>
              </a:rPr>
              <a:t>특수탄</a:t>
            </a:r>
            <a:r>
              <a:rPr lang="ko-KR" altLang="en-US" sz="1100" dirty="0">
                <a:solidFill>
                  <a:schemeClr val="bg1"/>
                </a:solidFill>
              </a:rPr>
              <a:t> 충전이 완료됐어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바로 발사한다</a:t>
            </a:r>
            <a:r>
              <a:rPr lang="en-US" altLang="ko-KR" sz="1100" dirty="0">
                <a:solidFill>
                  <a:schemeClr val="bg1"/>
                </a:solidFill>
              </a:rPr>
              <a:t>! </a:t>
            </a:r>
            <a:r>
              <a:rPr lang="ko-KR" altLang="en-US" sz="1100" dirty="0">
                <a:solidFill>
                  <a:schemeClr val="bg1"/>
                </a:solidFill>
              </a:rPr>
              <a:t>대피해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1668E5-72F5-48FF-0FD9-F688CF21A2F7}"/>
              </a:ext>
            </a:extLst>
          </p:cNvPr>
          <p:cNvSpPr/>
          <p:nvPr/>
        </p:nvSpPr>
        <p:spPr>
          <a:xfrm>
            <a:off x="7585027" y="307080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E2E5968-F86D-C689-06D5-A5C9AF4E146E}"/>
              </a:ext>
            </a:extLst>
          </p:cNvPr>
          <p:cNvSpPr/>
          <p:nvPr/>
        </p:nvSpPr>
        <p:spPr>
          <a:xfrm>
            <a:off x="4166559" y="325215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67183-83C4-62E8-804F-DA1D4BD76C5A}"/>
              </a:ext>
            </a:extLst>
          </p:cNvPr>
          <p:cNvSpPr txBox="1"/>
          <p:nvPr/>
        </p:nvSpPr>
        <p:spPr>
          <a:xfrm>
            <a:off x="4023989" y="342094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49D92EE-B36C-9333-3CDE-4536468B9BAE}"/>
              </a:ext>
            </a:extLst>
          </p:cNvPr>
          <p:cNvSpPr/>
          <p:nvPr/>
        </p:nvSpPr>
        <p:spPr>
          <a:xfrm>
            <a:off x="7060049" y="325215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3079C-4C60-E1BE-E326-98BAAD56F6EB}"/>
              </a:ext>
            </a:extLst>
          </p:cNvPr>
          <p:cNvSpPr txBox="1"/>
          <p:nvPr/>
        </p:nvSpPr>
        <p:spPr>
          <a:xfrm>
            <a:off x="6917479" y="342094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B28B3D-CBBC-8BEC-9D53-CEE44ED82042}"/>
              </a:ext>
            </a:extLst>
          </p:cNvPr>
          <p:cNvSpPr/>
          <p:nvPr/>
        </p:nvSpPr>
        <p:spPr>
          <a:xfrm>
            <a:off x="1869793" y="3730801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0400DDC-61F5-0DD2-D9A8-99E4135687D1}"/>
              </a:ext>
            </a:extLst>
          </p:cNvPr>
          <p:cNvSpPr/>
          <p:nvPr/>
        </p:nvSpPr>
        <p:spPr>
          <a:xfrm>
            <a:off x="1344815" y="3912152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E4586-29D6-3866-4A3B-FCDFFA0B63AD}"/>
              </a:ext>
            </a:extLst>
          </p:cNvPr>
          <p:cNvSpPr txBox="1"/>
          <p:nvPr/>
        </p:nvSpPr>
        <p:spPr>
          <a:xfrm>
            <a:off x="1202245" y="4080935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D431D6-367E-4271-AFC6-D55C1D8100B4}"/>
              </a:ext>
            </a:extLst>
          </p:cNvPr>
          <p:cNvSpPr/>
          <p:nvPr/>
        </p:nvSpPr>
        <p:spPr>
          <a:xfrm>
            <a:off x="4691537" y="3730801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발사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428C9AB-47CE-F622-94F2-1B24083CAF2A}"/>
              </a:ext>
            </a:extLst>
          </p:cNvPr>
          <p:cNvSpPr/>
          <p:nvPr/>
        </p:nvSpPr>
        <p:spPr>
          <a:xfrm>
            <a:off x="4166559" y="3912152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2C497-1D5D-52F1-5113-B26B97F17B76}"/>
              </a:ext>
            </a:extLst>
          </p:cNvPr>
          <p:cNvSpPr txBox="1"/>
          <p:nvPr/>
        </p:nvSpPr>
        <p:spPr>
          <a:xfrm>
            <a:off x="4023989" y="4080935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390CC81-1060-9946-F153-4C3D1B10EB2A}"/>
              </a:ext>
            </a:extLst>
          </p:cNvPr>
          <p:cNvSpPr/>
          <p:nvPr/>
        </p:nvSpPr>
        <p:spPr>
          <a:xfrm>
            <a:off x="7111808" y="3912152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07A94-B002-2661-1DC2-EB97DA724FB9}"/>
              </a:ext>
            </a:extLst>
          </p:cNvPr>
          <p:cNvSpPr txBox="1"/>
          <p:nvPr/>
        </p:nvSpPr>
        <p:spPr>
          <a:xfrm>
            <a:off x="6969238" y="4080935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80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종료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227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전용 배경음악 종료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특수 전투가 종료되었음을 알림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다시 기본 배경음악 재생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탱크 진행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일반 상태로 돌아옴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C9F9FC-3818-60F0-E02C-42DAE691C312}"/>
              </a:ext>
            </a:extLst>
          </p:cNvPr>
          <p:cNvSpPr/>
          <p:nvPr/>
        </p:nvSpPr>
        <p:spPr>
          <a:xfrm>
            <a:off x="4746937" y="277807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다시 앞으로 진행하자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9FECC-77E7-08B4-500E-FADCB6F06B3E}"/>
              </a:ext>
            </a:extLst>
          </p:cNvPr>
          <p:cNvSpPr/>
          <p:nvPr/>
        </p:nvSpPr>
        <p:spPr>
          <a:xfrm>
            <a:off x="1908847" y="2778078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휴</a:t>
            </a:r>
            <a:r>
              <a:rPr lang="en-US" altLang="ko-KR" sz="1100" dirty="0">
                <a:solidFill>
                  <a:schemeClr val="bg1"/>
                </a:solidFill>
              </a:rPr>
              <a:t>… </a:t>
            </a:r>
            <a:r>
              <a:rPr lang="ko-KR" altLang="en-US" sz="1100" dirty="0">
                <a:solidFill>
                  <a:schemeClr val="bg1"/>
                </a:solidFill>
              </a:rPr>
              <a:t>무사히 길을 열었어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5EB7554-27AB-911F-2115-5A108F5587A2}"/>
              </a:ext>
            </a:extLst>
          </p:cNvPr>
          <p:cNvSpPr/>
          <p:nvPr/>
        </p:nvSpPr>
        <p:spPr>
          <a:xfrm>
            <a:off x="4166559" y="295942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E6F666-DA54-3A33-6CD1-F68D5C8CA29B}"/>
              </a:ext>
            </a:extLst>
          </p:cNvPr>
          <p:cNvSpPr txBox="1"/>
          <p:nvPr/>
        </p:nvSpPr>
        <p:spPr>
          <a:xfrm>
            <a:off x="4023989" y="312821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B525BB4-80F8-E3EB-4A58-CBC7C3E9D7CD}"/>
              </a:ext>
            </a:extLst>
          </p:cNvPr>
          <p:cNvSpPr/>
          <p:nvPr/>
        </p:nvSpPr>
        <p:spPr>
          <a:xfrm>
            <a:off x="7060049" y="2959429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C8C260-3DC3-22FB-52D1-FA8BD69AE295}"/>
              </a:ext>
            </a:extLst>
          </p:cNvPr>
          <p:cNvSpPr txBox="1"/>
          <p:nvPr/>
        </p:nvSpPr>
        <p:spPr>
          <a:xfrm>
            <a:off x="6917479" y="3128212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33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플레이어 캐릭터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7184"/>
              </p:ext>
            </p:extLst>
          </p:nvPr>
        </p:nvGraphicFramePr>
        <p:xfrm>
          <a:off x="2216137" y="1788731"/>
          <a:ext cx="7759726" cy="39589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1614196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지방 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목숨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2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무기</a:t>
                      </a:r>
                      <a:r>
                        <a:rPr lang="en-US" altLang="ko-KR" sz="1400" dirty="0"/>
                        <a:t>X)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Idle_None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57185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Pink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달리기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Running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PlayerCharacter</a:t>
                      </a:r>
                      <a:r>
                        <a:rPr lang="en-US" altLang="ko-KR" sz="1400" dirty="0"/>
                        <a:t>\Animation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6052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7449AF9-617D-4EF7-938E-C7885A8E76B1}"/>
              </a:ext>
            </a:extLst>
          </p:cNvPr>
          <p:cNvSpPr/>
          <p:nvPr/>
        </p:nvSpPr>
        <p:spPr>
          <a:xfrm>
            <a:off x="7753739" y="1407548"/>
            <a:ext cx="2435290" cy="47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A1FC-CB10-8FDA-F18A-906153F7A9F0}"/>
              </a:ext>
            </a:extLst>
          </p:cNvPr>
          <p:cNvSpPr txBox="1"/>
          <p:nvPr/>
        </p:nvSpPr>
        <p:spPr>
          <a:xfrm>
            <a:off x="10340025" y="4038781"/>
            <a:ext cx="1295636" cy="50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따로 처리</a:t>
            </a:r>
            <a:r>
              <a:rPr lang="en-US" altLang="ko-KR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03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플레이어 캐릭터 스킬 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쿨타임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42594"/>
              </p:ext>
            </p:extLst>
          </p:nvPr>
        </p:nvGraphicFramePr>
        <p:xfrm>
          <a:off x="2216137" y="1788731"/>
          <a:ext cx="7759726" cy="39589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592825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264512">
                  <a:extLst>
                    <a:ext uri="{9D8B030D-6E8A-4147-A177-3AD203B41FA5}">
                      <a16:colId xmlns:a16="http://schemas.microsoft.com/office/drawing/2014/main" val="2479597358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스킬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스킬 효과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Skill_1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 스킬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6</a:t>
                      </a:r>
                      <a:r>
                        <a:rPr lang="ko-KR" altLang="en-US" sz="3200" b="1" dirty="0"/>
                        <a:t>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범위 공격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모든 </a:t>
                      </a:r>
                      <a:r>
                        <a:rPr lang="ko-KR" altLang="en-US" sz="2000" b="1" dirty="0" err="1">
                          <a:solidFill>
                            <a:schemeClr val="bg1"/>
                          </a:solidFill>
                        </a:rPr>
                        <a:t>쿨타임은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스킬 애니메이션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발생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과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같이 시작된다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Skill_2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서포터 스킬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20</a:t>
                      </a:r>
                      <a:r>
                        <a:rPr lang="ko-KR" altLang="en-US" sz="3200" b="1" dirty="0"/>
                        <a:t>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초간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지방 공격력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로 증가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233408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Skill_3</a:t>
                      </a:r>
                      <a:br>
                        <a:rPr lang="en-US" altLang="ko-KR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힐러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스킬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18</a:t>
                      </a:r>
                      <a:r>
                        <a:rPr lang="ko-KR" altLang="en-US" sz="3200" b="1" dirty="0"/>
                        <a:t>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모든 플레이어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HP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 회복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99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62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NPC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76797"/>
              </p:ext>
            </p:extLst>
          </p:nvPr>
        </p:nvGraphicFramePr>
        <p:xfrm>
          <a:off x="2216137" y="2180616"/>
          <a:ext cx="7759726" cy="296919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적혈구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3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백혈구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12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6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4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81167"/>
              </p:ext>
            </p:extLst>
          </p:nvPr>
        </p:nvGraphicFramePr>
        <p:xfrm>
          <a:off x="2216137" y="2180616"/>
          <a:ext cx="7759726" cy="296919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Virus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6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2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5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6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20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Boss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84965"/>
              </p:ext>
            </p:extLst>
          </p:nvPr>
        </p:nvGraphicFramePr>
        <p:xfrm>
          <a:off x="2216137" y="2180616"/>
          <a:ext cx="7759726" cy="19794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Boss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100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4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/>
                        <a:t>체력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70, 30</a:t>
                      </a:r>
                      <a:r>
                        <a:rPr lang="ko-KR" altLang="en-US" sz="1800" b="1" dirty="0"/>
                        <a:t>에 </a:t>
                      </a:r>
                      <a:r>
                        <a:rPr lang="ko-KR" altLang="en-US" sz="1800" b="1" dirty="0" err="1"/>
                        <a:t>필살기</a:t>
                      </a:r>
                      <a:r>
                        <a:rPr lang="ko-KR" altLang="en-US" sz="1800" b="1" dirty="0"/>
                        <a:t> 사용</a:t>
                      </a:r>
                      <a:endParaRPr lang="en-US" altLang="ko-KR" sz="1800" b="1" dirty="0"/>
                    </a:p>
                    <a:p>
                      <a:pPr algn="ctr" latinLnBrk="1"/>
                      <a:r>
                        <a:rPr lang="en-US" altLang="ko-KR" sz="1800" b="1" dirty="0"/>
                        <a:t>(</a:t>
                      </a:r>
                      <a:r>
                        <a:rPr lang="ko-KR" altLang="en-US" sz="1800" b="1" dirty="0"/>
                        <a:t>보스 패턴에서 자세히 설명</a:t>
                      </a:r>
                      <a:r>
                        <a:rPr lang="en-US" altLang="ko-KR" sz="1800" b="1" dirty="0"/>
                        <a:t>)</a:t>
                      </a:r>
                      <a:endParaRPr lang="ko-KR" alt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탱크 능력치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85E87CD-5BFC-BB7C-09FE-7A248FA0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023"/>
              </p:ext>
            </p:extLst>
          </p:nvPr>
        </p:nvGraphicFramePr>
        <p:xfrm>
          <a:off x="2216137" y="2180616"/>
          <a:ext cx="7759726" cy="19794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4383684"/>
                    </a:ext>
                  </a:extLst>
                </a:gridCol>
                <a:gridCol w="1276789">
                  <a:extLst>
                    <a:ext uri="{9D8B030D-6E8A-4147-A177-3AD203B41FA5}">
                      <a16:colId xmlns:a16="http://schemas.microsoft.com/office/drawing/2014/main" val="3668723432"/>
                    </a:ext>
                  </a:extLst>
                </a:gridCol>
                <a:gridCol w="1087769">
                  <a:extLst>
                    <a:ext uri="{9D8B030D-6E8A-4147-A177-3AD203B41FA5}">
                      <a16:colId xmlns:a16="http://schemas.microsoft.com/office/drawing/2014/main" val="1354581017"/>
                    </a:ext>
                  </a:extLst>
                </a:gridCol>
                <a:gridCol w="3769568">
                  <a:extLst>
                    <a:ext uri="{9D8B030D-6E8A-4147-A177-3AD203B41FA5}">
                      <a16:colId xmlns:a16="http://schemas.microsoft.com/office/drawing/2014/main" val="2460496213"/>
                    </a:ext>
                  </a:extLst>
                </a:gridCol>
              </a:tblGrid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캐릭터 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13966"/>
                  </a:ext>
                </a:extLst>
              </a:tr>
              <a:tr h="989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Tank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30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X</a:t>
                      </a:r>
                      <a:endParaRPr lang="ko-KR" altLang="en-US" sz="3200" b="1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/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1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2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플레이어 스킬 제약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스킬 발동 시</a:t>
            </a:r>
            <a:endParaRPr lang="en-US" altLang="ko-KR" sz="28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53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스킬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(Skill_1, Skill_2, Skill_3)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종료될 때 까지 이동이 불가능하도록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어색함을 줄이기 위함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특히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Skill_2, Skill_3)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일반 공격 시 이동이 불가능하게 할 지도 고려해 보아야 함</a:t>
            </a:r>
            <a:endParaRPr lang="en-US" altLang="ko-KR" sz="16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27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(Virus)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53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세균은 탄생 직후 탱크를 향하여 이동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중 플레이어에게 공격받을 경우 플레이어를 공격한다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중 일정범위 내에 플레이어가 있을 경우 플레이어를 공격한다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.(</a:t>
            </a:r>
            <a:r>
              <a:rPr lang="ko-KR" altLang="en-US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어느 것으로 했는지 기억 안 나서 둘 다 </a:t>
            </a:r>
            <a:r>
              <a:rPr lang="ko-KR" altLang="en-US" sz="1600" dirty="0" err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적어놓음</a:t>
            </a:r>
            <a:r>
              <a:rPr lang="en-US" altLang="ko-KR" sz="16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세균의 체력이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될 경우 사망처리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88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폭탄 개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(Dog)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227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개는 탄생 직후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향해서 이동한다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일정 범위 내에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찾은 경우 공격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Dog_Bomb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을 실행한다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공격 애니메이션이 실행된 경우 애니메이션 종료 후 이펙트의 등장과 사망처리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 플로우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NPC </a:t>
            </a:r>
            <a:r>
              <a:rPr lang="ko-KR" altLang="en-US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서치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공격 실행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애니메이션 종료 후 개 오브젝트 제거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이펙트 발생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사망처리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위에는 예시일 뿐 프로그래머의 판단에 따라 변경 가능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 중 플레이어 공격에 의하여 체력이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 될 경우 사망 애니메이션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Dog_Dead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사망처리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5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벽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79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따로 동작 없음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이벤트 종료 후 자동으로 파괴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26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Enemy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행동 패턴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(Boss)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보스 전투 이벤트 상세 기획 후 작성 예정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11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90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트리거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(12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번 타일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탱크가 도착 시 발생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배경음악 종료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사운드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사이렌 소리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를 통해 특수 전투에 돌입했음을 알림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위치 예상도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는 대충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Danger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글자 또는 그림으로 표시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약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초간 사운드와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유지되면서 긴장감을 유발시킨다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등장해 있던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NPC(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적혈구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가 전부 탱크로 이동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사라진다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B6A2E5-0526-920B-7F13-977C3DAC744D}"/>
              </a:ext>
            </a:extLst>
          </p:cNvPr>
          <p:cNvSpPr/>
          <p:nvPr/>
        </p:nvSpPr>
        <p:spPr>
          <a:xfrm>
            <a:off x="7918582" y="1930224"/>
            <a:ext cx="1164566" cy="67595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8220DC-CE6E-222C-FD29-30ED82D174C0}"/>
              </a:ext>
            </a:extLst>
          </p:cNvPr>
          <p:cNvSpPr/>
          <p:nvPr/>
        </p:nvSpPr>
        <p:spPr>
          <a:xfrm>
            <a:off x="8151494" y="2095126"/>
            <a:ext cx="690113" cy="3461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9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164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카메라가 플레이어에서 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이동시간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세균 벽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(Wall)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에서 카메라 유지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다시 카메라가 플레이어로 이동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이동시간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0.5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1026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특수 전투 세부 기획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9BA75-D5CE-2A90-3E83-3B3A6D2A5704}"/>
              </a:ext>
            </a:extLst>
          </p:cNvPr>
          <p:cNvSpPr txBox="1"/>
          <p:nvPr/>
        </p:nvSpPr>
        <p:spPr>
          <a:xfrm>
            <a:off x="234584" y="1254270"/>
            <a:ext cx="4038836" cy="675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특수 전투 입장</a:t>
            </a:r>
            <a:r>
              <a:rPr lang="en-US" altLang="ko-KR" sz="28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88E08-5FA6-6C20-9B03-44C58B6B2F1D}"/>
              </a:ext>
            </a:extLst>
          </p:cNvPr>
          <p:cNvSpPr txBox="1"/>
          <p:nvPr/>
        </p:nvSpPr>
        <p:spPr>
          <a:xfrm>
            <a:off x="734008" y="1895872"/>
            <a:ext cx="10966579" cy="190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상황 설명을 한다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(UI 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위치 예상도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글자 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설명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1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 다음 글자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또는 이미지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로 자동 변경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예시</a:t>
            </a:r>
            <a:r>
              <a:rPr lang="en-US" altLang="ko-KR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특수 전투 시작</a:t>
            </a:r>
            <a:endParaRPr lang="en-US" altLang="ko-KR" sz="16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B6A2E5-0526-920B-7F13-977C3DAC744D}"/>
              </a:ext>
            </a:extLst>
          </p:cNvPr>
          <p:cNvSpPr/>
          <p:nvPr/>
        </p:nvSpPr>
        <p:spPr>
          <a:xfrm>
            <a:off x="7918582" y="1930224"/>
            <a:ext cx="1164566" cy="67595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8220DC-CE6E-222C-FD29-30ED82D174C0}"/>
              </a:ext>
            </a:extLst>
          </p:cNvPr>
          <p:cNvSpPr/>
          <p:nvPr/>
        </p:nvSpPr>
        <p:spPr>
          <a:xfrm>
            <a:off x="8151494" y="2018036"/>
            <a:ext cx="690113" cy="15527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B48B6B-6993-9E77-8E09-0EFA65E4C3E9}"/>
              </a:ext>
            </a:extLst>
          </p:cNvPr>
          <p:cNvSpPr/>
          <p:nvPr/>
        </p:nvSpPr>
        <p:spPr>
          <a:xfrm>
            <a:off x="4583035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우리 탱크에 있는 </a:t>
            </a:r>
            <a:r>
              <a:rPr lang="ko-KR" altLang="en-US" sz="1100" dirty="0" err="1">
                <a:solidFill>
                  <a:schemeClr val="bg1"/>
                </a:solidFill>
              </a:rPr>
              <a:t>특수탄으로</a:t>
            </a:r>
            <a:r>
              <a:rPr lang="ko-KR" altLang="en-US" sz="1100" dirty="0">
                <a:solidFill>
                  <a:schemeClr val="bg1"/>
                </a:solidFill>
              </a:rPr>
              <a:t> 파괴 할 수 있을 것 같아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B114EA-C6DE-533D-DAB6-D2C2251402D6}"/>
              </a:ext>
            </a:extLst>
          </p:cNvPr>
          <p:cNvSpPr/>
          <p:nvPr/>
        </p:nvSpPr>
        <p:spPr>
          <a:xfrm>
            <a:off x="1744945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어떡해</a:t>
            </a:r>
            <a:r>
              <a:rPr lang="en-US" altLang="ko-KR" sz="1100" dirty="0">
                <a:solidFill>
                  <a:schemeClr val="bg1"/>
                </a:solidFill>
              </a:rPr>
              <a:t>! </a:t>
            </a:r>
            <a:r>
              <a:rPr lang="ko-KR" altLang="en-US" sz="1100" dirty="0">
                <a:solidFill>
                  <a:schemeClr val="bg1"/>
                </a:solidFill>
              </a:rPr>
              <a:t>앞에 커다란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세균 덩어리가 있어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67456E-57D1-97C6-BCAA-44F631F0C32B}"/>
              </a:ext>
            </a:extLst>
          </p:cNvPr>
          <p:cNvSpPr/>
          <p:nvPr/>
        </p:nvSpPr>
        <p:spPr>
          <a:xfrm>
            <a:off x="7421125" y="2665366"/>
            <a:ext cx="2154196" cy="50052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대신 충전 시간이 오래 걸려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그때까지 탱크를 지켜줘</a:t>
            </a:r>
            <a:r>
              <a:rPr lang="en-US" altLang="ko-KR" sz="1100" dirty="0">
                <a:solidFill>
                  <a:schemeClr val="bg1"/>
                </a:solidFill>
              </a:rPr>
              <a:t>!!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612DC8F-3E8C-51A9-0007-B1552FA88E92}"/>
              </a:ext>
            </a:extLst>
          </p:cNvPr>
          <p:cNvSpPr/>
          <p:nvPr/>
        </p:nvSpPr>
        <p:spPr>
          <a:xfrm>
            <a:off x="4002657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C776B-DB40-2C11-AA5A-5AABC246B4D1}"/>
              </a:ext>
            </a:extLst>
          </p:cNvPr>
          <p:cNvSpPr txBox="1"/>
          <p:nvPr/>
        </p:nvSpPr>
        <p:spPr>
          <a:xfrm>
            <a:off x="3860087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D77DF33-FEFD-87B7-1873-C498DB237EAB}"/>
              </a:ext>
            </a:extLst>
          </p:cNvPr>
          <p:cNvSpPr/>
          <p:nvPr/>
        </p:nvSpPr>
        <p:spPr>
          <a:xfrm>
            <a:off x="6896147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F63D7-F451-E0F2-73CA-D99D159AB799}"/>
              </a:ext>
            </a:extLst>
          </p:cNvPr>
          <p:cNvSpPr txBox="1"/>
          <p:nvPr/>
        </p:nvSpPr>
        <p:spPr>
          <a:xfrm>
            <a:off x="6753577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7067CE1-8FA4-A7FC-726A-12B127981AE0}"/>
              </a:ext>
            </a:extLst>
          </p:cNvPr>
          <p:cNvSpPr/>
          <p:nvPr/>
        </p:nvSpPr>
        <p:spPr>
          <a:xfrm>
            <a:off x="9866677" y="2846717"/>
            <a:ext cx="483079" cy="213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7D0A48-27E9-459E-0584-42674AB82735}"/>
              </a:ext>
            </a:extLst>
          </p:cNvPr>
          <p:cNvSpPr txBox="1"/>
          <p:nvPr/>
        </p:nvSpPr>
        <p:spPr>
          <a:xfrm>
            <a:off x="9724107" y="3015500"/>
            <a:ext cx="722948" cy="30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 후</a:t>
            </a:r>
            <a:endParaRPr lang="en-US" altLang="ko-KR" sz="10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378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2721</TotalTime>
  <Words>988</Words>
  <Application>Microsoft Office PowerPoint</Application>
  <PresentationFormat>와이드스크린</PresentationFormat>
  <Paragraphs>199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휴먼모음T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방종혁(2015184012)</dc:creator>
  <cp:lastModifiedBy>방종혁(2015184012)</cp:lastModifiedBy>
  <cp:revision>468</cp:revision>
  <dcterms:created xsi:type="dcterms:W3CDTF">2021-10-06T11:58:20Z</dcterms:created>
  <dcterms:modified xsi:type="dcterms:W3CDTF">2022-06-10T15:53:52Z</dcterms:modified>
</cp:coreProperties>
</file>