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20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296" r:id="rId22"/>
    <p:sldId id="325" r:id="rId23"/>
    <p:sldId id="322" r:id="rId24"/>
    <p:sldId id="321" r:id="rId25"/>
    <p:sldId id="323" r:id="rId26"/>
    <p:sldId id="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ED"/>
    <a:srgbClr val="B40078"/>
    <a:srgbClr val="7F7F7F"/>
    <a:srgbClr val="FCE3DF"/>
    <a:srgbClr val="D1F3FF"/>
    <a:srgbClr val="00635D"/>
    <a:srgbClr val="FF8787"/>
    <a:srgbClr val="BA232D"/>
    <a:srgbClr val="FFFCFC"/>
    <a:srgbClr val="FF3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7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3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5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2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3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7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4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1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2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8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8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7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10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43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7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2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0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7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1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9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능력치 및 세부 설정 기획서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시작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64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전투는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동안 이루어진다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너무 짧을 경우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분으로 늘어날 가능성 있음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 음악 실행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카트를 둘러싸는 형태로 백혈구 등장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앞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18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새로운 타일을 임의로 지정해 일정 시간 간격으로 세균 또는 개가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범위를 지정하여 범위 내에서 세균 또는 개가 일정 시간 간격으로 랜덤하게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D,E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중 의견을 조율 필요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소환된 세균과 개는 문서 앞에서 정해진 패턴과 똑같이 행동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공격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4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경과 시 등장해 있던 세균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전부 사망 애니메이션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사망하는 장면이 너무 어색할 경우 탱크 충전 완료 애니메이션을 추가로 작업한다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한 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탱크의 충전이 완료되었음과 카운트 다운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발사까지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플레이어에서 탱크로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발사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Tank_Shoot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실행과 동시에 카메라 탱크에서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폭발 이펙트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쉐이크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종료 후 오브젝트 삭제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플레이어로 다시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EA43B-7FD8-9220-7369-9291226608D0}"/>
              </a:ext>
            </a:extLst>
          </p:cNvPr>
          <p:cNvSpPr/>
          <p:nvPr/>
        </p:nvSpPr>
        <p:spPr>
          <a:xfrm>
            <a:off x="474693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956F13-391A-B40B-D496-B69DFEBB5D58}"/>
              </a:ext>
            </a:extLst>
          </p:cNvPr>
          <p:cNvSpPr/>
          <p:nvPr/>
        </p:nvSpPr>
        <p:spPr>
          <a:xfrm>
            <a:off x="190884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드디어 </a:t>
            </a:r>
            <a:r>
              <a:rPr lang="ko-KR" altLang="en-US" sz="1100" dirty="0" err="1">
                <a:solidFill>
                  <a:schemeClr val="bg1"/>
                </a:solidFill>
              </a:rPr>
              <a:t>특수탄</a:t>
            </a:r>
            <a:r>
              <a:rPr lang="ko-KR" altLang="en-US" sz="1100" dirty="0">
                <a:solidFill>
                  <a:schemeClr val="bg1"/>
                </a:solidFill>
              </a:rPr>
              <a:t> 충전이 완료됐어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바로 발사한다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대피해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668E5-72F5-48FF-0FD9-F688CF21A2F7}"/>
              </a:ext>
            </a:extLst>
          </p:cNvPr>
          <p:cNvSpPr/>
          <p:nvPr/>
        </p:nvSpPr>
        <p:spPr>
          <a:xfrm>
            <a:off x="758502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2E5968-F86D-C689-06D5-A5C9AF4E146E}"/>
              </a:ext>
            </a:extLst>
          </p:cNvPr>
          <p:cNvSpPr/>
          <p:nvPr/>
        </p:nvSpPr>
        <p:spPr>
          <a:xfrm>
            <a:off x="416655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67183-83C4-62E8-804F-DA1D4BD76C5A}"/>
              </a:ext>
            </a:extLst>
          </p:cNvPr>
          <p:cNvSpPr txBox="1"/>
          <p:nvPr/>
        </p:nvSpPr>
        <p:spPr>
          <a:xfrm>
            <a:off x="402398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49D92EE-B36C-9333-3CDE-4536468B9BAE}"/>
              </a:ext>
            </a:extLst>
          </p:cNvPr>
          <p:cNvSpPr/>
          <p:nvPr/>
        </p:nvSpPr>
        <p:spPr>
          <a:xfrm>
            <a:off x="706004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3079C-4C60-E1BE-E326-98BAAD56F6EB}"/>
              </a:ext>
            </a:extLst>
          </p:cNvPr>
          <p:cNvSpPr txBox="1"/>
          <p:nvPr/>
        </p:nvSpPr>
        <p:spPr>
          <a:xfrm>
            <a:off x="691747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B28B3D-CBBC-8BEC-9D53-CEE44ED82042}"/>
              </a:ext>
            </a:extLst>
          </p:cNvPr>
          <p:cNvSpPr/>
          <p:nvPr/>
        </p:nvSpPr>
        <p:spPr>
          <a:xfrm>
            <a:off x="1869793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0400DDC-61F5-0DD2-D9A8-99E4135687D1}"/>
              </a:ext>
            </a:extLst>
          </p:cNvPr>
          <p:cNvSpPr/>
          <p:nvPr/>
        </p:nvSpPr>
        <p:spPr>
          <a:xfrm>
            <a:off x="1344815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E4586-29D6-3866-4A3B-FCDFFA0B63AD}"/>
              </a:ext>
            </a:extLst>
          </p:cNvPr>
          <p:cNvSpPr txBox="1"/>
          <p:nvPr/>
        </p:nvSpPr>
        <p:spPr>
          <a:xfrm>
            <a:off x="1202245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D431D6-367E-4271-AFC6-D55C1D8100B4}"/>
              </a:ext>
            </a:extLst>
          </p:cNvPr>
          <p:cNvSpPr/>
          <p:nvPr/>
        </p:nvSpPr>
        <p:spPr>
          <a:xfrm>
            <a:off x="4691537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발사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28C9AB-47CE-F622-94F2-1B24083CAF2A}"/>
              </a:ext>
            </a:extLst>
          </p:cNvPr>
          <p:cNvSpPr/>
          <p:nvPr/>
        </p:nvSpPr>
        <p:spPr>
          <a:xfrm>
            <a:off x="4166559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2C497-1D5D-52F1-5113-B26B97F17B76}"/>
              </a:ext>
            </a:extLst>
          </p:cNvPr>
          <p:cNvSpPr txBox="1"/>
          <p:nvPr/>
        </p:nvSpPr>
        <p:spPr>
          <a:xfrm>
            <a:off x="4023989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90CC81-1060-9946-F153-4C3D1B10EB2A}"/>
              </a:ext>
            </a:extLst>
          </p:cNvPr>
          <p:cNvSpPr/>
          <p:nvPr/>
        </p:nvSpPr>
        <p:spPr>
          <a:xfrm>
            <a:off x="7111808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07A94-B002-2661-1DC2-EB97DA724FB9}"/>
              </a:ext>
            </a:extLst>
          </p:cNvPr>
          <p:cNvSpPr txBox="1"/>
          <p:nvPr/>
        </p:nvSpPr>
        <p:spPr>
          <a:xfrm>
            <a:off x="6969238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배경음악 종료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전투가 종료되었음을 알림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기본 배경음악 재생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상태로 돌아옴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C9F9FC-3818-60F0-E02C-42DAE691C312}"/>
              </a:ext>
            </a:extLst>
          </p:cNvPr>
          <p:cNvSpPr/>
          <p:nvPr/>
        </p:nvSpPr>
        <p:spPr>
          <a:xfrm>
            <a:off x="474693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다시 앞으로 진행하자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9FECC-77E7-08B4-500E-FADCB6F06B3E}"/>
              </a:ext>
            </a:extLst>
          </p:cNvPr>
          <p:cNvSpPr/>
          <p:nvPr/>
        </p:nvSpPr>
        <p:spPr>
          <a:xfrm>
            <a:off x="190884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휴</a:t>
            </a:r>
            <a:r>
              <a:rPr lang="en-US" altLang="ko-KR" sz="1100" dirty="0">
                <a:solidFill>
                  <a:schemeClr val="bg1"/>
                </a:solidFill>
              </a:rPr>
              <a:t>… </a:t>
            </a:r>
            <a:r>
              <a:rPr lang="ko-KR" altLang="en-US" sz="1100" dirty="0">
                <a:solidFill>
                  <a:schemeClr val="bg1"/>
                </a:solidFill>
              </a:rPr>
              <a:t>무사히 길을 열었어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5EB7554-27AB-911F-2115-5A108F5587A2}"/>
              </a:ext>
            </a:extLst>
          </p:cNvPr>
          <p:cNvSpPr/>
          <p:nvPr/>
        </p:nvSpPr>
        <p:spPr>
          <a:xfrm>
            <a:off x="416655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6F666-DA54-3A33-6CD1-F68D5C8CA29B}"/>
              </a:ext>
            </a:extLst>
          </p:cNvPr>
          <p:cNvSpPr txBox="1"/>
          <p:nvPr/>
        </p:nvSpPr>
        <p:spPr>
          <a:xfrm>
            <a:off x="402398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B525BB4-80F8-E3EB-4A58-CBC7C3E9D7CD}"/>
              </a:ext>
            </a:extLst>
          </p:cNvPr>
          <p:cNvSpPr/>
          <p:nvPr/>
        </p:nvSpPr>
        <p:spPr>
          <a:xfrm>
            <a:off x="706004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8C260-3DC3-22FB-52D1-FA8BD69AE295}"/>
              </a:ext>
            </a:extLst>
          </p:cNvPr>
          <p:cNvSpPr txBox="1"/>
          <p:nvPr/>
        </p:nvSpPr>
        <p:spPr>
          <a:xfrm>
            <a:off x="691747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3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BE9F5-BBFC-C8AA-3DB2-467B2B5C3BE6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트리거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(14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탱크가 도착 시 발생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배경음악 종료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사운드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사이렌 소리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전투에 돌입했음을 알림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대충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Danger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또는 그림으로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초간 사운드와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유지되면서 긴장감을 유발시킨다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등장해 있던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전부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사라진다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9D7CD9-3449-C4D4-BAE8-0AB5276A884B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79EC3B-59B8-C55F-30C3-D02DCC666BD6}"/>
              </a:ext>
            </a:extLst>
          </p:cNvPr>
          <p:cNvSpPr/>
          <p:nvPr/>
        </p:nvSpPr>
        <p:spPr>
          <a:xfrm>
            <a:off x="8151494" y="2095126"/>
            <a:ext cx="690113" cy="346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300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위에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Boss.fbx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Boss_Start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정지 상태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프레임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존재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또한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위에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Bwall.fbx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존재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제작 완료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업로드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깜빡함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ㅈㅅ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…)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카메라가 플레이어에서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이동 완료 후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Boss_Start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동시 시작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비명 사운드 플레이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다시 카메라가 플레이어로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7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B26C3-59DC-67C7-BD38-CDB26DF4942C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상황 설명을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설명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다음 글자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이미지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자동 변경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시작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93E624-9AFB-5FE9-C097-6F8265748341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13255B-5CD9-DF20-2E19-D77E8BC3F2F1}"/>
              </a:ext>
            </a:extLst>
          </p:cNvPr>
          <p:cNvSpPr/>
          <p:nvPr/>
        </p:nvSpPr>
        <p:spPr>
          <a:xfrm>
            <a:off x="8151494" y="2018036"/>
            <a:ext cx="690113" cy="1552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E74CE7-BFB1-676F-FAEA-DF1A577FC9D4}"/>
              </a:ext>
            </a:extLst>
          </p:cNvPr>
          <p:cNvSpPr/>
          <p:nvPr/>
        </p:nvSpPr>
        <p:spPr>
          <a:xfrm>
            <a:off x="458303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뒤에서도 적들이 몰려오고 있어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다들 조심해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F83013-7D74-D684-7084-F327D8EE11AE}"/>
              </a:ext>
            </a:extLst>
          </p:cNvPr>
          <p:cNvSpPr/>
          <p:nvPr/>
        </p:nvSpPr>
        <p:spPr>
          <a:xfrm>
            <a:off x="174494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저 괴물이 적들의 </a:t>
            </a:r>
            <a:r>
              <a:rPr lang="ko-KR" altLang="en-US" sz="1100" dirty="0" err="1">
                <a:solidFill>
                  <a:schemeClr val="bg1"/>
                </a:solidFill>
              </a:rPr>
              <a:t>두목인가봐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66FB9F-D096-FBCE-B730-05B77E07230E}"/>
              </a:ext>
            </a:extLst>
          </p:cNvPr>
          <p:cNvSpPr/>
          <p:nvPr/>
        </p:nvSpPr>
        <p:spPr>
          <a:xfrm>
            <a:off x="400265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7F603-25EB-4DC2-C4A9-05012DD86B91}"/>
              </a:ext>
            </a:extLst>
          </p:cNvPr>
          <p:cNvSpPr txBox="1"/>
          <p:nvPr/>
        </p:nvSpPr>
        <p:spPr>
          <a:xfrm>
            <a:off x="386008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0A769D6-F030-BEDF-17EF-C9606A2D6182}"/>
              </a:ext>
            </a:extLst>
          </p:cNvPr>
          <p:cNvSpPr/>
          <p:nvPr/>
        </p:nvSpPr>
        <p:spPr>
          <a:xfrm>
            <a:off x="689614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12845-AE50-BC43-11FC-A448F6355BBD}"/>
              </a:ext>
            </a:extLst>
          </p:cNvPr>
          <p:cNvSpPr txBox="1"/>
          <p:nvPr/>
        </p:nvSpPr>
        <p:spPr>
          <a:xfrm>
            <a:off x="675357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676B91-D4EC-0562-0329-424E7B264612}"/>
              </a:ext>
            </a:extLst>
          </p:cNvPr>
          <p:cNvSpPr/>
          <p:nvPr/>
        </p:nvSpPr>
        <p:spPr>
          <a:xfrm>
            <a:off x="7538142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두목을 빠르게 쓰러트려서 돌파하자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901D64E-7806-90D9-882C-54FA0F131DDB}"/>
              </a:ext>
            </a:extLst>
          </p:cNvPr>
          <p:cNvSpPr/>
          <p:nvPr/>
        </p:nvSpPr>
        <p:spPr>
          <a:xfrm>
            <a:off x="9851254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1E74C9-C1D5-234D-772F-CE6F80F12D56}"/>
              </a:ext>
            </a:extLst>
          </p:cNvPr>
          <p:cNvSpPr txBox="1"/>
          <p:nvPr/>
        </p:nvSpPr>
        <p:spPr>
          <a:xfrm>
            <a:off x="9708684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96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AD40718-AC9B-F89F-967A-C4EDBB08FA87}"/>
              </a:ext>
            </a:extLst>
          </p:cNvPr>
          <p:cNvSpPr txBox="1"/>
          <p:nvPr/>
        </p:nvSpPr>
        <p:spPr>
          <a:xfrm>
            <a:off x="734008" y="1895872"/>
            <a:ext cx="10966579" cy="411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전투는 시간 제한이 없다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전투가 끝나면 게임 자체가 종료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전용 배경 음악 실행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카트 뒤쪽으로 백혈구가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렬로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생성된다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(7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백혈구가 소환된 칸을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지나가지 못하는 길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바꾼다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.(2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입장 좌측에서 세균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바이러스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들이 소환된다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바이러스만 소환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소환되지 않는다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소환된 세균은 원래 정해진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대로 동작한다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세균의 소환간격은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간격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마리씩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소환된다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몬스터 또한 정해진 패턴 대로 공격을 시작한다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패턴은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뒷페이지에서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설명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기획자 예측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백혈구가 소환된 곳이 지나가지 못하는 길로 바뀌면서 세균들은 제자리 걸음만 하고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백혈구가 일방적으로 공격하는 모습이 예측됨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플레이어들은 보스만 상대하고 세균과 백혈구의 전투는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연출적인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역할만 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 시작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AF0983-0FA9-43B3-8472-F98476F0744F}"/>
              </a:ext>
            </a:extLst>
          </p:cNvPr>
          <p:cNvGrpSpPr/>
          <p:nvPr/>
        </p:nvGrpSpPr>
        <p:grpSpPr>
          <a:xfrm>
            <a:off x="9336947" y="1761688"/>
            <a:ext cx="1853967" cy="1522460"/>
            <a:chOff x="9336947" y="1761688"/>
            <a:chExt cx="1853967" cy="152246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37D647-B05A-789A-4911-CD5863F27E32}"/>
                </a:ext>
              </a:extLst>
            </p:cNvPr>
            <p:cNvSpPr/>
            <p:nvPr/>
          </p:nvSpPr>
          <p:spPr>
            <a:xfrm>
              <a:off x="9770569" y="2170115"/>
              <a:ext cx="1420345" cy="7124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E4F4451-A759-B5F5-3DD9-2F9082DC264D}"/>
                </a:ext>
              </a:extLst>
            </p:cNvPr>
            <p:cNvSpPr/>
            <p:nvPr/>
          </p:nvSpPr>
          <p:spPr>
            <a:xfrm>
              <a:off x="9336947" y="1761688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B88DDB-E51F-055E-4781-E355AFF5D611}"/>
                </a:ext>
              </a:extLst>
            </p:cNvPr>
            <p:cNvSpPr/>
            <p:nvPr/>
          </p:nvSpPr>
          <p:spPr>
            <a:xfrm>
              <a:off x="9336947" y="2183705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AB074F0-94C1-8360-513B-C960CCF7E8B3}"/>
                </a:ext>
              </a:extLst>
            </p:cNvPr>
            <p:cNvSpPr/>
            <p:nvPr/>
          </p:nvSpPr>
          <p:spPr>
            <a:xfrm>
              <a:off x="9336947" y="2410015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3E4B143-8CB7-9746-2F01-0CEFC588BCAA}"/>
                </a:ext>
              </a:extLst>
            </p:cNvPr>
            <p:cNvSpPr/>
            <p:nvPr/>
          </p:nvSpPr>
          <p:spPr>
            <a:xfrm>
              <a:off x="9336947" y="2636325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E643B78-21EA-970C-FC3E-31A2C062B538}"/>
                </a:ext>
              </a:extLst>
            </p:cNvPr>
            <p:cNvSpPr/>
            <p:nvPr/>
          </p:nvSpPr>
          <p:spPr>
            <a:xfrm>
              <a:off x="9336947" y="1982843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9A82D2F-894F-9720-BA32-DEE230D56447}"/>
                </a:ext>
              </a:extLst>
            </p:cNvPr>
            <p:cNvSpPr/>
            <p:nvPr/>
          </p:nvSpPr>
          <p:spPr>
            <a:xfrm>
              <a:off x="9336947" y="2872530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9850999-26A1-998C-CBE0-AD9921FAED40}"/>
                </a:ext>
              </a:extLst>
            </p:cNvPr>
            <p:cNvSpPr/>
            <p:nvPr/>
          </p:nvSpPr>
          <p:spPr>
            <a:xfrm>
              <a:off x="9336947" y="3108735"/>
              <a:ext cx="175413" cy="175413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AF39A22-3217-B209-0D21-B9EDD0B0B41C}"/>
              </a:ext>
            </a:extLst>
          </p:cNvPr>
          <p:cNvSpPr txBox="1"/>
          <p:nvPr/>
        </p:nvSpPr>
        <p:spPr>
          <a:xfrm>
            <a:off x="10119267" y="177983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2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AD40718-AC9B-F89F-967A-C4EDBB08FA87}"/>
              </a:ext>
            </a:extLst>
          </p:cNvPr>
          <p:cNvSpPr txBox="1"/>
          <p:nvPr/>
        </p:nvSpPr>
        <p:spPr>
          <a:xfrm>
            <a:off x="734008" y="1895872"/>
            <a:ext cx="10966579" cy="44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체력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100,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공격력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4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보스의 행동 애니메이션은 모두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경유한다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1 -&gt; Idle -&gt; 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2 -&gt; Idle)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두 가지 공격 패턴 중 랜덤으로 한 가지로 공격한다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경우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Attack1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동작과 동시에 각 플레이어의 위치에 빨간 동그라미가 표시되며 공격이 올 것을 표시해준다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동그라미는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유지된 후 사라지며 해당 위치에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Tail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오브젝트가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Tail_Attack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애니메이션을 동작한다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.(Weapon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폴더의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Tail) Tail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맞으면 플레이어 체력 감소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경우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애니메이션 동작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타일 좌측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칸 범위에 존재하는 플레이어 모두 체력 감소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동그라미 표시를 어떻게 표현할 지 논의 필요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애니메이션과 꼬리 애니메이션 타이밍 실제 테스트 후 모델 상에서 프레임 조절 필요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패턴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099EA0-CA6C-B515-B53F-64112B6C5E8B}"/>
              </a:ext>
            </a:extLst>
          </p:cNvPr>
          <p:cNvSpPr/>
          <p:nvPr/>
        </p:nvSpPr>
        <p:spPr>
          <a:xfrm>
            <a:off x="11286726" y="4193811"/>
            <a:ext cx="358371" cy="3583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1D10227E-C72D-30F7-1356-E8CF960C4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5392"/>
              </p:ext>
            </p:extLst>
          </p:nvPr>
        </p:nvGraphicFramePr>
        <p:xfrm>
          <a:off x="10645870" y="2361317"/>
          <a:ext cx="5853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83">
                  <a:extLst>
                    <a:ext uri="{9D8B030D-6E8A-4147-A177-3AD203B41FA5}">
                      <a16:colId xmlns:a16="http://schemas.microsoft.com/office/drawing/2014/main" val="3583771331"/>
                    </a:ext>
                  </a:extLst>
                </a:gridCol>
                <a:gridCol w="292683">
                  <a:extLst>
                    <a:ext uri="{9D8B030D-6E8A-4147-A177-3AD203B41FA5}">
                      <a16:colId xmlns:a16="http://schemas.microsoft.com/office/drawing/2014/main" val="1541695065"/>
                    </a:ext>
                  </a:extLst>
                </a:gridCol>
              </a:tblGrid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55767"/>
                  </a:ext>
                </a:extLst>
              </a:tr>
              <a:tr h="23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37634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5507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75426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41146"/>
                  </a:ext>
                </a:extLst>
              </a:tr>
              <a:tr h="1281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8984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26646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80885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51300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28321"/>
                  </a:ext>
                </a:extLst>
              </a:tr>
              <a:tr h="1281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487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ABCD3FF-E68C-4C6B-2CA7-835FA18B3223}"/>
              </a:ext>
            </a:extLst>
          </p:cNvPr>
          <p:cNvSpPr txBox="1"/>
          <p:nvPr/>
        </p:nvSpPr>
        <p:spPr>
          <a:xfrm>
            <a:off x="10563778" y="1716261"/>
            <a:ext cx="722948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Attack2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범위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23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AD40718-AC9B-F89F-967A-C4EDBB08FA87}"/>
              </a:ext>
            </a:extLst>
          </p:cNvPr>
          <p:cNvSpPr txBox="1"/>
          <p:nvPr/>
        </p:nvSpPr>
        <p:spPr>
          <a:xfrm>
            <a:off x="734008" y="1895872"/>
            <a:ext cx="10966579" cy="301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70, 30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되었을 때 필살기를 사용한다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해당 체력이 되었을 때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Idle, Attack1,2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 다른 애니메이션이 진행 중인 경우 해당 애니메이션 종료 후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필살기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필살기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애니메이션은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Boss_Skill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동작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플레이어 전원에게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데미지를 준다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회피불가 기술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필살기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애니메이션 종료와 동시에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텍스쳐가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바뀐다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색깔만 바뀐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텍스쳐로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예상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필살기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애니메이션 종료 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Idle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동작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패턴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에서의 설명과 동일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되면 모든 패턴이 취소되고 즉시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애니메이션을 실행한다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데이터 삭제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해당 부분 어색할 예정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애니메이션 수정 가능성 있음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패턴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33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AD40718-AC9B-F89F-967A-C4EDBB08FA87}"/>
              </a:ext>
            </a:extLst>
          </p:cNvPr>
          <p:cNvSpPr txBox="1"/>
          <p:nvPr/>
        </p:nvSpPr>
        <p:spPr>
          <a:xfrm>
            <a:off x="734008" y="1895872"/>
            <a:ext cx="10966579" cy="11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보스의 피격범위를 플레이어가 공격하면 데미지를 입는다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피격범위는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EnemyCharacter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폴더의 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Boss_Collision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보스는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필살기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Boss_Skill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사용 중에는 피격 받지 않는다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공격 방법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5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스킬 제약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스킬 발동 시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(Skill_1, Skill_2, Skill_3)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종료될 때 까지 이동이 불가능하도록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어색함을 줄이기 위함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Skill_2, Skill_3)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공격 시 이동이 불가능하게 할 지도 고려해 보아야 함</a:t>
            </a:r>
            <a:endParaRPr lang="en-US" altLang="ko-KR" sz="16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27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AD40718-AC9B-F89F-967A-C4EDBB08FA87}"/>
              </a:ext>
            </a:extLst>
          </p:cNvPr>
          <p:cNvSpPr txBox="1"/>
          <p:nvPr/>
        </p:nvSpPr>
        <p:spPr>
          <a:xfrm>
            <a:off x="734008" y="1895872"/>
            <a:ext cx="10966579" cy="411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보스의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되면 카메라가 플레이어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보스로 전환된다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이동 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Dead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애니메이션이 동작하고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종료 후 데이터를 삭제한다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카메라가 다시 보스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플레이어로 전환된다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완전히 없어진 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보스 격파를 알려준다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등장할 때 게임 승리 사운드 재생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격파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초간 유지된 후 게임 승리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변경된다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점수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 시간을 표시하는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Next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버튼을 누르면 방 선택 화면으로 돌아간다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현재로서는 보스 격파가 게임의 끝으로 설정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시간적 여유가 있거나 부족해 보일 경우 뒷부분에 게임 종료 파트 추가 가능</a:t>
            </a:r>
            <a:endParaRPr lang="en-US" altLang="ko-KR" sz="16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언레일드처럼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텅 빈 맵 진행하면서 화면 넘어가는 식으로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보스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43DB-11A3-23C5-9646-95E7F73C52C5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보스 전투 종료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86B2F2-C9E6-58E6-717F-F42E2038EE65}"/>
              </a:ext>
            </a:extLst>
          </p:cNvPr>
          <p:cNvSpPr/>
          <p:nvPr/>
        </p:nvSpPr>
        <p:spPr>
          <a:xfrm>
            <a:off x="7096461" y="2753046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18E698-F872-9BB2-3296-C9E6AA188FDB}"/>
              </a:ext>
            </a:extLst>
          </p:cNvPr>
          <p:cNvSpPr/>
          <p:nvPr/>
        </p:nvSpPr>
        <p:spPr>
          <a:xfrm>
            <a:off x="7329373" y="2917948"/>
            <a:ext cx="690113" cy="346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1094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184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지방 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목숨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Idle_None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Pink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7449AF9-617D-4EF7-938E-C7885A8E76B1}"/>
              </a:ext>
            </a:extLst>
          </p:cNvPr>
          <p:cNvSpPr/>
          <p:nvPr/>
        </p:nvSpPr>
        <p:spPr>
          <a:xfrm>
            <a:off x="7753739" y="1407548"/>
            <a:ext cx="2435290" cy="47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A1FC-CB10-8FDA-F18A-906153F7A9F0}"/>
              </a:ext>
            </a:extLst>
          </p:cNvPr>
          <p:cNvSpPr txBox="1"/>
          <p:nvPr/>
        </p:nvSpPr>
        <p:spPr>
          <a:xfrm>
            <a:off x="10340025" y="4038781"/>
            <a:ext cx="1295636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처리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03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스킬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쿨타임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90980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592825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26451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효과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Skill_1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 공격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모든 </a:t>
                      </a:r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</a:rPr>
                        <a:t>쿨타임은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스킬 애니메이션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발생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과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같이 시작된다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서포터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20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초간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지방 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로 증가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33408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Skill_3</a:t>
                      </a:r>
                      <a:br>
                        <a:rPr lang="en-US" altLang="ko-K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힐러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18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플레이어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 회복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9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2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NPC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76797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적혈구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백혈구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4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81167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6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5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20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Boss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84965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Boss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체력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70, 30</a:t>
                      </a:r>
                      <a:r>
                        <a:rPr lang="ko-KR" altLang="en-US" sz="1800" b="1" dirty="0"/>
                        <a:t>에 </a:t>
                      </a:r>
                      <a:r>
                        <a:rPr lang="ko-KR" altLang="en-US" sz="1800" b="1" dirty="0" err="1"/>
                        <a:t>필살기</a:t>
                      </a:r>
                      <a:r>
                        <a:rPr lang="ko-KR" altLang="en-US" sz="1800" b="1" dirty="0"/>
                        <a:t> 사용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보스 패턴에서 자세히 설명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탱크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023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Tank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X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(Virus)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세균은 탄생 직후 탱크를 향하여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플레이어에게 공격받을 경우 플레이어를 공격한다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일정범위 내에 플레이어가 있을 경우 플레이어를 공격한다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어느 것으로 했는지 기억 안 나서 둘 다 </a:t>
            </a: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적어놓음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세균의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8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폭탄 개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(Dog)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탄생 직후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향해서 이동한다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 내에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찾은 경우 공격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Dog_Bomb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실행한다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애니메이션이 실행된 경우 애니메이션 종료 후 이펙트의 등장과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 플로우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NPC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서치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실행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개 오브젝트 제거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이펙트 발생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위에는 예시일 뿐 프로그래머의 판단에 따라 변경 가능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 공격에 의하여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Dog_Dead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79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동작 없음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이벤트 종료 후 자동으로 파괴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(Boss)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이벤트 상세 기획 후 작성 예정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1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트리거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탱크가 도착 시 발생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배경음악 종료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사운드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사이렌 소리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전투에 돌입했음을 알림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대충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Danger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또는 그림으로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초간 사운드와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유지되면서 긴장감을 유발시킨다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등장해 있던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전부 탱크로 이동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사라진다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95126"/>
            <a:ext cx="690113" cy="346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1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카메라가 플레이어에서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카메라 유지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카메라가 플레이어로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02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상황 설명을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설명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다음 글자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이미지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자동 변경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시작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18036"/>
            <a:ext cx="690113" cy="1552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48B6B-6993-9E77-8E09-0EFA65E4C3E9}"/>
              </a:ext>
            </a:extLst>
          </p:cNvPr>
          <p:cNvSpPr/>
          <p:nvPr/>
        </p:nvSpPr>
        <p:spPr>
          <a:xfrm>
            <a:off x="458303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우리 탱크에 있는 </a:t>
            </a:r>
            <a:r>
              <a:rPr lang="ko-KR" altLang="en-US" sz="1100" dirty="0" err="1">
                <a:solidFill>
                  <a:schemeClr val="bg1"/>
                </a:solidFill>
              </a:rPr>
              <a:t>특수탄으로</a:t>
            </a:r>
            <a:r>
              <a:rPr lang="ko-KR" altLang="en-US" sz="1100" dirty="0">
                <a:solidFill>
                  <a:schemeClr val="bg1"/>
                </a:solidFill>
              </a:rPr>
              <a:t> 파괴 할 수 있을 것 같아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114EA-C6DE-533D-DAB6-D2C2251402D6}"/>
              </a:ext>
            </a:extLst>
          </p:cNvPr>
          <p:cNvSpPr/>
          <p:nvPr/>
        </p:nvSpPr>
        <p:spPr>
          <a:xfrm>
            <a:off x="174494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어떡해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앞에 커다란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세균 덩어리가 있어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67456E-57D1-97C6-BCAA-44F631F0C32B}"/>
              </a:ext>
            </a:extLst>
          </p:cNvPr>
          <p:cNvSpPr/>
          <p:nvPr/>
        </p:nvSpPr>
        <p:spPr>
          <a:xfrm>
            <a:off x="742112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대신 충전 시간이 오래 걸려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그때까지 탱크를 지켜줘</a:t>
            </a:r>
            <a:r>
              <a:rPr lang="en-US" altLang="ko-KR" sz="1100" dirty="0">
                <a:solidFill>
                  <a:schemeClr val="bg1"/>
                </a:solidFill>
              </a:rPr>
              <a:t>!!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612DC8F-3E8C-51A9-0007-B1552FA88E92}"/>
              </a:ext>
            </a:extLst>
          </p:cNvPr>
          <p:cNvSpPr/>
          <p:nvPr/>
        </p:nvSpPr>
        <p:spPr>
          <a:xfrm>
            <a:off x="400265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776B-DB40-2C11-AA5A-5AABC246B4D1}"/>
              </a:ext>
            </a:extLst>
          </p:cNvPr>
          <p:cNvSpPr txBox="1"/>
          <p:nvPr/>
        </p:nvSpPr>
        <p:spPr>
          <a:xfrm>
            <a:off x="386008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77DF33-FEFD-87B7-1873-C498DB237EAB}"/>
              </a:ext>
            </a:extLst>
          </p:cNvPr>
          <p:cNvSpPr/>
          <p:nvPr/>
        </p:nvSpPr>
        <p:spPr>
          <a:xfrm>
            <a:off x="689614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F63D7-F451-E0F2-73CA-D99D159AB799}"/>
              </a:ext>
            </a:extLst>
          </p:cNvPr>
          <p:cNvSpPr txBox="1"/>
          <p:nvPr/>
        </p:nvSpPr>
        <p:spPr>
          <a:xfrm>
            <a:off x="675357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7067CE1-8FA4-A7FC-726A-12B127981AE0}"/>
              </a:ext>
            </a:extLst>
          </p:cNvPr>
          <p:cNvSpPr/>
          <p:nvPr/>
        </p:nvSpPr>
        <p:spPr>
          <a:xfrm>
            <a:off x="986667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D0A48-27E9-459E-0584-42674AB82735}"/>
              </a:ext>
            </a:extLst>
          </p:cNvPr>
          <p:cNvSpPr txBox="1"/>
          <p:nvPr/>
        </p:nvSpPr>
        <p:spPr>
          <a:xfrm>
            <a:off x="972410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37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2772</TotalTime>
  <Words>1820</Words>
  <Application>Microsoft Office PowerPoint</Application>
  <PresentationFormat>와이드스크린</PresentationFormat>
  <Paragraphs>291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휴먼모음T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방대혁 사원</cp:lastModifiedBy>
  <cp:revision>478</cp:revision>
  <dcterms:created xsi:type="dcterms:W3CDTF">2021-10-06T11:58:20Z</dcterms:created>
  <dcterms:modified xsi:type="dcterms:W3CDTF">2022-06-22T13:57:28Z</dcterms:modified>
</cp:coreProperties>
</file>