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58" r:id="rId10"/>
  </p:sldIdLst>
  <p:sldSz cx="12192000" cy="6858000"/>
  <p:notesSz cx="6858000" cy="9144000"/>
  <p:embeddedFontLst>
    <p:embeddedFont>
      <p:font typeface="나눔바른고딕" panose="020B0600000101010101" charset="-127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7378" userDrawn="1">
          <p15:clr>
            <a:srgbClr val="A4A3A4"/>
          </p15:clr>
        </p15:guide>
        <p15:guide id="4" pos="2615" userDrawn="1">
          <p15:clr>
            <a:srgbClr val="A4A3A4"/>
          </p15:clr>
        </p15:guide>
        <p15:guide id="5" pos="7219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7" orient="horz" pos="862" userDrawn="1">
          <p15:clr>
            <a:srgbClr val="A4A3A4"/>
          </p15:clr>
        </p15:guide>
        <p15:guide id="8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300"/>
    <a:srgbClr val="00993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74" autoAdjust="0"/>
    <p:restoredTop sz="94660"/>
  </p:normalViewPr>
  <p:slideViewPr>
    <p:cSldViewPr snapToGrid="0">
      <p:cViewPr varScale="1">
        <p:scale>
          <a:sx n="49" d="100"/>
          <a:sy n="49" d="100"/>
        </p:scale>
        <p:origin x="274" y="62"/>
      </p:cViewPr>
      <p:guideLst>
        <p:guide orient="horz" pos="300"/>
        <p:guide pos="302"/>
        <p:guide pos="7378"/>
        <p:guide pos="2615"/>
        <p:guide pos="7219"/>
        <p:guide orient="horz" pos="4020"/>
        <p:guide orient="horz" pos="862"/>
        <p:guide orient="horz" pos="9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1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9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9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-26187"/>
            <a:ext cx="3383280" cy="6866019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1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6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2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9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8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3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7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DD12-E947-401E-BAC1-FD5DAC2FFF1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34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68445" y="2897512"/>
            <a:ext cx="5855109" cy="1062975"/>
            <a:chOff x="4000500" y="1741224"/>
            <a:chExt cx="4191000" cy="1062975"/>
          </a:xfrm>
        </p:grpSpPr>
        <p:sp>
          <p:nvSpPr>
            <p:cNvPr id="2" name="TextBox 1"/>
            <p:cNvSpPr txBox="1"/>
            <p:nvPr/>
          </p:nvSpPr>
          <p:spPr>
            <a:xfrm>
              <a:off x="4000500" y="2619533"/>
              <a:ext cx="4191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소프트웨어 설계 및 실험 </a:t>
              </a:r>
              <a:r>
                <a:rPr lang="en-US" altLang="ko-KR" sz="12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Term Project</a:t>
              </a:r>
              <a:endParaRPr lang="ko-KR" altLang="en-US" sz="1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00501" y="1741224"/>
              <a:ext cx="386902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머신러닝 프레임워크</a:t>
              </a:r>
              <a:r>
                <a:rPr lang="en-US" altLang="ko-KR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이미지 호스팅 </a:t>
              </a:r>
              <a:r>
                <a:rPr lang="en-US" altLang="ko-KR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API</a:t>
              </a:r>
              <a:r>
                <a:rPr lang="ko-KR" altLang="en-US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이용한 사진 변환 및 저장 서비스 개발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431592" y="5146978"/>
            <a:ext cx="2160639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en-US" altLang="ko-KR" sz="28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201661701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강동민</a:t>
            </a:r>
            <a:endParaRPr lang="en-US" altLang="ko-KR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201524495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안준수</a:t>
            </a:r>
            <a:endParaRPr lang="en-US" altLang="ko-KR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201424534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정지훈</a:t>
            </a:r>
            <a:endParaRPr lang="en-US" altLang="ko-KR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50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379187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개발목적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Computer Software Design &amp; LAB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머신러닝 프레임워크</a:t>
            </a:r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호스팅 </a:t>
            </a:r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사진 변환 및 저장 서비스 개발</a:t>
            </a:r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5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 / 7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40287" y="2985683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352818" y="2943160"/>
            <a:ext cx="53865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머신러닝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딥러닝을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이용한 이미지 변환 서비스 제공</a:t>
            </a:r>
          </a:p>
        </p:txBody>
      </p:sp>
      <p:sp>
        <p:nvSpPr>
          <p:cNvPr id="103" name="Freeform 57">
            <a:extLst>
              <a:ext uri="{FF2B5EF4-FFF2-40B4-BE49-F238E27FC236}">
                <a16:creationId xmlns:a16="http://schemas.microsoft.com/office/drawing/2014/main" id="{790323CB-1520-415C-9A8A-2A2FCF0765B7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586835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835F2ED-F9B9-4864-BC05-912B67277CE8}"/>
              </a:ext>
            </a:extLst>
          </p:cNvPr>
          <p:cNvSpPr txBox="1"/>
          <p:nvPr/>
        </p:nvSpPr>
        <p:spPr>
          <a:xfrm>
            <a:off x="4352817" y="3540891"/>
            <a:ext cx="62291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변환된 이미지를 이미지 호스팅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이용하여 간편 저장 서비스 제공</a:t>
            </a:r>
          </a:p>
        </p:txBody>
      </p:sp>
      <p:sp>
        <p:nvSpPr>
          <p:cNvPr id="105" name="Freeform 57">
            <a:extLst>
              <a:ext uri="{FF2B5EF4-FFF2-40B4-BE49-F238E27FC236}">
                <a16:creationId xmlns:a16="http://schemas.microsoft.com/office/drawing/2014/main" id="{A23991AA-3B71-4723-92A3-BAE273321D08}"/>
              </a:ext>
            </a:extLst>
          </p:cNvPr>
          <p:cNvSpPr>
            <a:spLocks noEditPoints="1"/>
          </p:cNvSpPr>
          <p:nvPr/>
        </p:nvSpPr>
        <p:spPr bwMode="auto">
          <a:xfrm>
            <a:off x="4140286" y="4187987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D2AA2AB-C5C2-4BFB-B7D7-B2EFBD389978}"/>
              </a:ext>
            </a:extLst>
          </p:cNvPr>
          <p:cNvSpPr txBox="1"/>
          <p:nvPr/>
        </p:nvSpPr>
        <p:spPr>
          <a:xfrm>
            <a:off x="4352816" y="4155136"/>
            <a:ext cx="58973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서비스를 안드로이드 스마트폰에서 제공함으로써 편리한 접근성 제공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Objectives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B7A243DE-1A3F-4DB4-883A-A49CF0708B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" y="4632253"/>
            <a:ext cx="2108568" cy="210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1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F462E9-5616-4BF0-B49F-297D49659D9E}"/>
              </a:ext>
            </a:extLst>
          </p:cNvPr>
          <p:cNvGrpSpPr/>
          <p:nvPr/>
        </p:nvGrpSpPr>
        <p:grpSpPr>
          <a:xfrm>
            <a:off x="4153746" y="1477382"/>
            <a:ext cx="682207" cy="682206"/>
            <a:chOff x="6894840" y="4976460"/>
            <a:chExt cx="682207" cy="68220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7C10746-1D20-4285-8A9F-28221114B945}"/>
                </a:ext>
              </a:extLst>
            </p:cNvPr>
            <p:cNvSpPr/>
            <p:nvPr/>
          </p:nvSpPr>
          <p:spPr>
            <a:xfrm>
              <a:off x="6894840" y="4976460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AE9AF8C-1127-46AC-B8C9-47168CBDF61A}"/>
                </a:ext>
              </a:extLst>
            </p:cNvPr>
            <p:cNvGrpSpPr/>
            <p:nvPr/>
          </p:nvGrpSpPr>
          <p:grpSpPr>
            <a:xfrm>
              <a:off x="7101708" y="5160095"/>
              <a:ext cx="268471" cy="314937"/>
              <a:chOff x="5633071" y="4976460"/>
              <a:chExt cx="268471" cy="314937"/>
            </a:xfrm>
          </p:grpSpPr>
          <p:sp>
            <p:nvSpPr>
              <p:cNvPr id="29" name="Freeform 15">
                <a:extLst>
                  <a:ext uri="{FF2B5EF4-FFF2-40B4-BE49-F238E27FC236}">
                    <a16:creationId xmlns:a16="http://schemas.microsoft.com/office/drawing/2014/main" id="{981A14B5-DAD4-497C-80EB-DB5EC26944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3071" y="4976460"/>
                <a:ext cx="268471" cy="314937"/>
              </a:xfrm>
              <a:custGeom>
                <a:avLst/>
                <a:gdLst>
                  <a:gd name="T0" fmla="*/ 235 w 2611"/>
                  <a:gd name="T1" fmla="*/ 236 h 3059"/>
                  <a:gd name="T2" fmla="*/ 235 w 2611"/>
                  <a:gd name="T3" fmla="*/ 2823 h 3059"/>
                  <a:gd name="T4" fmla="*/ 2375 w 2611"/>
                  <a:gd name="T5" fmla="*/ 2823 h 3059"/>
                  <a:gd name="T6" fmla="*/ 2375 w 2611"/>
                  <a:gd name="T7" fmla="*/ 236 h 3059"/>
                  <a:gd name="T8" fmla="*/ 235 w 2611"/>
                  <a:gd name="T9" fmla="*/ 236 h 3059"/>
                  <a:gd name="T10" fmla="*/ 118 w 2611"/>
                  <a:gd name="T11" fmla="*/ 0 h 3059"/>
                  <a:gd name="T12" fmla="*/ 2494 w 2611"/>
                  <a:gd name="T13" fmla="*/ 0 h 3059"/>
                  <a:gd name="T14" fmla="*/ 2521 w 2611"/>
                  <a:gd name="T15" fmla="*/ 3 h 3059"/>
                  <a:gd name="T16" fmla="*/ 2545 w 2611"/>
                  <a:gd name="T17" fmla="*/ 13 h 3059"/>
                  <a:gd name="T18" fmla="*/ 2567 w 2611"/>
                  <a:gd name="T19" fmla="*/ 26 h 3059"/>
                  <a:gd name="T20" fmla="*/ 2586 w 2611"/>
                  <a:gd name="T21" fmla="*/ 44 h 3059"/>
                  <a:gd name="T22" fmla="*/ 2599 w 2611"/>
                  <a:gd name="T23" fmla="*/ 66 h 3059"/>
                  <a:gd name="T24" fmla="*/ 2608 w 2611"/>
                  <a:gd name="T25" fmla="*/ 91 h 3059"/>
                  <a:gd name="T26" fmla="*/ 2611 w 2611"/>
                  <a:gd name="T27" fmla="*/ 118 h 3059"/>
                  <a:gd name="T28" fmla="*/ 2611 w 2611"/>
                  <a:gd name="T29" fmla="*/ 2942 h 3059"/>
                  <a:gd name="T30" fmla="*/ 2608 w 2611"/>
                  <a:gd name="T31" fmla="*/ 2968 h 3059"/>
                  <a:gd name="T32" fmla="*/ 2599 w 2611"/>
                  <a:gd name="T33" fmla="*/ 2993 h 3059"/>
                  <a:gd name="T34" fmla="*/ 2586 w 2611"/>
                  <a:gd name="T35" fmla="*/ 3015 h 3059"/>
                  <a:gd name="T36" fmla="*/ 2567 w 2611"/>
                  <a:gd name="T37" fmla="*/ 3033 h 3059"/>
                  <a:gd name="T38" fmla="*/ 2545 w 2611"/>
                  <a:gd name="T39" fmla="*/ 3047 h 3059"/>
                  <a:gd name="T40" fmla="*/ 2521 w 2611"/>
                  <a:gd name="T41" fmla="*/ 3056 h 3059"/>
                  <a:gd name="T42" fmla="*/ 2494 w 2611"/>
                  <a:gd name="T43" fmla="*/ 3059 h 3059"/>
                  <a:gd name="T44" fmla="*/ 118 w 2611"/>
                  <a:gd name="T45" fmla="*/ 3059 h 3059"/>
                  <a:gd name="T46" fmla="*/ 92 w 2611"/>
                  <a:gd name="T47" fmla="*/ 3056 h 3059"/>
                  <a:gd name="T48" fmla="*/ 66 w 2611"/>
                  <a:gd name="T49" fmla="*/ 3047 h 3059"/>
                  <a:gd name="T50" fmla="*/ 44 w 2611"/>
                  <a:gd name="T51" fmla="*/ 3033 h 3059"/>
                  <a:gd name="T52" fmla="*/ 26 w 2611"/>
                  <a:gd name="T53" fmla="*/ 3015 h 3059"/>
                  <a:gd name="T54" fmla="*/ 12 w 2611"/>
                  <a:gd name="T55" fmla="*/ 2993 h 3059"/>
                  <a:gd name="T56" fmla="*/ 3 w 2611"/>
                  <a:gd name="T57" fmla="*/ 2968 h 3059"/>
                  <a:gd name="T58" fmla="*/ 0 w 2611"/>
                  <a:gd name="T59" fmla="*/ 2942 h 3059"/>
                  <a:gd name="T60" fmla="*/ 0 w 2611"/>
                  <a:gd name="T61" fmla="*/ 118 h 3059"/>
                  <a:gd name="T62" fmla="*/ 3 w 2611"/>
                  <a:gd name="T63" fmla="*/ 91 h 3059"/>
                  <a:gd name="T64" fmla="*/ 12 w 2611"/>
                  <a:gd name="T65" fmla="*/ 66 h 3059"/>
                  <a:gd name="T66" fmla="*/ 26 w 2611"/>
                  <a:gd name="T67" fmla="*/ 44 h 3059"/>
                  <a:gd name="T68" fmla="*/ 44 w 2611"/>
                  <a:gd name="T69" fmla="*/ 26 h 3059"/>
                  <a:gd name="T70" fmla="*/ 66 w 2611"/>
                  <a:gd name="T71" fmla="*/ 13 h 3059"/>
                  <a:gd name="T72" fmla="*/ 92 w 2611"/>
                  <a:gd name="T73" fmla="*/ 3 h 3059"/>
                  <a:gd name="T74" fmla="*/ 118 w 2611"/>
                  <a:gd name="T75" fmla="*/ 0 h 3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11" h="3059">
                    <a:moveTo>
                      <a:pt x="235" y="236"/>
                    </a:moveTo>
                    <a:lnTo>
                      <a:pt x="235" y="2823"/>
                    </a:lnTo>
                    <a:lnTo>
                      <a:pt x="2375" y="2823"/>
                    </a:lnTo>
                    <a:lnTo>
                      <a:pt x="2375" y="236"/>
                    </a:lnTo>
                    <a:lnTo>
                      <a:pt x="235" y="236"/>
                    </a:lnTo>
                    <a:close/>
                    <a:moveTo>
                      <a:pt x="118" y="0"/>
                    </a:moveTo>
                    <a:lnTo>
                      <a:pt x="2494" y="0"/>
                    </a:lnTo>
                    <a:lnTo>
                      <a:pt x="2521" y="3"/>
                    </a:lnTo>
                    <a:lnTo>
                      <a:pt x="2545" y="13"/>
                    </a:lnTo>
                    <a:lnTo>
                      <a:pt x="2567" y="26"/>
                    </a:lnTo>
                    <a:lnTo>
                      <a:pt x="2586" y="44"/>
                    </a:lnTo>
                    <a:lnTo>
                      <a:pt x="2599" y="66"/>
                    </a:lnTo>
                    <a:lnTo>
                      <a:pt x="2608" y="91"/>
                    </a:lnTo>
                    <a:lnTo>
                      <a:pt x="2611" y="118"/>
                    </a:lnTo>
                    <a:lnTo>
                      <a:pt x="2611" y="2942"/>
                    </a:lnTo>
                    <a:lnTo>
                      <a:pt x="2608" y="2968"/>
                    </a:lnTo>
                    <a:lnTo>
                      <a:pt x="2599" y="2993"/>
                    </a:lnTo>
                    <a:lnTo>
                      <a:pt x="2586" y="3015"/>
                    </a:lnTo>
                    <a:lnTo>
                      <a:pt x="2567" y="3033"/>
                    </a:lnTo>
                    <a:lnTo>
                      <a:pt x="2545" y="3047"/>
                    </a:lnTo>
                    <a:lnTo>
                      <a:pt x="2521" y="3056"/>
                    </a:lnTo>
                    <a:lnTo>
                      <a:pt x="2494" y="3059"/>
                    </a:lnTo>
                    <a:lnTo>
                      <a:pt x="118" y="3059"/>
                    </a:lnTo>
                    <a:lnTo>
                      <a:pt x="92" y="3056"/>
                    </a:lnTo>
                    <a:lnTo>
                      <a:pt x="66" y="3047"/>
                    </a:lnTo>
                    <a:lnTo>
                      <a:pt x="44" y="3033"/>
                    </a:lnTo>
                    <a:lnTo>
                      <a:pt x="26" y="3015"/>
                    </a:lnTo>
                    <a:lnTo>
                      <a:pt x="12" y="2993"/>
                    </a:lnTo>
                    <a:lnTo>
                      <a:pt x="3" y="2968"/>
                    </a:lnTo>
                    <a:lnTo>
                      <a:pt x="0" y="2942"/>
                    </a:lnTo>
                    <a:lnTo>
                      <a:pt x="0" y="118"/>
                    </a:lnTo>
                    <a:lnTo>
                      <a:pt x="3" y="91"/>
                    </a:lnTo>
                    <a:lnTo>
                      <a:pt x="12" y="66"/>
                    </a:lnTo>
                    <a:lnTo>
                      <a:pt x="26" y="44"/>
                    </a:lnTo>
                    <a:lnTo>
                      <a:pt x="44" y="26"/>
                    </a:lnTo>
                    <a:lnTo>
                      <a:pt x="66" y="13"/>
                    </a:lnTo>
                    <a:lnTo>
                      <a:pt x="92" y="3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0" name="Freeform 16">
                <a:extLst>
                  <a:ext uri="{FF2B5EF4-FFF2-40B4-BE49-F238E27FC236}">
                    <a16:creationId xmlns:a16="http://schemas.microsoft.com/office/drawing/2014/main" id="{EEF1DA24-DDFF-4FDE-A411-F5151C117F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2444" y="5053904"/>
                <a:ext cx="43885" cy="43885"/>
              </a:xfrm>
              <a:custGeom>
                <a:avLst/>
                <a:gdLst>
                  <a:gd name="T0" fmla="*/ 338 w 431"/>
                  <a:gd name="T1" fmla="*/ 93 h 431"/>
                  <a:gd name="T2" fmla="*/ 332 w 431"/>
                  <a:gd name="T3" fmla="*/ 97 h 431"/>
                  <a:gd name="T4" fmla="*/ 178 w 431"/>
                  <a:gd name="T5" fmla="*/ 250 h 431"/>
                  <a:gd name="T6" fmla="*/ 98 w 431"/>
                  <a:gd name="T7" fmla="*/ 171 h 431"/>
                  <a:gd name="T8" fmla="*/ 93 w 431"/>
                  <a:gd name="T9" fmla="*/ 167 h 431"/>
                  <a:gd name="T10" fmla="*/ 85 w 431"/>
                  <a:gd name="T11" fmla="*/ 167 h 431"/>
                  <a:gd name="T12" fmla="*/ 80 w 431"/>
                  <a:gd name="T13" fmla="*/ 171 h 431"/>
                  <a:gd name="T14" fmla="*/ 52 w 431"/>
                  <a:gd name="T15" fmla="*/ 198 h 431"/>
                  <a:gd name="T16" fmla="*/ 48 w 431"/>
                  <a:gd name="T17" fmla="*/ 205 h 431"/>
                  <a:gd name="T18" fmla="*/ 48 w 431"/>
                  <a:gd name="T19" fmla="*/ 211 h 431"/>
                  <a:gd name="T20" fmla="*/ 52 w 431"/>
                  <a:gd name="T21" fmla="*/ 218 h 431"/>
                  <a:gd name="T22" fmla="*/ 169 w 431"/>
                  <a:gd name="T23" fmla="*/ 334 h 431"/>
                  <a:gd name="T24" fmla="*/ 174 w 431"/>
                  <a:gd name="T25" fmla="*/ 338 h 431"/>
                  <a:gd name="T26" fmla="*/ 181 w 431"/>
                  <a:gd name="T27" fmla="*/ 338 h 431"/>
                  <a:gd name="T28" fmla="*/ 187 w 431"/>
                  <a:gd name="T29" fmla="*/ 334 h 431"/>
                  <a:gd name="T30" fmla="*/ 378 w 431"/>
                  <a:gd name="T31" fmla="*/ 143 h 431"/>
                  <a:gd name="T32" fmla="*/ 381 w 431"/>
                  <a:gd name="T33" fmla="*/ 137 h 431"/>
                  <a:gd name="T34" fmla="*/ 381 w 431"/>
                  <a:gd name="T35" fmla="*/ 131 h 431"/>
                  <a:gd name="T36" fmla="*/ 378 w 431"/>
                  <a:gd name="T37" fmla="*/ 125 h 431"/>
                  <a:gd name="T38" fmla="*/ 350 w 431"/>
                  <a:gd name="T39" fmla="*/ 97 h 431"/>
                  <a:gd name="T40" fmla="*/ 344 w 431"/>
                  <a:gd name="T41" fmla="*/ 93 h 431"/>
                  <a:gd name="T42" fmla="*/ 338 w 431"/>
                  <a:gd name="T43" fmla="*/ 93 h 431"/>
                  <a:gd name="T44" fmla="*/ 0 w 431"/>
                  <a:gd name="T45" fmla="*/ 0 h 431"/>
                  <a:gd name="T46" fmla="*/ 431 w 431"/>
                  <a:gd name="T47" fmla="*/ 0 h 431"/>
                  <a:gd name="T48" fmla="*/ 431 w 431"/>
                  <a:gd name="T49" fmla="*/ 431 h 431"/>
                  <a:gd name="T50" fmla="*/ 0 w 431"/>
                  <a:gd name="T51" fmla="*/ 431 h 431"/>
                  <a:gd name="T52" fmla="*/ 0 w 431"/>
                  <a:gd name="T53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1" h="431">
                    <a:moveTo>
                      <a:pt x="338" y="93"/>
                    </a:moveTo>
                    <a:lnTo>
                      <a:pt x="332" y="97"/>
                    </a:lnTo>
                    <a:lnTo>
                      <a:pt x="178" y="250"/>
                    </a:lnTo>
                    <a:lnTo>
                      <a:pt x="98" y="171"/>
                    </a:lnTo>
                    <a:lnTo>
                      <a:pt x="93" y="167"/>
                    </a:lnTo>
                    <a:lnTo>
                      <a:pt x="85" y="167"/>
                    </a:lnTo>
                    <a:lnTo>
                      <a:pt x="80" y="171"/>
                    </a:lnTo>
                    <a:lnTo>
                      <a:pt x="52" y="198"/>
                    </a:lnTo>
                    <a:lnTo>
                      <a:pt x="48" y="205"/>
                    </a:lnTo>
                    <a:lnTo>
                      <a:pt x="48" y="211"/>
                    </a:lnTo>
                    <a:lnTo>
                      <a:pt x="52" y="218"/>
                    </a:lnTo>
                    <a:lnTo>
                      <a:pt x="169" y="334"/>
                    </a:lnTo>
                    <a:lnTo>
                      <a:pt x="174" y="338"/>
                    </a:lnTo>
                    <a:lnTo>
                      <a:pt x="181" y="338"/>
                    </a:lnTo>
                    <a:lnTo>
                      <a:pt x="187" y="334"/>
                    </a:lnTo>
                    <a:lnTo>
                      <a:pt x="378" y="143"/>
                    </a:lnTo>
                    <a:lnTo>
                      <a:pt x="381" y="137"/>
                    </a:lnTo>
                    <a:lnTo>
                      <a:pt x="381" y="131"/>
                    </a:lnTo>
                    <a:lnTo>
                      <a:pt x="378" y="125"/>
                    </a:lnTo>
                    <a:lnTo>
                      <a:pt x="350" y="97"/>
                    </a:lnTo>
                    <a:lnTo>
                      <a:pt x="344" y="93"/>
                    </a:lnTo>
                    <a:lnTo>
                      <a:pt x="338" y="93"/>
                    </a:lnTo>
                    <a:close/>
                    <a:moveTo>
                      <a:pt x="0" y="0"/>
                    </a:moveTo>
                    <a:lnTo>
                      <a:pt x="431" y="0"/>
                    </a:lnTo>
                    <a:lnTo>
                      <a:pt x="431" y="431"/>
                    </a:lnTo>
                    <a:lnTo>
                      <a:pt x="0" y="4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1" name="Rectangle 17">
                <a:extLst>
                  <a:ext uri="{FF2B5EF4-FFF2-40B4-BE49-F238E27FC236}">
                    <a16:creationId xmlns:a16="http://schemas.microsoft.com/office/drawing/2014/main" id="{85808239-411E-4CFE-ABF0-FDB4EE586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061648"/>
                <a:ext cx="103258" cy="25815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2" name="Freeform 18">
                <a:extLst>
                  <a:ext uri="{FF2B5EF4-FFF2-40B4-BE49-F238E27FC236}">
                    <a16:creationId xmlns:a16="http://schemas.microsoft.com/office/drawing/2014/main" id="{41090B45-A26D-4C71-AF72-B77A71E827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2444" y="5110695"/>
                <a:ext cx="43885" cy="43885"/>
              </a:xfrm>
              <a:custGeom>
                <a:avLst/>
                <a:gdLst>
                  <a:gd name="T0" fmla="*/ 338 w 431"/>
                  <a:gd name="T1" fmla="*/ 93 h 431"/>
                  <a:gd name="T2" fmla="*/ 332 w 431"/>
                  <a:gd name="T3" fmla="*/ 96 h 431"/>
                  <a:gd name="T4" fmla="*/ 178 w 431"/>
                  <a:gd name="T5" fmla="*/ 250 h 431"/>
                  <a:gd name="T6" fmla="*/ 98 w 431"/>
                  <a:gd name="T7" fmla="*/ 171 h 431"/>
                  <a:gd name="T8" fmla="*/ 93 w 431"/>
                  <a:gd name="T9" fmla="*/ 168 h 431"/>
                  <a:gd name="T10" fmla="*/ 85 w 431"/>
                  <a:gd name="T11" fmla="*/ 168 h 431"/>
                  <a:gd name="T12" fmla="*/ 80 w 431"/>
                  <a:gd name="T13" fmla="*/ 171 h 431"/>
                  <a:gd name="T14" fmla="*/ 52 w 431"/>
                  <a:gd name="T15" fmla="*/ 198 h 431"/>
                  <a:gd name="T16" fmla="*/ 48 w 431"/>
                  <a:gd name="T17" fmla="*/ 205 h 431"/>
                  <a:gd name="T18" fmla="*/ 48 w 431"/>
                  <a:gd name="T19" fmla="*/ 211 h 431"/>
                  <a:gd name="T20" fmla="*/ 52 w 431"/>
                  <a:gd name="T21" fmla="*/ 217 h 431"/>
                  <a:gd name="T22" fmla="*/ 169 w 431"/>
                  <a:gd name="T23" fmla="*/ 334 h 431"/>
                  <a:gd name="T24" fmla="*/ 174 w 431"/>
                  <a:gd name="T25" fmla="*/ 338 h 431"/>
                  <a:gd name="T26" fmla="*/ 181 w 431"/>
                  <a:gd name="T27" fmla="*/ 338 h 431"/>
                  <a:gd name="T28" fmla="*/ 187 w 431"/>
                  <a:gd name="T29" fmla="*/ 334 h 431"/>
                  <a:gd name="T30" fmla="*/ 378 w 431"/>
                  <a:gd name="T31" fmla="*/ 143 h 431"/>
                  <a:gd name="T32" fmla="*/ 381 w 431"/>
                  <a:gd name="T33" fmla="*/ 137 h 431"/>
                  <a:gd name="T34" fmla="*/ 381 w 431"/>
                  <a:gd name="T35" fmla="*/ 130 h 431"/>
                  <a:gd name="T36" fmla="*/ 378 w 431"/>
                  <a:gd name="T37" fmla="*/ 124 h 431"/>
                  <a:gd name="T38" fmla="*/ 350 w 431"/>
                  <a:gd name="T39" fmla="*/ 96 h 431"/>
                  <a:gd name="T40" fmla="*/ 344 w 431"/>
                  <a:gd name="T41" fmla="*/ 93 h 431"/>
                  <a:gd name="T42" fmla="*/ 338 w 431"/>
                  <a:gd name="T43" fmla="*/ 93 h 431"/>
                  <a:gd name="T44" fmla="*/ 0 w 431"/>
                  <a:gd name="T45" fmla="*/ 0 h 431"/>
                  <a:gd name="T46" fmla="*/ 431 w 431"/>
                  <a:gd name="T47" fmla="*/ 0 h 431"/>
                  <a:gd name="T48" fmla="*/ 431 w 431"/>
                  <a:gd name="T49" fmla="*/ 431 h 431"/>
                  <a:gd name="T50" fmla="*/ 0 w 431"/>
                  <a:gd name="T51" fmla="*/ 431 h 431"/>
                  <a:gd name="T52" fmla="*/ 0 w 431"/>
                  <a:gd name="T53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1" h="431">
                    <a:moveTo>
                      <a:pt x="338" y="93"/>
                    </a:moveTo>
                    <a:lnTo>
                      <a:pt x="332" y="96"/>
                    </a:lnTo>
                    <a:lnTo>
                      <a:pt x="178" y="250"/>
                    </a:lnTo>
                    <a:lnTo>
                      <a:pt x="98" y="171"/>
                    </a:lnTo>
                    <a:lnTo>
                      <a:pt x="93" y="168"/>
                    </a:lnTo>
                    <a:lnTo>
                      <a:pt x="85" y="168"/>
                    </a:lnTo>
                    <a:lnTo>
                      <a:pt x="80" y="171"/>
                    </a:lnTo>
                    <a:lnTo>
                      <a:pt x="52" y="198"/>
                    </a:lnTo>
                    <a:lnTo>
                      <a:pt x="48" y="205"/>
                    </a:lnTo>
                    <a:lnTo>
                      <a:pt x="48" y="211"/>
                    </a:lnTo>
                    <a:lnTo>
                      <a:pt x="52" y="217"/>
                    </a:lnTo>
                    <a:lnTo>
                      <a:pt x="169" y="334"/>
                    </a:lnTo>
                    <a:lnTo>
                      <a:pt x="174" y="338"/>
                    </a:lnTo>
                    <a:lnTo>
                      <a:pt x="181" y="338"/>
                    </a:lnTo>
                    <a:lnTo>
                      <a:pt x="187" y="334"/>
                    </a:lnTo>
                    <a:lnTo>
                      <a:pt x="378" y="143"/>
                    </a:lnTo>
                    <a:lnTo>
                      <a:pt x="381" y="137"/>
                    </a:lnTo>
                    <a:lnTo>
                      <a:pt x="381" y="130"/>
                    </a:lnTo>
                    <a:lnTo>
                      <a:pt x="378" y="124"/>
                    </a:lnTo>
                    <a:lnTo>
                      <a:pt x="350" y="96"/>
                    </a:lnTo>
                    <a:lnTo>
                      <a:pt x="344" y="93"/>
                    </a:lnTo>
                    <a:lnTo>
                      <a:pt x="338" y="93"/>
                    </a:lnTo>
                    <a:close/>
                    <a:moveTo>
                      <a:pt x="0" y="0"/>
                    </a:moveTo>
                    <a:lnTo>
                      <a:pt x="431" y="0"/>
                    </a:lnTo>
                    <a:lnTo>
                      <a:pt x="431" y="431"/>
                    </a:lnTo>
                    <a:lnTo>
                      <a:pt x="0" y="4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ACFFD74E-FA81-464B-8B7B-A8A64F82A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121021"/>
                <a:ext cx="103258" cy="23233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4" name="Rectangle 20">
                <a:extLst>
                  <a:ext uri="{FF2B5EF4-FFF2-40B4-BE49-F238E27FC236}">
                    <a16:creationId xmlns:a16="http://schemas.microsoft.com/office/drawing/2014/main" id="{876C9FF8-1497-413B-BEEE-B1DFC0668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2444" y="5170069"/>
                <a:ext cx="43885" cy="43885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5" name="Rectangle 21">
                <a:extLst>
                  <a:ext uri="{FF2B5EF4-FFF2-40B4-BE49-F238E27FC236}">
                    <a16:creationId xmlns:a16="http://schemas.microsoft.com/office/drawing/2014/main" id="{754949A1-C5D5-40BF-9C15-111BFDE7B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180395"/>
                <a:ext cx="103258" cy="23233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709962"/>
            <a:ext cx="2426320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7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시스템 개요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Computer Software Design &amp; LAB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 / 7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 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Outline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98F394-E5BD-407D-8374-0215C2E468AB}"/>
              </a:ext>
            </a:extLst>
          </p:cNvPr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머신러닝 프레임워크</a:t>
            </a:r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호스팅 </a:t>
            </a:r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사진 변환 및 저장 서비스 개발</a:t>
            </a:r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5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D7B33CB-C3F7-40AB-8CD7-46AE150E0113}"/>
              </a:ext>
            </a:extLst>
          </p:cNvPr>
          <p:cNvGrpSpPr/>
          <p:nvPr/>
        </p:nvGrpSpPr>
        <p:grpSpPr>
          <a:xfrm>
            <a:off x="4124219" y="2800766"/>
            <a:ext cx="1419856" cy="1271799"/>
            <a:chOff x="4140286" y="4463322"/>
            <a:chExt cx="1219202" cy="109681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21BFD87-A1C1-4374-8E3F-AFA665F191EE}"/>
                </a:ext>
              </a:extLst>
            </p:cNvPr>
            <p:cNvSpPr/>
            <p:nvPr/>
          </p:nvSpPr>
          <p:spPr>
            <a:xfrm>
              <a:off x="4140286" y="4463322"/>
              <a:ext cx="1149240" cy="1096819"/>
            </a:xfrm>
            <a:prstGeom prst="ellipse">
              <a:avLst/>
            </a:prstGeom>
            <a:solidFill>
              <a:srgbClr val="00C300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718C776-C550-46A2-87DB-4C717AF14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286" y="4672050"/>
              <a:ext cx="1219202" cy="609601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7BA658D-890C-486E-BCD4-1E369C84BB6E}"/>
              </a:ext>
            </a:extLst>
          </p:cNvPr>
          <p:cNvGrpSpPr/>
          <p:nvPr/>
        </p:nvGrpSpPr>
        <p:grpSpPr>
          <a:xfrm>
            <a:off x="9777831" y="2845310"/>
            <a:ext cx="1352495" cy="1298383"/>
            <a:chOff x="5925568" y="2870285"/>
            <a:chExt cx="1149240" cy="1096819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AE504D8-24D9-4ED3-84EB-1F8B5F569CC4}"/>
                </a:ext>
              </a:extLst>
            </p:cNvPr>
            <p:cNvSpPr/>
            <p:nvPr/>
          </p:nvSpPr>
          <p:spPr>
            <a:xfrm>
              <a:off x="5925568" y="2870285"/>
              <a:ext cx="1149240" cy="1096819"/>
            </a:xfrm>
            <a:prstGeom prst="ellipse">
              <a:avLst/>
            </a:prstGeom>
            <a:solidFill>
              <a:srgbClr val="00C300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08FCAF8-2127-4AFB-B9DD-095EBE1FD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265553"/>
              <a:ext cx="908033" cy="326892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10F2F0F-6BCF-44B6-BF1E-29E03E20BABB}"/>
              </a:ext>
            </a:extLst>
          </p:cNvPr>
          <p:cNvGrpSpPr/>
          <p:nvPr/>
        </p:nvGrpSpPr>
        <p:grpSpPr>
          <a:xfrm>
            <a:off x="6919229" y="2837775"/>
            <a:ext cx="1338380" cy="1271799"/>
            <a:chOff x="5925568" y="2870285"/>
            <a:chExt cx="1149240" cy="109681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64A8FA-B516-4423-81F3-23B99DA92C2E}"/>
                </a:ext>
              </a:extLst>
            </p:cNvPr>
            <p:cNvSpPr/>
            <p:nvPr/>
          </p:nvSpPr>
          <p:spPr>
            <a:xfrm>
              <a:off x="5925568" y="2870285"/>
              <a:ext cx="1149240" cy="1096819"/>
            </a:xfrm>
            <a:prstGeom prst="ellipse">
              <a:avLst/>
            </a:prstGeom>
            <a:solidFill>
              <a:srgbClr val="00C300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59A0AD7F-233B-47E8-A48B-CFD151EB3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1329" y="3105291"/>
              <a:ext cx="717717" cy="626806"/>
            </a:xfrm>
            <a:prstGeom prst="rect">
              <a:avLst/>
            </a:prstGeom>
          </p:spPr>
        </p:pic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E0D81F3-DFC4-4E1B-B4AB-5AAC4520C1A3}"/>
              </a:ext>
            </a:extLst>
          </p:cNvPr>
          <p:cNvCxnSpPr>
            <a:cxnSpLocks/>
          </p:cNvCxnSpPr>
          <p:nvPr/>
        </p:nvCxnSpPr>
        <p:spPr>
          <a:xfrm>
            <a:off x="5638988" y="3473675"/>
            <a:ext cx="1103851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D3CB99D-5F33-45DF-84EF-5D252EEEEA19}"/>
              </a:ext>
            </a:extLst>
          </p:cNvPr>
          <p:cNvCxnSpPr>
            <a:cxnSpLocks/>
          </p:cNvCxnSpPr>
          <p:nvPr/>
        </p:nvCxnSpPr>
        <p:spPr>
          <a:xfrm>
            <a:off x="8381881" y="3474821"/>
            <a:ext cx="1103851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0C3C0DD6-2C1A-446F-B3B2-CB03196DE5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" y="4632253"/>
            <a:ext cx="2108568" cy="210582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243E6E9-2199-4165-9D40-9B6DE669329B}"/>
              </a:ext>
            </a:extLst>
          </p:cNvPr>
          <p:cNvSpPr txBox="1"/>
          <p:nvPr/>
        </p:nvSpPr>
        <p:spPr>
          <a:xfrm>
            <a:off x="4065255" y="4261385"/>
            <a:ext cx="14788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머신러닝 프레임워크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변환</a:t>
            </a:r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1511A11-E8C0-47C8-9ED3-30FD0BBA8123}"/>
              </a:ext>
            </a:extLst>
          </p:cNvPr>
          <p:cNvSpPr txBox="1"/>
          <p:nvPr/>
        </p:nvSpPr>
        <p:spPr>
          <a:xfrm>
            <a:off x="6304501" y="4261385"/>
            <a:ext cx="25678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서비스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카메라 및 하드웨어적 기능 제공</a:t>
            </a:r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3BC707A-4DB0-4CB1-B735-E071D45E2128}"/>
              </a:ext>
            </a:extLst>
          </p:cNvPr>
          <p:cNvSpPr txBox="1"/>
          <p:nvPr/>
        </p:nvSpPr>
        <p:spPr>
          <a:xfrm>
            <a:off x="9714668" y="4261385"/>
            <a:ext cx="14788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호스팅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</a:p>
          <a:p>
            <a:pPr algn="ctr"/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저장</a:t>
            </a:r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44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rGAN">
            <a:extLst>
              <a:ext uri="{FF2B5EF4-FFF2-40B4-BE49-F238E27FC236}">
                <a16:creationId xmlns:a16="http://schemas.microsoft.com/office/drawing/2014/main" id="{7E90ABFA-8B3A-4033-89DB-430D9EE42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360" y="4610529"/>
            <a:ext cx="4244645" cy="212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0C88E289-4E26-4A79-8158-866BA6B988E8}"/>
              </a:ext>
            </a:extLst>
          </p:cNvPr>
          <p:cNvGrpSpPr/>
          <p:nvPr/>
        </p:nvGrpSpPr>
        <p:grpSpPr>
          <a:xfrm>
            <a:off x="4167206" y="1487708"/>
            <a:ext cx="682207" cy="682206"/>
            <a:chOff x="3386623" y="4816172"/>
            <a:chExt cx="682207" cy="682206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2C717BA-ECE8-4C3D-AC3E-541E2153B6A1}"/>
                </a:ext>
              </a:extLst>
            </p:cNvPr>
            <p:cNvSpPr/>
            <p:nvPr/>
          </p:nvSpPr>
          <p:spPr>
            <a:xfrm>
              <a:off x="3386623" y="4816172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6A41259-D3B4-44DC-8C10-1EF41602FEF4}"/>
                </a:ext>
              </a:extLst>
            </p:cNvPr>
            <p:cNvGrpSpPr/>
            <p:nvPr/>
          </p:nvGrpSpPr>
          <p:grpSpPr>
            <a:xfrm>
              <a:off x="3549387" y="4959922"/>
              <a:ext cx="356678" cy="394706"/>
              <a:chOff x="4441026" y="4586701"/>
              <a:chExt cx="356678" cy="394706"/>
            </a:xfrm>
          </p:grpSpPr>
          <p:sp>
            <p:nvSpPr>
              <p:cNvPr id="42" name="Freeform 21">
                <a:extLst>
                  <a:ext uri="{FF2B5EF4-FFF2-40B4-BE49-F238E27FC236}">
                    <a16:creationId xmlns:a16="http://schemas.microsoft.com/office/drawing/2014/main" id="{55629CF6-F0EF-4264-9EA7-932B89BC81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8724" y="4647022"/>
                <a:ext cx="241282" cy="334385"/>
              </a:xfrm>
              <a:custGeom>
                <a:avLst/>
                <a:gdLst>
                  <a:gd name="T0" fmla="*/ 745 w 2014"/>
                  <a:gd name="T1" fmla="*/ 299 h 2800"/>
                  <a:gd name="T2" fmla="*/ 475 w 2014"/>
                  <a:gd name="T3" fmla="*/ 466 h 2800"/>
                  <a:gd name="T4" fmla="*/ 302 w 2014"/>
                  <a:gd name="T5" fmla="*/ 723 h 2800"/>
                  <a:gd name="T6" fmla="*/ 257 w 2014"/>
                  <a:gd name="T7" fmla="*/ 1034 h 2800"/>
                  <a:gd name="T8" fmla="*/ 311 w 2014"/>
                  <a:gd name="T9" fmla="*/ 1283 h 2800"/>
                  <a:gd name="T10" fmla="*/ 411 w 2014"/>
                  <a:gd name="T11" fmla="*/ 1472 h 2800"/>
                  <a:gd name="T12" fmla="*/ 526 w 2014"/>
                  <a:gd name="T13" fmla="*/ 1646 h 2800"/>
                  <a:gd name="T14" fmla="*/ 598 w 2014"/>
                  <a:gd name="T15" fmla="*/ 1843 h 2800"/>
                  <a:gd name="T16" fmla="*/ 642 w 2014"/>
                  <a:gd name="T17" fmla="*/ 1978 h 2800"/>
                  <a:gd name="T18" fmla="*/ 1335 w 2014"/>
                  <a:gd name="T19" fmla="*/ 2011 h 2800"/>
                  <a:gd name="T20" fmla="*/ 1410 w 2014"/>
                  <a:gd name="T21" fmla="*/ 1912 h 2800"/>
                  <a:gd name="T22" fmla="*/ 1449 w 2014"/>
                  <a:gd name="T23" fmla="*/ 1721 h 2800"/>
                  <a:gd name="T24" fmla="*/ 1558 w 2014"/>
                  <a:gd name="T25" fmla="*/ 1538 h 2800"/>
                  <a:gd name="T26" fmla="*/ 1665 w 2014"/>
                  <a:gd name="T27" fmla="*/ 1364 h 2800"/>
                  <a:gd name="T28" fmla="*/ 1743 w 2014"/>
                  <a:gd name="T29" fmla="*/ 1143 h 2800"/>
                  <a:gd name="T30" fmla="*/ 1747 w 2014"/>
                  <a:gd name="T31" fmla="*/ 844 h 2800"/>
                  <a:gd name="T32" fmla="*/ 1622 w 2014"/>
                  <a:gd name="T33" fmla="*/ 559 h 2800"/>
                  <a:gd name="T34" fmla="*/ 1386 w 2014"/>
                  <a:gd name="T35" fmla="*/ 352 h 2800"/>
                  <a:gd name="T36" fmla="*/ 1075 w 2014"/>
                  <a:gd name="T37" fmla="*/ 258 h 2800"/>
                  <a:gd name="T38" fmla="*/ 1248 w 2014"/>
                  <a:gd name="T39" fmla="*/ 29 h 2800"/>
                  <a:gd name="T40" fmla="*/ 1601 w 2014"/>
                  <a:gd name="T41" fmla="*/ 188 h 2800"/>
                  <a:gd name="T42" fmla="*/ 1863 w 2014"/>
                  <a:gd name="T43" fmla="*/ 461 h 2800"/>
                  <a:gd name="T44" fmla="*/ 2000 w 2014"/>
                  <a:gd name="T45" fmla="*/ 815 h 2800"/>
                  <a:gd name="T46" fmla="*/ 1998 w 2014"/>
                  <a:gd name="T47" fmla="*/ 1166 h 2800"/>
                  <a:gd name="T48" fmla="*/ 1920 w 2014"/>
                  <a:gd name="T49" fmla="*/ 1424 h 2800"/>
                  <a:gd name="T50" fmla="*/ 1812 w 2014"/>
                  <a:gd name="T51" fmla="*/ 1617 h 2800"/>
                  <a:gd name="T52" fmla="*/ 1702 w 2014"/>
                  <a:gd name="T53" fmla="*/ 1785 h 2800"/>
                  <a:gd name="T54" fmla="*/ 1664 w 2014"/>
                  <a:gd name="T55" fmla="*/ 1934 h 2800"/>
                  <a:gd name="T56" fmla="*/ 1560 w 2014"/>
                  <a:gd name="T57" fmla="*/ 2150 h 2800"/>
                  <a:gd name="T58" fmla="*/ 1476 w 2014"/>
                  <a:gd name="T59" fmla="*/ 2294 h 2800"/>
                  <a:gd name="T60" fmla="*/ 1469 w 2014"/>
                  <a:gd name="T61" fmla="*/ 2429 h 2800"/>
                  <a:gd name="T62" fmla="*/ 1466 w 2014"/>
                  <a:gd name="T63" fmla="*/ 2492 h 2800"/>
                  <a:gd name="T64" fmla="*/ 1435 w 2014"/>
                  <a:gd name="T65" fmla="*/ 2575 h 2800"/>
                  <a:gd name="T66" fmla="*/ 1330 w 2014"/>
                  <a:gd name="T67" fmla="*/ 2666 h 2800"/>
                  <a:gd name="T68" fmla="*/ 1175 w 2014"/>
                  <a:gd name="T69" fmla="*/ 2779 h 2800"/>
                  <a:gd name="T70" fmla="*/ 884 w 2014"/>
                  <a:gd name="T71" fmla="*/ 2798 h 2800"/>
                  <a:gd name="T72" fmla="*/ 756 w 2014"/>
                  <a:gd name="T73" fmla="*/ 2698 h 2800"/>
                  <a:gd name="T74" fmla="*/ 602 w 2014"/>
                  <a:gd name="T75" fmla="*/ 2606 h 2800"/>
                  <a:gd name="T76" fmla="*/ 551 w 2014"/>
                  <a:gd name="T77" fmla="*/ 2509 h 2800"/>
                  <a:gd name="T78" fmla="*/ 547 w 2014"/>
                  <a:gd name="T79" fmla="*/ 2466 h 2800"/>
                  <a:gd name="T80" fmla="*/ 541 w 2014"/>
                  <a:gd name="T81" fmla="*/ 2350 h 2800"/>
                  <a:gd name="T82" fmla="*/ 534 w 2014"/>
                  <a:gd name="T83" fmla="*/ 2221 h 2800"/>
                  <a:gd name="T84" fmla="*/ 373 w 2014"/>
                  <a:gd name="T85" fmla="*/ 2025 h 2800"/>
                  <a:gd name="T86" fmla="*/ 337 w 2014"/>
                  <a:gd name="T87" fmla="*/ 1839 h 2800"/>
                  <a:gd name="T88" fmla="*/ 245 w 2014"/>
                  <a:gd name="T89" fmla="*/ 1682 h 2800"/>
                  <a:gd name="T90" fmla="*/ 136 w 2014"/>
                  <a:gd name="T91" fmla="*/ 1508 h 2800"/>
                  <a:gd name="T92" fmla="*/ 40 w 2014"/>
                  <a:gd name="T93" fmla="*/ 1278 h 2800"/>
                  <a:gd name="T94" fmla="*/ 0 w 2014"/>
                  <a:gd name="T95" fmla="*/ 973 h 2800"/>
                  <a:gd name="T96" fmla="*/ 79 w 2014"/>
                  <a:gd name="T97" fmla="*/ 595 h 2800"/>
                  <a:gd name="T98" fmla="*/ 295 w 2014"/>
                  <a:gd name="T99" fmla="*/ 286 h 2800"/>
                  <a:gd name="T100" fmla="*/ 616 w 2014"/>
                  <a:gd name="T101" fmla="*/ 77 h 2800"/>
                  <a:gd name="T102" fmla="*/ 1007 w 2014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14" h="2800">
                    <a:moveTo>
                      <a:pt x="1007" y="255"/>
                    </a:moveTo>
                    <a:lnTo>
                      <a:pt x="938" y="258"/>
                    </a:lnTo>
                    <a:lnTo>
                      <a:pt x="872" y="266"/>
                    </a:lnTo>
                    <a:lnTo>
                      <a:pt x="807" y="281"/>
                    </a:lnTo>
                    <a:lnTo>
                      <a:pt x="745" y="299"/>
                    </a:lnTo>
                    <a:lnTo>
                      <a:pt x="684" y="324"/>
                    </a:lnTo>
                    <a:lnTo>
                      <a:pt x="627" y="354"/>
                    </a:lnTo>
                    <a:lnTo>
                      <a:pt x="573" y="387"/>
                    </a:lnTo>
                    <a:lnTo>
                      <a:pt x="523" y="424"/>
                    </a:lnTo>
                    <a:lnTo>
                      <a:pt x="475" y="466"/>
                    </a:lnTo>
                    <a:lnTo>
                      <a:pt x="432" y="511"/>
                    </a:lnTo>
                    <a:lnTo>
                      <a:pt x="393" y="559"/>
                    </a:lnTo>
                    <a:lnTo>
                      <a:pt x="358" y="611"/>
                    </a:lnTo>
                    <a:lnTo>
                      <a:pt x="328" y="666"/>
                    </a:lnTo>
                    <a:lnTo>
                      <a:pt x="302" y="723"/>
                    </a:lnTo>
                    <a:lnTo>
                      <a:pt x="282" y="783"/>
                    </a:lnTo>
                    <a:lnTo>
                      <a:pt x="267" y="844"/>
                    </a:lnTo>
                    <a:lnTo>
                      <a:pt x="258" y="908"/>
                    </a:lnTo>
                    <a:lnTo>
                      <a:pt x="255" y="973"/>
                    </a:lnTo>
                    <a:lnTo>
                      <a:pt x="257" y="1034"/>
                    </a:lnTo>
                    <a:lnTo>
                      <a:pt x="262" y="1090"/>
                    </a:lnTo>
                    <a:lnTo>
                      <a:pt x="270" y="1143"/>
                    </a:lnTo>
                    <a:lnTo>
                      <a:pt x="282" y="1193"/>
                    </a:lnTo>
                    <a:lnTo>
                      <a:pt x="295" y="1240"/>
                    </a:lnTo>
                    <a:lnTo>
                      <a:pt x="311" y="1283"/>
                    </a:lnTo>
                    <a:lnTo>
                      <a:pt x="329" y="1325"/>
                    </a:lnTo>
                    <a:lnTo>
                      <a:pt x="348" y="1364"/>
                    </a:lnTo>
                    <a:lnTo>
                      <a:pt x="368" y="1402"/>
                    </a:lnTo>
                    <a:lnTo>
                      <a:pt x="390" y="1437"/>
                    </a:lnTo>
                    <a:lnTo>
                      <a:pt x="411" y="1472"/>
                    </a:lnTo>
                    <a:lnTo>
                      <a:pt x="434" y="1505"/>
                    </a:lnTo>
                    <a:lnTo>
                      <a:pt x="454" y="1537"/>
                    </a:lnTo>
                    <a:lnTo>
                      <a:pt x="479" y="1573"/>
                    </a:lnTo>
                    <a:lnTo>
                      <a:pt x="503" y="1610"/>
                    </a:lnTo>
                    <a:lnTo>
                      <a:pt x="526" y="1646"/>
                    </a:lnTo>
                    <a:lnTo>
                      <a:pt x="547" y="1683"/>
                    </a:lnTo>
                    <a:lnTo>
                      <a:pt x="565" y="1721"/>
                    </a:lnTo>
                    <a:lnTo>
                      <a:pt x="579" y="1760"/>
                    </a:lnTo>
                    <a:lnTo>
                      <a:pt x="591" y="1800"/>
                    </a:lnTo>
                    <a:lnTo>
                      <a:pt x="598" y="1843"/>
                    </a:lnTo>
                    <a:lnTo>
                      <a:pt x="600" y="1888"/>
                    </a:lnTo>
                    <a:lnTo>
                      <a:pt x="603" y="1912"/>
                    </a:lnTo>
                    <a:lnTo>
                      <a:pt x="613" y="1936"/>
                    </a:lnTo>
                    <a:lnTo>
                      <a:pt x="625" y="1958"/>
                    </a:lnTo>
                    <a:lnTo>
                      <a:pt x="642" y="1978"/>
                    </a:lnTo>
                    <a:lnTo>
                      <a:pt x="659" y="1996"/>
                    </a:lnTo>
                    <a:lnTo>
                      <a:pt x="678" y="2011"/>
                    </a:lnTo>
                    <a:lnTo>
                      <a:pt x="696" y="2025"/>
                    </a:lnTo>
                    <a:lnTo>
                      <a:pt x="1318" y="2025"/>
                    </a:lnTo>
                    <a:lnTo>
                      <a:pt x="1335" y="2011"/>
                    </a:lnTo>
                    <a:lnTo>
                      <a:pt x="1354" y="1996"/>
                    </a:lnTo>
                    <a:lnTo>
                      <a:pt x="1373" y="1978"/>
                    </a:lnTo>
                    <a:lnTo>
                      <a:pt x="1389" y="1958"/>
                    </a:lnTo>
                    <a:lnTo>
                      <a:pt x="1401" y="1936"/>
                    </a:lnTo>
                    <a:lnTo>
                      <a:pt x="1410" y="1912"/>
                    </a:lnTo>
                    <a:lnTo>
                      <a:pt x="1414" y="1888"/>
                    </a:lnTo>
                    <a:lnTo>
                      <a:pt x="1416" y="1843"/>
                    </a:lnTo>
                    <a:lnTo>
                      <a:pt x="1423" y="1800"/>
                    </a:lnTo>
                    <a:lnTo>
                      <a:pt x="1434" y="1760"/>
                    </a:lnTo>
                    <a:lnTo>
                      <a:pt x="1449" y="1721"/>
                    </a:lnTo>
                    <a:lnTo>
                      <a:pt x="1467" y="1684"/>
                    </a:lnTo>
                    <a:lnTo>
                      <a:pt x="1487" y="1646"/>
                    </a:lnTo>
                    <a:lnTo>
                      <a:pt x="1509" y="1610"/>
                    </a:lnTo>
                    <a:lnTo>
                      <a:pt x="1533" y="1574"/>
                    </a:lnTo>
                    <a:lnTo>
                      <a:pt x="1558" y="1538"/>
                    </a:lnTo>
                    <a:lnTo>
                      <a:pt x="1580" y="1506"/>
                    </a:lnTo>
                    <a:lnTo>
                      <a:pt x="1602" y="1473"/>
                    </a:lnTo>
                    <a:lnTo>
                      <a:pt x="1624" y="1438"/>
                    </a:lnTo>
                    <a:lnTo>
                      <a:pt x="1645" y="1402"/>
                    </a:lnTo>
                    <a:lnTo>
                      <a:pt x="1665" y="1364"/>
                    </a:lnTo>
                    <a:lnTo>
                      <a:pt x="1685" y="1325"/>
                    </a:lnTo>
                    <a:lnTo>
                      <a:pt x="1703" y="1283"/>
                    </a:lnTo>
                    <a:lnTo>
                      <a:pt x="1718" y="1240"/>
                    </a:lnTo>
                    <a:lnTo>
                      <a:pt x="1732" y="1193"/>
                    </a:lnTo>
                    <a:lnTo>
                      <a:pt x="1743" y="1143"/>
                    </a:lnTo>
                    <a:lnTo>
                      <a:pt x="1752" y="1090"/>
                    </a:lnTo>
                    <a:lnTo>
                      <a:pt x="1757" y="1034"/>
                    </a:lnTo>
                    <a:lnTo>
                      <a:pt x="1759" y="973"/>
                    </a:lnTo>
                    <a:lnTo>
                      <a:pt x="1756" y="908"/>
                    </a:lnTo>
                    <a:lnTo>
                      <a:pt x="1747" y="844"/>
                    </a:lnTo>
                    <a:lnTo>
                      <a:pt x="1732" y="782"/>
                    </a:lnTo>
                    <a:lnTo>
                      <a:pt x="1712" y="723"/>
                    </a:lnTo>
                    <a:lnTo>
                      <a:pt x="1687" y="666"/>
                    </a:lnTo>
                    <a:lnTo>
                      <a:pt x="1656" y="610"/>
                    </a:lnTo>
                    <a:lnTo>
                      <a:pt x="1622" y="559"/>
                    </a:lnTo>
                    <a:lnTo>
                      <a:pt x="1582" y="511"/>
                    </a:lnTo>
                    <a:lnTo>
                      <a:pt x="1538" y="466"/>
                    </a:lnTo>
                    <a:lnTo>
                      <a:pt x="1492" y="424"/>
                    </a:lnTo>
                    <a:lnTo>
                      <a:pt x="1441" y="386"/>
                    </a:lnTo>
                    <a:lnTo>
                      <a:pt x="1386" y="352"/>
                    </a:lnTo>
                    <a:lnTo>
                      <a:pt x="1329" y="324"/>
                    </a:lnTo>
                    <a:lnTo>
                      <a:pt x="1269" y="299"/>
                    </a:lnTo>
                    <a:lnTo>
                      <a:pt x="1207" y="281"/>
                    </a:lnTo>
                    <a:lnTo>
                      <a:pt x="1142" y="266"/>
                    </a:lnTo>
                    <a:lnTo>
                      <a:pt x="1075" y="258"/>
                    </a:lnTo>
                    <a:lnTo>
                      <a:pt x="1007" y="255"/>
                    </a:lnTo>
                    <a:close/>
                    <a:moveTo>
                      <a:pt x="1007" y="0"/>
                    </a:moveTo>
                    <a:lnTo>
                      <a:pt x="1089" y="3"/>
                    </a:lnTo>
                    <a:lnTo>
                      <a:pt x="1170" y="13"/>
                    </a:lnTo>
                    <a:lnTo>
                      <a:pt x="1248" y="29"/>
                    </a:lnTo>
                    <a:lnTo>
                      <a:pt x="1325" y="50"/>
                    </a:lnTo>
                    <a:lnTo>
                      <a:pt x="1398" y="77"/>
                    </a:lnTo>
                    <a:lnTo>
                      <a:pt x="1469" y="109"/>
                    </a:lnTo>
                    <a:lnTo>
                      <a:pt x="1536" y="147"/>
                    </a:lnTo>
                    <a:lnTo>
                      <a:pt x="1601" y="188"/>
                    </a:lnTo>
                    <a:lnTo>
                      <a:pt x="1661" y="235"/>
                    </a:lnTo>
                    <a:lnTo>
                      <a:pt x="1718" y="286"/>
                    </a:lnTo>
                    <a:lnTo>
                      <a:pt x="1770" y="340"/>
                    </a:lnTo>
                    <a:lnTo>
                      <a:pt x="1819" y="399"/>
                    </a:lnTo>
                    <a:lnTo>
                      <a:pt x="1863" y="461"/>
                    </a:lnTo>
                    <a:lnTo>
                      <a:pt x="1901" y="526"/>
                    </a:lnTo>
                    <a:lnTo>
                      <a:pt x="1935" y="595"/>
                    </a:lnTo>
                    <a:lnTo>
                      <a:pt x="1962" y="667"/>
                    </a:lnTo>
                    <a:lnTo>
                      <a:pt x="1985" y="739"/>
                    </a:lnTo>
                    <a:lnTo>
                      <a:pt x="2000" y="815"/>
                    </a:lnTo>
                    <a:lnTo>
                      <a:pt x="2011" y="893"/>
                    </a:lnTo>
                    <a:lnTo>
                      <a:pt x="2014" y="973"/>
                    </a:lnTo>
                    <a:lnTo>
                      <a:pt x="2012" y="1041"/>
                    </a:lnTo>
                    <a:lnTo>
                      <a:pt x="2006" y="1105"/>
                    </a:lnTo>
                    <a:lnTo>
                      <a:pt x="1998" y="1166"/>
                    </a:lnTo>
                    <a:lnTo>
                      <a:pt x="1987" y="1224"/>
                    </a:lnTo>
                    <a:lnTo>
                      <a:pt x="1973" y="1278"/>
                    </a:lnTo>
                    <a:lnTo>
                      <a:pt x="1958" y="1329"/>
                    </a:lnTo>
                    <a:lnTo>
                      <a:pt x="1939" y="1378"/>
                    </a:lnTo>
                    <a:lnTo>
                      <a:pt x="1920" y="1424"/>
                    </a:lnTo>
                    <a:lnTo>
                      <a:pt x="1899" y="1466"/>
                    </a:lnTo>
                    <a:lnTo>
                      <a:pt x="1878" y="1507"/>
                    </a:lnTo>
                    <a:lnTo>
                      <a:pt x="1856" y="1546"/>
                    </a:lnTo>
                    <a:lnTo>
                      <a:pt x="1834" y="1583"/>
                    </a:lnTo>
                    <a:lnTo>
                      <a:pt x="1812" y="1617"/>
                    </a:lnTo>
                    <a:lnTo>
                      <a:pt x="1790" y="1649"/>
                    </a:lnTo>
                    <a:lnTo>
                      <a:pt x="1768" y="1681"/>
                    </a:lnTo>
                    <a:lnTo>
                      <a:pt x="1743" y="1719"/>
                    </a:lnTo>
                    <a:lnTo>
                      <a:pt x="1720" y="1753"/>
                    </a:lnTo>
                    <a:lnTo>
                      <a:pt x="1702" y="1785"/>
                    </a:lnTo>
                    <a:lnTo>
                      <a:pt x="1687" y="1813"/>
                    </a:lnTo>
                    <a:lnTo>
                      <a:pt x="1677" y="1839"/>
                    </a:lnTo>
                    <a:lnTo>
                      <a:pt x="1669" y="1864"/>
                    </a:lnTo>
                    <a:lnTo>
                      <a:pt x="1667" y="1888"/>
                    </a:lnTo>
                    <a:lnTo>
                      <a:pt x="1664" y="1934"/>
                    </a:lnTo>
                    <a:lnTo>
                      <a:pt x="1655" y="1980"/>
                    </a:lnTo>
                    <a:lnTo>
                      <a:pt x="1640" y="2025"/>
                    </a:lnTo>
                    <a:lnTo>
                      <a:pt x="1618" y="2068"/>
                    </a:lnTo>
                    <a:lnTo>
                      <a:pt x="1592" y="2110"/>
                    </a:lnTo>
                    <a:lnTo>
                      <a:pt x="1560" y="2150"/>
                    </a:lnTo>
                    <a:lnTo>
                      <a:pt x="1523" y="2187"/>
                    </a:lnTo>
                    <a:lnTo>
                      <a:pt x="1480" y="2221"/>
                    </a:lnTo>
                    <a:lnTo>
                      <a:pt x="1479" y="2242"/>
                    </a:lnTo>
                    <a:lnTo>
                      <a:pt x="1478" y="2267"/>
                    </a:lnTo>
                    <a:lnTo>
                      <a:pt x="1476" y="2294"/>
                    </a:lnTo>
                    <a:lnTo>
                      <a:pt x="1475" y="2322"/>
                    </a:lnTo>
                    <a:lnTo>
                      <a:pt x="1473" y="2350"/>
                    </a:lnTo>
                    <a:lnTo>
                      <a:pt x="1472" y="2378"/>
                    </a:lnTo>
                    <a:lnTo>
                      <a:pt x="1470" y="2405"/>
                    </a:lnTo>
                    <a:lnTo>
                      <a:pt x="1469" y="2429"/>
                    </a:lnTo>
                    <a:lnTo>
                      <a:pt x="1468" y="2449"/>
                    </a:lnTo>
                    <a:lnTo>
                      <a:pt x="1467" y="2466"/>
                    </a:lnTo>
                    <a:lnTo>
                      <a:pt x="1467" y="2476"/>
                    </a:lnTo>
                    <a:lnTo>
                      <a:pt x="1466" y="2479"/>
                    </a:lnTo>
                    <a:lnTo>
                      <a:pt x="1466" y="2492"/>
                    </a:lnTo>
                    <a:lnTo>
                      <a:pt x="1463" y="2506"/>
                    </a:lnTo>
                    <a:lnTo>
                      <a:pt x="1459" y="2522"/>
                    </a:lnTo>
                    <a:lnTo>
                      <a:pt x="1454" y="2539"/>
                    </a:lnTo>
                    <a:lnTo>
                      <a:pt x="1446" y="2557"/>
                    </a:lnTo>
                    <a:lnTo>
                      <a:pt x="1435" y="2575"/>
                    </a:lnTo>
                    <a:lnTo>
                      <a:pt x="1422" y="2594"/>
                    </a:lnTo>
                    <a:lnTo>
                      <a:pt x="1405" y="2613"/>
                    </a:lnTo>
                    <a:lnTo>
                      <a:pt x="1384" y="2631"/>
                    </a:lnTo>
                    <a:lnTo>
                      <a:pt x="1359" y="2650"/>
                    </a:lnTo>
                    <a:lnTo>
                      <a:pt x="1330" y="2666"/>
                    </a:lnTo>
                    <a:lnTo>
                      <a:pt x="1297" y="2683"/>
                    </a:lnTo>
                    <a:lnTo>
                      <a:pt x="1257" y="2698"/>
                    </a:lnTo>
                    <a:lnTo>
                      <a:pt x="1235" y="2727"/>
                    </a:lnTo>
                    <a:lnTo>
                      <a:pt x="1207" y="2754"/>
                    </a:lnTo>
                    <a:lnTo>
                      <a:pt x="1175" y="2779"/>
                    </a:lnTo>
                    <a:lnTo>
                      <a:pt x="1153" y="2790"/>
                    </a:lnTo>
                    <a:lnTo>
                      <a:pt x="1130" y="2798"/>
                    </a:lnTo>
                    <a:lnTo>
                      <a:pt x="1105" y="2800"/>
                    </a:lnTo>
                    <a:lnTo>
                      <a:pt x="909" y="2800"/>
                    </a:lnTo>
                    <a:lnTo>
                      <a:pt x="884" y="2798"/>
                    </a:lnTo>
                    <a:lnTo>
                      <a:pt x="860" y="2790"/>
                    </a:lnTo>
                    <a:lnTo>
                      <a:pt x="838" y="2779"/>
                    </a:lnTo>
                    <a:lnTo>
                      <a:pt x="807" y="2754"/>
                    </a:lnTo>
                    <a:lnTo>
                      <a:pt x="779" y="2727"/>
                    </a:lnTo>
                    <a:lnTo>
                      <a:pt x="756" y="2698"/>
                    </a:lnTo>
                    <a:lnTo>
                      <a:pt x="714" y="2681"/>
                    </a:lnTo>
                    <a:lnTo>
                      <a:pt x="679" y="2664"/>
                    </a:lnTo>
                    <a:lnTo>
                      <a:pt x="648" y="2646"/>
                    </a:lnTo>
                    <a:lnTo>
                      <a:pt x="623" y="2626"/>
                    </a:lnTo>
                    <a:lnTo>
                      <a:pt x="602" y="2606"/>
                    </a:lnTo>
                    <a:lnTo>
                      <a:pt x="586" y="2585"/>
                    </a:lnTo>
                    <a:lnTo>
                      <a:pt x="573" y="2566"/>
                    </a:lnTo>
                    <a:lnTo>
                      <a:pt x="563" y="2546"/>
                    </a:lnTo>
                    <a:lnTo>
                      <a:pt x="556" y="2527"/>
                    </a:lnTo>
                    <a:lnTo>
                      <a:pt x="551" y="2509"/>
                    </a:lnTo>
                    <a:lnTo>
                      <a:pt x="549" y="2494"/>
                    </a:lnTo>
                    <a:lnTo>
                      <a:pt x="548" y="2479"/>
                    </a:lnTo>
                    <a:lnTo>
                      <a:pt x="548" y="2479"/>
                    </a:lnTo>
                    <a:lnTo>
                      <a:pt x="548" y="2476"/>
                    </a:lnTo>
                    <a:lnTo>
                      <a:pt x="547" y="2466"/>
                    </a:lnTo>
                    <a:lnTo>
                      <a:pt x="546" y="2449"/>
                    </a:lnTo>
                    <a:lnTo>
                      <a:pt x="545" y="2429"/>
                    </a:lnTo>
                    <a:lnTo>
                      <a:pt x="544" y="2405"/>
                    </a:lnTo>
                    <a:lnTo>
                      <a:pt x="542" y="2378"/>
                    </a:lnTo>
                    <a:lnTo>
                      <a:pt x="541" y="2350"/>
                    </a:lnTo>
                    <a:lnTo>
                      <a:pt x="539" y="2322"/>
                    </a:lnTo>
                    <a:lnTo>
                      <a:pt x="538" y="2294"/>
                    </a:lnTo>
                    <a:lnTo>
                      <a:pt x="536" y="2267"/>
                    </a:lnTo>
                    <a:lnTo>
                      <a:pt x="535" y="2242"/>
                    </a:lnTo>
                    <a:lnTo>
                      <a:pt x="534" y="2221"/>
                    </a:lnTo>
                    <a:lnTo>
                      <a:pt x="491" y="2187"/>
                    </a:lnTo>
                    <a:lnTo>
                      <a:pt x="453" y="2150"/>
                    </a:lnTo>
                    <a:lnTo>
                      <a:pt x="421" y="2110"/>
                    </a:lnTo>
                    <a:lnTo>
                      <a:pt x="395" y="2068"/>
                    </a:lnTo>
                    <a:lnTo>
                      <a:pt x="373" y="2025"/>
                    </a:lnTo>
                    <a:lnTo>
                      <a:pt x="359" y="1980"/>
                    </a:lnTo>
                    <a:lnTo>
                      <a:pt x="349" y="1934"/>
                    </a:lnTo>
                    <a:lnTo>
                      <a:pt x="346" y="1888"/>
                    </a:lnTo>
                    <a:lnTo>
                      <a:pt x="344" y="1864"/>
                    </a:lnTo>
                    <a:lnTo>
                      <a:pt x="337" y="1839"/>
                    </a:lnTo>
                    <a:lnTo>
                      <a:pt x="327" y="1813"/>
                    </a:lnTo>
                    <a:lnTo>
                      <a:pt x="312" y="1785"/>
                    </a:lnTo>
                    <a:lnTo>
                      <a:pt x="293" y="1753"/>
                    </a:lnTo>
                    <a:lnTo>
                      <a:pt x="271" y="1719"/>
                    </a:lnTo>
                    <a:lnTo>
                      <a:pt x="245" y="1682"/>
                    </a:lnTo>
                    <a:lnTo>
                      <a:pt x="225" y="1650"/>
                    </a:lnTo>
                    <a:lnTo>
                      <a:pt x="203" y="1617"/>
                    </a:lnTo>
                    <a:lnTo>
                      <a:pt x="180" y="1583"/>
                    </a:lnTo>
                    <a:lnTo>
                      <a:pt x="158" y="1546"/>
                    </a:lnTo>
                    <a:lnTo>
                      <a:pt x="136" y="1508"/>
                    </a:lnTo>
                    <a:lnTo>
                      <a:pt x="114" y="1466"/>
                    </a:lnTo>
                    <a:lnTo>
                      <a:pt x="94" y="1424"/>
                    </a:lnTo>
                    <a:lnTo>
                      <a:pt x="75" y="1378"/>
                    </a:lnTo>
                    <a:lnTo>
                      <a:pt x="56" y="1329"/>
                    </a:lnTo>
                    <a:lnTo>
                      <a:pt x="40" y="1278"/>
                    </a:lnTo>
                    <a:lnTo>
                      <a:pt x="27" y="1224"/>
                    </a:lnTo>
                    <a:lnTo>
                      <a:pt x="15" y="1166"/>
                    </a:lnTo>
                    <a:lnTo>
                      <a:pt x="7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3" y="893"/>
                    </a:lnTo>
                    <a:lnTo>
                      <a:pt x="13" y="815"/>
                    </a:lnTo>
                    <a:lnTo>
                      <a:pt x="29" y="739"/>
                    </a:lnTo>
                    <a:lnTo>
                      <a:pt x="52" y="667"/>
                    </a:lnTo>
                    <a:lnTo>
                      <a:pt x="79" y="595"/>
                    </a:lnTo>
                    <a:lnTo>
                      <a:pt x="112" y="526"/>
                    </a:lnTo>
                    <a:lnTo>
                      <a:pt x="151" y="461"/>
                    </a:lnTo>
                    <a:lnTo>
                      <a:pt x="194" y="399"/>
                    </a:lnTo>
                    <a:lnTo>
                      <a:pt x="243" y="340"/>
                    </a:lnTo>
                    <a:lnTo>
                      <a:pt x="295" y="286"/>
                    </a:lnTo>
                    <a:lnTo>
                      <a:pt x="353" y="235"/>
                    </a:lnTo>
                    <a:lnTo>
                      <a:pt x="413" y="188"/>
                    </a:lnTo>
                    <a:lnTo>
                      <a:pt x="477" y="147"/>
                    </a:lnTo>
                    <a:lnTo>
                      <a:pt x="545" y="109"/>
                    </a:lnTo>
                    <a:lnTo>
                      <a:pt x="616" y="77"/>
                    </a:lnTo>
                    <a:lnTo>
                      <a:pt x="690" y="50"/>
                    </a:lnTo>
                    <a:lnTo>
                      <a:pt x="765" y="29"/>
                    </a:lnTo>
                    <a:lnTo>
                      <a:pt x="843" y="13"/>
                    </a:lnTo>
                    <a:lnTo>
                      <a:pt x="925" y="3"/>
                    </a:lnTo>
                    <a:lnTo>
                      <a:pt x="1007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B4D139D8-E043-422C-835C-D1C0EBCD50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1497" y="4586701"/>
                <a:ext cx="15736" cy="38028"/>
              </a:xfrm>
              <a:custGeom>
                <a:avLst/>
                <a:gdLst>
                  <a:gd name="T0" fmla="*/ 64 w 127"/>
                  <a:gd name="T1" fmla="*/ 0 h 318"/>
                  <a:gd name="T2" fmla="*/ 64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4 w 127"/>
                  <a:gd name="T29" fmla="*/ 318 h 318"/>
                  <a:gd name="T30" fmla="*/ 47 w 127"/>
                  <a:gd name="T31" fmla="*/ 315 h 318"/>
                  <a:gd name="T32" fmla="*/ 32 w 127"/>
                  <a:gd name="T33" fmla="*/ 309 h 318"/>
                  <a:gd name="T34" fmla="*/ 19 w 127"/>
                  <a:gd name="T35" fmla="*/ 300 h 318"/>
                  <a:gd name="T36" fmla="*/ 9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9 w 127"/>
                  <a:gd name="T47" fmla="*/ 32 h 318"/>
                  <a:gd name="T48" fmla="*/ 19 w 127"/>
                  <a:gd name="T49" fmla="*/ 19 h 318"/>
                  <a:gd name="T50" fmla="*/ 32 w 127"/>
                  <a:gd name="T51" fmla="*/ 9 h 318"/>
                  <a:gd name="T52" fmla="*/ 47 w 127"/>
                  <a:gd name="T53" fmla="*/ 2 h 318"/>
                  <a:gd name="T54" fmla="*/ 64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4" y="0"/>
                    </a:moveTo>
                    <a:lnTo>
                      <a:pt x="64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4" y="318"/>
                    </a:lnTo>
                    <a:lnTo>
                      <a:pt x="47" y="315"/>
                    </a:lnTo>
                    <a:lnTo>
                      <a:pt x="32" y="309"/>
                    </a:lnTo>
                    <a:lnTo>
                      <a:pt x="19" y="300"/>
                    </a:lnTo>
                    <a:lnTo>
                      <a:pt x="9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A338821-6A32-4C73-9958-B961278DB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6262" y="4610305"/>
                <a:ext cx="26226" cy="34094"/>
              </a:xfrm>
              <a:custGeom>
                <a:avLst/>
                <a:gdLst>
                  <a:gd name="T0" fmla="*/ 63 w 222"/>
                  <a:gd name="T1" fmla="*/ 0 h 293"/>
                  <a:gd name="T2" fmla="*/ 80 w 222"/>
                  <a:gd name="T3" fmla="*/ 2 h 293"/>
                  <a:gd name="T4" fmla="*/ 94 w 222"/>
                  <a:gd name="T5" fmla="*/ 8 h 293"/>
                  <a:gd name="T6" fmla="*/ 108 w 222"/>
                  <a:gd name="T7" fmla="*/ 18 h 293"/>
                  <a:gd name="T8" fmla="*/ 118 w 222"/>
                  <a:gd name="T9" fmla="*/ 32 h 293"/>
                  <a:gd name="T10" fmla="*/ 214 w 222"/>
                  <a:gd name="T11" fmla="*/ 197 h 293"/>
                  <a:gd name="T12" fmla="*/ 220 w 222"/>
                  <a:gd name="T13" fmla="*/ 213 h 293"/>
                  <a:gd name="T14" fmla="*/ 222 w 222"/>
                  <a:gd name="T15" fmla="*/ 230 h 293"/>
                  <a:gd name="T16" fmla="*/ 220 w 222"/>
                  <a:gd name="T17" fmla="*/ 245 h 293"/>
                  <a:gd name="T18" fmla="*/ 214 w 222"/>
                  <a:gd name="T19" fmla="*/ 261 h 293"/>
                  <a:gd name="T20" fmla="*/ 205 w 222"/>
                  <a:gd name="T21" fmla="*/ 274 h 293"/>
                  <a:gd name="T22" fmla="*/ 191 w 222"/>
                  <a:gd name="T23" fmla="*/ 285 h 293"/>
                  <a:gd name="T24" fmla="*/ 175 w 222"/>
                  <a:gd name="T25" fmla="*/ 291 h 293"/>
                  <a:gd name="T26" fmla="*/ 159 w 222"/>
                  <a:gd name="T27" fmla="*/ 293 h 293"/>
                  <a:gd name="T28" fmla="*/ 142 w 222"/>
                  <a:gd name="T29" fmla="*/ 291 h 293"/>
                  <a:gd name="T30" fmla="*/ 128 w 222"/>
                  <a:gd name="T31" fmla="*/ 285 h 293"/>
                  <a:gd name="T32" fmla="*/ 114 w 222"/>
                  <a:gd name="T33" fmla="*/ 274 h 293"/>
                  <a:gd name="T34" fmla="*/ 104 w 222"/>
                  <a:gd name="T35" fmla="*/ 261 h 293"/>
                  <a:gd name="T36" fmla="*/ 8 w 222"/>
                  <a:gd name="T37" fmla="*/ 95 h 293"/>
                  <a:gd name="T38" fmla="*/ 2 w 222"/>
                  <a:gd name="T39" fmla="*/ 80 h 293"/>
                  <a:gd name="T40" fmla="*/ 0 w 222"/>
                  <a:gd name="T41" fmla="*/ 63 h 293"/>
                  <a:gd name="T42" fmla="*/ 2 w 222"/>
                  <a:gd name="T43" fmla="*/ 48 h 293"/>
                  <a:gd name="T44" fmla="*/ 8 w 222"/>
                  <a:gd name="T45" fmla="*/ 32 h 293"/>
                  <a:gd name="T46" fmla="*/ 18 w 222"/>
                  <a:gd name="T47" fmla="*/ 19 h 293"/>
                  <a:gd name="T48" fmla="*/ 31 w 222"/>
                  <a:gd name="T49" fmla="*/ 9 h 293"/>
                  <a:gd name="T50" fmla="*/ 47 w 222"/>
                  <a:gd name="T51" fmla="*/ 2 h 293"/>
                  <a:gd name="T52" fmla="*/ 63 w 222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2" h="293">
                    <a:moveTo>
                      <a:pt x="63" y="0"/>
                    </a:moveTo>
                    <a:lnTo>
                      <a:pt x="80" y="2"/>
                    </a:lnTo>
                    <a:lnTo>
                      <a:pt x="94" y="8"/>
                    </a:lnTo>
                    <a:lnTo>
                      <a:pt x="108" y="18"/>
                    </a:lnTo>
                    <a:lnTo>
                      <a:pt x="118" y="32"/>
                    </a:lnTo>
                    <a:lnTo>
                      <a:pt x="214" y="197"/>
                    </a:lnTo>
                    <a:lnTo>
                      <a:pt x="220" y="213"/>
                    </a:lnTo>
                    <a:lnTo>
                      <a:pt x="222" y="230"/>
                    </a:lnTo>
                    <a:lnTo>
                      <a:pt x="220" y="245"/>
                    </a:lnTo>
                    <a:lnTo>
                      <a:pt x="214" y="261"/>
                    </a:lnTo>
                    <a:lnTo>
                      <a:pt x="205" y="274"/>
                    </a:lnTo>
                    <a:lnTo>
                      <a:pt x="191" y="285"/>
                    </a:lnTo>
                    <a:lnTo>
                      <a:pt x="175" y="291"/>
                    </a:lnTo>
                    <a:lnTo>
                      <a:pt x="159" y="293"/>
                    </a:lnTo>
                    <a:lnTo>
                      <a:pt x="142" y="291"/>
                    </a:lnTo>
                    <a:lnTo>
                      <a:pt x="128" y="285"/>
                    </a:lnTo>
                    <a:lnTo>
                      <a:pt x="114" y="274"/>
                    </a:lnTo>
                    <a:lnTo>
                      <a:pt x="104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64B12434-2D7D-46FE-B50D-F1A47C2DB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318" y="4671937"/>
                <a:ext cx="35406" cy="27538"/>
              </a:xfrm>
              <a:custGeom>
                <a:avLst/>
                <a:gdLst>
                  <a:gd name="T0" fmla="*/ 64 w 293"/>
                  <a:gd name="T1" fmla="*/ 0 h 222"/>
                  <a:gd name="T2" fmla="*/ 79 w 293"/>
                  <a:gd name="T3" fmla="*/ 2 h 222"/>
                  <a:gd name="T4" fmla="*/ 96 w 293"/>
                  <a:gd name="T5" fmla="*/ 8 h 222"/>
                  <a:gd name="T6" fmla="*/ 261 w 293"/>
                  <a:gd name="T7" fmla="*/ 103 h 222"/>
                  <a:gd name="T8" fmla="*/ 275 w 293"/>
                  <a:gd name="T9" fmla="*/ 114 h 222"/>
                  <a:gd name="T10" fmla="*/ 284 w 293"/>
                  <a:gd name="T11" fmla="*/ 127 h 222"/>
                  <a:gd name="T12" fmla="*/ 291 w 293"/>
                  <a:gd name="T13" fmla="*/ 142 h 222"/>
                  <a:gd name="T14" fmla="*/ 293 w 293"/>
                  <a:gd name="T15" fmla="*/ 158 h 222"/>
                  <a:gd name="T16" fmla="*/ 291 w 293"/>
                  <a:gd name="T17" fmla="*/ 175 h 222"/>
                  <a:gd name="T18" fmla="*/ 284 w 293"/>
                  <a:gd name="T19" fmla="*/ 190 h 222"/>
                  <a:gd name="T20" fmla="*/ 274 w 293"/>
                  <a:gd name="T21" fmla="*/ 204 h 222"/>
                  <a:gd name="T22" fmla="*/ 260 w 293"/>
                  <a:gd name="T23" fmla="*/ 214 h 222"/>
                  <a:gd name="T24" fmla="*/ 245 w 293"/>
                  <a:gd name="T25" fmla="*/ 220 h 222"/>
                  <a:gd name="T26" fmla="*/ 229 w 293"/>
                  <a:gd name="T27" fmla="*/ 222 h 222"/>
                  <a:gd name="T28" fmla="*/ 213 w 293"/>
                  <a:gd name="T29" fmla="*/ 220 h 222"/>
                  <a:gd name="T30" fmla="*/ 197 w 293"/>
                  <a:gd name="T31" fmla="*/ 213 h 222"/>
                  <a:gd name="T32" fmla="*/ 32 w 293"/>
                  <a:gd name="T33" fmla="*/ 118 h 222"/>
                  <a:gd name="T34" fmla="*/ 18 w 293"/>
                  <a:gd name="T35" fmla="*/ 108 h 222"/>
                  <a:gd name="T36" fmla="*/ 9 w 293"/>
                  <a:gd name="T37" fmla="*/ 95 h 222"/>
                  <a:gd name="T38" fmla="*/ 2 w 293"/>
                  <a:gd name="T39" fmla="*/ 80 h 222"/>
                  <a:gd name="T40" fmla="*/ 0 w 293"/>
                  <a:gd name="T41" fmla="*/ 63 h 222"/>
                  <a:gd name="T42" fmla="*/ 2 w 293"/>
                  <a:gd name="T43" fmla="*/ 47 h 222"/>
                  <a:gd name="T44" fmla="*/ 9 w 293"/>
                  <a:gd name="T45" fmla="*/ 31 h 222"/>
                  <a:gd name="T46" fmla="*/ 19 w 293"/>
                  <a:gd name="T47" fmla="*/ 18 h 222"/>
                  <a:gd name="T48" fmla="*/ 33 w 293"/>
                  <a:gd name="T49" fmla="*/ 8 h 222"/>
                  <a:gd name="T50" fmla="*/ 47 w 293"/>
                  <a:gd name="T51" fmla="*/ 2 h 222"/>
                  <a:gd name="T52" fmla="*/ 64 w 293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3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1" y="103"/>
                    </a:lnTo>
                    <a:lnTo>
                      <a:pt x="275" y="114"/>
                    </a:lnTo>
                    <a:lnTo>
                      <a:pt x="284" y="127"/>
                    </a:lnTo>
                    <a:lnTo>
                      <a:pt x="291" y="142"/>
                    </a:lnTo>
                    <a:lnTo>
                      <a:pt x="293" y="158"/>
                    </a:lnTo>
                    <a:lnTo>
                      <a:pt x="291" y="175"/>
                    </a:lnTo>
                    <a:lnTo>
                      <a:pt x="284" y="190"/>
                    </a:lnTo>
                    <a:lnTo>
                      <a:pt x="274" y="204"/>
                    </a:lnTo>
                    <a:lnTo>
                      <a:pt x="260" y="214"/>
                    </a:lnTo>
                    <a:lnTo>
                      <a:pt x="245" y="220"/>
                    </a:lnTo>
                    <a:lnTo>
                      <a:pt x="229" y="222"/>
                    </a:lnTo>
                    <a:lnTo>
                      <a:pt x="213" y="220"/>
                    </a:lnTo>
                    <a:lnTo>
                      <a:pt x="197" y="213"/>
                    </a:lnTo>
                    <a:lnTo>
                      <a:pt x="32" y="118"/>
                    </a:lnTo>
                    <a:lnTo>
                      <a:pt x="18" y="108"/>
                    </a:lnTo>
                    <a:lnTo>
                      <a:pt x="9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B85BFAD1-089F-4EBE-9B3E-DDA13D3AF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026" y="4757172"/>
                <a:ext cx="38028" cy="15736"/>
              </a:xfrm>
              <a:custGeom>
                <a:avLst/>
                <a:gdLst>
                  <a:gd name="T0" fmla="*/ 63 w 318"/>
                  <a:gd name="T1" fmla="*/ 0 h 128"/>
                  <a:gd name="T2" fmla="*/ 255 w 318"/>
                  <a:gd name="T3" fmla="*/ 0 h 128"/>
                  <a:gd name="T4" fmla="*/ 271 w 318"/>
                  <a:gd name="T5" fmla="*/ 4 h 128"/>
                  <a:gd name="T6" fmla="*/ 287 w 318"/>
                  <a:gd name="T7" fmla="*/ 10 h 128"/>
                  <a:gd name="T8" fmla="*/ 300 w 318"/>
                  <a:gd name="T9" fmla="*/ 19 h 128"/>
                  <a:gd name="T10" fmla="*/ 310 w 318"/>
                  <a:gd name="T11" fmla="*/ 33 h 128"/>
                  <a:gd name="T12" fmla="*/ 316 w 318"/>
                  <a:gd name="T13" fmla="*/ 47 h 128"/>
                  <a:gd name="T14" fmla="*/ 318 w 318"/>
                  <a:gd name="T15" fmla="*/ 65 h 128"/>
                  <a:gd name="T16" fmla="*/ 316 w 318"/>
                  <a:gd name="T17" fmla="*/ 82 h 128"/>
                  <a:gd name="T18" fmla="*/ 310 w 318"/>
                  <a:gd name="T19" fmla="*/ 96 h 128"/>
                  <a:gd name="T20" fmla="*/ 300 w 318"/>
                  <a:gd name="T21" fmla="*/ 110 h 128"/>
                  <a:gd name="T22" fmla="*/ 287 w 318"/>
                  <a:gd name="T23" fmla="*/ 119 h 128"/>
                  <a:gd name="T24" fmla="*/ 271 w 318"/>
                  <a:gd name="T25" fmla="*/ 126 h 128"/>
                  <a:gd name="T26" fmla="*/ 255 w 318"/>
                  <a:gd name="T27" fmla="*/ 128 h 128"/>
                  <a:gd name="T28" fmla="*/ 63 w 318"/>
                  <a:gd name="T29" fmla="*/ 128 h 128"/>
                  <a:gd name="T30" fmla="*/ 47 w 318"/>
                  <a:gd name="T31" fmla="*/ 126 h 128"/>
                  <a:gd name="T32" fmla="*/ 32 w 318"/>
                  <a:gd name="T33" fmla="*/ 119 h 128"/>
                  <a:gd name="T34" fmla="*/ 19 w 318"/>
                  <a:gd name="T35" fmla="*/ 110 h 128"/>
                  <a:gd name="T36" fmla="*/ 9 w 318"/>
                  <a:gd name="T37" fmla="*/ 96 h 128"/>
                  <a:gd name="T38" fmla="*/ 2 w 318"/>
                  <a:gd name="T39" fmla="*/ 82 h 128"/>
                  <a:gd name="T40" fmla="*/ 0 w 318"/>
                  <a:gd name="T41" fmla="*/ 65 h 128"/>
                  <a:gd name="T42" fmla="*/ 2 w 318"/>
                  <a:gd name="T43" fmla="*/ 47 h 128"/>
                  <a:gd name="T44" fmla="*/ 9 w 318"/>
                  <a:gd name="T45" fmla="*/ 33 h 128"/>
                  <a:gd name="T46" fmla="*/ 19 w 318"/>
                  <a:gd name="T47" fmla="*/ 19 h 128"/>
                  <a:gd name="T48" fmla="*/ 32 w 318"/>
                  <a:gd name="T49" fmla="*/ 10 h 128"/>
                  <a:gd name="T50" fmla="*/ 47 w 318"/>
                  <a:gd name="T51" fmla="*/ 4 h 128"/>
                  <a:gd name="T52" fmla="*/ 63 w 318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8" h="128">
                    <a:moveTo>
                      <a:pt x="63" y="0"/>
                    </a:moveTo>
                    <a:lnTo>
                      <a:pt x="255" y="0"/>
                    </a:lnTo>
                    <a:lnTo>
                      <a:pt x="271" y="4"/>
                    </a:lnTo>
                    <a:lnTo>
                      <a:pt x="287" y="10"/>
                    </a:lnTo>
                    <a:lnTo>
                      <a:pt x="300" y="19"/>
                    </a:lnTo>
                    <a:lnTo>
                      <a:pt x="310" y="33"/>
                    </a:lnTo>
                    <a:lnTo>
                      <a:pt x="316" y="47"/>
                    </a:lnTo>
                    <a:lnTo>
                      <a:pt x="318" y="65"/>
                    </a:lnTo>
                    <a:lnTo>
                      <a:pt x="316" y="82"/>
                    </a:lnTo>
                    <a:lnTo>
                      <a:pt x="310" y="96"/>
                    </a:lnTo>
                    <a:lnTo>
                      <a:pt x="300" y="110"/>
                    </a:lnTo>
                    <a:lnTo>
                      <a:pt x="287" y="119"/>
                    </a:lnTo>
                    <a:lnTo>
                      <a:pt x="271" y="126"/>
                    </a:lnTo>
                    <a:lnTo>
                      <a:pt x="255" y="128"/>
                    </a:lnTo>
                    <a:lnTo>
                      <a:pt x="63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69F1B98D-6C47-4CE7-BFCE-544A6ADE8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318" y="4831917"/>
                <a:ext cx="35406" cy="26226"/>
              </a:xfrm>
              <a:custGeom>
                <a:avLst/>
                <a:gdLst>
                  <a:gd name="T0" fmla="*/ 229 w 293"/>
                  <a:gd name="T1" fmla="*/ 0 h 224"/>
                  <a:gd name="T2" fmla="*/ 246 w 293"/>
                  <a:gd name="T3" fmla="*/ 3 h 224"/>
                  <a:gd name="T4" fmla="*/ 260 w 293"/>
                  <a:gd name="T5" fmla="*/ 9 h 224"/>
                  <a:gd name="T6" fmla="*/ 274 w 293"/>
                  <a:gd name="T7" fmla="*/ 19 h 224"/>
                  <a:gd name="T8" fmla="*/ 284 w 293"/>
                  <a:gd name="T9" fmla="*/ 33 h 224"/>
                  <a:gd name="T10" fmla="*/ 291 w 293"/>
                  <a:gd name="T11" fmla="*/ 48 h 224"/>
                  <a:gd name="T12" fmla="*/ 293 w 293"/>
                  <a:gd name="T13" fmla="*/ 65 h 224"/>
                  <a:gd name="T14" fmla="*/ 291 w 293"/>
                  <a:gd name="T15" fmla="*/ 80 h 224"/>
                  <a:gd name="T16" fmla="*/ 284 w 293"/>
                  <a:gd name="T17" fmla="*/ 96 h 224"/>
                  <a:gd name="T18" fmla="*/ 274 w 293"/>
                  <a:gd name="T19" fmla="*/ 110 h 224"/>
                  <a:gd name="T20" fmla="*/ 261 w 293"/>
                  <a:gd name="T21" fmla="*/ 120 h 224"/>
                  <a:gd name="T22" fmla="*/ 96 w 293"/>
                  <a:gd name="T23" fmla="*/ 215 h 224"/>
                  <a:gd name="T24" fmla="*/ 80 w 293"/>
                  <a:gd name="T25" fmla="*/ 221 h 224"/>
                  <a:gd name="T26" fmla="*/ 64 w 293"/>
                  <a:gd name="T27" fmla="*/ 224 h 224"/>
                  <a:gd name="T28" fmla="*/ 47 w 293"/>
                  <a:gd name="T29" fmla="*/ 221 h 224"/>
                  <a:gd name="T30" fmla="*/ 33 w 293"/>
                  <a:gd name="T31" fmla="*/ 216 h 224"/>
                  <a:gd name="T32" fmla="*/ 19 w 293"/>
                  <a:gd name="T33" fmla="*/ 205 h 224"/>
                  <a:gd name="T34" fmla="*/ 9 w 293"/>
                  <a:gd name="T35" fmla="*/ 192 h 224"/>
                  <a:gd name="T36" fmla="*/ 2 w 293"/>
                  <a:gd name="T37" fmla="*/ 176 h 224"/>
                  <a:gd name="T38" fmla="*/ 0 w 293"/>
                  <a:gd name="T39" fmla="*/ 159 h 224"/>
                  <a:gd name="T40" fmla="*/ 2 w 293"/>
                  <a:gd name="T41" fmla="*/ 144 h 224"/>
                  <a:gd name="T42" fmla="*/ 9 w 293"/>
                  <a:gd name="T43" fmla="*/ 128 h 224"/>
                  <a:gd name="T44" fmla="*/ 18 w 293"/>
                  <a:gd name="T45" fmla="*/ 116 h 224"/>
                  <a:gd name="T46" fmla="*/ 32 w 293"/>
                  <a:gd name="T47" fmla="*/ 105 h 224"/>
                  <a:gd name="T48" fmla="*/ 197 w 293"/>
                  <a:gd name="T49" fmla="*/ 10 h 224"/>
                  <a:gd name="T50" fmla="*/ 214 w 293"/>
                  <a:gd name="T51" fmla="*/ 2 h 224"/>
                  <a:gd name="T52" fmla="*/ 229 w 293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3" h="224">
                    <a:moveTo>
                      <a:pt x="229" y="0"/>
                    </a:moveTo>
                    <a:lnTo>
                      <a:pt x="246" y="3"/>
                    </a:lnTo>
                    <a:lnTo>
                      <a:pt x="260" y="9"/>
                    </a:lnTo>
                    <a:lnTo>
                      <a:pt x="274" y="19"/>
                    </a:lnTo>
                    <a:lnTo>
                      <a:pt x="284" y="33"/>
                    </a:lnTo>
                    <a:lnTo>
                      <a:pt x="291" y="48"/>
                    </a:lnTo>
                    <a:lnTo>
                      <a:pt x="293" y="65"/>
                    </a:lnTo>
                    <a:lnTo>
                      <a:pt x="291" y="80"/>
                    </a:lnTo>
                    <a:lnTo>
                      <a:pt x="284" y="96"/>
                    </a:lnTo>
                    <a:lnTo>
                      <a:pt x="274" y="110"/>
                    </a:lnTo>
                    <a:lnTo>
                      <a:pt x="261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3" y="216"/>
                    </a:lnTo>
                    <a:lnTo>
                      <a:pt x="19" y="205"/>
                    </a:lnTo>
                    <a:lnTo>
                      <a:pt x="9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9" y="128"/>
                    </a:lnTo>
                    <a:lnTo>
                      <a:pt x="18" y="116"/>
                    </a:lnTo>
                    <a:lnTo>
                      <a:pt x="32" y="105"/>
                    </a:lnTo>
                    <a:lnTo>
                      <a:pt x="197" y="10"/>
                    </a:lnTo>
                    <a:lnTo>
                      <a:pt x="214" y="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02766FF-4D98-4735-8113-6E5F7C427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006" y="4831917"/>
                <a:ext cx="35406" cy="26226"/>
              </a:xfrm>
              <a:custGeom>
                <a:avLst/>
                <a:gdLst>
                  <a:gd name="T0" fmla="*/ 63 w 292"/>
                  <a:gd name="T1" fmla="*/ 0 h 224"/>
                  <a:gd name="T2" fmla="*/ 80 w 292"/>
                  <a:gd name="T3" fmla="*/ 2 h 224"/>
                  <a:gd name="T4" fmla="*/ 96 w 292"/>
                  <a:gd name="T5" fmla="*/ 10 h 224"/>
                  <a:gd name="T6" fmla="*/ 261 w 292"/>
                  <a:gd name="T7" fmla="*/ 105 h 224"/>
                  <a:gd name="T8" fmla="*/ 275 w 292"/>
                  <a:gd name="T9" fmla="*/ 116 h 224"/>
                  <a:gd name="T10" fmla="*/ 284 w 292"/>
                  <a:gd name="T11" fmla="*/ 128 h 224"/>
                  <a:gd name="T12" fmla="*/ 290 w 292"/>
                  <a:gd name="T13" fmla="*/ 144 h 224"/>
                  <a:gd name="T14" fmla="*/ 292 w 292"/>
                  <a:gd name="T15" fmla="*/ 159 h 224"/>
                  <a:gd name="T16" fmla="*/ 290 w 292"/>
                  <a:gd name="T17" fmla="*/ 176 h 224"/>
                  <a:gd name="T18" fmla="*/ 284 w 292"/>
                  <a:gd name="T19" fmla="*/ 192 h 224"/>
                  <a:gd name="T20" fmla="*/ 273 w 292"/>
                  <a:gd name="T21" fmla="*/ 205 h 224"/>
                  <a:gd name="T22" fmla="*/ 260 w 292"/>
                  <a:gd name="T23" fmla="*/ 216 h 224"/>
                  <a:gd name="T24" fmla="*/ 245 w 292"/>
                  <a:gd name="T25" fmla="*/ 221 h 224"/>
                  <a:gd name="T26" fmla="*/ 229 w 292"/>
                  <a:gd name="T27" fmla="*/ 224 h 224"/>
                  <a:gd name="T28" fmla="*/ 212 w 292"/>
                  <a:gd name="T29" fmla="*/ 221 h 224"/>
                  <a:gd name="T30" fmla="*/ 196 w 292"/>
                  <a:gd name="T31" fmla="*/ 215 h 224"/>
                  <a:gd name="T32" fmla="*/ 31 w 292"/>
                  <a:gd name="T33" fmla="*/ 120 h 224"/>
                  <a:gd name="T34" fmla="*/ 19 w 292"/>
                  <a:gd name="T35" fmla="*/ 110 h 224"/>
                  <a:gd name="T36" fmla="*/ 8 w 292"/>
                  <a:gd name="T37" fmla="*/ 96 h 224"/>
                  <a:gd name="T38" fmla="*/ 2 w 292"/>
                  <a:gd name="T39" fmla="*/ 80 h 224"/>
                  <a:gd name="T40" fmla="*/ 0 w 292"/>
                  <a:gd name="T41" fmla="*/ 65 h 224"/>
                  <a:gd name="T42" fmla="*/ 2 w 292"/>
                  <a:gd name="T43" fmla="*/ 48 h 224"/>
                  <a:gd name="T44" fmla="*/ 8 w 292"/>
                  <a:gd name="T45" fmla="*/ 33 h 224"/>
                  <a:gd name="T46" fmla="*/ 19 w 292"/>
                  <a:gd name="T47" fmla="*/ 19 h 224"/>
                  <a:gd name="T48" fmla="*/ 32 w 292"/>
                  <a:gd name="T49" fmla="*/ 9 h 224"/>
                  <a:gd name="T50" fmla="*/ 47 w 292"/>
                  <a:gd name="T51" fmla="*/ 3 h 224"/>
                  <a:gd name="T52" fmla="*/ 63 w 292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2" h="224">
                    <a:moveTo>
                      <a:pt x="63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1" y="105"/>
                    </a:lnTo>
                    <a:lnTo>
                      <a:pt x="275" y="116"/>
                    </a:lnTo>
                    <a:lnTo>
                      <a:pt x="284" y="128"/>
                    </a:lnTo>
                    <a:lnTo>
                      <a:pt x="290" y="144"/>
                    </a:lnTo>
                    <a:lnTo>
                      <a:pt x="292" y="159"/>
                    </a:lnTo>
                    <a:lnTo>
                      <a:pt x="290" y="176"/>
                    </a:lnTo>
                    <a:lnTo>
                      <a:pt x="284" y="192"/>
                    </a:lnTo>
                    <a:lnTo>
                      <a:pt x="273" y="205"/>
                    </a:lnTo>
                    <a:lnTo>
                      <a:pt x="260" y="216"/>
                    </a:lnTo>
                    <a:lnTo>
                      <a:pt x="245" y="221"/>
                    </a:lnTo>
                    <a:lnTo>
                      <a:pt x="229" y="224"/>
                    </a:lnTo>
                    <a:lnTo>
                      <a:pt x="212" y="221"/>
                    </a:lnTo>
                    <a:lnTo>
                      <a:pt x="196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90744C26-EC69-451C-A4C8-7025448F8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9676" y="4757172"/>
                <a:ext cx="38028" cy="15736"/>
              </a:xfrm>
              <a:custGeom>
                <a:avLst/>
                <a:gdLst>
                  <a:gd name="T0" fmla="*/ 64 w 319"/>
                  <a:gd name="T1" fmla="*/ 0 h 128"/>
                  <a:gd name="T2" fmla="*/ 255 w 319"/>
                  <a:gd name="T3" fmla="*/ 0 h 128"/>
                  <a:gd name="T4" fmla="*/ 272 w 319"/>
                  <a:gd name="T5" fmla="*/ 4 h 128"/>
                  <a:gd name="T6" fmla="*/ 287 w 319"/>
                  <a:gd name="T7" fmla="*/ 10 h 128"/>
                  <a:gd name="T8" fmla="*/ 300 w 319"/>
                  <a:gd name="T9" fmla="*/ 19 h 128"/>
                  <a:gd name="T10" fmla="*/ 309 w 319"/>
                  <a:gd name="T11" fmla="*/ 33 h 128"/>
                  <a:gd name="T12" fmla="*/ 317 w 319"/>
                  <a:gd name="T13" fmla="*/ 47 h 128"/>
                  <a:gd name="T14" fmla="*/ 319 w 319"/>
                  <a:gd name="T15" fmla="*/ 65 h 128"/>
                  <a:gd name="T16" fmla="*/ 317 w 319"/>
                  <a:gd name="T17" fmla="*/ 82 h 128"/>
                  <a:gd name="T18" fmla="*/ 309 w 319"/>
                  <a:gd name="T19" fmla="*/ 96 h 128"/>
                  <a:gd name="T20" fmla="*/ 300 w 319"/>
                  <a:gd name="T21" fmla="*/ 110 h 128"/>
                  <a:gd name="T22" fmla="*/ 287 w 319"/>
                  <a:gd name="T23" fmla="*/ 119 h 128"/>
                  <a:gd name="T24" fmla="*/ 272 w 319"/>
                  <a:gd name="T25" fmla="*/ 126 h 128"/>
                  <a:gd name="T26" fmla="*/ 255 w 319"/>
                  <a:gd name="T27" fmla="*/ 128 h 128"/>
                  <a:gd name="T28" fmla="*/ 64 w 319"/>
                  <a:gd name="T29" fmla="*/ 128 h 128"/>
                  <a:gd name="T30" fmla="*/ 47 w 319"/>
                  <a:gd name="T31" fmla="*/ 126 h 128"/>
                  <a:gd name="T32" fmla="*/ 32 w 319"/>
                  <a:gd name="T33" fmla="*/ 119 h 128"/>
                  <a:gd name="T34" fmla="*/ 19 w 319"/>
                  <a:gd name="T35" fmla="*/ 110 h 128"/>
                  <a:gd name="T36" fmla="*/ 9 w 319"/>
                  <a:gd name="T37" fmla="*/ 96 h 128"/>
                  <a:gd name="T38" fmla="*/ 2 w 319"/>
                  <a:gd name="T39" fmla="*/ 82 h 128"/>
                  <a:gd name="T40" fmla="*/ 0 w 319"/>
                  <a:gd name="T41" fmla="*/ 65 h 128"/>
                  <a:gd name="T42" fmla="*/ 2 w 319"/>
                  <a:gd name="T43" fmla="*/ 47 h 128"/>
                  <a:gd name="T44" fmla="*/ 9 w 319"/>
                  <a:gd name="T45" fmla="*/ 33 h 128"/>
                  <a:gd name="T46" fmla="*/ 19 w 319"/>
                  <a:gd name="T47" fmla="*/ 19 h 128"/>
                  <a:gd name="T48" fmla="*/ 32 w 319"/>
                  <a:gd name="T49" fmla="*/ 10 h 128"/>
                  <a:gd name="T50" fmla="*/ 47 w 319"/>
                  <a:gd name="T51" fmla="*/ 4 h 128"/>
                  <a:gd name="T52" fmla="*/ 64 w 319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128">
                    <a:moveTo>
                      <a:pt x="64" y="0"/>
                    </a:moveTo>
                    <a:lnTo>
                      <a:pt x="255" y="0"/>
                    </a:lnTo>
                    <a:lnTo>
                      <a:pt x="272" y="4"/>
                    </a:lnTo>
                    <a:lnTo>
                      <a:pt x="287" y="10"/>
                    </a:lnTo>
                    <a:lnTo>
                      <a:pt x="300" y="19"/>
                    </a:lnTo>
                    <a:lnTo>
                      <a:pt x="309" y="33"/>
                    </a:lnTo>
                    <a:lnTo>
                      <a:pt x="317" y="47"/>
                    </a:lnTo>
                    <a:lnTo>
                      <a:pt x="319" y="65"/>
                    </a:lnTo>
                    <a:lnTo>
                      <a:pt x="317" y="82"/>
                    </a:lnTo>
                    <a:lnTo>
                      <a:pt x="309" y="96"/>
                    </a:lnTo>
                    <a:lnTo>
                      <a:pt x="300" y="110"/>
                    </a:lnTo>
                    <a:lnTo>
                      <a:pt x="287" y="119"/>
                    </a:lnTo>
                    <a:lnTo>
                      <a:pt x="272" y="126"/>
                    </a:lnTo>
                    <a:lnTo>
                      <a:pt x="255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71AB6C17-268C-423F-AE54-CD33578D5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006" y="4671937"/>
                <a:ext cx="35406" cy="27538"/>
              </a:xfrm>
              <a:custGeom>
                <a:avLst/>
                <a:gdLst>
                  <a:gd name="T0" fmla="*/ 229 w 292"/>
                  <a:gd name="T1" fmla="*/ 0 h 222"/>
                  <a:gd name="T2" fmla="*/ 245 w 292"/>
                  <a:gd name="T3" fmla="*/ 2 h 222"/>
                  <a:gd name="T4" fmla="*/ 260 w 292"/>
                  <a:gd name="T5" fmla="*/ 8 h 222"/>
                  <a:gd name="T6" fmla="*/ 273 w 292"/>
                  <a:gd name="T7" fmla="*/ 18 h 222"/>
                  <a:gd name="T8" fmla="*/ 284 w 292"/>
                  <a:gd name="T9" fmla="*/ 31 h 222"/>
                  <a:gd name="T10" fmla="*/ 290 w 292"/>
                  <a:gd name="T11" fmla="*/ 47 h 222"/>
                  <a:gd name="T12" fmla="*/ 292 w 292"/>
                  <a:gd name="T13" fmla="*/ 63 h 222"/>
                  <a:gd name="T14" fmla="*/ 290 w 292"/>
                  <a:gd name="T15" fmla="*/ 80 h 222"/>
                  <a:gd name="T16" fmla="*/ 284 w 292"/>
                  <a:gd name="T17" fmla="*/ 95 h 222"/>
                  <a:gd name="T18" fmla="*/ 275 w 292"/>
                  <a:gd name="T19" fmla="*/ 108 h 222"/>
                  <a:gd name="T20" fmla="*/ 261 w 292"/>
                  <a:gd name="T21" fmla="*/ 118 h 222"/>
                  <a:gd name="T22" fmla="*/ 96 w 292"/>
                  <a:gd name="T23" fmla="*/ 213 h 222"/>
                  <a:gd name="T24" fmla="*/ 80 w 292"/>
                  <a:gd name="T25" fmla="*/ 220 h 222"/>
                  <a:gd name="T26" fmla="*/ 63 w 292"/>
                  <a:gd name="T27" fmla="*/ 222 h 222"/>
                  <a:gd name="T28" fmla="*/ 48 w 292"/>
                  <a:gd name="T29" fmla="*/ 220 h 222"/>
                  <a:gd name="T30" fmla="*/ 32 w 292"/>
                  <a:gd name="T31" fmla="*/ 214 h 222"/>
                  <a:gd name="T32" fmla="*/ 19 w 292"/>
                  <a:gd name="T33" fmla="*/ 204 h 222"/>
                  <a:gd name="T34" fmla="*/ 8 w 292"/>
                  <a:gd name="T35" fmla="*/ 190 h 222"/>
                  <a:gd name="T36" fmla="*/ 2 w 292"/>
                  <a:gd name="T37" fmla="*/ 175 h 222"/>
                  <a:gd name="T38" fmla="*/ 0 w 292"/>
                  <a:gd name="T39" fmla="*/ 158 h 222"/>
                  <a:gd name="T40" fmla="*/ 2 w 292"/>
                  <a:gd name="T41" fmla="*/ 142 h 222"/>
                  <a:gd name="T42" fmla="*/ 8 w 292"/>
                  <a:gd name="T43" fmla="*/ 127 h 222"/>
                  <a:gd name="T44" fmla="*/ 19 w 292"/>
                  <a:gd name="T45" fmla="*/ 114 h 222"/>
                  <a:gd name="T46" fmla="*/ 31 w 292"/>
                  <a:gd name="T47" fmla="*/ 103 h 222"/>
                  <a:gd name="T48" fmla="*/ 196 w 292"/>
                  <a:gd name="T49" fmla="*/ 8 h 222"/>
                  <a:gd name="T50" fmla="*/ 213 w 292"/>
                  <a:gd name="T51" fmla="*/ 2 h 222"/>
                  <a:gd name="T52" fmla="*/ 229 w 292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2" h="222">
                    <a:moveTo>
                      <a:pt x="229" y="0"/>
                    </a:moveTo>
                    <a:lnTo>
                      <a:pt x="245" y="2"/>
                    </a:lnTo>
                    <a:lnTo>
                      <a:pt x="260" y="8"/>
                    </a:lnTo>
                    <a:lnTo>
                      <a:pt x="273" y="18"/>
                    </a:lnTo>
                    <a:lnTo>
                      <a:pt x="284" y="31"/>
                    </a:lnTo>
                    <a:lnTo>
                      <a:pt x="290" y="47"/>
                    </a:lnTo>
                    <a:lnTo>
                      <a:pt x="292" y="63"/>
                    </a:lnTo>
                    <a:lnTo>
                      <a:pt x="290" y="80"/>
                    </a:lnTo>
                    <a:lnTo>
                      <a:pt x="284" y="95"/>
                    </a:lnTo>
                    <a:lnTo>
                      <a:pt x="275" y="108"/>
                    </a:lnTo>
                    <a:lnTo>
                      <a:pt x="261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3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6" y="8"/>
                    </a:lnTo>
                    <a:lnTo>
                      <a:pt x="213" y="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9A0020C-1EE7-4BDB-AAD4-7163CEE55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6242" y="4610305"/>
                <a:ext cx="26226" cy="34094"/>
              </a:xfrm>
              <a:custGeom>
                <a:avLst/>
                <a:gdLst>
                  <a:gd name="T0" fmla="*/ 158 w 223"/>
                  <a:gd name="T1" fmla="*/ 0 h 292"/>
                  <a:gd name="T2" fmla="*/ 175 w 223"/>
                  <a:gd name="T3" fmla="*/ 2 h 292"/>
                  <a:gd name="T4" fmla="*/ 191 w 223"/>
                  <a:gd name="T5" fmla="*/ 9 h 292"/>
                  <a:gd name="T6" fmla="*/ 204 w 223"/>
                  <a:gd name="T7" fmla="*/ 19 h 292"/>
                  <a:gd name="T8" fmla="*/ 215 w 223"/>
                  <a:gd name="T9" fmla="*/ 32 h 292"/>
                  <a:gd name="T10" fmla="*/ 221 w 223"/>
                  <a:gd name="T11" fmla="*/ 48 h 292"/>
                  <a:gd name="T12" fmla="*/ 223 w 223"/>
                  <a:gd name="T13" fmla="*/ 63 h 292"/>
                  <a:gd name="T14" fmla="*/ 221 w 223"/>
                  <a:gd name="T15" fmla="*/ 80 h 292"/>
                  <a:gd name="T16" fmla="*/ 215 w 223"/>
                  <a:gd name="T17" fmla="*/ 95 h 292"/>
                  <a:gd name="T18" fmla="*/ 119 w 223"/>
                  <a:gd name="T19" fmla="*/ 261 h 292"/>
                  <a:gd name="T20" fmla="*/ 109 w 223"/>
                  <a:gd name="T21" fmla="*/ 274 h 292"/>
                  <a:gd name="T22" fmla="*/ 95 w 223"/>
                  <a:gd name="T23" fmla="*/ 285 h 292"/>
                  <a:gd name="T24" fmla="*/ 80 w 223"/>
                  <a:gd name="T25" fmla="*/ 290 h 292"/>
                  <a:gd name="T26" fmla="*/ 64 w 223"/>
                  <a:gd name="T27" fmla="*/ 292 h 292"/>
                  <a:gd name="T28" fmla="*/ 48 w 223"/>
                  <a:gd name="T29" fmla="*/ 290 h 292"/>
                  <a:gd name="T30" fmla="*/ 33 w 223"/>
                  <a:gd name="T31" fmla="*/ 284 h 292"/>
                  <a:gd name="T32" fmla="*/ 18 w 223"/>
                  <a:gd name="T33" fmla="*/ 273 h 292"/>
                  <a:gd name="T34" fmla="*/ 9 w 223"/>
                  <a:gd name="T35" fmla="*/ 261 h 292"/>
                  <a:gd name="T36" fmla="*/ 2 w 223"/>
                  <a:gd name="T37" fmla="*/ 245 h 292"/>
                  <a:gd name="T38" fmla="*/ 0 w 223"/>
                  <a:gd name="T39" fmla="*/ 230 h 292"/>
                  <a:gd name="T40" fmla="*/ 2 w 223"/>
                  <a:gd name="T41" fmla="*/ 213 h 292"/>
                  <a:gd name="T42" fmla="*/ 9 w 223"/>
                  <a:gd name="T43" fmla="*/ 197 h 292"/>
                  <a:gd name="T44" fmla="*/ 104 w 223"/>
                  <a:gd name="T45" fmla="*/ 32 h 292"/>
                  <a:gd name="T46" fmla="*/ 115 w 223"/>
                  <a:gd name="T47" fmla="*/ 18 h 292"/>
                  <a:gd name="T48" fmla="*/ 128 w 223"/>
                  <a:gd name="T49" fmla="*/ 8 h 292"/>
                  <a:gd name="T50" fmla="*/ 143 w 223"/>
                  <a:gd name="T51" fmla="*/ 2 h 292"/>
                  <a:gd name="T52" fmla="*/ 158 w 223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3" h="292">
                    <a:moveTo>
                      <a:pt x="158" y="0"/>
                    </a:moveTo>
                    <a:lnTo>
                      <a:pt x="175" y="2"/>
                    </a:lnTo>
                    <a:lnTo>
                      <a:pt x="191" y="9"/>
                    </a:lnTo>
                    <a:lnTo>
                      <a:pt x="204" y="19"/>
                    </a:lnTo>
                    <a:lnTo>
                      <a:pt x="215" y="32"/>
                    </a:lnTo>
                    <a:lnTo>
                      <a:pt x="221" y="48"/>
                    </a:lnTo>
                    <a:lnTo>
                      <a:pt x="223" y="63"/>
                    </a:lnTo>
                    <a:lnTo>
                      <a:pt x="221" y="80"/>
                    </a:lnTo>
                    <a:lnTo>
                      <a:pt x="215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0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3" y="284"/>
                    </a:lnTo>
                    <a:lnTo>
                      <a:pt x="18" y="273"/>
                    </a:lnTo>
                    <a:lnTo>
                      <a:pt x="9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9" y="197"/>
                    </a:lnTo>
                    <a:lnTo>
                      <a:pt x="104" y="32"/>
                    </a:lnTo>
                    <a:lnTo>
                      <a:pt x="115" y="18"/>
                    </a:lnTo>
                    <a:lnTo>
                      <a:pt x="128" y="8"/>
                    </a:lnTo>
                    <a:lnTo>
                      <a:pt x="143" y="2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9C449491-E966-4175-ADEC-8C5EB5D2E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007" y="4702097"/>
                <a:ext cx="36717" cy="118018"/>
              </a:xfrm>
              <a:custGeom>
                <a:avLst/>
                <a:gdLst>
                  <a:gd name="T0" fmla="*/ 153 w 306"/>
                  <a:gd name="T1" fmla="*/ 0 h 991"/>
                  <a:gd name="T2" fmla="*/ 184 w 306"/>
                  <a:gd name="T3" fmla="*/ 2 h 991"/>
                  <a:gd name="T4" fmla="*/ 211 w 306"/>
                  <a:gd name="T5" fmla="*/ 8 h 991"/>
                  <a:gd name="T6" fmla="*/ 236 w 306"/>
                  <a:gd name="T7" fmla="*/ 17 h 991"/>
                  <a:gd name="T8" fmla="*/ 257 w 306"/>
                  <a:gd name="T9" fmla="*/ 30 h 991"/>
                  <a:gd name="T10" fmla="*/ 274 w 306"/>
                  <a:gd name="T11" fmla="*/ 47 h 991"/>
                  <a:gd name="T12" fmla="*/ 288 w 306"/>
                  <a:gd name="T13" fmla="*/ 67 h 991"/>
                  <a:gd name="T14" fmla="*/ 298 w 306"/>
                  <a:gd name="T15" fmla="*/ 91 h 991"/>
                  <a:gd name="T16" fmla="*/ 304 w 306"/>
                  <a:gd name="T17" fmla="*/ 119 h 991"/>
                  <a:gd name="T18" fmla="*/ 306 w 306"/>
                  <a:gd name="T19" fmla="*/ 150 h 991"/>
                  <a:gd name="T20" fmla="*/ 306 w 306"/>
                  <a:gd name="T21" fmla="*/ 375 h 991"/>
                  <a:gd name="T22" fmla="*/ 305 w 306"/>
                  <a:gd name="T23" fmla="*/ 405 h 991"/>
                  <a:gd name="T24" fmla="*/ 302 w 306"/>
                  <a:gd name="T25" fmla="*/ 435 h 991"/>
                  <a:gd name="T26" fmla="*/ 298 w 306"/>
                  <a:gd name="T27" fmla="*/ 466 h 991"/>
                  <a:gd name="T28" fmla="*/ 238 w 306"/>
                  <a:gd name="T29" fmla="*/ 920 h 991"/>
                  <a:gd name="T30" fmla="*/ 234 w 306"/>
                  <a:gd name="T31" fmla="*/ 942 h 991"/>
                  <a:gd name="T32" fmla="*/ 227 w 306"/>
                  <a:gd name="T33" fmla="*/ 959 h 991"/>
                  <a:gd name="T34" fmla="*/ 217 w 306"/>
                  <a:gd name="T35" fmla="*/ 972 h 991"/>
                  <a:gd name="T36" fmla="*/ 205 w 306"/>
                  <a:gd name="T37" fmla="*/ 981 h 991"/>
                  <a:gd name="T38" fmla="*/ 190 w 306"/>
                  <a:gd name="T39" fmla="*/ 987 h 991"/>
                  <a:gd name="T40" fmla="*/ 173 w 306"/>
                  <a:gd name="T41" fmla="*/ 990 h 991"/>
                  <a:gd name="T42" fmla="*/ 153 w 306"/>
                  <a:gd name="T43" fmla="*/ 991 h 991"/>
                  <a:gd name="T44" fmla="*/ 133 w 306"/>
                  <a:gd name="T45" fmla="*/ 990 h 991"/>
                  <a:gd name="T46" fmla="*/ 115 w 306"/>
                  <a:gd name="T47" fmla="*/ 987 h 991"/>
                  <a:gd name="T48" fmla="*/ 101 w 306"/>
                  <a:gd name="T49" fmla="*/ 981 h 991"/>
                  <a:gd name="T50" fmla="*/ 88 w 306"/>
                  <a:gd name="T51" fmla="*/ 972 h 991"/>
                  <a:gd name="T52" fmla="*/ 79 w 306"/>
                  <a:gd name="T53" fmla="*/ 959 h 991"/>
                  <a:gd name="T54" fmla="*/ 72 w 306"/>
                  <a:gd name="T55" fmla="*/ 942 h 991"/>
                  <a:gd name="T56" fmla="*/ 67 w 306"/>
                  <a:gd name="T57" fmla="*/ 920 h 991"/>
                  <a:gd name="T58" fmla="*/ 7 w 306"/>
                  <a:gd name="T59" fmla="*/ 466 h 991"/>
                  <a:gd name="T60" fmla="*/ 4 w 306"/>
                  <a:gd name="T61" fmla="*/ 435 h 991"/>
                  <a:gd name="T62" fmla="*/ 1 w 306"/>
                  <a:gd name="T63" fmla="*/ 405 h 991"/>
                  <a:gd name="T64" fmla="*/ 0 w 306"/>
                  <a:gd name="T65" fmla="*/ 375 h 991"/>
                  <a:gd name="T66" fmla="*/ 0 w 306"/>
                  <a:gd name="T67" fmla="*/ 150 h 991"/>
                  <a:gd name="T68" fmla="*/ 2 w 306"/>
                  <a:gd name="T69" fmla="*/ 119 h 991"/>
                  <a:gd name="T70" fmla="*/ 7 w 306"/>
                  <a:gd name="T71" fmla="*/ 91 h 991"/>
                  <a:gd name="T72" fmla="*/ 18 w 306"/>
                  <a:gd name="T73" fmla="*/ 67 h 991"/>
                  <a:gd name="T74" fmla="*/ 31 w 306"/>
                  <a:gd name="T75" fmla="*/ 47 h 991"/>
                  <a:gd name="T76" fmla="*/ 49 w 306"/>
                  <a:gd name="T77" fmla="*/ 30 h 991"/>
                  <a:gd name="T78" fmla="*/ 70 w 306"/>
                  <a:gd name="T79" fmla="*/ 17 h 991"/>
                  <a:gd name="T80" fmla="*/ 95 w 306"/>
                  <a:gd name="T81" fmla="*/ 8 h 991"/>
                  <a:gd name="T82" fmla="*/ 122 w 306"/>
                  <a:gd name="T83" fmla="*/ 2 h 991"/>
                  <a:gd name="T84" fmla="*/ 153 w 306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6" h="991">
                    <a:moveTo>
                      <a:pt x="153" y="0"/>
                    </a:moveTo>
                    <a:lnTo>
                      <a:pt x="184" y="2"/>
                    </a:lnTo>
                    <a:lnTo>
                      <a:pt x="211" y="8"/>
                    </a:lnTo>
                    <a:lnTo>
                      <a:pt x="236" y="17"/>
                    </a:lnTo>
                    <a:lnTo>
                      <a:pt x="257" y="30"/>
                    </a:lnTo>
                    <a:lnTo>
                      <a:pt x="274" y="47"/>
                    </a:lnTo>
                    <a:lnTo>
                      <a:pt x="288" y="67"/>
                    </a:lnTo>
                    <a:lnTo>
                      <a:pt x="298" y="91"/>
                    </a:lnTo>
                    <a:lnTo>
                      <a:pt x="304" y="119"/>
                    </a:lnTo>
                    <a:lnTo>
                      <a:pt x="306" y="150"/>
                    </a:lnTo>
                    <a:lnTo>
                      <a:pt x="306" y="375"/>
                    </a:lnTo>
                    <a:lnTo>
                      <a:pt x="305" y="405"/>
                    </a:lnTo>
                    <a:lnTo>
                      <a:pt x="302" y="435"/>
                    </a:lnTo>
                    <a:lnTo>
                      <a:pt x="298" y="466"/>
                    </a:lnTo>
                    <a:lnTo>
                      <a:pt x="238" y="920"/>
                    </a:lnTo>
                    <a:lnTo>
                      <a:pt x="234" y="942"/>
                    </a:lnTo>
                    <a:lnTo>
                      <a:pt x="227" y="959"/>
                    </a:lnTo>
                    <a:lnTo>
                      <a:pt x="217" y="972"/>
                    </a:lnTo>
                    <a:lnTo>
                      <a:pt x="205" y="981"/>
                    </a:lnTo>
                    <a:lnTo>
                      <a:pt x="190" y="987"/>
                    </a:lnTo>
                    <a:lnTo>
                      <a:pt x="173" y="990"/>
                    </a:lnTo>
                    <a:lnTo>
                      <a:pt x="153" y="991"/>
                    </a:lnTo>
                    <a:lnTo>
                      <a:pt x="133" y="990"/>
                    </a:lnTo>
                    <a:lnTo>
                      <a:pt x="115" y="987"/>
                    </a:lnTo>
                    <a:lnTo>
                      <a:pt x="101" y="981"/>
                    </a:lnTo>
                    <a:lnTo>
                      <a:pt x="88" y="972"/>
                    </a:lnTo>
                    <a:lnTo>
                      <a:pt x="79" y="959"/>
                    </a:lnTo>
                    <a:lnTo>
                      <a:pt x="72" y="942"/>
                    </a:lnTo>
                    <a:lnTo>
                      <a:pt x="67" y="920"/>
                    </a:lnTo>
                    <a:lnTo>
                      <a:pt x="7" y="466"/>
                    </a:lnTo>
                    <a:lnTo>
                      <a:pt x="4" y="435"/>
                    </a:lnTo>
                    <a:lnTo>
                      <a:pt x="1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2" y="119"/>
                    </a:lnTo>
                    <a:lnTo>
                      <a:pt x="7" y="91"/>
                    </a:lnTo>
                    <a:lnTo>
                      <a:pt x="18" y="67"/>
                    </a:lnTo>
                    <a:lnTo>
                      <a:pt x="31" y="47"/>
                    </a:lnTo>
                    <a:lnTo>
                      <a:pt x="49" y="30"/>
                    </a:lnTo>
                    <a:lnTo>
                      <a:pt x="70" y="17"/>
                    </a:lnTo>
                    <a:lnTo>
                      <a:pt x="95" y="8"/>
                    </a:lnTo>
                    <a:lnTo>
                      <a:pt x="122" y="2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5" name="Freeform 32">
                <a:extLst>
                  <a:ext uri="{FF2B5EF4-FFF2-40B4-BE49-F238E27FC236}">
                    <a16:creationId xmlns:a16="http://schemas.microsoft.com/office/drawing/2014/main" id="{BAEABE11-0638-4351-9C46-B5188601F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007" y="4834540"/>
                <a:ext cx="36717" cy="38028"/>
              </a:xfrm>
              <a:custGeom>
                <a:avLst/>
                <a:gdLst>
                  <a:gd name="T0" fmla="*/ 159 w 318"/>
                  <a:gd name="T1" fmla="*/ 0 h 319"/>
                  <a:gd name="T2" fmla="*/ 191 w 318"/>
                  <a:gd name="T3" fmla="*/ 4 h 319"/>
                  <a:gd name="T4" fmla="*/ 220 w 318"/>
                  <a:gd name="T5" fmla="*/ 14 h 319"/>
                  <a:gd name="T6" fmla="*/ 247 w 318"/>
                  <a:gd name="T7" fmla="*/ 28 h 319"/>
                  <a:gd name="T8" fmla="*/ 271 w 318"/>
                  <a:gd name="T9" fmla="*/ 47 h 319"/>
                  <a:gd name="T10" fmla="*/ 291 w 318"/>
                  <a:gd name="T11" fmla="*/ 71 h 319"/>
                  <a:gd name="T12" fmla="*/ 305 w 318"/>
                  <a:gd name="T13" fmla="*/ 98 h 319"/>
                  <a:gd name="T14" fmla="*/ 315 w 318"/>
                  <a:gd name="T15" fmla="*/ 128 h 319"/>
                  <a:gd name="T16" fmla="*/ 318 w 318"/>
                  <a:gd name="T17" fmla="*/ 159 h 319"/>
                  <a:gd name="T18" fmla="*/ 315 w 318"/>
                  <a:gd name="T19" fmla="*/ 192 h 319"/>
                  <a:gd name="T20" fmla="*/ 305 w 318"/>
                  <a:gd name="T21" fmla="*/ 222 h 319"/>
                  <a:gd name="T22" fmla="*/ 291 w 318"/>
                  <a:gd name="T23" fmla="*/ 249 h 319"/>
                  <a:gd name="T24" fmla="*/ 271 w 318"/>
                  <a:gd name="T25" fmla="*/ 272 h 319"/>
                  <a:gd name="T26" fmla="*/ 247 w 318"/>
                  <a:gd name="T27" fmla="*/ 291 h 319"/>
                  <a:gd name="T28" fmla="*/ 220 w 318"/>
                  <a:gd name="T29" fmla="*/ 306 h 319"/>
                  <a:gd name="T30" fmla="*/ 191 w 318"/>
                  <a:gd name="T31" fmla="*/ 315 h 319"/>
                  <a:gd name="T32" fmla="*/ 159 w 318"/>
                  <a:gd name="T33" fmla="*/ 319 h 319"/>
                  <a:gd name="T34" fmla="*/ 127 w 318"/>
                  <a:gd name="T35" fmla="*/ 315 h 319"/>
                  <a:gd name="T36" fmla="*/ 97 w 318"/>
                  <a:gd name="T37" fmla="*/ 306 h 319"/>
                  <a:gd name="T38" fmla="*/ 70 w 318"/>
                  <a:gd name="T39" fmla="*/ 291 h 319"/>
                  <a:gd name="T40" fmla="*/ 46 w 318"/>
                  <a:gd name="T41" fmla="*/ 272 h 319"/>
                  <a:gd name="T42" fmla="*/ 27 w 318"/>
                  <a:gd name="T43" fmla="*/ 249 h 319"/>
                  <a:gd name="T44" fmla="*/ 12 w 318"/>
                  <a:gd name="T45" fmla="*/ 222 h 319"/>
                  <a:gd name="T46" fmla="*/ 3 w 318"/>
                  <a:gd name="T47" fmla="*/ 192 h 319"/>
                  <a:gd name="T48" fmla="*/ 0 w 318"/>
                  <a:gd name="T49" fmla="*/ 159 h 319"/>
                  <a:gd name="T50" fmla="*/ 3 w 318"/>
                  <a:gd name="T51" fmla="*/ 128 h 319"/>
                  <a:gd name="T52" fmla="*/ 12 w 318"/>
                  <a:gd name="T53" fmla="*/ 98 h 319"/>
                  <a:gd name="T54" fmla="*/ 27 w 318"/>
                  <a:gd name="T55" fmla="*/ 71 h 319"/>
                  <a:gd name="T56" fmla="*/ 46 w 318"/>
                  <a:gd name="T57" fmla="*/ 47 h 319"/>
                  <a:gd name="T58" fmla="*/ 70 w 318"/>
                  <a:gd name="T59" fmla="*/ 28 h 319"/>
                  <a:gd name="T60" fmla="*/ 97 w 318"/>
                  <a:gd name="T61" fmla="*/ 14 h 319"/>
                  <a:gd name="T62" fmla="*/ 127 w 318"/>
                  <a:gd name="T63" fmla="*/ 4 h 319"/>
                  <a:gd name="T64" fmla="*/ 159 w 318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8" h="319">
                    <a:moveTo>
                      <a:pt x="159" y="0"/>
                    </a:moveTo>
                    <a:lnTo>
                      <a:pt x="191" y="4"/>
                    </a:lnTo>
                    <a:lnTo>
                      <a:pt x="220" y="14"/>
                    </a:lnTo>
                    <a:lnTo>
                      <a:pt x="247" y="28"/>
                    </a:lnTo>
                    <a:lnTo>
                      <a:pt x="271" y="47"/>
                    </a:lnTo>
                    <a:lnTo>
                      <a:pt x="291" y="71"/>
                    </a:lnTo>
                    <a:lnTo>
                      <a:pt x="305" y="98"/>
                    </a:lnTo>
                    <a:lnTo>
                      <a:pt x="315" y="128"/>
                    </a:lnTo>
                    <a:lnTo>
                      <a:pt x="318" y="159"/>
                    </a:lnTo>
                    <a:lnTo>
                      <a:pt x="315" y="192"/>
                    </a:lnTo>
                    <a:lnTo>
                      <a:pt x="305" y="222"/>
                    </a:lnTo>
                    <a:lnTo>
                      <a:pt x="291" y="249"/>
                    </a:lnTo>
                    <a:lnTo>
                      <a:pt x="271" y="272"/>
                    </a:lnTo>
                    <a:lnTo>
                      <a:pt x="247" y="291"/>
                    </a:lnTo>
                    <a:lnTo>
                      <a:pt x="220" y="306"/>
                    </a:lnTo>
                    <a:lnTo>
                      <a:pt x="191" y="315"/>
                    </a:lnTo>
                    <a:lnTo>
                      <a:pt x="159" y="319"/>
                    </a:lnTo>
                    <a:lnTo>
                      <a:pt x="127" y="315"/>
                    </a:lnTo>
                    <a:lnTo>
                      <a:pt x="97" y="306"/>
                    </a:lnTo>
                    <a:lnTo>
                      <a:pt x="70" y="291"/>
                    </a:lnTo>
                    <a:lnTo>
                      <a:pt x="46" y="272"/>
                    </a:lnTo>
                    <a:lnTo>
                      <a:pt x="27" y="249"/>
                    </a:lnTo>
                    <a:lnTo>
                      <a:pt x="12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2" y="98"/>
                    </a:lnTo>
                    <a:lnTo>
                      <a:pt x="27" y="71"/>
                    </a:lnTo>
                    <a:lnTo>
                      <a:pt x="46" y="47"/>
                    </a:lnTo>
                    <a:lnTo>
                      <a:pt x="70" y="28"/>
                    </a:lnTo>
                    <a:lnTo>
                      <a:pt x="97" y="14"/>
                    </a:lnTo>
                    <a:lnTo>
                      <a:pt x="127" y="4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709962"/>
            <a:ext cx="2426320" cy="3400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6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기능 및 구현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Computer Software Design &amp; LAB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 / 7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2190345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Detailed  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Function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98F394-E5BD-407D-8374-0215C2E468AB}"/>
              </a:ext>
            </a:extLst>
          </p:cNvPr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머신러닝 프레임워크 </a:t>
            </a:r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(StarGAN)</a:t>
            </a:r>
            <a:endParaRPr lang="ko-KR" altLang="en-US" sz="15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D7B33CB-C3F7-40AB-8CD7-46AE150E0113}"/>
              </a:ext>
            </a:extLst>
          </p:cNvPr>
          <p:cNvGrpSpPr/>
          <p:nvPr/>
        </p:nvGrpSpPr>
        <p:grpSpPr>
          <a:xfrm>
            <a:off x="4124219" y="2800766"/>
            <a:ext cx="1971783" cy="1794012"/>
            <a:chOff x="4140286" y="4463322"/>
            <a:chExt cx="1219203" cy="109681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21BFD87-A1C1-4374-8E3F-AFA665F191EE}"/>
                </a:ext>
              </a:extLst>
            </p:cNvPr>
            <p:cNvSpPr/>
            <p:nvPr/>
          </p:nvSpPr>
          <p:spPr>
            <a:xfrm>
              <a:off x="4140286" y="4463322"/>
              <a:ext cx="1149240" cy="1096819"/>
            </a:xfrm>
            <a:prstGeom prst="ellipse">
              <a:avLst/>
            </a:prstGeom>
            <a:solidFill>
              <a:srgbClr val="00C300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718C776-C550-46A2-87DB-4C717AF14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287" y="4706931"/>
              <a:ext cx="1219202" cy="609601"/>
            </a:xfrm>
            <a:prstGeom prst="rect">
              <a:avLst/>
            </a:prstGeom>
          </p:spPr>
        </p:pic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0C3C0DD6-2C1A-446F-B3B2-CB03196DE5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" y="4632253"/>
            <a:ext cx="2108568" cy="210582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243E6E9-2199-4165-9D40-9B6DE669329B}"/>
              </a:ext>
            </a:extLst>
          </p:cNvPr>
          <p:cNvSpPr txBox="1"/>
          <p:nvPr/>
        </p:nvSpPr>
        <p:spPr>
          <a:xfrm>
            <a:off x="4055824" y="4750384"/>
            <a:ext cx="2108568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머신러닝 프레임워크</a:t>
            </a:r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변환</a:t>
            </a:r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Freeform 57">
            <a:extLst>
              <a:ext uri="{FF2B5EF4-FFF2-40B4-BE49-F238E27FC236}">
                <a16:creationId xmlns:a16="http://schemas.microsoft.com/office/drawing/2014/main" id="{77BF6B12-D3CE-4DF8-9ED1-2499997780F2}"/>
              </a:ext>
            </a:extLst>
          </p:cNvPr>
          <p:cNvSpPr>
            <a:spLocks noEditPoints="1"/>
          </p:cNvSpPr>
          <p:nvPr/>
        </p:nvSpPr>
        <p:spPr bwMode="auto">
          <a:xfrm>
            <a:off x="6477906" y="3081264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63B1C1-9405-41AB-9F3E-C7D6C41E4A88}"/>
              </a:ext>
            </a:extLst>
          </p:cNvPr>
          <p:cNvSpPr txBox="1"/>
          <p:nvPr/>
        </p:nvSpPr>
        <p:spPr>
          <a:xfrm>
            <a:off x="6690437" y="3038741"/>
            <a:ext cx="53865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머신러닝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딥러닝을 이용한 이미지 변환 서비스 제공</a:t>
            </a:r>
          </a:p>
        </p:txBody>
      </p:sp>
      <p:sp>
        <p:nvSpPr>
          <p:cNvPr id="61" name="Freeform 57">
            <a:extLst>
              <a:ext uri="{FF2B5EF4-FFF2-40B4-BE49-F238E27FC236}">
                <a16:creationId xmlns:a16="http://schemas.microsoft.com/office/drawing/2014/main" id="{D390B348-9005-4BF9-82FF-FD63D04C53AF}"/>
              </a:ext>
            </a:extLst>
          </p:cNvPr>
          <p:cNvSpPr>
            <a:spLocks noEditPoints="1"/>
          </p:cNvSpPr>
          <p:nvPr/>
        </p:nvSpPr>
        <p:spPr bwMode="auto">
          <a:xfrm>
            <a:off x="6477906" y="3682416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872C30-5A59-4A66-9E36-31A961B81C30}"/>
              </a:ext>
            </a:extLst>
          </p:cNvPr>
          <p:cNvSpPr txBox="1"/>
          <p:nvPr/>
        </p:nvSpPr>
        <p:spPr>
          <a:xfrm>
            <a:off x="6690437" y="3636472"/>
            <a:ext cx="50443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다양한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Style transfer Output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</a:p>
        </p:txBody>
      </p:sp>
      <p:sp>
        <p:nvSpPr>
          <p:cNvPr id="64" name="Freeform 57">
            <a:extLst>
              <a:ext uri="{FF2B5EF4-FFF2-40B4-BE49-F238E27FC236}">
                <a16:creationId xmlns:a16="http://schemas.microsoft.com/office/drawing/2014/main" id="{DAB45D10-A8F9-4623-B970-79503DF06459}"/>
              </a:ext>
            </a:extLst>
          </p:cNvPr>
          <p:cNvSpPr>
            <a:spLocks noEditPoints="1"/>
          </p:cNvSpPr>
          <p:nvPr/>
        </p:nvSpPr>
        <p:spPr bwMode="auto">
          <a:xfrm>
            <a:off x="6477905" y="4283568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875791-7B1F-49FB-92B9-8FCA76ED9CB4}"/>
              </a:ext>
            </a:extLst>
          </p:cNvPr>
          <p:cNvSpPr txBox="1"/>
          <p:nvPr/>
        </p:nvSpPr>
        <p:spPr>
          <a:xfrm>
            <a:off x="6690436" y="4250717"/>
            <a:ext cx="51967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호환성 등의 이유로 다른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pretrained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프레임워크로 대체 될 수 있음</a:t>
            </a:r>
          </a:p>
        </p:txBody>
      </p:sp>
    </p:spTree>
    <p:extLst>
      <p:ext uri="{BB962C8B-B14F-4D97-AF65-F5344CB8AC3E}">
        <p14:creationId xmlns:p14="http://schemas.microsoft.com/office/powerpoint/2010/main" val="405059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 descr="Imgur API">
            <a:extLst>
              <a:ext uri="{FF2B5EF4-FFF2-40B4-BE49-F238E27FC236}">
                <a16:creationId xmlns:a16="http://schemas.microsoft.com/office/drawing/2014/main" id="{DE704433-1A37-467B-9DF6-8D5A1417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845" y="4649895"/>
            <a:ext cx="4277627" cy="217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0A69093A-4E05-49C9-8DCD-0C3A4413DE51}"/>
              </a:ext>
            </a:extLst>
          </p:cNvPr>
          <p:cNvGrpSpPr/>
          <p:nvPr/>
        </p:nvGrpSpPr>
        <p:grpSpPr>
          <a:xfrm>
            <a:off x="4104758" y="2800766"/>
            <a:ext cx="1878093" cy="1794012"/>
            <a:chOff x="5925568" y="2870285"/>
            <a:chExt cx="1149240" cy="109681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8B95703-9018-4697-B546-6808432359E8}"/>
                </a:ext>
              </a:extLst>
            </p:cNvPr>
            <p:cNvSpPr/>
            <p:nvPr/>
          </p:nvSpPr>
          <p:spPr>
            <a:xfrm>
              <a:off x="5925568" y="2870285"/>
              <a:ext cx="1149240" cy="1096819"/>
            </a:xfrm>
            <a:prstGeom prst="ellipse">
              <a:avLst/>
            </a:prstGeom>
            <a:solidFill>
              <a:srgbClr val="00C300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523CA5AD-1FD2-45D4-B4B4-CA5B9A280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265553"/>
              <a:ext cx="908033" cy="326892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C88E289-4E26-4A79-8158-866BA6B988E8}"/>
              </a:ext>
            </a:extLst>
          </p:cNvPr>
          <p:cNvGrpSpPr/>
          <p:nvPr/>
        </p:nvGrpSpPr>
        <p:grpSpPr>
          <a:xfrm>
            <a:off x="4167206" y="1487708"/>
            <a:ext cx="682207" cy="682206"/>
            <a:chOff x="3386623" y="4816172"/>
            <a:chExt cx="682207" cy="682206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2C717BA-ECE8-4C3D-AC3E-541E2153B6A1}"/>
                </a:ext>
              </a:extLst>
            </p:cNvPr>
            <p:cNvSpPr/>
            <p:nvPr/>
          </p:nvSpPr>
          <p:spPr>
            <a:xfrm>
              <a:off x="3386623" y="4816172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6A41259-D3B4-44DC-8C10-1EF41602FEF4}"/>
                </a:ext>
              </a:extLst>
            </p:cNvPr>
            <p:cNvGrpSpPr/>
            <p:nvPr/>
          </p:nvGrpSpPr>
          <p:grpSpPr>
            <a:xfrm>
              <a:off x="3549387" y="4959922"/>
              <a:ext cx="356678" cy="394706"/>
              <a:chOff x="4441026" y="4586701"/>
              <a:chExt cx="356678" cy="394706"/>
            </a:xfrm>
          </p:grpSpPr>
          <p:sp>
            <p:nvSpPr>
              <p:cNvPr id="42" name="Freeform 21">
                <a:extLst>
                  <a:ext uri="{FF2B5EF4-FFF2-40B4-BE49-F238E27FC236}">
                    <a16:creationId xmlns:a16="http://schemas.microsoft.com/office/drawing/2014/main" id="{55629CF6-F0EF-4264-9EA7-932B89BC81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8724" y="4647022"/>
                <a:ext cx="241282" cy="334385"/>
              </a:xfrm>
              <a:custGeom>
                <a:avLst/>
                <a:gdLst>
                  <a:gd name="T0" fmla="*/ 745 w 2014"/>
                  <a:gd name="T1" fmla="*/ 299 h 2800"/>
                  <a:gd name="T2" fmla="*/ 475 w 2014"/>
                  <a:gd name="T3" fmla="*/ 466 h 2800"/>
                  <a:gd name="T4" fmla="*/ 302 w 2014"/>
                  <a:gd name="T5" fmla="*/ 723 h 2800"/>
                  <a:gd name="T6" fmla="*/ 257 w 2014"/>
                  <a:gd name="T7" fmla="*/ 1034 h 2800"/>
                  <a:gd name="T8" fmla="*/ 311 w 2014"/>
                  <a:gd name="T9" fmla="*/ 1283 h 2800"/>
                  <a:gd name="T10" fmla="*/ 411 w 2014"/>
                  <a:gd name="T11" fmla="*/ 1472 h 2800"/>
                  <a:gd name="T12" fmla="*/ 526 w 2014"/>
                  <a:gd name="T13" fmla="*/ 1646 h 2800"/>
                  <a:gd name="T14" fmla="*/ 598 w 2014"/>
                  <a:gd name="T15" fmla="*/ 1843 h 2800"/>
                  <a:gd name="T16" fmla="*/ 642 w 2014"/>
                  <a:gd name="T17" fmla="*/ 1978 h 2800"/>
                  <a:gd name="T18" fmla="*/ 1335 w 2014"/>
                  <a:gd name="T19" fmla="*/ 2011 h 2800"/>
                  <a:gd name="T20" fmla="*/ 1410 w 2014"/>
                  <a:gd name="T21" fmla="*/ 1912 h 2800"/>
                  <a:gd name="T22" fmla="*/ 1449 w 2014"/>
                  <a:gd name="T23" fmla="*/ 1721 h 2800"/>
                  <a:gd name="T24" fmla="*/ 1558 w 2014"/>
                  <a:gd name="T25" fmla="*/ 1538 h 2800"/>
                  <a:gd name="T26" fmla="*/ 1665 w 2014"/>
                  <a:gd name="T27" fmla="*/ 1364 h 2800"/>
                  <a:gd name="T28" fmla="*/ 1743 w 2014"/>
                  <a:gd name="T29" fmla="*/ 1143 h 2800"/>
                  <a:gd name="T30" fmla="*/ 1747 w 2014"/>
                  <a:gd name="T31" fmla="*/ 844 h 2800"/>
                  <a:gd name="T32" fmla="*/ 1622 w 2014"/>
                  <a:gd name="T33" fmla="*/ 559 h 2800"/>
                  <a:gd name="T34" fmla="*/ 1386 w 2014"/>
                  <a:gd name="T35" fmla="*/ 352 h 2800"/>
                  <a:gd name="T36" fmla="*/ 1075 w 2014"/>
                  <a:gd name="T37" fmla="*/ 258 h 2800"/>
                  <a:gd name="T38" fmla="*/ 1248 w 2014"/>
                  <a:gd name="T39" fmla="*/ 29 h 2800"/>
                  <a:gd name="T40" fmla="*/ 1601 w 2014"/>
                  <a:gd name="T41" fmla="*/ 188 h 2800"/>
                  <a:gd name="T42" fmla="*/ 1863 w 2014"/>
                  <a:gd name="T43" fmla="*/ 461 h 2800"/>
                  <a:gd name="T44" fmla="*/ 2000 w 2014"/>
                  <a:gd name="T45" fmla="*/ 815 h 2800"/>
                  <a:gd name="T46" fmla="*/ 1998 w 2014"/>
                  <a:gd name="T47" fmla="*/ 1166 h 2800"/>
                  <a:gd name="T48" fmla="*/ 1920 w 2014"/>
                  <a:gd name="T49" fmla="*/ 1424 h 2800"/>
                  <a:gd name="T50" fmla="*/ 1812 w 2014"/>
                  <a:gd name="T51" fmla="*/ 1617 h 2800"/>
                  <a:gd name="T52" fmla="*/ 1702 w 2014"/>
                  <a:gd name="T53" fmla="*/ 1785 h 2800"/>
                  <a:gd name="T54" fmla="*/ 1664 w 2014"/>
                  <a:gd name="T55" fmla="*/ 1934 h 2800"/>
                  <a:gd name="T56" fmla="*/ 1560 w 2014"/>
                  <a:gd name="T57" fmla="*/ 2150 h 2800"/>
                  <a:gd name="T58" fmla="*/ 1476 w 2014"/>
                  <a:gd name="T59" fmla="*/ 2294 h 2800"/>
                  <a:gd name="T60" fmla="*/ 1469 w 2014"/>
                  <a:gd name="T61" fmla="*/ 2429 h 2800"/>
                  <a:gd name="T62" fmla="*/ 1466 w 2014"/>
                  <a:gd name="T63" fmla="*/ 2492 h 2800"/>
                  <a:gd name="T64" fmla="*/ 1435 w 2014"/>
                  <a:gd name="T65" fmla="*/ 2575 h 2800"/>
                  <a:gd name="T66" fmla="*/ 1330 w 2014"/>
                  <a:gd name="T67" fmla="*/ 2666 h 2800"/>
                  <a:gd name="T68" fmla="*/ 1175 w 2014"/>
                  <a:gd name="T69" fmla="*/ 2779 h 2800"/>
                  <a:gd name="T70" fmla="*/ 884 w 2014"/>
                  <a:gd name="T71" fmla="*/ 2798 h 2800"/>
                  <a:gd name="T72" fmla="*/ 756 w 2014"/>
                  <a:gd name="T73" fmla="*/ 2698 h 2800"/>
                  <a:gd name="T74" fmla="*/ 602 w 2014"/>
                  <a:gd name="T75" fmla="*/ 2606 h 2800"/>
                  <a:gd name="T76" fmla="*/ 551 w 2014"/>
                  <a:gd name="T77" fmla="*/ 2509 h 2800"/>
                  <a:gd name="T78" fmla="*/ 547 w 2014"/>
                  <a:gd name="T79" fmla="*/ 2466 h 2800"/>
                  <a:gd name="T80" fmla="*/ 541 w 2014"/>
                  <a:gd name="T81" fmla="*/ 2350 h 2800"/>
                  <a:gd name="T82" fmla="*/ 534 w 2014"/>
                  <a:gd name="T83" fmla="*/ 2221 h 2800"/>
                  <a:gd name="T84" fmla="*/ 373 w 2014"/>
                  <a:gd name="T85" fmla="*/ 2025 h 2800"/>
                  <a:gd name="T86" fmla="*/ 337 w 2014"/>
                  <a:gd name="T87" fmla="*/ 1839 h 2800"/>
                  <a:gd name="T88" fmla="*/ 245 w 2014"/>
                  <a:gd name="T89" fmla="*/ 1682 h 2800"/>
                  <a:gd name="T90" fmla="*/ 136 w 2014"/>
                  <a:gd name="T91" fmla="*/ 1508 h 2800"/>
                  <a:gd name="T92" fmla="*/ 40 w 2014"/>
                  <a:gd name="T93" fmla="*/ 1278 h 2800"/>
                  <a:gd name="T94" fmla="*/ 0 w 2014"/>
                  <a:gd name="T95" fmla="*/ 973 h 2800"/>
                  <a:gd name="T96" fmla="*/ 79 w 2014"/>
                  <a:gd name="T97" fmla="*/ 595 h 2800"/>
                  <a:gd name="T98" fmla="*/ 295 w 2014"/>
                  <a:gd name="T99" fmla="*/ 286 h 2800"/>
                  <a:gd name="T100" fmla="*/ 616 w 2014"/>
                  <a:gd name="T101" fmla="*/ 77 h 2800"/>
                  <a:gd name="T102" fmla="*/ 1007 w 2014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14" h="2800">
                    <a:moveTo>
                      <a:pt x="1007" y="255"/>
                    </a:moveTo>
                    <a:lnTo>
                      <a:pt x="938" y="258"/>
                    </a:lnTo>
                    <a:lnTo>
                      <a:pt x="872" y="266"/>
                    </a:lnTo>
                    <a:lnTo>
                      <a:pt x="807" y="281"/>
                    </a:lnTo>
                    <a:lnTo>
                      <a:pt x="745" y="299"/>
                    </a:lnTo>
                    <a:lnTo>
                      <a:pt x="684" y="324"/>
                    </a:lnTo>
                    <a:lnTo>
                      <a:pt x="627" y="354"/>
                    </a:lnTo>
                    <a:lnTo>
                      <a:pt x="573" y="387"/>
                    </a:lnTo>
                    <a:lnTo>
                      <a:pt x="523" y="424"/>
                    </a:lnTo>
                    <a:lnTo>
                      <a:pt x="475" y="466"/>
                    </a:lnTo>
                    <a:lnTo>
                      <a:pt x="432" y="511"/>
                    </a:lnTo>
                    <a:lnTo>
                      <a:pt x="393" y="559"/>
                    </a:lnTo>
                    <a:lnTo>
                      <a:pt x="358" y="611"/>
                    </a:lnTo>
                    <a:lnTo>
                      <a:pt x="328" y="666"/>
                    </a:lnTo>
                    <a:lnTo>
                      <a:pt x="302" y="723"/>
                    </a:lnTo>
                    <a:lnTo>
                      <a:pt x="282" y="783"/>
                    </a:lnTo>
                    <a:lnTo>
                      <a:pt x="267" y="844"/>
                    </a:lnTo>
                    <a:lnTo>
                      <a:pt x="258" y="908"/>
                    </a:lnTo>
                    <a:lnTo>
                      <a:pt x="255" y="973"/>
                    </a:lnTo>
                    <a:lnTo>
                      <a:pt x="257" y="1034"/>
                    </a:lnTo>
                    <a:lnTo>
                      <a:pt x="262" y="1090"/>
                    </a:lnTo>
                    <a:lnTo>
                      <a:pt x="270" y="1143"/>
                    </a:lnTo>
                    <a:lnTo>
                      <a:pt x="282" y="1193"/>
                    </a:lnTo>
                    <a:lnTo>
                      <a:pt x="295" y="1240"/>
                    </a:lnTo>
                    <a:lnTo>
                      <a:pt x="311" y="1283"/>
                    </a:lnTo>
                    <a:lnTo>
                      <a:pt x="329" y="1325"/>
                    </a:lnTo>
                    <a:lnTo>
                      <a:pt x="348" y="1364"/>
                    </a:lnTo>
                    <a:lnTo>
                      <a:pt x="368" y="1402"/>
                    </a:lnTo>
                    <a:lnTo>
                      <a:pt x="390" y="1437"/>
                    </a:lnTo>
                    <a:lnTo>
                      <a:pt x="411" y="1472"/>
                    </a:lnTo>
                    <a:lnTo>
                      <a:pt x="434" y="1505"/>
                    </a:lnTo>
                    <a:lnTo>
                      <a:pt x="454" y="1537"/>
                    </a:lnTo>
                    <a:lnTo>
                      <a:pt x="479" y="1573"/>
                    </a:lnTo>
                    <a:lnTo>
                      <a:pt x="503" y="1610"/>
                    </a:lnTo>
                    <a:lnTo>
                      <a:pt x="526" y="1646"/>
                    </a:lnTo>
                    <a:lnTo>
                      <a:pt x="547" y="1683"/>
                    </a:lnTo>
                    <a:lnTo>
                      <a:pt x="565" y="1721"/>
                    </a:lnTo>
                    <a:lnTo>
                      <a:pt x="579" y="1760"/>
                    </a:lnTo>
                    <a:lnTo>
                      <a:pt x="591" y="1800"/>
                    </a:lnTo>
                    <a:lnTo>
                      <a:pt x="598" y="1843"/>
                    </a:lnTo>
                    <a:lnTo>
                      <a:pt x="600" y="1888"/>
                    </a:lnTo>
                    <a:lnTo>
                      <a:pt x="603" y="1912"/>
                    </a:lnTo>
                    <a:lnTo>
                      <a:pt x="613" y="1936"/>
                    </a:lnTo>
                    <a:lnTo>
                      <a:pt x="625" y="1958"/>
                    </a:lnTo>
                    <a:lnTo>
                      <a:pt x="642" y="1978"/>
                    </a:lnTo>
                    <a:lnTo>
                      <a:pt x="659" y="1996"/>
                    </a:lnTo>
                    <a:lnTo>
                      <a:pt x="678" y="2011"/>
                    </a:lnTo>
                    <a:lnTo>
                      <a:pt x="696" y="2025"/>
                    </a:lnTo>
                    <a:lnTo>
                      <a:pt x="1318" y="2025"/>
                    </a:lnTo>
                    <a:lnTo>
                      <a:pt x="1335" y="2011"/>
                    </a:lnTo>
                    <a:lnTo>
                      <a:pt x="1354" y="1996"/>
                    </a:lnTo>
                    <a:lnTo>
                      <a:pt x="1373" y="1978"/>
                    </a:lnTo>
                    <a:lnTo>
                      <a:pt x="1389" y="1958"/>
                    </a:lnTo>
                    <a:lnTo>
                      <a:pt x="1401" y="1936"/>
                    </a:lnTo>
                    <a:lnTo>
                      <a:pt x="1410" y="1912"/>
                    </a:lnTo>
                    <a:lnTo>
                      <a:pt x="1414" y="1888"/>
                    </a:lnTo>
                    <a:lnTo>
                      <a:pt x="1416" y="1843"/>
                    </a:lnTo>
                    <a:lnTo>
                      <a:pt x="1423" y="1800"/>
                    </a:lnTo>
                    <a:lnTo>
                      <a:pt x="1434" y="1760"/>
                    </a:lnTo>
                    <a:lnTo>
                      <a:pt x="1449" y="1721"/>
                    </a:lnTo>
                    <a:lnTo>
                      <a:pt x="1467" y="1684"/>
                    </a:lnTo>
                    <a:lnTo>
                      <a:pt x="1487" y="1646"/>
                    </a:lnTo>
                    <a:lnTo>
                      <a:pt x="1509" y="1610"/>
                    </a:lnTo>
                    <a:lnTo>
                      <a:pt x="1533" y="1574"/>
                    </a:lnTo>
                    <a:lnTo>
                      <a:pt x="1558" y="1538"/>
                    </a:lnTo>
                    <a:lnTo>
                      <a:pt x="1580" y="1506"/>
                    </a:lnTo>
                    <a:lnTo>
                      <a:pt x="1602" y="1473"/>
                    </a:lnTo>
                    <a:lnTo>
                      <a:pt x="1624" y="1438"/>
                    </a:lnTo>
                    <a:lnTo>
                      <a:pt x="1645" y="1402"/>
                    </a:lnTo>
                    <a:lnTo>
                      <a:pt x="1665" y="1364"/>
                    </a:lnTo>
                    <a:lnTo>
                      <a:pt x="1685" y="1325"/>
                    </a:lnTo>
                    <a:lnTo>
                      <a:pt x="1703" y="1283"/>
                    </a:lnTo>
                    <a:lnTo>
                      <a:pt x="1718" y="1240"/>
                    </a:lnTo>
                    <a:lnTo>
                      <a:pt x="1732" y="1193"/>
                    </a:lnTo>
                    <a:lnTo>
                      <a:pt x="1743" y="1143"/>
                    </a:lnTo>
                    <a:lnTo>
                      <a:pt x="1752" y="1090"/>
                    </a:lnTo>
                    <a:lnTo>
                      <a:pt x="1757" y="1034"/>
                    </a:lnTo>
                    <a:lnTo>
                      <a:pt x="1759" y="973"/>
                    </a:lnTo>
                    <a:lnTo>
                      <a:pt x="1756" y="908"/>
                    </a:lnTo>
                    <a:lnTo>
                      <a:pt x="1747" y="844"/>
                    </a:lnTo>
                    <a:lnTo>
                      <a:pt x="1732" y="782"/>
                    </a:lnTo>
                    <a:lnTo>
                      <a:pt x="1712" y="723"/>
                    </a:lnTo>
                    <a:lnTo>
                      <a:pt x="1687" y="666"/>
                    </a:lnTo>
                    <a:lnTo>
                      <a:pt x="1656" y="610"/>
                    </a:lnTo>
                    <a:lnTo>
                      <a:pt x="1622" y="559"/>
                    </a:lnTo>
                    <a:lnTo>
                      <a:pt x="1582" y="511"/>
                    </a:lnTo>
                    <a:lnTo>
                      <a:pt x="1538" y="466"/>
                    </a:lnTo>
                    <a:lnTo>
                      <a:pt x="1492" y="424"/>
                    </a:lnTo>
                    <a:lnTo>
                      <a:pt x="1441" y="386"/>
                    </a:lnTo>
                    <a:lnTo>
                      <a:pt x="1386" y="352"/>
                    </a:lnTo>
                    <a:lnTo>
                      <a:pt x="1329" y="324"/>
                    </a:lnTo>
                    <a:lnTo>
                      <a:pt x="1269" y="299"/>
                    </a:lnTo>
                    <a:lnTo>
                      <a:pt x="1207" y="281"/>
                    </a:lnTo>
                    <a:lnTo>
                      <a:pt x="1142" y="266"/>
                    </a:lnTo>
                    <a:lnTo>
                      <a:pt x="1075" y="258"/>
                    </a:lnTo>
                    <a:lnTo>
                      <a:pt x="1007" y="255"/>
                    </a:lnTo>
                    <a:close/>
                    <a:moveTo>
                      <a:pt x="1007" y="0"/>
                    </a:moveTo>
                    <a:lnTo>
                      <a:pt x="1089" y="3"/>
                    </a:lnTo>
                    <a:lnTo>
                      <a:pt x="1170" y="13"/>
                    </a:lnTo>
                    <a:lnTo>
                      <a:pt x="1248" y="29"/>
                    </a:lnTo>
                    <a:lnTo>
                      <a:pt x="1325" y="50"/>
                    </a:lnTo>
                    <a:lnTo>
                      <a:pt x="1398" y="77"/>
                    </a:lnTo>
                    <a:lnTo>
                      <a:pt x="1469" y="109"/>
                    </a:lnTo>
                    <a:lnTo>
                      <a:pt x="1536" y="147"/>
                    </a:lnTo>
                    <a:lnTo>
                      <a:pt x="1601" y="188"/>
                    </a:lnTo>
                    <a:lnTo>
                      <a:pt x="1661" y="235"/>
                    </a:lnTo>
                    <a:lnTo>
                      <a:pt x="1718" y="286"/>
                    </a:lnTo>
                    <a:lnTo>
                      <a:pt x="1770" y="340"/>
                    </a:lnTo>
                    <a:lnTo>
                      <a:pt x="1819" y="399"/>
                    </a:lnTo>
                    <a:lnTo>
                      <a:pt x="1863" y="461"/>
                    </a:lnTo>
                    <a:lnTo>
                      <a:pt x="1901" y="526"/>
                    </a:lnTo>
                    <a:lnTo>
                      <a:pt x="1935" y="595"/>
                    </a:lnTo>
                    <a:lnTo>
                      <a:pt x="1962" y="667"/>
                    </a:lnTo>
                    <a:lnTo>
                      <a:pt x="1985" y="739"/>
                    </a:lnTo>
                    <a:lnTo>
                      <a:pt x="2000" y="815"/>
                    </a:lnTo>
                    <a:lnTo>
                      <a:pt x="2011" y="893"/>
                    </a:lnTo>
                    <a:lnTo>
                      <a:pt x="2014" y="973"/>
                    </a:lnTo>
                    <a:lnTo>
                      <a:pt x="2012" y="1041"/>
                    </a:lnTo>
                    <a:lnTo>
                      <a:pt x="2006" y="1105"/>
                    </a:lnTo>
                    <a:lnTo>
                      <a:pt x="1998" y="1166"/>
                    </a:lnTo>
                    <a:lnTo>
                      <a:pt x="1987" y="1224"/>
                    </a:lnTo>
                    <a:lnTo>
                      <a:pt x="1973" y="1278"/>
                    </a:lnTo>
                    <a:lnTo>
                      <a:pt x="1958" y="1329"/>
                    </a:lnTo>
                    <a:lnTo>
                      <a:pt x="1939" y="1378"/>
                    </a:lnTo>
                    <a:lnTo>
                      <a:pt x="1920" y="1424"/>
                    </a:lnTo>
                    <a:lnTo>
                      <a:pt x="1899" y="1466"/>
                    </a:lnTo>
                    <a:lnTo>
                      <a:pt x="1878" y="1507"/>
                    </a:lnTo>
                    <a:lnTo>
                      <a:pt x="1856" y="1546"/>
                    </a:lnTo>
                    <a:lnTo>
                      <a:pt x="1834" y="1583"/>
                    </a:lnTo>
                    <a:lnTo>
                      <a:pt x="1812" y="1617"/>
                    </a:lnTo>
                    <a:lnTo>
                      <a:pt x="1790" y="1649"/>
                    </a:lnTo>
                    <a:lnTo>
                      <a:pt x="1768" y="1681"/>
                    </a:lnTo>
                    <a:lnTo>
                      <a:pt x="1743" y="1719"/>
                    </a:lnTo>
                    <a:lnTo>
                      <a:pt x="1720" y="1753"/>
                    </a:lnTo>
                    <a:lnTo>
                      <a:pt x="1702" y="1785"/>
                    </a:lnTo>
                    <a:lnTo>
                      <a:pt x="1687" y="1813"/>
                    </a:lnTo>
                    <a:lnTo>
                      <a:pt x="1677" y="1839"/>
                    </a:lnTo>
                    <a:lnTo>
                      <a:pt x="1669" y="1864"/>
                    </a:lnTo>
                    <a:lnTo>
                      <a:pt x="1667" y="1888"/>
                    </a:lnTo>
                    <a:lnTo>
                      <a:pt x="1664" y="1934"/>
                    </a:lnTo>
                    <a:lnTo>
                      <a:pt x="1655" y="1980"/>
                    </a:lnTo>
                    <a:lnTo>
                      <a:pt x="1640" y="2025"/>
                    </a:lnTo>
                    <a:lnTo>
                      <a:pt x="1618" y="2068"/>
                    </a:lnTo>
                    <a:lnTo>
                      <a:pt x="1592" y="2110"/>
                    </a:lnTo>
                    <a:lnTo>
                      <a:pt x="1560" y="2150"/>
                    </a:lnTo>
                    <a:lnTo>
                      <a:pt x="1523" y="2187"/>
                    </a:lnTo>
                    <a:lnTo>
                      <a:pt x="1480" y="2221"/>
                    </a:lnTo>
                    <a:lnTo>
                      <a:pt x="1479" y="2242"/>
                    </a:lnTo>
                    <a:lnTo>
                      <a:pt x="1478" y="2267"/>
                    </a:lnTo>
                    <a:lnTo>
                      <a:pt x="1476" y="2294"/>
                    </a:lnTo>
                    <a:lnTo>
                      <a:pt x="1475" y="2322"/>
                    </a:lnTo>
                    <a:lnTo>
                      <a:pt x="1473" y="2350"/>
                    </a:lnTo>
                    <a:lnTo>
                      <a:pt x="1472" y="2378"/>
                    </a:lnTo>
                    <a:lnTo>
                      <a:pt x="1470" y="2405"/>
                    </a:lnTo>
                    <a:lnTo>
                      <a:pt x="1469" y="2429"/>
                    </a:lnTo>
                    <a:lnTo>
                      <a:pt x="1468" y="2449"/>
                    </a:lnTo>
                    <a:lnTo>
                      <a:pt x="1467" y="2466"/>
                    </a:lnTo>
                    <a:lnTo>
                      <a:pt x="1467" y="2476"/>
                    </a:lnTo>
                    <a:lnTo>
                      <a:pt x="1466" y="2479"/>
                    </a:lnTo>
                    <a:lnTo>
                      <a:pt x="1466" y="2492"/>
                    </a:lnTo>
                    <a:lnTo>
                      <a:pt x="1463" y="2506"/>
                    </a:lnTo>
                    <a:lnTo>
                      <a:pt x="1459" y="2522"/>
                    </a:lnTo>
                    <a:lnTo>
                      <a:pt x="1454" y="2539"/>
                    </a:lnTo>
                    <a:lnTo>
                      <a:pt x="1446" y="2557"/>
                    </a:lnTo>
                    <a:lnTo>
                      <a:pt x="1435" y="2575"/>
                    </a:lnTo>
                    <a:lnTo>
                      <a:pt x="1422" y="2594"/>
                    </a:lnTo>
                    <a:lnTo>
                      <a:pt x="1405" y="2613"/>
                    </a:lnTo>
                    <a:lnTo>
                      <a:pt x="1384" y="2631"/>
                    </a:lnTo>
                    <a:lnTo>
                      <a:pt x="1359" y="2650"/>
                    </a:lnTo>
                    <a:lnTo>
                      <a:pt x="1330" y="2666"/>
                    </a:lnTo>
                    <a:lnTo>
                      <a:pt x="1297" y="2683"/>
                    </a:lnTo>
                    <a:lnTo>
                      <a:pt x="1257" y="2698"/>
                    </a:lnTo>
                    <a:lnTo>
                      <a:pt x="1235" y="2727"/>
                    </a:lnTo>
                    <a:lnTo>
                      <a:pt x="1207" y="2754"/>
                    </a:lnTo>
                    <a:lnTo>
                      <a:pt x="1175" y="2779"/>
                    </a:lnTo>
                    <a:lnTo>
                      <a:pt x="1153" y="2790"/>
                    </a:lnTo>
                    <a:lnTo>
                      <a:pt x="1130" y="2798"/>
                    </a:lnTo>
                    <a:lnTo>
                      <a:pt x="1105" y="2800"/>
                    </a:lnTo>
                    <a:lnTo>
                      <a:pt x="909" y="2800"/>
                    </a:lnTo>
                    <a:lnTo>
                      <a:pt x="884" y="2798"/>
                    </a:lnTo>
                    <a:lnTo>
                      <a:pt x="860" y="2790"/>
                    </a:lnTo>
                    <a:lnTo>
                      <a:pt x="838" y="2779"/>
                    </a:lnTo>
                    <a:lnTo>
                      <a:pt x="807" y="2754"/>
                    </a:lnTo>
                    <a:lnTo>
                      <a:pt x="779" y="2727"/>
                    </a:lnTo>
                    <a:lnTo>
                      <a:pt x="756" y="2698"/>
                    </a:lnTo>
                    <a:lnTo>
                      <a:pt x="714" y="2681"/>
                    </a:lnTo>
                    <a:lnTo>
                      <a:pt x="679" y="2664"/>
                    </a:lnTo>
                    <a:lnTo>
                      <a:pt x="648" y="2646"/>
                    </a:lnTo>
                    <a:lnTo>
                      <a:pt x="623" y="2626"/>
                    </a:lnTo>
                    <a:lnTo>
                      <a:pt x="602" y="2606"/>
                    </a:lnTo>
                    <a:lnTo>
                      <a:pt x="586" y="2585"/>
                    </a:lnTo>
                    <a:lnTo>
                      <a:pt x="573" y="2566"/>
                    </a:lnTo>
                    <a:lnTo>
                      <a:pt x="563" y="2546"/>
                    </a:lnTo>
                    <a:lnTo>
                      <a:pt x="556" y="2527"/>
                    </a:lnTo>
                    <a:lnTo>
                      <a:pt x="551" y="2509"/>
                    </a:lnTo>
                    <a:lnTo>
                      <a:pt x="549" y="2494"/>
                    </a:lnTo>
                    <a:lnTo>
                      <a:pt x="548" y="2479"/>
                    </a:lnTo>
                    <a:lnTo>
                      <a:pt x="548" y="2479"/>
                    </a:lnTo>
                    <a:lnTo>
                      <a:pt x="548" y="2476"/>
                    </a:lnTo>
                    <a:lnTo>
                      <a:pt x="547" y="2466"/>
                    </a:lnTo>
                    <a:lnTo>
                      <a:pt x="546" y="2449"/>
                    </a:lnTo>
                    <a:lnTo>
                      <a:pt x="545" y="2429"/>
                    </a:lnTo>
                    <a:lnTo>
                      <a:pt x="544" y="2405"/>
                    </a:lnTo>
                    <a:lnTo>
                      <a:pt x="542" y="2378"/>
                    </a:lnTo>
                    <a:lnTo>
                      <a:pt x="541" y="2350"/>
                    </a:lnTo>
                    <a:lnTo>
                      <a:pt x="539" y="2322"/>
                    </a:lnTo>
                    <a:lnTo>
                      <a:pt x="538" y="2294"/>
                    </a:lnTo>
                    <a:lnTo>
                      <a:pt x="536" y="2267"/>
                    </a:lnTo>
                    <a:lnTo>
                      <a:pt x="535" y="2242"/>
                    </a:lnTo>
                    <a:lnTo>
                      <a:pt x="534" y="2221"/>
                    </a:lnTo>
                    <a:lnTo>
                      <a:pt x="491" y="2187"/>
                    </a:lnTo>
                    <a:lnTo>
                      <a:pt x="453" y="2150"/>
                    </a:lnTo>
                    <a:lnTo>
                      <a:pt x="421" y="2110"/>
                    </a:lnTo>
                    <a:lnTo>
                      <a:pt x="395" y="2068"/>
                    </a:lnTo>
                    <a:lnTo>
                      <a:pt x="373" y="2025"/>
                    </a:lnTo>
                    <a:lnTo>
                      <a:pt x="359" y="1980"/>
                    </a:lnTo>
                    <a:lnTo>
                      <a:pt x="349" y="1934"/>
                    </a:lnTo>
                    <a:lnTo>
                      <a:pt x="346" y="1888"/>
                    </a:lnTo>
                    <a:lnTo>
                      <a:pt x="344" y="1864"/>
                    </a:lnTo>
                    <a:lnTo>
                      <a:pt x="337" y="1839"/>
                    </a:lnTo>
                    <a:lnTo>
                      <a:pt x="327" y="1813"/>
                    </a:lnTo>
                    <a:lnTo>
                      <a:pt x="312" y="1785"/>
                    </a:lnTo>
                    <a:lnTo>
                      <a:pt x="293" y="1753"/>
                    </a:lnTo>
                    <a:lnTo>
                      <a:pt x="271" y="1719"/>
                    </a:lnTo>
                    <a:lnTo>
                      <a:pt x="245" y="1682"/>
                    </a:lnTo>
                    <a:lnTo>
                      <a:pt x="225" y="1650"/>
                    </a:lnTo>
                    <a:lnTo>
                      <a:pt x="203" y="1617"/>
                    </a:lnTo>
                    <a:lnTo>
                      <a:pt x="180" y="1583"/>
                    </a:lnTo>
                    <a:lnTo>
                      <a:pt x="158" y="1546"/>
                    </a:lnTo>
                    <a:lnTo>
                      <a:pt x="136" y="1508"/>
                    </a:lnTo>
                    <a:lnTo>
                      <a:pt x="114" y="1466"/>
                    </a:lnTo>
                    <a:lnTo>
                      <a:pt x="94" y="1424"/>
                    </a:lnTo>
                    <a:lnTo>
                      <a:pt x="75" y="1378"/>
                    </a:lnTo>
                    <a:lnTo>
                      <a:pt x="56" y="1329"/>
                    </a:lnTo>
                    <a:lnTo>
                      <a:pt x="40" y="1278"/>
                    </a:lnTo>
                    <a:lnTo>
                      <a:pt x="27" y="1224"/>
                    </a:lnTo>
                    <a:lnTo>
                      <a:pt x="15" y="1166"/>
                    </a:lnTo>
                    <a:lnTo>
                      <a:pt x="7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3" y="893"/>
                    </a:lnTo>
                    <a:lnTo>
                      <a:pt x="13" y="815"/>
                    </a:lnTo>
                    <a:lnTo>
                      <a:pt x="29" y="739"/>
                    </a:lnTo>
                    <a:lnTo>
                      <a:pt x="52" y="667"/>
                    </a:lnTo>
                    <a:lnTo>
                      <a:pt x="79" y="595"/>
                    </a:lnTo>
                    <a:lnTo>
                      <a:pt x="112" y="526"/>
                    </a:lnTo>
                    <a:lnTo>
                      <a:pt x="151" y="461"/>
                    </a:lnTo>
                    <a:lnTo>
                      <a:pt x="194" y="399"/>
                    </a:lnTo>
                    <a:lnTo>
                      <a:pt x="243" y="340"/>
                    </a:lnTo>
                    <a:lnTo>
                      <a:pt x="295" y="286"/>
                    </a:lnTo>
                    <a:lnTo>
                      <a:pt x="353" y="235"/>
                    </a:lnTo>
                    <a:lnTo>
                      <a:pt x="413" y="188"/>
                    </a:lnTo>
                    <a:lnTo>
                      <a:pt x="477" y="147"/>
                    </a:lnTo>
                    <a:lnTo>
                      <a:pt x="545" y="109"/>
                    </a:lnTo>
                    <a:lnTo>
                      <a:pt x="616" y="77"/>
                    </a:lnTo>
                    <a:lnTo>
                      <a:pt x="690" y="50"/>
                    </a:lnTo>
                    <a:lnTo>
                      <a:pt x="765" y="29"/>
                    </a:lnTo>
                    <a:lnTo>
                      <a:pt x="843" y="13"/>
                    </a:lnTo>
                    <a:lnTo>
                      <a:pt x="925" y="3"/>
                    </a:lnTo>
                    <a:lnTo>
                      <a:pt x="1007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B4D139D8-E043-422C-835C-D1C0EBCD50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1497" y="4586701"/>
                <a:ext cx="15736" cy="38028"/>
              </a:xfrm>
              <a:custGeom>
                <a:avLst/>
                <a:gdLst>
                  <a:gd name="T0" fmla="*/ 64 w 127"/>
                  <a:gd name="T1" fmla="*/ 0 h 318"/>
                  <a:gd name="T2" fmla="*/ 64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4 w 127"/>
                  <a:gd name="T29" fmla="*/ 318 h 318"/>
                  <a:gd name="T30" fmla="*/ 47 w 127"/>
                  <a:gd name="T31" fmla="*/ 315 h 318"/>
                  <a:gd name="T32" fmla="*/ 32 w 127"/>
                  <a:gd name="T33" fmla="*/ 309 h 318"/>
                  <a:gd name="T34" fmla="*/ 19 w 127"/>
                  <a:gd name="T35" fmla="*/ 300 h 318"/>
                  <a:gd name="T36" fmla="*/ 9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9 w 127"/>
                  <a:gd name="T47" fmla="*/ 32 h 318"/>
                  <a:gd name="T48" fmla="*/ 19 w 127"/>
                  <a:gd name="T49" fmla="*/ 19 h 318"/>
                  <a:gd name="T50" fmla="*/ 32 w 127"/>
                  <a:gd name="T51" fmla="*/ 9 h 318"/>
                  <a:gd name="T52" fmla="*/ 47 w 127"/>
                  <a:gd name="T53" fmla="*/ 2 h 318"/>
                  <a:gd name="T54" fmla="*/ 64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4" y="0"/>
                    </a:moveTo>
                    <a:lnTo>
                      <a:pt x="64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4" y="318"/>
                    </a:lnTo>
                    <a:lnTo>
                      <a:pt x="47" y="315"/>
                    </a:lnTo>
                    <a:lnTo>
                      <a:pt x="32" y="309"/>
                    </a:lnTo>
                    <a:lnTo>
                      <a:pt x="19" y="300"/>
                    </a:lnTo>
                    <a:lnTo>
                      <a:pt x="9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A338821-6A32-4C73-9958-B961278DB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6262" y="4610305"/>
                <a:ext cx="26226" cy="34094"/>
              </a:xfrm>
              <a:custGeom>
                <a:avLst/>
                <a:gdLst>
                  <a:gd name="T0" fmla="*/ 63 w 222"/>
                  <a:gd name="T1" fmla="*/ 0 h 293"/>
                  <a:gd name="T2" fmla="*/ 80 w 222"/>
                  <a:gd name="T3" fmla="*/ 2 h 293"/>
                  <a:gd name="T4" fmla="*/ 94 w 222"/>
                  <a:gd name="T5" fmla="*/ 8 h 293"/>
                  <a:gd name="T6" fmla="*/ 108 w 222"/>
                  <a:gd name="T7" fmla="*/ 18 h 293"/>
                  <a:gd name="T8" fmla="*/ 118 w 222"/>
                  <a:gd name="T9" fmla="*/ 32 h 293"/>
                  <a:gd name="T10" fmla="*/ 214 w 222"/>
                  <a:gd name="T11" fmla="*/ 197 h 293"/>
                  <a:gd name="T12" fmla="*/ 220 w 222"/>
                  <a:gd name="T13" fmla="*/ 213 h 293"/>
                  <a:gd name="T14" fmla="*/ 222 w 222"/>
                  <a:gd name="T15" fmla="*/ 230 h 293"/>
                  <a:gd name="T16" fmla="*/ 220 w 222"/>
                  <a:gd name="T17" fmla="*/ 245 h 293"/>
                  <a:gd name="T18" fmla="*/ 214 w 222"/>
                  <a:gd name="T19" fmla="*/ 261 h 293"/>
                  <a:gd name="T20" fmla="*/ 205 w 222"/>
                  <a:gd name="T21" fmla="*/ 274 h 293"/>
                  <a:gd name="T22" fmla="*/ 191 w 222"/>
                  <a:gd name="T23" fmla="*/ 285 h 293"/>
                  <a:gd name="T24" fmla="*/ 175 w 222"/>
                  <a:gd name="T25" fmla="*/ 291 h 293"/>
                  <a:gd name="T26" fmla="*/ 159 w 222"/>
                  <a:gd name="T27" fmla="*/ 293 h 293"/>
                  <a:gd name="T28" fmla="*/ 142 w 222"/>
                  <a:gd name="T29" fmla="*/ 291 h 293"/>
                  <a:gd name="T30" fmla="*/ 128 w 222"/>
                  <a:gd name="T31" fmla="*/ 285 h 293"/>
                  <a:gd name="T32" fmla="*/ 114 w 222"/>
                  <a:gd name="T33" fmla="*/ 274 h 293"/>
                  <a:gd name="T34" fmla="*/ 104 w 222"/>
                  <a:gd name="T35" fmla="*/ 261 h 293"/>
                  <a:gd name="T36" fmla="*/ 8 w 222"/>
                  <a:gd name="T37" fmla="*/ 95 h 293"/>
                  <a:gd name="T38" fmla="*/ 2 w 222"/>
                  <a:gd name="T39" fmla="*/ 80 h 293"/>
                  <a:gd name="T40" fmla="*/ 0 w 222"/>
                  <a:gd name="T41" fmla="*/ 63 h 293"/>
                  <a:gd name="T42" fmla="*/ 2 w 222"/>
                  <a:gd name="T43" fmla="*/ 48 h 293"/>
                  <a:gd name="T44" fmla="*/ 8 w 222"/>
                  <a:gd name="T45" fmla="*/ 32 h 293"/>
                  <a:gd name="T46" fmla="*/ 18 w 222"/>
                  <a:gd name="T47" fmla="*/ 19 h 293"/>
                  <a:gd name="T48" fmla="*/ 31 w 222"/>
                  <a:gd name="T49" fmla="*/ 9 h 293"/>
                  <a:gd name="T50" fmla="*/ 47 w 222"/>
                  <a:gd name="T51" fmla="*/ 2 h 293"/>
                  <a:gd name="T52" fmla="*/ 63 w 222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2" h="293">
                    <a:moveTo>
                      <a:pt x="63" y="0"/>
                    </a:moveTo>
                    <a:lnTo>
                      <a:pt x="80" y="2"/>
                    </a:lnTo>
                    <a:lnTo>
                      <a:pt x="94" y="8"/>
                    </a:lnTo>
                    <a:lnTo>
                      <a:pt x="108" y="18"/>
                    </a:lnTo>
                    <a:lnTo>
                      <a:pt x="118" y="32"/>
                    </a:lnTo>
                    <a:lnTo>
                      <a:pt x="214" y="197"/>
                    </a:lnTo>
                    <a:lnTo>
                      <a:pt x="220" y="213"/>
                    </a:lnTo>
                    <a:lnTo>
                      <a:pt x="222" y="230"/>
                    </a:lnTo>
                    <a:lnTo>
                      <a:pt x="220" y="245"/>
                    </a:lnTo>
                    <a:lnTo>
                      <a:pt x="214" y="261"/>
                    </a:lnTo>
                    <a:lnTo>
                      <a:pt x="205" y="274"/>
                    </a:lnTo>
                    <a:lnTo>
                      <a:pt x="191" y="285"/>
                    </a:lnTo>
                    <a:lnTo>
                      <a:pt x="175" y="291"/>
                    </a:lnTo>
                    <a:lnTo>
                      <a:pt x="159" y="293"/>
                    </a:lnTo>
                    <a:lnTo>
                      <a:pt x="142" y="291"/>
                    </a:lnTo>
                    <a:lnTo>
                      <a:pt x="128" y="285"/>
                    </a:lnTo>
                    <a:lnTo>
                      <a:pt x="114" y="274"/>
                    </a:lnTo>
                    <a:lnTo>
                      <a:pt x="104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64B12434-2D7D-46FE-B50D-F1A47C2DB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318" y="4671937"/>
                <a:ext cx="35406" cy="27538"/>
              </a:xfrm>
              <a:custGeom>
                <a:avLst/>
                <a:gdLst>
                  <a:gd name="T0" fmla="*/ 64 w 293"/>
                  <a:gd name="T1" fmla="*/ 0 h 222"/>
                  <a:gd name="T2" fmla="*/ 79 w 293"/>
                  <a:gd name="T3" fmla="*/ 2 h 222"/>
                  <a:gd name="T4" fmla="*/ 96 w 293"/>
                  <a:gd name="T5" fmla="*/ 8 h 222"/>
                  <a:gd name="T6" fmla="*/ 261 w 293"/>
                  <a:gd name="T7" fmla="*/ 103 h 222"/>
                  <a:gd name="T8" fmla="*/ 275 w 293"/>
                  <a:gd name="T9" fmla="*/ 114 h 222"/>
                  <a:gd name="T10" fmla="*/ 284 w 293"/>
                  <a:gd name="T11" fmla="*/ 127 h 222"/>
                  <a:gd name="T12" fmla="*/ 291 w 293"/>
                  <a:gd name="T13" fmla="*/ 142 h 222"/>
                  <a:gd name="T14" fmla="*/ 293 w 293"/>
                  <a:gd name="T15" fmla="*/ 158 h 222"/>
                  <a:gd name="T16" fmla="*/ 291 w 293"/>
                  <a:gd name="T17" fmla="*/ 175 h 222"/>
                  <a:gd name="T18" fmla="*/ 284 w 293"/>
                  <a:gd name="T19" fmla="*/ 190 h 222"/>
                  <a:gd name="T20" fmla="*/ 274 w 293"/>
                  <a:gd name="T21" fmla="*/ 204 h 222"/>
                  <a:gd name="T22" fmla="*/ 260 w 293"/>
                  <a:gd name="T23" fmla="*/ 214 h 222"/>
                  <a:gd name="T24" fmla="*/ 245 w 293"/>
                  <a:gd name="T25" fmla="*/ 220 h 222"/>
                  <a:gd name="T26" fmla="*/ 229 w 293"/>
                  <a:gd name="T27" fmla="*/ 222 h 222"/>
                  <a:gd name="T28" fmla="*/ 213 w 293"/>
                  <a:gd name="T29" fmla="*/ 220 h 222"/>
                  <a:gd name="T30" fmla="*/ 197 w 293"/>
                  <a:gd name="T31" fmla="*/ 213 h 222"/>
                  <a:gd name="T32" fmla="*/ 32 w 293"/>
                  <a:gd name="T33" fmla="*/ 118 h 222"/>
                  <a:gd name="T34" fmla="*/ 18 w 293"/>
                  <a:gd name="T35" fmla="*/ 108 h 222"/>
                  <a:gd name="T36" fmla="*/ 9 w 293"/>
                  <a:gd name="T37" fmla="*/ 95 h 222"/>
                  <a:gd name="T38" fmla="*/ 2 w 293"/>
                  <a:gd name="T39" fmla="*/ 80 h 222"/>
                  <a:gd name="T40" fmla="*/ 0 w 293"/>
                  <a:gd name="T41" fmla="*/ 63 h 222"/>
                  <a:gd name="T42" fmla="*/ 2 w 293"/>
                  <a:gd name="T43" fmla="*/ 47 h 222"/>
                  <a:gd name="T44" fmla="*/ 9 w 293"/>
                  <a:gd name="T45" fmla="*/ 31 h 222"/>
                  <a:gd name="T46" fmla="*/ 19 w 293"/>
                  <a:gd name="T47" fmla="*/ 18 h 222"/>
                  <a:gd name="T48" fmla="*/ 33 w 293"/>
                  <a:gd name="T49" fmla="*/ 8 h 222"/>
                  <a:gd name="T50" fmla="*/ 47 w 293"/>
                  <a:gd name="T51" fmla="*/ 2 h 222"/>
                  <a:gd name="T52" fmla="*/ 64 w 293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3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1" y="103"/>
                    </a:lnTo>
                    <a:lnTo>
                      <a:pt x="275" y="114"/>
                    </a:lnTo>
                    <a:lnTo>
                      <a:pt x="284" y="127"/>
                    </a:lnTo>
                    <a:lnTo>
                      <a:pt x="291" y="142"/>
                    </a:lnTo>
                    <a:lnTo>
                      <a:pt x="293" y="158"/>
                    </a:lnTo>
                    <a:lnTo>
                      <a:pt x="291" y="175"/>
                    </a:lnTo>
                    <a:lnTo>
                      <a:pt x="284" y="190"/>
                    </a:lnTo>
                    <a:lnTo>
                      <a:pt x="274" y="204"/>
                    </a:lnTo>
                    <a:lnTo>
                      <a:pt x="260" y="214"/>
                    </a:lnTo>
                    <a:lnTo>
                      <a:pt x="245" y="220"/>
                    </a:lnTo>
                    <a:lnTo>
                      <a:pt x="229" y="222"/>
                    </a:lnTo>
                    <a:lnTo>
                      <a:pt x="213" y="220"/>
                    </a:lnTo>
                    <a:lnTo>
                      <a:pt x="197" y="213"/>
                    </a:lnTo>
                    <a:lnTo>
                      <a:pt x="32" y="118"/>
                    </a:lnTo>
                    <a:lnTo>
                      <a:pt x="18" y="108"/>
                    </a:lnTo>
                    <a:lnTo>
                      <a:pt x="9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B85BFAD1-089F-4EBE-9B3E-DDA13D3AF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026" y="4757172"/>
                <a:ext cx="38028" cy="15736"/>
              </a:xfrm>
              <a:custGeom>
                <a:avLst/>
                <a:gdLst>
                  <a:gd name="T0" fmla="*/ 63 w 318"/>
                  <a:gd name="T1" fmla="*/ 0 h 128"/>
                  <a:gd name="T2" fmla="*/ 255 w 318"/>
                  <a:gd name="T3" fmla="*/ 0 h 128"/>
                  <a:gd name="T4" fmla="*/ 271 w 318"/>
                  <a:gd name="T5" fmla="*/ 4 h 128"/>
                  <a:gd name="T6" fmla="*/ 287 w 318"/>
                  <a:gd name="T7" fmla="*/ 10 h 128"/>
                  <a:gd name="T8" fmla="*/ 300 w 318"/>
                  <a:gd name="T9" fmla="*/ 19 h 128"/>
                  <a:gd name="T10" fmla="*/ 310 w 318"/>
                  <a:gd name="T11" fmla="*/ 33 h 128"/>
                  <a:gd name="T12" fmla="*/ 316 w 318"/>
                  <a:gd name="T13" fmla="*/ 47 h 128"/>
                  <a:gd name="T14" fmla="*/ 318 w 318"/>
                  <a:gd name="T15" fmla="*/ 65 h 128"/>
                  <a:gd name="T16" fmla="*/ 316 w 318"/>
                  <a:gd name="T17" fmla="*/ 82 h 128"/>
                  <a:gd name="T18" fmla="*/ 310 w 318"/>
                  <a:gd name="T19" fmla="*/ 96 h 128"/>
                  <a:gd name="T20" fmla="*/ 300 w 318"/>
                  <a:gd name="T21" fmla="*/ 110 h 128"/>
                  <a:gd name="T22" fmla="*/ 287 w 318"/>
                  <a:gd name="T23" fmla="*/ 119 h 128"/>
                  <a:gd name="T24" fmla="*/ 271 w 318"/>
                  <a:gd name="T25" fmla="*/ 126 h 128"/>
                  <a:gd name="T26" fmla="*/ 255 w 318"/>
                  <a:gd name="T27" fmla="*/ 128 h 128"/>
                  <a:gd name="T28" fmla="*/ 63 w 318"/>
                  <a:gd name="T29" fmla="*/ 128 h 128"/>
                  <a:gd name="T30" fmla="*/ 47 w 318"/>
                  <a:gd name="T31" fmla="*/ 126 h 128"/>
                  <a:gd name="T32" fmla="*/ 32 w 318"/>
                  <a:gd name="T33" fmla="*/ 119 h 128"/>
                  <a:gd name="T34" fmla="*/ 19 w 318"/>
                  <a:gd name="T35" fmla="*/ 110 h 128"/>
                  <a:gd name="T36" fmla="*/ 9 w 318"/>
                  <a:gd name="T37" fmla="*/ 96 h 128"/>
                  <a:gd name="T38" fmla="*/ 2 w 318"/>
                  <a:gd name="T39" fmla="*/ 82 h 128"/>
                  <a:gd name="T40" fmla="*/ 0 w 318"/>
                  <a:gd name="T41" fmla="*/ 65 h 128"/>
                  <a:gd name="T42" fmla="*/ 2 w 318"/>
                  <a:gd name="T43" fmla="*/ 47 h 128"/>
                  <a:gd name="T44" fmla="*/ 9 w 318"/>
                  <a:gd name="T45" fmla="*/ 33 h 128"/>
                  <a:gd name="T46" fmla="*/ 19 w 318"/>
                  <a:gd name="T47" fmla="*/ 19 h 128"/>
                  <a:gd name="T48" fmla="*/ 32 w 318"/>
                  <a:gd name="T49" fmla="*/ 10 h 128"/>
                  <a:gd name="T50" fmla="*/ 47 w 318"/>
                  <a:gd name="T51" fmla="*/ 4 h 128"/>
                  <a:gd name="T52" fmla="*/ 63 w 318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8" h="128">
                    <a:moveTo>
                      <a:pt x="63" y="0"/>
                    </a:moveTo>
                    <a:lnTo>
                      <a:pt x="255" y="0"/>
                    </a:lnTo>
                    <a:lnTo>
                      <a:pt x="271" y="4"/>
                    </a:lnTo>
                    <a:lnTo>
                      <a:pt x="287" y="10"/>
                    </a:lnTo>
                    <a:lnTo>
                      <a:pt x="300" y="19"/>
                    </a:lnTo>
                    <a:lnTo>
                      <a:pt x="310" y="33"/>
                    </a:lnTo>
                    <a:lnTo>
                      <a:pt x="316" y="47"/>
                    </a:lnTo>
                    <a:lnTo>
                      <a:pt x="318" y="65"/>
                    </a:lnTo>
                    <a:lnTo>
                      <a:pt x="316" y="82"/>
                    </a:lnTo>
                    <a:lnTo>
                      <a:pt x="310" y="96"/>
                    </a:lnTo>
                    <a:lnTo>
                      <a:pt x="300" y="110"/>
                    </a:lnTo>
                    <a:lnTo>
                      <a:pt x="287" y="119"/>
                    </a:lnTo>
                    <a:lnTo>
                      <a:pt x="271" y="126"/>
                    </a:lnTo>
                    <a:lnTo>
                      <a:pt x="255" y="128"/>
                    </a:lnTo>
                    <a:lnTo>
                      <a:pt x="63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69F1B98D-6C47-4CE7-BFCE-544A6ADE8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318" y="4831917"/>
                <a:ext cx="35406" cy="26226"/>
              </a:xfrm>
              <a:custGeom>
                <a:avLst/>
                <a:gdLst>
                  <a:gd name="T0" fmla="*/ 229 w 293"/>
                  <a:gd name="T1" fmla="*/ 0 h 224"/>
                  <a:gd name="T2" fmla="*/ 246 w 293"/>
                  <a:gd name="T3" fmla="*/ 3 h 224"/>
                  <a:gd name="T4" fmla="*/ 260 w 293"/>
                  <a:gd name="T5" fmla="*/ 9 h 224"/>
                  <a:gd name="T6" fmla="*/ 274 w 293"/>
                  <a:gd name="T7" fmla="*/ 19 h 224"/>
                  <a:gd name="T8" fmla="*/ 284 w 293"/>
                  <a:gd name="T9" fmla="*/ 33 h 224"/>
                  <a:gd name="T10" fmla="*/ 291 w 293"/>
                  <a:gd name="T11" fmla="*/ 48 h 224"/>
                  <a:gd name="T12" fmla="*/ 293 w 293"/>
                  <a:gd name="T13" fmla="*/ 65 h 224"/>
                  <a:gd name="T14" fmla="*/ 291 w 293"/>
                  <a:gd name="T15" fmla="*/ 80 h 224"/>
                  <a:gd name="T16" fmla="*/ 284 w 293"/>
                  <a:gd name="T17" fmla="*/ 96 h 224"/>
                  <a:gd name="T18" fmla="*/ 274 w 293"/>
                  <a:gd name="T19" fmla="*/ 110 h 224"/>
                  <a:gd name="T20" fmla="*/ 261 w 293"/>
                  <a:gd name="T21" fmla="*/ 120 h 224"/>
                  <a:gd name="T22" fmla="*/ 96 w 293"/>
                  <a:gd name="T23" fmla="*/ 215 h 224"/>
                  <a:gd name="T24" fmla="*/ 80 w 293"/>
                  <a:gd name="T25" fmla="*/ 221 h 224"/>
                  <a:gd name="T26" fmla="*/ 64 w 293"/>
                  <a:gd name="T27" fmla="*/ 224 h 224"/>
                  <a:gd name="T28" fmla="*/ 47 w 293"/>
                  <a:gd name="T29" fmla="*/ 221 h 224"/>
                  <a:gd name="T30" fmla="*/ 33 w 293"/>
                  <a:gd name="T31" fmla="*/ 216 h 224"/>
                  <a:gd name="T32" fmla="*/ 19 w 293"/>
                  <a:gd name="T33" fmla="*/ 205 h 224"/>
                  <a:gd name="T34" fmla="*/ 9 w 293"/>
                  <a:gd name="T35" fmla="*/ 192 h 224"/>
                  <a:gd name="T36" fmla="*/ 2 w 293"/>
                  <a:gd name="T37" fmla="*/ 176 h 224"/>
                  <a:gd name="T38" fmla="*/ 0 w 293"/>
                  <a:gd name="T39" fmla="*/ 159 h 224"/>
                  <a:gd name="T40" fmla="*/ 2 w 293"/>
                  <a:gd name="T41" fmla="*/ 144 h 224"/>
                  <a:gd name="T42" fmla="*/ 9 w 293"/>
                  <a:gd name="T43" fmla="*/ 128 h 224"/>
                  <a:gd name="T44" fmla="*/ 18 w 293"/>
                  <a:gd name="T45" fmla="*/ 116 h 224"/>
                  <a:gd name="T46" fmla="*/ 32 w 293"/>
                  <a:gd name="T47" fmla="*/ 105 h 224"/>
                  <a:gd name="T48" fmla="*/ 197 w 293"/>
                  <a:gd name="T49" fmla="*/ 10 h 224"/>
                  <a:gd name="T50" fmla="*/ 214 w 293"/>
                  <a:gd name="T51" fmla="*/ 2 h 224"/>
                  <a:gd name="T52" fmla="*/ 229 w 293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3" h="224">
                    <a:moveTo>
                      <a:pt x="229" y="0"/>
                    </a:moveTo>
                    <a:lnTo>
                      <a:pt x="246" y="3"/>
                    </a:lnTo>
                    <a:lnTo>
                      <a:pt x="260" y="9"/>
                    </a:lnTo>
                    <a:lnTo>
                      <a:pt x="274" y="19"/>
                    </a:lnTo>
                    <a:lnTo>
                      <a:pt x="284" y="33"/>
                    </a:lnTo>
                    <a:lnTo>
                      <a:pt x="291" y="48"/>
                    </a:lnTo>
                    <a:lnTo>
                      <a:pt x="293" y="65"/>
                    </a:lnTo>
                    <a:lnTo>
                      <a:pt x="291" y="80"/>
                    </a:lnTo>
                    <a:lnTo>
                      <a:pt x="284" y="96"/>
                    </a:lnTo>
                    <a:lnTo>
                      <a:pt x="274" y="110"/>
                    </a:lnTo>
                    <a:lnTo>
                      <a:pt x="261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3" y="216"/>
                    </a:lnTo>
                    <a:lnTo>
                      <a:pt x="19" y="205"/>
                    </a:lnTo>
                    <a:lnTo>
                      <a:pt x="9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9" y="128"/>
                    </a:lnTo>
                    <a:lnTo>
                      <a:pt x="18" y="116"/>
                    </a:lnTo>
                    <a:lnTo>
                      <a:pt x="32" y="105"/>
                    </a:lnTo>
                    <a:lnTo>
                      <a:pt x="197" y="10"/>
                    </a:lnTo>
                    <a:lnTo>
                      <a:pt x="214" y="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02766FF-4D98-4735-8113-6E5F7C427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006" y="4831917"/>
                <a:ext cx="35406" cy="26226"/>
              </a:xfrm>
              <a:custGeom>
                <a:avLst/>
                <a:gdLst>
                  <a:gd name="T0" fmla="*/ 63 w 292"/>
                  <a:gd name="T1" fmla="*/ 0 h 224"/>
                  <a:gd name="T2" fmla="*/ 80 w 292"/>
                  <a:gd name="T3" fmla="*/ 2 h 224"/>
                  <a:gd name="T4" fmla="*/ 96 w 292"/>
                  <a:gd name="T5" fmla="*/ 10 h 224"/>
                  <a:gd name="T6" fmla="*/ 261 w 292"/>
                  <a:gd name="T7" fmla="*/ 105 h 224"/>
                  <a:gd name="T8" fmla="*/ 275 w 292"/>
                  <a:gd name="T9" fmla="*/ 116 h 224"/>
                  <a:gd name="T10" fmla="*/ 284 w 292"/>
                  <a:gd name="T11" fmla="*/ 128 h 224"/>
                  <a:gd name="T12" fmla="*/ 290 w 292"/>
                  <a:gd name="T13" fmla="*/ 144 h 224"/>
                  <a:gd name="T14" fmla="*/ 292 w 292"/>
                  <a:gd name="T15" fmla="*/ 159 h 224"/>
                  <a:gd name="T16" fmla="*/ 290 w 292"/>
                  <a:gd name="T17" fmla="*/ 176 h 224"/>
                  <a:gd name="T18" fmla="*/ 284 w 292"/>
                  <a:gd name="T19" fmla="*/ 192 h 224"/>
                  <a:gd name="T20" fmla="*/ 273 w 292"/>
                  <a:gd name="T21" fmla="*/ 205 h 224"/>
                  <a:gd name="T22" fmla="*/ 260 w 292"/>
                  <a:gd name="T23" fmla="*/ 216 h 224"/>
                  <a:gd name="T24" fmla="*/ 245 w 292"/>
                  <a:gd name="T25" fmla="*/ 221 h 224"/>
                  <a:gd name="T26" fmla="*/ 229 w 292"/>
                  <a:gd name="T27" fmla="*/ 224 h 224"/>
                  <a:gd name="T28" fmla="*/ 212 w 292"/>
                  <a:gd name="T29" fmla="*/ 221 h 224"/>
                  <a:gd name="T30" fmla="*/ 196 w 292"/>
                  <a:gd name="T31" fmla="*/ 215 h 224"/>
                  <a:gd name="T32" fmla="*/ 31 w 292"/>
                  <a:gd name="T33" fmla="*/ 120 h 224"/>
                  <a:gd name="T34" fmla="*/ 19 w 292"/>
                  <a:gd name="T35" fmla="*/ 110 h 224"/>
                  <a:gd name="T36" fmla="*/ 8 w 292"/>
                  <a:gd name="T37" fmla="*/ 96 h 224"/>
                  <a:gd name="T38" fmla="*/ 2 w 292"/>
                  <a:gd name="T39" fmla="*/ 80 h 224"/>
                  <a:gd name="T40" fmla="*/ 0 w 292"/>
                  <a:gd name="T41" fmla="*/ 65 h 224"/>
                  <a:gd name="T42" fmla="*/ 2 w 292"/>
                  <a:gd name="T43" fmla="*/ 48 h 224"/>
                  <a:gd name="T44" fmla="*/ 8 w 292"/>
                  <a:gd name="T45" fmla="*/ 33 h 224"/>
                  <a:gd name="T46" fmla="*/ 19 w 292"/>
                  <a:gd name="T47" fmla="*/ 19 h 224"/>
                  <a:gd name="T48" fmla="*/ 32 w 292"/>
                  <a:gd name="T49" fmla="*/ 9 h 224"/>
                  <a:gd name="T50" fmla="*/ 47 w 292"/>
                  <a:gd name="T51" fmla="*/ 3 h 224"/>
                  <a:gd name="T52" fmla="*/ 63 w 292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2" h="224">
                    <a:moveTo>
                      <a:pt x="63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1" y="105"/>
                    </a:lnTo>
                    <a:lnTo>
                      <a:pt x="275" y="116"/>
                    </a:lnTo>
                    <a:lnTo>
                      <a:pt x="284" y="128"/>
                    </a:lnTo>
                    <a:lnTo>
                      <a:pt x="290" y="144"/>
                    </a:lnTo>
                    <a:lnTo>
                      <a:pt x="292" y="159"/>
                    </a:lnTo>
                    <a:lnTo>
                      <a:pt x="290" y="176"/>
                    </a:lnTo>
                    <a:lnTo>
                      <a:pt x="284" y="192"/>
                    </a:lnTo>
                    <a:lnTo>
                      <a:pt x="273" y="205"/>
                    </a:lnTo>
                    <a:lnTo>
                      <a:pt x="260" y="216"/>
                    </a:lnTo>
                    <a:lnTo>
                      <a:pt x="245" y="221"/>
                    </a:lnTo>
                    <a:lnTo>
                      <a:pt x="229" y="224"/>
                    </a:lnTo>
                    <a:lnTo>
                      <a:pt x="212" y="221"/>
                    </a:lnTo>
                    <a:lnTo>
                      <a:pt x="196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90744C26-EC69-451C-A4C8-7025448F8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9676" y="4757172"/>
                <a:ext cx="38028" cy="15736"/>
              </a:xfrm>
              <a:custGeom>
                <a:avLst/>
                <a:gdLst>
                  <a:gd name="T0" fmla="*/ 64 w 319"/>
                  <a:gd name="T1" fmla="*/ 0 h 128"/>
                  <a:gd name="T2" fmla="*/ 255 w 319"/>
                  <a:gd name="T3" fmla="*/ 0 h 128"/>
                  <a:gd name="T4" fmla="*/ 272 w 319"/>
                  <a:gd name="T5" fmla="*/ 4 h 128"/>
                  <a:gd name="T6" fmla="*/ 287 w 319"/>
                  <a:gd name="T7" fmla="*/ 10 h 128"/>
                  <a:gd name="T8" fmla="*/ 300 w 319"/>
                  <a:gd name="T9" fmla="*/ 19 h 128"/>
                  <a:gd name="T10" fmla="*/ 309 w 319"/>
                  <a:gd name="T11" fmla="*/ 33 h 128"/>
                  <a:gd name="T12" fmla="*/ 317 w 319"/>
                  <a:gd name="T13" fmla="*/ 47 h 128"/>
                  <a:gd name="T14" fmla="*/ 319 w 319"/>
                  <a:gd name="T15" fmla="*/ 65 h 128"/>
                  <a:gd name="T16" fmla="*/ 317 w 319"/>
                  <a:gd name="T17" fmla="*/ 82 h 128"/>
                  <a:gd name="T18" fmla="*/ 309 w 319"/>
                  <a:gd name="T19" fmla="*/ 96 h 128"/>
                  <a:gd name="T20" fmla="*/ 300 w 319"/>
                  <a:gd name="T21" fmla="*/ 110 h 128"/>
                  <a:gd name="T22" fmla="*/ 287 w 319"/>
                  <a:gd name="T23" fmla="*/ 119 h 128"/>
                  <a:gd name="T24" fmla="*/ 272 w 319"/>
                  <a:gd name="T25" fmla="*/ 126 h 128"/>
                  <a:gd name="T26" fmla="*/ 255 w 319"/>
                  <a:gd name="T27" fmla="*/ 128 h 128"/>
                  <a:gd name="T28" fmla="*/ 64 w 319"/>
                  <a:gd name="T29" fmla="*/ 128 h 128"/>
                  <a:gd name="T30" fmla="*/ 47 w 319"/>
                  <a:gd name="T31" fmla="*/ 126 h 128"/>
                  <a:gd name="T32" fmla="*/ 32 w 319"/>
                  <a:gd name="T33" fmla="*/ 119 h 128"/>
                  <a:gd name="T34" fmla="*/ 19 w 319"/>
                  <a:gd name="T35" fmla="*/ 110 h 128"/>
                  <a:gd name="T36" fmla="*/ 9 w 319"/>
                  <a:gd name="T37" fmla="*/ 96 h 128"/>
                  <a:gd name="T38" fmla="*/ 2 w 319"/>
                  <a:gd name="T39" fmla="*/ 82 h 128"/>
                  <a:gd name="T40" fmla="*/ 0 w 319"/>
                  <a:gd name="T41" fmla="*/ 65 h 128"/>
                  <a:gd name="T42" fmla="*/ 2 w 319"/>
                  <a:gd name="T43" fmla="*/ 47 h 128"/>
                  <a:gd name="T44" fmla="*/ 9 w 319"/>
                  <a:gd name="T45" fmla="*/ 33 h 128"/>
                  <a:gd name="T46" fmla="*/ 19 w 319"/>
                  <a:gd name="T47" fmla="*/ 19 h 128"/>
                  <a:gd name="T48" fmla="*/ 32 w 319"/>
                  <a:gd name="T49" fmla="*/ 10 h 128"/>
                  <a:gd name="T50" fmla="*/ 47 w 319"/>
                  <a:gd name="T51" fmla="*/ 4 h 128"/>
                  <a:gd name="T52" fmla="*/ 64 w 319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128">
                    <a:moveTo>
                      <a:pt x="64" y="0"/>
                    </a:moveTo>
                    <a:lnTo>
                      <a:pt x="255" y="0"/>
                    </a:lnTo>
                    <a:lnTo>
                      <a:pt x="272" y="4"/>
                    </a:lnTo>
                    <a:lnTo>
                      <a:pt x="287" y="10"/>
                    </a:lnTo>
                    <a:lnTo>
                      <a:pt x="300" y="19"/>
                    </a:lnTo>
                    <a:lnTo>
                      <a:pt x="309" y="33"/>
                    </a:lnTo>
                    <a:lnTo>
                      <a:pt x="317" y="47"/>
                    </a:lnTo>
                    <a:lnTo>
                      <a:pt x="319" y="65"/>
                    </a:lnTo>
                    <a:lnTo>
                      <a:pt x="317" y="82"/>
                    </a:lnTo>
                    <a:lnTo>
                      <a:pt x="309" y="96"/>
                    </a:lnTo>
                    <a:lnTo>
                      <a:pt x="300" y="110"/>
                    </a:lnTo>
                    <a:lnTo>
                      <a:pt x="287" y="119"/>
                    </a:lnTo>
                    <a:lnTo>
                      <a:pt x="272" y="126"/>
                    </a:lnTo>
                    <a:lnTo>
                      <a:pt x="255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71AB6C17-268C-423F-AE54-CD33578D5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006" y="4671937"/>
                <a:ext cx="35406" cy="27538"/>
              </a:xfrm>
              <a:custGeom>
                <a:avLst/>
                <a:gdLst>
                  <a:gd name="T0" fmla="*/ 229 w 292"/>
                  <a:gd name="T1" fmla="*/ 0 h 222"/>
                  <a:gd name="T2" fmla="*/ 245 w 292"/>
                  <a:gd name="T3" fmla="*/ 2 h 222"/>
                  <a:gd name="T4" fmla="*/ 260 w 292"/>
                  <a:gd name="T5" fmla="*/ 8 h 222"/>
                  <a:gd name="T6" fmla="*/ 273 w 292"/>
                  <a:gd name="T7" fmla="*/ 18 h 222"/>
                  <a:gd name="T8" fmla="*/ 284 w 292"/>
                  <a:gd name="T9" fmla="*/ 31 h 222"/>
                  <a:gd name="T10" fmla="*/ 290 w 292"/>
                  <a:gd name="T11" fmla="*/ 47 h 222"/>
                  <a:gd name="T12" fmla="*/ 292 w 292"/>
                  <a:gd name="T13" fmla="*/ 63 h 222"/>
                  <a:gd name="T14" fmla="*/ 290 w 292"/>
                  <a:gd name="T15" fmla="*/ 80 h 222"/>
                  <a:gd name="T16" fmla="*/ 284 w 292"/>
                  <a:gd name="T17" fmla="*/ 95 h 222"/>
                  <a:gd name="T18" fmla="*/ 275 w 292"/>
                  <a:gd name="T19" fmla="*/ 108 h 222"/>
                  <a:gd name="T20" fmla="*/ 261 w 292"/>
                  <a:gd name="T21" fmla="*/ 118 h 222"/>
                  <a:gd name="T22" fmla="*/ 96 w 292"/>
                  <a:gd name="T23" fmla="*/ 213 h 222"/>
                  <a:gd name="T24" fmla="*/ 80 w 292"/>
                  <a:gd name="T25" fmla="*/ 220 h 222"/>
                  <a:gd name="T26" fmla="*/ 63 w 292"/>
                  <a:gd name="T27" fmla="*/ 222 h 222"/>
                  <a:gd name="T28" fmla="*/ 48 w 292"/>
                  <a:gd name="T29" fmla="*/ 220 h 222"/>
                  <a:gd name="T30" fmla="*/ 32 w 292"/>
                  <a:gd name="T31" fmla="*/ 214 h 222"/>
                  <a:gd name="T32" fmla="*/ 19 w 292"/>
                  <a:gd name="T33" fmla="*/ 204 h 222"/>
                  <a:gd name="T34" fmla="*/ 8 w 292"/>
                  <a:gd name="T35" fmla="*/ 190 h 222"/>
                  <a:gd name="T36" fmla="*/ 2 w 292"/>
                  <a:gd name="T37" fmla="*/ 175 h 222"/>
                  <a:gd name="T38" fmla="*/ 0 w 292"/>
                  <a:gd name="T39" fmla="*/ 158 h 222"/>
                  <a:gd name="T40" fmla="*/ 2 w 292"/>
                  <a:gd name="T41" fmla="*/ 142 h 222"/>
                  <a:gd name="T42" fmla="*/ 8 w 292"/>
                  <a:gd name="T43" fmla="*/ 127 h 222"/>
                  <a:gd name="T44" fmla="*/ 19 w 292"/>
                  <a:gd name="T45" fmla="*/ 114 h 222"/>
                  <a:gd name="T46" fmla="*/ 31 w 292"/>
                  <a:gd name="T47" fmla="*/ 103 h 222"/>
                  <a:gd name="T48" fmla="*/ 196 w 292"/>
                  <a:gd name="T49" fmla="*/ 8 h 222"/>
                  <a:gd name="T50" fmla="*/ 213 w 292"/>
                  <a:gd name="T51" fmla="*/ 2 h 222"/>
                  <a:gd name="T52" fmla="*/ 229 w 292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2" h="222">
                    <a:moveTo>
                      <a:pt x="229" y="0"/>
                    </a:moveTo>
                    <a:lnTo>
                      <a:pt x="245" y="2"/>
                    </a:lnTo>
                    <a:lnTo>
                      <a:pt x="260" y="8"/>
                    </a:lnTo>
                    <a:lnTo>
                      <a:pt x="273" y="18"/>
                    </a:lnTo>
                    <a:lnTo>
                      <a:pt x="284" y="31"/>
                    </a:lnTo>
                    <a:lnTo>
                      <a:pt x="290" y="47"/>
                    </a:lnTo>
                    <a:lnTo>
                      <a:pt x="292" y="63"/>
                    </a:lnTo>
                    <a:lnTo>
                      <a:pt x="290" y="80"/>
                    </a:lnTo>
                    <a:lnTo>
                      <a:pt x="284" y="95"/>
                    </a:lnTo>
                    <a:lnTo>
                      <a:pt x="275" y="108"/>
                    </a:lnTo>
                    <a:lnTo>
                      <a:pt x="261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3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6" y="8"/>
                    </a:lnTo>
                    <a:lnTo>
                      <a:pt x="213" y="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9A0020C-1EE7-4BDB-AAD4-7163CEE55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6242" y="4610305"/>
                <a:ext cx="26226" cy="34094"/>
              </a:xfrm>
              <a:custGeom>
                <a:avLst/>
                <a:gdLst>
                  <a:gd name="T0" fmla="*/ 158 w 223"/>
                  <a:gd name="T1" fmla="*/ 0 h 292"/>
                  <a:gd name="T2" fmla="*/ 175 w 223"/>
                  <a:gd name="T3" fmla="*/ 2 h 292"/>
                  <a:gd name="T4" fmla="*/ 191 w 223"/>
                  <a:gd name="T5" fmla="*/ 9 h 292"/>
                  <a:gd name="T6" fmla="*/ 204 w 223"/>
                  <a:gd name="T7" fmla="*/ 19 h 292"/>
                  <a:gd name="T8" fmla="*/ 215 w 223"/>
                  <a:gd name="T9" fmla="*/ 32 h 292"/>
                  <a:gd name="T10" fmla="*/ 221 w 223"/>
                  <a:gd name="T11" fmla="*/ 48 h 292"/>
                  <a:gd name="T12" fmla="*/ 223 w 223"/>
                  <a:gd name="T13" fmla="*/ 63 h 292"/>
                  <a:gd name="T14" fmla="*/ 221 w 223"/>
                  <a:gd name="T15" fmla="*/ 80 h 292"/>
                  <a:gd name="T16" fmla="*/ 215 w 223"/>
                  <a:gd name="T17" fmla="*/ 95 h 292"/>
                  <a:gd name="T18" fmla="*/ 119 w 223"/>
                  <a:gd name="T19" fmla="*/ 261 h 292"/>
                  <a:gd name="T20" fmla="*/ 109 w 223"/>
                  <a:gd name="T21" fmla="*/ 274 h 292"/>
                  <a:gd name="T22" fmla="*/ 95 w 223"/>
                  <a:gd name="T23" fmla="*/ 285 h 292"/>
                  <a:gd name="T24" fmla="*/ 80 w 223"/>
                  <a:gd name="T25" fmla="*/ 290 h 292"/>
                  <a:gd name="T26" fmla="*/ 64 w 223"/>
                  <a:gd name="T27" fmla="*/ 292 h 292"/>
                  <a:gd name="T28" fmla="*/ 48 w 223"/>
                  <a:gd name="T29" fmla="*/ 290 h 292"/>
                  <a:gd name="T30" fmla="*/ 33 w 223"/>
                  <a:gd name="T31" fmla="*/ 284 h 292"/>
                  <a:gd name="T32" fmla="*/ 18 w 223"/>
                  <a:gd name="T33" fmla="*/ 273 h 292"/>
                  <a:gd name="T34" fmla="*/ 9 w 223"/>
                  <a:gd name="T35" fmla="*/ 261 h 292"/>
                  <a:gd name="T36" fmla="*/ 2 w 223"/>
                  <a:gd name="T37" fmla="*/ 245 h 292"/>
                  <a:gd name="T38" fmla="*/ 0 w 223"/>
                  <a:gd name="T39" fmla="*/ 230 h 292"/>
                  <a:gd name="T40" fmla="*/ 2 w 223"/>
                  <a:gd name="T41" fmla="*/ 213 h 292"/>
                  <a:gd name="T42" fmla="*/ 9 w 223"/>
                  <a:gd name="T43" fmla="*/ 197 h 292"/>
                  <a:gd name="T44" fmla="*/ 104 w 223"/>
                  <a:gd name="T45" fmla="*/ 32 h 292"/>
                  <a:gd name="T46" fmla="*/ 115 w 223"/>
                  <a:gd name="T47" fmla="*/ 18 h 292"/>
                  <a:gd name="T48" fmla="*/ 128 w 223"/>
                  <a:gd name="T49" fmla="*/ 8 h 292"/>
                  <a:gd name="T50" fmla="*/ 143 w 223"/>
                  <a:gd name="T51" fmla="*/ 2 h 292"/>
                  <a:gd name="T52" fmla="*/ 158 w 223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3" h="292">
                    <a:moveTo>
                      <a:pt x="158" y="0"/>
                    </a:moveTo>
                    <a:lnTo>
                      <a:pt x="175" y="2"/>
                    </a:lnTo>
                    <a:lnTo>
                      <a:pt x="191" y="9"/>
                    </a:lnTo>
                    <a:lnTo>
                      <a:pt x="204" y="19"/>
                    </a:lnTo>
                    <a:lnTo>
                      <a:pt x="215" y="32"/>
                    </a:lnTo>
                    <a:lnTo>
                      <a:pt x="221" y="48"/>
                    </a:lnTo>
                    <a:lnTo>
                      <a:pt x="223" y="63"/>
                    </a:lnTo>
                    <a:lnTo>
                      <a:pt x="221" y="80"/>
                    </a:lnTo>
                    <a:lnTo>
                      <a:pt x="215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0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3" y="284"/>
                    </a:lnTo>
                    <a:lnTo>
                      <a:pt x="18" y="273"/>
                    </a:lnTo>
                    <a:lnTo>
                      <a:pt x="9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9" y="197"/>
                    </a:lnTo>
                    <a:lnTo>
                      <a:pt x="104" y="32"/>
                    </a:lnTo>
                    <a:lnTo>
                      <a:pt x="115" y="18"/>
                    </a:lnTo>
                    <a:lnTo>
                      <a:pt x="128" y="8"/>
                    </a:lnTo>
                    <a:lnTo>
                      <a:pt x="143" y="2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9C449491-E966-4175-ADEC-8C5EB5D2E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007" y="4702097"/>
                <a:ext cx="36717" cy="118018"/>
              </a:xfrm>
              <a:custGeom>
                <a:avLst/>
                <a:gdLst>
                  <a:gd name="T0" fmla="*/ 153 w 306"/>
                  <a:gd name="T1" fmla="*/ 0 h 991"/>
                  <a:gd name="T2" fmla="*/ 184 w 306"/>
                  <a:gd name="T3" fmla="*/ 2 h 991"/>
                  <a:gd name="T4" fmla="*/ 211 w 306"/>
                  <a:gd name="T5" fmla="*/ 8 h 991"/>
                  <a:gd name="T6" fmla="*/ 236 w 306"/>
                  <a:gd name="T7" fmla="*/ 17 h 991"/>
                  <a:gd name="T8" fmla="*/ 257 w 306"/>
                  <a:gd name="T9" fmla="*/ 30 h 991"/>
                  <a:gd name="T10" fmla="*/ 274 w 306"/>
                  <a:gd name="T11" fmla="*/ 47 h 991"/>
                  <a:gd name="T12" fmla="*/ 288 w 306"/>
                  <a:gd name="T13" fmla="*/ 67 h 991"/>
                  <a:gd name="T14" fmla="*/ 298 w 306"/>
                  <a:gd name="T15" fmla="*/ 91 h 991"/>
                  <a:gd name="T16" fmla="*/ 304 w 306"/>
                  <a:gd name="T17" fmla="*/ 119 h 991"/>
                  <a:gd name="T18" fmla="*/ 306 w 306"/>
                  <a:gd name="T19" fmla="*/ 150 h 991"/>
                  <a:gd name="T20" fmla="*/ 306 w 306"/>
                  <a:gd name="T21" fmla="*/ 375 h 991"/>
                  <a:gd name="T22" fmla="*/ 305 w 306"/>
                  <a:gd name="T23" fmla="*/ 405 h 991"/>
                  <a:gd name="T24" fmla="*/ 302 w 306"/>
                  <a:gd name="T25" fmla="*/ 435 h 991"/>
                  <a:gd name="T26" fmla="*/ 298 w 306"/>
                  <a:gd name="T27" fmla="*/ 466 h 991"/>
                  <a:gd name="T28" fmla="*/ 238 w 306"/>
                  <a:gd name="T29" fmla="*/ 920 h 991"/>
                  <a:gd name="T30" fmla="*/ 234 w 306"/>
                  <a:gd name="T31" fmla="*/ 942 h 991"/>
                  <a:gd name="T32" fmla="*/ 227 w 306"/>
                  <a:gd name="T33" fmla="*/ 959 h 991"/>
                  <a:gd name="T34" fmla="*/ 217 w 306"/>
                  <a:gd name="T35" fmla="*/ 972 h 991"/>
                  <a:gd name="T36" fmla="*/ 205 w 306"/>
                  <a:gd name="T37" fmla="*/ 981 h 991"/>
                  <a:gd name="T38" fmla="*/ 190 w 306"/>
                  <a:gd name="T39" fmla="*/ 987 h 991"/>
                  <a:gd name="T40" fmla="*/ 173 w 306"/>
                  <a:gd name="T41" fmla="*/ 990 h 991"/>
                  <a:gd name="T42" fmla="*/ 153 w 306"/>
                  <a:gd name="T43" fmla="*/ 991 h 991"/>
                  <a:gd name="T44" fmla="*/ 133 w 306"/>
                  <a:gd name="T45" fmla="*/ 990 h 991"/>
                  <a:gd name="T46" fmla="*/ 115 w 306"/>
                  <a:gd name="T47" fmla="*/ 987 h 991"/>
                  <a:gd name="T48" fmla="*/ 101 w 306"/>
                  <a:gd name="T49" fmla="*/ 981 h 991"/>
                  <a:gd name="T50" fmla="*/ 88 w 306"/>
                  <a:gd name="T51" fmla="*/ 972 h 991"/>
                  <a:gd name="T52" fmla="*/ 79 w 306"/>
                  <a:gd name="T53" fmla="*/ 959 h 991"/>
                  <a:gd name="T54" fmla="*/ 72 w 306"/>
                  <a:gd name="T55" fmla="*/ 942 h 991"/>
                  <a:gd name="T56" fmla="*/ 67 w 306"/>
                  <a:gd name="T57" fmla="*/ 920 h 991"/>
                  <a:gd name="T58" fmla="*/ 7 w 306"/>
                  <a:gd name="T59" fmla="*/ 466 h 991"/>
                  <a:gd name="T60" fmla="*/ 4 w 306"/>
                  <a:gd name="T61" fmla="*/ 435 h 991"/>
                  <a:gd name="T62" fmla="*/ 1 w 306"/>
                  <a:gd name="T63" fmla="*/ 405 h 991"/>
                  <a:gd name="T64" fmla="*/ 0 w 306"/>
                  <a:gd name="T65" fmla="*/ 375 h 991"/>
                  <a:gd name="T66" fmla="*/ 0 w 306"/>
                  <a:gd name="T67" fmla="*/ 150 h 991"/>
                  <a:gd name="T68" fmla="*/ 2 w 306"/>
                  <a:gd name="T69" fmla="*/ 119 h 991"/>
                  <a:gd name="T70" fmla="*/ 7 w 306"/>
                  <a:gd name="T71" fmla="*/ 91 h 991"/>
                  <a:gd name="T72" fmla="*/ 18 w 306"/>
                  <a:gd name="T73" fmla="*/ 67 h 991"/>
                  <a:gd name="T74" fmla="*/ 31 w 306"/>
                  <a:gd name="T75" fmla="*/ 47 h 991"/>
                  <a:gd name="T76" fmla="*/ 49 w 306"/>
                  <a:gd name="T77" fmla="*/ 30 h 991"/>
                  <a:gd name="T78" fmla="*/ 70 w 306"/>
                  <a:gd name="T79" fmla="*/ 17 h 991"/>
                  <a:gd name="T80" fmla="*/ 95 w 306"/>
                  <a:gd name="T81" fmla="*/ 8 h 991"/>
                  <a:gd name="T82" fmla="*/ 122 w 306"/>
                  <a:gd name="T83" fmla="*/ 2 h 991"/>
                  <a:gd name="T84" fmla="*/ 153 w 306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6" h="991">
                    <a:moveTo>
                      <a:pt x="153" y="0"/>
                    </a:moveTo>
                    <a:lnTo>
                      <a:pt x="184" y="2"/>
                    </a:lnTo>
                    <a:lnTo>
                      <a:pt x="211" y="8"/>
                    </a:lnTo>
                    <a:lnTo>
                      <a:pt x="236" y="17"/>
                    </a:lnTo>
                    <a:lnTo>
                      <a:pt x="257" y="30"/>
                    </a:lnTo>
                    <a:lnTo>
                      <a:pt x="274" y="47"/>
                    </a:lnTo>
                    <a:lnTo>
                      <a:pt x="288" y="67"/>
                    </a:lnTo>
                    <a:lnTo>
                      <a:pt x="298" y="91"/>
                    </a:lnTo>
                    <a:lnTo>
                      <a:pt x="304" y="119"/>
                    </a:lnTo>
                    <a:lnTo>
                      <a:pt x="306" y="150"/>
                    </a:lnTo>
                    <a:lnTo>
                      <a:pt x="306" y="375"/>
                    </a:lnTo>
                    <a:lnTo>
                      <a:pt x="305" y="405"/>
                    </a:lnTo>
                    <a:lnTo>
                      <a:pt x="302" y="435"/>
                    </a:lnTo>
                    <a:lnTo>
                      <a:pt x="298" y="466"/>
                    </a:lnTo>
                    <a:lnTo>
                      <a:pt x="238" y="920"/>
                    </a:lnTo>
                    <a:lnTo>
                      <a:pt x="234" y="942"/>
                    </a:lnTo>
                    <a:lnTo>
                      <a:pt x="227" y="959"/>
                    </a:lnTo>
                    <a:lnTo>
                      <a:pt x="217" y="972"/>
                    </a:lnTo>
                    <a:lnTo>
                      <a:pt x="205" y="981"/>
                    </a:lnTo>
                    <a:lnTo>
                      <a:pt x="190" y="987"/>
                    </a:lnTo>
                    <a:lnTo>
                      <a:pt x="173" y="990"/>
                    </a:lnTo>
                    <a:lnTo>
                      <a:pt x="153" y="991"/>
                    </a:lnTo>
                    <a:lnTo>
                      <a:pt x="133" y="990"/>
                    </a:lnTo>
                    <a:lnTo>
                      <a:pt x="115" y="987"/>
                    </a:lnTo>
                    <a:lnTo>
                      <a:pt x="101" y="981"/>
                    </a:lnTo>
                    <a:lnTo>
                      <a:pt x="88" y="972"/>
                    </a:lnTo>
                    <a:lnTo>
                      <a:pt x="79" y="959"/>
                    </a:lnTo>
                    <a:lnTo>
                      <a:pt x="72" y="942"/>
                    </a:lnTo>
                    <a:lnTo>
                      <a:pt x="67" y="920"/>
                    </a:lnTo>
                    <a:lnTo>
                      <a:pt x="7" y="466"/>
                    </a:lnTo>
                    <a:lnTo>
                      <a:pt x="4" y="435"/>
                    </a:lnTo>
                    <a:lnTo>
                      <a:pt x="1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2" y="119"/>
                    </a:lnTo>
                    <a:lnTo>
                      <a:pt x="7" y="91"/>
                    </a:lnTo>
                    <a:lnTo>
                      <a:pt x="18" y="67"/>
                    </a:lnTo>
                    <a:lnTo>
                      <a:pt x="31" y="47"/>
                    </a:lnTo>
                    <a:lnTo>
                      <a:pt x="49" y="30"/>
                    </a:lnTo>
                    <a:lnTo>
                      <a:pt x="70" y="17"/>
                    </a:lnTo>
                    <a:lnTo>
                      <a:pt x="95" y="8"/>
                    </a:lnTo>
                    <a:lnTo>
                      <a:pt x="122" y="2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5" name="Freeform 32">
                <a:extLst>
                  <a:ext uri="{FF2B5EF4-FFF2-40B4-BE49-F238E27FC236}">
                    <a16:creationId xmlns:a16="http://schemas.microsoft.com/office/drawing/2014/main" id="{BAEABE11-0638-4351-9C46-B5188601F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007" y="4834540"/>
                <a:ext cx="36717" cy="38028"/>
              </a:xfrm>
              <a:custGeom>
                <a:avLst/>
                <a:gdLst>
                  <a:gd name="T0" fmla="*/ 159 w 318"/>
                  <a:gd name="T1" fmla="*/ 0 h 319"/>
                  <a:gd name="T2" fmla="*/ 191 w 318"/>
                  <a:gd name="T3" fmla="*/ 4 h 319"/>
                  <a:gd name="T4" fmla="*/ 220 w 318"/>
                  <a:gd name="T5" fmla="*/ 14 h 319"/>
                  <a:gd name="T6" fmla="*/ 247 w 318"/>
                  <a:gd name="T7" fmla="*/ 28 h 319"/>
                  <a:gd name="T8" fmla="*/ 271 w 318"/>
                  <a:gd name="T9" fmla="*/ 47 h 319"/>
                  <a:gd name="T10" fmla="*/ 291 w 318"/>
                  <a:gd name="T11" fmla="*/ 71 h 319"/>
                  <a:gd name="T12" fmla="*/ 305 w 318"/>
                  <a:gd name="T13" fmla="*/ 98 h 319"/>
                  <a:gd name="T14" fmla="*/ 315 w 318"/>
                  <a:gd name="T15" fmla="*/ 128 h 319"/>
                  <a:gd name="T16" fmla="*/ 318 w 318"/>
                  <a:gd name="T17" fmla="*/ 159 h 319"/>
                  <a:gd name="T18" fmla="*/ 315 w 318"/>
                  <a:gd name="T19" fmla="*/ 192 h 319"/>
                  <a:gd name="T20" fmla="*/ 305 w 318"/>
                  <a:gd name="T21" fmla="*/ 222 h 319"/>
                  <a:gd name="T22" fmla="*/ 291 w 318"/>
                  <a:gd name="T23" fmla="*/ 249 h 319"/>
                  <a:gd name="T24" fmla="*/ 271 w 318"/>
                  <a:gd name="T25" fmla="*/ 272 h 319"/>
                  <a:gd name="T26" fmla="*/ 247 w 318"/>
                  <a:gd name="T27" fmla="*/ 291 h 319"/>
                  <a:gd name="T28" fmla="*/ 220 w 318"/>
                  <a:gd name="T29" fmla="*/ 306 h 319"/>
                  <a:gd name="T30" fmla="*/ 191 w 318"/>
                  <a:gd name="T31" fmla="*/ 315 h 319"/>
                  <a:gd name="T32" fmla="*/ 159 w 318"/>
                  <a:gd name="T33" fmla="*/ 319 h 319"/>
                  <a:gd name="T34" fmla="*/ 127 w 318"/>
                  <a:gd name="T35" fmla="*/ 315 h 319"/>
                  <a:gd name="T36" fmla="*/ 97 w 318"/>
                  <a:gd name="T37" fmla="*/ 306 h 319"/>
                  <a:gd name="T38" fmla="*/ 70 w 318"/>
                  <a:gd name="T39" fmla="*/ 291 h 319"/>
                  <a:gd name="T40" fmla="*/ 46 w 318"/>
                  <a:gd name="T41" fmla="*/ 272 h 319"/>
                  <a:gd name="T42" fmla="*/ 27 w 318"/>
                  <a:gd name="T43" fmla="*/ 249 h 319"/>
                  <a:gd name="T44" fmla="*/ 12 w 318"/>
                  <a:gd name="T45" fmla="*/ 222 h 319"/>
                  <a:gd name="T46" fmla="*/ 3 w 318"/>
                  <a:gd name="T47" fmla="*/ 192 h 319"/>
                  <a:gd name="T48" fmla="*/ 0 w 318"/>
                  <a:gd name="T49" fmla="*/ 159 h 319"/>
                  <a:gd name="T50" fmla="*/ 3 w 318"/>
                  <a:gd name="T51" fmla="*/ 128 h 319"/>
                  <a:gd name="T52" fmla="*/ 12 w 318"/>
                  <a:gd name="T53" fmla="*/ 98 h 319"/>
                  <a:gd name="T54" fmla="*/ 27 w 318"/>
                  <a:gd name="T55" fmla="*/ 71 h 319"/>
                  <a:gd name="T56" fmla="*/ 46 w 318"/>
                  <a:gd name="T57" fmla="*/ 47 h 319"/>
                  <a:gd name="T58" fmla="*/ 70 w 318"/>
                  <a:gd name="T59" fmla="*/ 28 h 319"/>
                  <a:gd name="T60" fmla="*/ 97 w 318"/>
                  <a:gd name="T61" fmla="*/ 14 h 319"/>
                  <a:gd name="T62" fmla="*/ 127 w 318"/>
                  <a:gd name="T63" fmla="*/ 4 h 319"/>
                  <a:gd name="T64" fmla="*/ 159 w 318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8" h="319">
                    <a:moveTo>
                      <a:pt x="159" y="0"/>
                    </a:moveTo>
                    <a:lnTo>
                      <a:pt x="191" y="4"/>
                    </a:lnTo>
                    <a:lnTo>
                      <a:pt x="220" y="14"/>
                    </a:lnTo>
                    <a:lnTo>
                      <a:pt x="247" y="28"/>
                    </a:lnTo>
                    <a:lnTo>
                      <a:pt x="271" y="47"/>
                    </a:lnTo>
                    <a:lnTo>
                      <a:pt x="291" y="71"/>
                    </a:lnTo>
                    <a:lnTo>
                      <a:pt x="305" y="98"/>
                    </a:lnTo>
                    <a:lnTo>
                      <a:pt x="315" y="128"/>
                    </a:lnTo>
                    <a:lnTo>
                      <a:pt x="318" y="159"/>
                    </a:lnTo>
                    <a:lnTo>
                      <a:pt x="315" y="192"/>
                    </a:lnTo>
                    <a:lnTo>
                      <a:pt x="305" y="222"/>
                    </a:lnTo>
                    <a:lnTo>
                      <a:pt x="291" y="249"/>
                    </a:lnTo>
                    <a:lnTo>
                      <a:pt x="271" y="272"/>
                    </a:lnTo>
                    <a:lnTo>
                      <a:pt x="247" y="291"/>
                    </a:lnTo>
                    <a:lnTo>
                      <a:pt x="220" y="306"/>
                    </a:lnTo>
                    <a:lnTo>
                      <a:pt x="191" y="315"/>
                    </a:lnTo>
                    <a:lnTo>
                      <a:pt x="159" y="319"/>
                    </a:lnTo>
                    <a:lnTo>
                      <a:pt x="127" y="315"/>
                    </a:lnTo>
                    <a:lnTo>
                      <a:pt x="97" y="306"/>
                    </a:lnTo>
                    <a:lnTo>
                      <a:pt x="70" y="291"/>
                    </a:lnTo>
                    <a:lnTo>
                      <a:pt x="46" y="272"/>
                    </a:lnTo>
                    <a:lnTo>
                      <a:pt x="27" y="249"/>
                    </a:lnTo>
                    <a:lnTo>
                      <a:pt x="12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2" y="98"/>
                    </a:lnTo>
                    <a:lnTo>
                      <a:pt x="27" y="71"/>
                    </a:lnTo>
                    <a:lnTo>
                      <a:pt x="46" y="47"/>
                    </a:lnTo>
                    <a:lnTo>
                      <a:pt x="70" y="28"/>
                    </a:lnTo>
                    <a:lnTo>
                      <a:pt x="97" y="14"/>
                    </a:lnTo>
                    <a:lnTo>
                      <a:pt x="127" y="4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709962"/>
            <a:ext cx="2426320" cy="3400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6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기능 및 구현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Computer Software Design &amp; LAB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 / 7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2190345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Detailed  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Function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98F394-E5BD-407D-8374-0215C2E468AB}"/>
              </a:ext>
            </a:extLst>
          </p:cNvPr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호스팅 </a:t>
            </a:r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(imgur)</a:t>
            </a:r>
            <a:endParaRPr lang="ko-KR" altLang="en-US" sz="15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C3C0DD6-2C1A-446F-B3B2-CB03196DE5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" y="4632253"/>
            <a:ext cx="2108568" cy="210582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243E6E9-2199-4165-9D40-9B6DE669329B}"/>
              </a:ext>
            </a:extLst>
          </p:cNvPr>
          <p:cNvSpPr txBox="1"/>
          <p:nvPr/>
        </p:nvSpPr>
        <p:spPr>
          <a:xfrm>
            <a:off x="3989520" y="4733068"/>
            <a:ext cx="2108567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호스팅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</a:p>
          <a:p>
            <a:pPr algn="ctr"/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저장</a:t>
            </a:r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Freeform 57">
            <a:extLst>
              <a:ext uri="{FF2B5EF4-FFF2-40B4-BE49-F238E27FC236}">
                <a16:creationId xmlns:a16="http://schemas.microsoft.com/office/drawing/2014/main" id="{77BF6B12-D3CE-4DF8-9ED1-2499997780F2}"/>
              </a:ext>
            </a:extLst>
          </p:cNvPr>
          <p:cNvSpPr>
            <a:spLocks noEditPoints="1"/>
          </p:cNvSpPr>
          <p:nvPr/>
        </p:nvSpPr>
        <p:spPr bwMode="auto">
          <a:xfrm>
            <a:off x="6477906" y="3081264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63B1C1-9405-41AB-9F3E-C7D6C41E4A88}"/>
              </a:ext>
            </a:extLst>
          </p:cNvPr>
          <p:cNvSpPr txBox="1"/>
          <p:nvPr/>
        </p:nvSpPr>
        <p:spPr>
          <a:xfrm>
            <a:off x="6690437" y="3038741"/>
            <a:ext cx="538656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변환된 이미지를 이미지 호스팅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이용하여 간편 저장 서비스 제공</a:t>
            </a:r>
          </a:p>
          <a:p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Freeform 57">
            <a:extLst>
              <a:ext uri="{FF2B5EF4-FFF2-40B4-BE49-F238E27FC236}">
                <a16:creationId xmlns:a16="http://schemas.microsoft.com/office/drawing/2014/main" id="{D390B348-9005-4BF9-82FF-FD63D04C53AF}"/>
              </a:ext>
            </a:extLst>
          </p:cNvPr>
          <p:cNvSpPr>
            <a:spLocks noEditPoints="1"/>
          </p:cNvSpPr>
          <p:nvPr/>
        </p:nvSpPr>
        <p:spPr bwMode="auto">
          <a:xfrm>
            <a:off x="6477906" y="3682416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872C30-5A59-4A66-9E36-31A961B81C30}"/>
              </a:ext>
            </a:extLst>
          </p:cNvPr>
          <p:cNvSpPr txBox="1"/>
          <p:nvPr/>
        </p:nvSpPr>
        <p:spPr>
          <a:xfrm>
            <a:off x="6690437" y="3636472"/>
            <a:ext cx="50443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안드로이드 로컬 저장 시의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storage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문제 해결 등의 편리성</a:t>
            </a:r>
          </a:p>
        </p:txBody>
      </p:sp>
      <p:sp>
        <p:nvSpPr>
          <p:cNvPr id="64" name="Freeform 57">
            <a:extLst>
              <a:ext uri="{FF2B5EF4-FFF2-40B4-BE49-F238E27FC236}">
                <a16:creationId xmlns:a16="http://schemas.microsoft.com/office/drawing/2014/main" id="{DAB45D10-A8F9-4623-B970-79503DF06459}"/>
              </a:ext>
            </a:extLst>
          </p:cNvPr>
          <p:cNvSpPr>
            <a:spLocks noEditPoints="1"/>
          </p:cNvSpPr>
          <p:nvPr/>
        </p:nvSpPr>
        <p:spPr bwMode="auto">
          <a:xfrm>
            <a:off x="6477905" y="4283568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875791-7B1F-49FB-92B9-8FCA76ED9CB4}"/>
              </a:ext>
            </a:extLst>
          </p:cNvPr>
          <p:cNvSpPr txBox="1"/>
          <p:nvPr/>
        </p:nvSpPr>
        <p:spPr>
          <a:xfrm>
            <a:off x="6690436" y="4250717"/>
            <a:ext cx="51967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호환성 등의 이유로 다른 이미지 호스팅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대체 될 수 있음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6B98EF-799F-4D17-B452-610B1B7BCD58}"/>
              </a:ext>
            </a:extLst>
          </p:cNvPr>
          <p:cNvSpPr txBox="1"/>
          <p:nvPr/>
        </p:nvSpPr>
        <p:spPr>
          <a:xfrm>
            <a:off x="11068665" y="6426899"/>
            <a:ext cx="106380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500">
                <a:solidFill>
                  <a:schemeClr val="bg1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imgur API</a:t>
            </a:r>
            <a:endParaRPr lang="ko-KR" altLang="en-US" sz="1500">
              <a:solidFill>
                <a:schemeClr val="bg1"/>
              </a:solidFill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92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11754C84-7327-4CDF-B9F7-2E7FF67B1BDA}"/>
              </a:ext>
            </a:extLst>
          </p:cNvPr>
          <p:cNvGrpSpPr/>
          <p:nvPr/>
        </p:nvGrpSpPr>
        <p:grpSpPr>
          <a:xfrm>
            <a:off x="4104757" y="2800767"/>
            <a:ext cx="1878093" cy="1818054"/>
            <a:chOff x="5925568" y="2870285"/>
            <a:chExt cx="1149240" cy="109681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82D8F8BB-5AC1-410E-A5F0-02692DEC6FFF}"/>
                </a:ext>
              </a:extLst>
            </p:cNvPr>
            <p:cNvSpPr/>
            <p:nvPr/>
          </p:nvSpPr>
          <p:spPr>
            <a:xfrm>
              <a:off x="5925568" y="2870285"/>
              <a:ext cx="1149240" cy="1096819"/>
            </a:xfrm>
            <a:prstGeom prst="ellipse">
              <a:avLst/>
            </a:prstGeom>
            <a:solidFill>
              <a:srgbClr val="00C300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98A81AC0-E09B-41CE-B512-FCE9C7334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1329" y="3105291"/>
              <a:ext cx="717717" cy="626806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C88E289-4E26-4A79-8158-866BA6B988E8}"/>
              </a:ext>
            </a:extLst>
          </p:cNvPr>
          <p:cNvGrpSpPr/>
          <p:nvPr/>
        </p:nvGrpSpPr>
        <p:grpSpPr>
          <a:xfrm>
            <a:off x="4167206" y="1487708"/>
            <a:ext cx="682207" cy="682206"/>
            <a:chOff x="3386623" y="4816172"/>
            <a:chExt cx="682207" cy="682206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2C717BA-ECE8-4C3D-AC3E-541E2153B6A1}"/>
                </a:ext>
              </a:extLst>
            </p:cNvPr>
            <p:cNvSpPr/>
            <p:nvPr/>
          </p:nvSpPr>
          <p:spPr>
            <a:xfrm>
              <a:off x="3386623" y="4816172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6A41259-D3B4-44DC-8C10-1EF41602FEF4}"/>
                </a:ext>
              </a:extLst>
            </p:cNvPr>
            <p:cNvGrpSpPr/>
            <p:nvPr/>
          </p:nvGrpSpPr>
          <p:grpSpPr>
            <a:xfrm>
              <a:off x="3549387" y="4959922"/>
              <a:ext cx="356678" cy="394706"/>
              <a:chOff x="4441026" y="4586701"/>
              <a:chExt cx="356678" cy="394706"/>
            </a:xfrm>
          </p:grpSpPr>
          <p:sp>
            <p:nvSpPr>
              <p:cNvPr id="42" name="Freeform 21">
                <a:extLst>
                  <a:ext uri="{FF2B5EF4-FFF2-40B4-BE49-F238E27FC236}">
                    <a16:creationId xmlns:a16="http://schemas.microsoft.com/office/drawing/2014/main" id="{55629CF6-F0EF-4264-9EA7-932B89BC81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8724" y="4647022"/>
                <a:ext cx="241282" cy="334385"/>
              </a:xfrm>
              <a:custGeom>
                <a:avLst/>
                <a:gdLst>
                  <a:gd name="T0" fmla="*/ 745 w 2014"/>
                  <a:gd name="T1" fmla="*/ 299 h 2800"/>
                  <a:gd name="T2" fmla="*/ 475 w 2014"/>
                  <a:gd name="T3" fmla="*/ 466 h 2800"/>
                  <a:gd name="T4" fmla="*/ 302 w 2014"/>
                  <a:gd name="T5" fmla="*/ 723 h 2800"/>
                  <a:gd name="T6" fmla="*/ 257 w 2014"/>
                  <a:gd name="T7" fmla="*/ 1034 h 2800"/>
                  <a:gd name="T8" fmla="*/ 311 w 2014"/>
                  <a:gd name="T9" fmla="*/ 1283 h 2800"/>
                  <a:gd name="T10" fmla="*/ 411 w 2014"/>
                  <a:gd name="T11" fmla="*/ 1472 h 2800"/>
                  <a:gd name="T12" fmla="*/ 526 w 2014"/>
                  <a:gd name="T13" fmla="*/ 1646 h 2800"/>
                  <a:gd name="T14" fmla="*/ 598 w 2014"/>
                  <a:gd name="T15" fmla="*/ 1843 h 2800"/>
                  <a:gd name="T16" fmla="*/ 642 w 2014"/>
                  <a:gd name="T17" fmla="*/ 1978 h 2800"/>
                  <a:gd name="T18" fmla="*/ 1335 w 2014"/>
                  <a:gd name="T19" fmla="*/ 2011 h 2800"/>
                  <a:gd name="T20" fmla="*/ 1410 w 2014"/>
                  <a:gd name="T21" fmla="*/ 1912 h 2800"/>
                  <a:gd name="T22" fmla="*/ 1449 w 2014"/>
                  <a:gd name="T23" fmla="*/ 1721 h 2800"/>
                  <a:gd name="T24" fmla="*/ 1558 w 2014"/>
                  <a:gd name="T25" fmla="*/ 1538 h 2800"/>
                  <a:gd name="T26" fmla="*/ 1665 w 2014"/>
                  <a:gd name="T27" fmla="*/ 1364 h 2800"/>
                  <a:gd name="T28" fmla="*/ 1743 w 2014"/>
                  <a:gd name="T29" fmla="*/ 1143 h 2800"/>
                  <a:gd name="T30" fmla="*/ 1747 w 2014"/>
                  <a:gd name="T31" fmla="*/ 844 h 2800"/>
                  <a:gd name="T32" fmla="*/ 1622 w 2014"/>
                  <a:gd name="T33" fmla="*/ 559 h 2800"/>
                  <a:gd name="T34" fmla="*/ 1386 w 2014"/>
                  <a:gd name="T35" fmla="*/ 352 h 2800"/>
                  <a:gd name="T36" fmla="*/ 1075 w 2014"/>
                  <a:gd name="T37" fmla="*/ 258 h 2800"/>
                  <a:gd name="T38" fmla="*/ 1248 w 2014"/>
                  <a:gd name="T39" fmla="*/ 29 h 2800"/>
                  <a:gd name="T40" fmla="*/ 1601 w 2014"/>
                  <a:gd name="T41" fmla="*/ 188 h 2800"/>
                  <a:gd name="T42" fmla="*/ 1863 w 2014"/>
                  <a:gd name="T43" fmla="*/ 461 h 2800"/>
                  <a:gd name="T44" fmla="*/ 2000 w 2014"/>
                  <a:gd name="T45" fmla="*/ 815 h 2800"/>
                  <a:gd name="T46" fmla="*/ 1998 w 2014"/>
                  <a:gd name="T47" fmla="*/ 1166 h 2800"/>
                  <a:gd name="T48" fmla="*/ 1920 w 2014"/>
                  <a:gd name="T49" fmla="*/ 1424 h 2800"/>
                  <a:gd name="T50" fmla="*/ 1812 w 2014"/>
                  <a:gd name="T51" fmla="*/ 1617 h 2800"/>
                  <a:gd name="T52" fmla="*/ 1702 w 2014"/>
                  <a:gd name="T53" fmla="*/ 1785 h 2800"/>
                  <a:gd name="T54" fmla="*/ 1664 w 2014"/>
                  <a:gd name="T55" fmla="*/ 1934 h 2800"/>
                  <a:gd name="T56" fmla="*/ 1560 w 2014"/>
                  <a:gd name="T57" fmla="*/ 2150 h 2800"/>
                  <a:gd name="T58" fmla="*/ 1476 w 2014"/>
                  <a:gd name="T59" fmla="*/ 2294 h 2800"/>
                  <a:gd name="T60" fmla="*/ 1469 w 2014"/>
                  <a:gd name="T61" fmla="*/ 2429 h 2800"/>
                  <a:gd name="T62" fmla="*/ 1466 w 2014"/>
                  <a:gd name="T63" fmla="*/ 2492 h 2800"/>
                  <a:gd name="T64" fmla="*/ 1435 w 2014"/>
                  <a:gd name="T65" fmla="*/ 2575 h 2800"/>
                  <a:gd name="T66" fmla="*/ 1330 w 2014"/>
                  <a:gd name="T67" fmla="*/ 2666 h 2800"/>
                  <a:gd name="T68" fmla="*/ 1175 w 2014"/>
                  <a:gd name="T69" fmla="*/ 2779 h 2800"/>
                  <a:gd name="T70" fmla="*/ 884 w 2014"/>
                  <a:gd name="T71" fmla="*/ 2798 h 2800"/>
                  <a:gd name="T72" fmla="*/ 756 w 2014"/>
                  <a:gd name="T73" fmla="*/ 2698 h 2800"/>
                  <a:gd name="T74" fmla="*/ 602 w 2014"/>
                  <a:gd name="T75" fmla="*/ 2606 h 2800"/>
                  <a:gd name="T76" fmla="*/ 551 w 2014"/>
                  <a:gd name="T77" fmla="*/ 2509 h 2800"/>
                  <a:gd name="T78" fmla="*/ 547 w 2014"/>
                  <a:gd name="T79" fmla="*/ 2466 h 2800"/>
                  <a:gd name="T80" fmla="*/ 541 w 2014"/>
                  <a:gd name="T81" fmla="*/ 2350 h 2800"/>
                  <a:gd name="T82" fmla="*/ 534 w 2014"/>
                  <a:gd name="T83" fmla="*/ 2221 h 2800"/>
                  <a:gd name="T84" fmla="*/ 373 w 2014"/>
                  <a:gd name="T85" fmla="*/ 2025 h 2800"/>
                  <a:gd name="T86" fmla="*/ 337 w 2014"/>
                  <a:gd name="T87" fmla="*/ 1839 h 2800"/>
                  <a:gd name="T88" fmla="*/ 245 w 2014"/>
                  <a:gd name="T89" fmla="*/ 1682 h 2800"/>
                  <a:gd name="T90" fmla="*/ 136 w 2014"/>
                  <a:gd name="T91" fmla="*/ 1508 h 2800"/>
                  <a:gd name="T92" fmla="*/ 40 w 2014"/>
                  <a:gd name="T93" fmla="*/ 1278 h 2800"/>
                  <a:gd name="T94" fmla="*/ 0 w 2014"/>
                  <a:gd name="T95" fmla="*/ 973 h 2800"/>
                  <a:gd name="T96" fmla="*/ 79 w 2014"/>
                  <a:gd name="T97" fmla="*/ 595 h 2800"/>
                  <a:gd name="T98" fmla="*/ 295 w 2014"/>
                  <a:gd name="T99" fmla="*/ 286 h 2800"/>
                  <a:gd name="T100" fmla="*/ 616 w 2014"/>
                  <a:gd name="T101" fmla="*/ 77 h 2800"/>
                  <a:gd name="T102" fmla="*/ 1007 w 2014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14" h="2800">
                    <a:moveTo>
                      <a:pt x="1007" y="255"/>
                    </a:moveTo>
                    <a:lnTo>
                      <a:pt x="938" y="258"/>
                    </a:lnTo>
                    <a:lnTo>
                      <a:pt x="872" y="266"/>
                    </a:lnTo>
                    <a:lnTo>
                      <a:pt x="807" y="281"/>
                    </a:lnTo>
                    <a:lnTo>
                      <a:pt x="745" y="299"/>
                    </a:lnTo>
                    <a:lnTo>
                      <a:pt x="684" y="324"/>
                    </a:lnTo>
                    <a:lnTo>
                      <a:pt x="627" y="354"/>
                    </a:lnTo>
                    <a:lnTo>
                      <a:pt x="573" y="387"/>
                    </a:lnTo>
                    <a:lnTo>
                      <a:pt x="523" y="424"/>
                    </a:lnTo>
                    <a:lnTo>
                      <a:pt x="475" y="466"/>
                    </a:lnTo>
                    <a:lnTo>
                      <a:pt x="432" y="511"/>
                    </a:lnTo>
                    <a:lnTo>
                      <a:pt x="393" y="559"/>
                    </a:lnTo>
                    <a:lnTo>
                      <a:pt x="358" y="611"/>
                    </a:lnTo>
                    <a:lnTo>
                      <a:pt x="328" y="666"/>
                    </a:lnTo>
                    <a:lnTo>
                      <a:pt x="302" y="723"/>
                    </a:lnTo>
                    <a:lnTo>
                      <a:pt x="282" y="783"/>
                    </a:lnTo>
                    <a:lnTo>
                      <a:pt x="267" y="844"/>
                    </a:lnTo>
                    <a:lnTo>
                      <a:pt x="258" y="908"/>
                    </a:lnTo>
                    <a:lnTo>
                      <a:pt x="255" y="973"/>
                    </a:lnTo>
                    <a:lnTo>
                      <a:pt x="257" y="1034"/>
                    </a:lnTo>
                    <a:lnTo>
                      <a:pt x="262" y="1090"/>
                    </a:lnTo>
                    <a:lnTo>
                      <a:pt x="270" y="1143"/>
                    </a:lnTo>
                    <a:lnTo>
                      <a:pt x="282" y="1193"/>
                    </a:lnTo>
                    <a:lnTo>
                      <a:pt x="295" y="1240"/>
                    </a:lnTo>
                    <a:lnTo>
                      <a:pt x="311" y="1283"/>
                    </a:lnTo>
                    <a:lnTo>
                      <a:pt x="329" y="1325"/>
                    </a:lnTo>
                    <a:lnTo>
                      <a:pt x="348" y="1364"/>
                    </a:lnTo>
                    <a:lnTo>
                      <a:pt x="368" y="1402"/>
                    </a:lnTo>
                    <a:lnTo>
                      <a:pt x="390" y="1437"/>
                    </a:lnTo>
                    <a:lnTo>
                      <a:pt x="411" y="1472"/>
                    </a:lnTo>
                    <a:lnTo>
                      <a:pt x="434" y="1505"/>
                    </a:lnTo>
                    <a:lnTo>
                      <a:pt x="454" y="1537"/>
                    </a:lnTo>
                    <a:lnTo>
                      <a:pt x="479" y="1573"/>
                    </a:lnTo>
                    <a:lnTo>
                      <a:pt x="503" y="1610"/>
                    </a:lnTo>
                    <a:lnTo>
                      <a:pt x="526" y="1646"/>
                    </a:lnTo>
                    <a:lnTo>
                      <a:pt x="547" y="1683"/>
                    </a:lnTo>
                    <a:lnTo>
                      <a:pt x="565" y="1721"/>
                    </a:lnTo>
                    <a:lnTo>
                      <a:pt x="579" y="1760"/>
                    </a:lnTo>
                    <a:lnTo>
                      <a:pt x="591" y="1800"/>
                    </a:lnTo>
                    <a:lnTo>
                      <a:pt x="598" y="1843"/>
                    </a:lnTo>
                    <a:lnTo>
                      <a:pt x="600" y="1888"/>
                    </a:lnTo>
                    <a:lnTo>
                      <a:pt x="603" y="1912"/>
                    </a:lnTo>
                    <a:lnTo>
                      <a:pt x="613" y="1936"/>
                    </a:lnTo>
                    <a:lnTo>
                      <a:pt x="625" y="1958"/>
                    </a:lnTo>
                    <a:lnTo>
                      <a:pt x="642" y="1978"/>
                    </a:lnTo>
                    <a:lnTo>
                      <a:pt x="659" y="1996"/>
                    </a:lnTo>
                    <a:lnTo>
                      <a:pt x="678" y="2011"/>
                    </a:lnTo>
                    <a:lnTo>
                      <a:pt x="696" y="2025"/>
                    </a:lnTo>
                    <a:lnTo>
                      <a:pt x="1318" y="2025"/>
                    </a:lnTo>
                    <a:lnTo>
                      <a:pt x="1335" y="2011"/>
                    </a:lnTo>
                    <a:lnTo>
                      <a:pt x="1354" y="1996"/>
                    </a:lnTo>
                    <a:lnTo>
                      <a:pt x="1373" y="1978"/>
                    </a:lnTo>
                    <a:lnTo>
                      <a:pt x="1389" y="1958"/>
                    </a:lnTo>
                    <a:lnTo>
                      <a:pt x="1401" y="1936"/>
                    </a:lnTo>
                    <a:lnTo>
                      <a:pt x="1410" y="1912"/>
                    </a:lnTo>
                    <a:lnTo>
                      <a:pt x="1414" y="1888"/>
                    </a:lnTo>
                    <a:lnTo>
                      <a:pt x="1416" y="1843"/>
                    </a:lnTo>
                    <a:lnTo>
                      <a:pt x="1423" y="1800"/>
                    </a:lnTo>
                    <a:lnTo>
                      <a:pt x="1434" y="1760"/>
                    </a:lnTo>
                    <a:lnTo>
                      <a:pt x="1449" y="1721"/>
                    </a:lnTo>
                    <a:lnTo>
                      <a:pt x="1467" y="1684"/>
                    </a:lnTo>
                    <a:lnTo>
                      <a:pt x="1487" y="1646"/>
                    </a:lnTo>
                    <a:lnTo>
                      <a:pt x="1509" y="1610"/>
                    </a:lnTo>
                    <a:lnTo>
                      <a:pt x="1533" y="1574"/>
                    </a:lnTo>
                    <a:lnTo>
                      <a:pt x="1558" y="1538"/>
                    </a:lnTo>
                    <a:lnTo>
                      <a:pt x="1580" y="1506"/>
                    </a:lnTo>
                    <a:lnTo>
                      <a:pt x="1602" y="1473"/>
                    </a:lnTo>
                    <a:lnTo>
                      <a:pt x="1624" y="1438"/>
                    </a:lnTo>
                    <a:lnTo>
                      <a:pt x="1645" y="1402"/>
                    </a:lnTo>
                    <a:lnTo>
                      <a:pt x="1665" y="1364"/>
                    </a:lnTo>
                    <a:lnTo>
                      <a:pt x="1685" y="1325"/>
                    </a:lnTo>
                    <a:lnTo>
                      <a:pt x="1703" y="1283"/>
                    </a:lnTo>
                    <a:lnTo>
                      <a:pt x="1718" y="1240"/>
                    </a:lnTo>
                    <a:lnTo>
                      <a:pt x="1732" y="1193"/>
                    </a:lnTo>
                    <a:lnTo>
                      <a:pt x="1743" y="1143"/>
                    </a:lnTo>
                    <a:lnTo>
                      <a:pt x="1752" y="1090"/>
                    </a:lnTo>
                    <a:lnTo>
                      <a:pt x="1757" y="1034"/>
                    </a:lnTo>
                    <a:lnTo>
                      <a:pt x="1759" y="973"/>
                    </a:lnTo>
                    <a:lnTo>
                      <a:pt x="1756" y="908"/>
                    </a:lnTo>
                    <a:lnTo>
                      <a:pt x="1747" y="844"/>
                    </a:lnTo>
                    <a:lnTo>
                      <a:pt x="1732" y="782"/>
                    </a:lnTo>
                    <a:lnTo>
                      <a:pt x="1712" y="723"/>
                    </a:lnTo>
                    <a:lnTo>
                      <a:pt x="1687" y="666"/>
                    </a:lnTo>
                    <a:lnTo>
                      <a:pt x="1656" y="610"/>
                    </a:lnTo>
                    <a:lnTo>
                      <a:pt x="1622" y="559"/>
                    </a:lnTo>
                    <a:lnTo>
                      <a:pt x="1582" y="511"/>
                    </a:lnTo>
                    <a:lnTo>
                      <a:pt x="1538" y="466"/>
                    </a:lnTo>
                    <a:lnTo>
                      <a:pt x="1492" y="424"/>
                    </a:lnTo>
                    <a:lnTo>
                      <a:pt x="1441" y="386"/>
                    </a:lnTo>
                    <a:lnTo>
                      <a:pt x="1386" y="352"/>
                    </a:lnTo>
                    <a:lnTo>
                      <a:pt x="1329" y="324"/>
                    </a:lnTo>
                    <a:lnTo>
                      <a:pt x="1269" y="299"/>
                    </a:lnTo>
                    <a:lnTo>
                      <a:pt x="1207" y="281"/>
                    </a:lnTo>
                    <a:lnTo>
                      <a:pt x="1142" y="266"/>
                    </a:lnTo>
                    <a:lnTo>
                      <a:pt x="1075" y="258"/>
                    </a:lnTo>
                    <a:lnTo>
                      <a:pt x="1007" y="255"/>
                    </a:lnTo>
                    <a:close/>
                    <a:moveTo>
                      <a:pt x="1007" y="0"/>
                    </a:moveTo>
                    <a:lnTo>
                      <a:pt x="1089" y="3"/>
                    </a:lnTo>
                    <a:lnTo>
                      <a:pt x="1170" y="13"/>
                    </a:lnTo>
                    <a:lnTo>
                      <a:pt x="1248" y="29"/>
                    </a:lnTo>
                    <a:lnTo>
                      <a:pt x="1325" y="50"/>
                    </a:lnTo>
                    <a:lnTo>
                      <a:pt x="1398" y="77"/>
                    </a:lnTo>
                    <a:lnTo>
                      <a:pt x="1469" y="109"/>
                    </a:lnTo>
                    <a:lnTo>
                      <a:pt x="1536" y="147"/>
                    </a:lnTo>
                    <a:lnTo>
                      <a:pt x="1601" y="188"/>
                    </a:lnTo>
                    <a:lnTo>
                      <a:pt x="1661" y="235"/>
                    </a:lnTo>
                    <a:lnTo>
                      <a:pt x="1718" y="286"/>
                    </a:lnTo>
                    <a:lnTo>
                      <a:pt x="1770" y="340"/>
                    </a:lnTo>
                    <a:lnTo>
                      <a:pt x="1819" y="399"/>
                    </a:lnTo>
                    <a:lnTo>
                      <a:pt x="1863" y="461"/>
                    </a:lnTo>
                    <a:lnTo>
                      <a:pt x="1901" y="526"/>
                    </a:lnTo>
                    <a:lnTo>
                      <a:pt x="1935" y="595"/>
                    </a:lnTo>
                    <a:lnTo>
                      <a:pt x="1962" y="667"/>
                    </a:lnTo>
                    <a:lnTo>
                      <a:pt x="1985" y="739"/>
                    </a:lnTo>
                    <a:lnTo>
                      <a:pt x="2000" y="815"/>
                    </a:lnTo>
                    <a:lnTo>
                      <a:pt x="2011" y="893"/>
                    </a:lnTo>
                    <a:lnTo>
                      <a:pt x="2014" y="973"/>
                    </a:lnTo>
                    <a:lnTo>
                      <a:pt x="2012" y="1041"/>
                    </a:lnTo>
                    <a:lnTo>
                      <a:pt x="2006" y="1105"/>
                    </a:lnTo>
                    <a:lnTo>
                      <a:pt x="1998" y="1166"/>
                    </a:lnTo>
                    <a:lnTo>
                      <a:pt x="1987" y="1224"/>
                    </a:lnTo>
                    <a:lnTo>
                      <a:pt x="1973" y="1278"/>
                    </a:lnTo>
                    <a:lnTo>
                      <a:pt x="1958" y="1329"/>
                    </a:lnTo>
                    <a:lnTo>
                      <a:pt x="1939" y="1378"/>
                    </a:lnTo>
                    <a:lnTo>
                      <a:pt x="1920" y="1424"/>
                    </a:lnTo>
                    <a:lnTo>
                      <a:pt x="1899" y="1466"/>
                    </a:lnTo>
                    <a:lnTo>
                      <a:pt x="1878" y="1507"/>
                    </a:lnTo>
                    <a:lnTo>
                      <a:pt x="1856" y="1546"/>
                    </a:lnTo>
                    <a:lnTo>
                      <a:pt x="1834" y="1583"/>
                    </a:lnTo>
                    <a:lnTo>
                      <a:pt x="1812" y="1617"/>
                    </a:lnTo>
                    <a:lnTo>
                      <a:pt x="1790" y="1649"/>
                    </a:lnTo>
                    <a:lnTo>
                      <a:pt x="1768" y="1681"/>
                    </a:lnTo>
                    <a:lnTo>
                      <a:pt x="1743" y="1719"/>
                    </a:lnTo>
                    <a:lnTo>
                      <a:pt x="1720" y="1753"/>
                    </a:lnTo>
                    <a:lnTo>
                      <a:pt x="1702" y="1785"/>
                    </a:lnTo>
                    <a:lnTo>
                      <a:pt x="1687" y="1813"/>
                    </a:lnTo>
                    <a:lnTo>
                      <a:pt x="1677" y="1839"/>
                    </a:lnTo>
                    <a:lnTo>
                      <a:pt x="1669" y="1864"/>
                    </a:lnTo>
                    <a:lnTo>
                      <a:pt x="1667" y="1888"/>
                    </a:lnTo>
                    <a:lnTo>
                      <a:pt x="1664" y="1934"/>
                    </a:lnTo>
                    <a:lnTo>
                      <a:pt x="1655" y="1980"/>
                    </a:lnTo>
                    <a:lnTo>
                      <a:pt x="1640" y="2025"/>
                    </a:lnTo>
                    <a:lnTo>
                      <a:pt x="1618" y="2068"/>
                    </a:lnTo>
                    <a:lnTo>
                      <a:pt x="1592" y="2110"/>
                    </a:lnTo>
                    <a:lnTo>
                      <a:pt x="1560" y="2150"/>
                    </a:lnTo>
                    <a:lnTo>
                      <a:pt x="1523" y="2187"/>
                    </a:lnTo>
                    <a:lnTo>
                      <a:pt x="1480" y="2221"/>
                    </a:lnTo>
                    <a:lnTo>
                      <a:pt x="1479" y="2242"/>
                    </a:lnTo>
                    <a:lnTo>
                      <a:pt x="1478" y="2267"/>
                    </a:lnTo>
                    <a:lnTo>
                      <a:pt x="1476" y="2294"/>
                    </a:lnTo>
                    <a:lnTo>
                      <a:pt x="1475" y="2322"/>
                    </a:lnTo>
                    <a:lnTo>
                      <a:pt x="1473" y="2350"/>
                    </a:lnTo>
                    <a:lnTo>
                      <a:pt x="1472" y="2378"/>
                    </a:lnTo>
                    <a:lnTo>
                      <a:pt x="1470" y="2405"/>
                    </a:lnTo>
                    <a:lnTo>
                      <a:pt x="1469" y="2429"/>
                    </a:lnTo>
                    <a:lnTo>
                      <a:pt x="1468" y="2449"/>
                    </a:lnTo>
                    <a:lnTo>
                      <a:pt x="1467" y="2466"/>
                    </a:lnTo>
                    <a:lnTo>
                      <a:pt x="1467" y="2476"/>
                    </a:lnTo>
                    <a:lnTo>
                      <a:pt x="1466" y="2479"/>
                    </a:lnTo>
                    <a:lnTo>
                      <a:pt x="1466" y="2492"/>
                    </a:lnTo>
                    <a:lnTo>
                      <a:pt x="1463" y="2506"/>
                    </a:lnTo>
                    <a:lnTo>
                      <a:pt x="1459" y="2522"/>
                    </a:lnTo>
                    <a:lnTo>
                      <a:pt x="1454" y="2539"/>
                    </a:lnTo>
                    <a:lnTo>
                      <a:pt x="1446" y="2557"/>
                    </a:lnTo>
                    <a:lnTo>
                      <a:pt x="1435" y="2575"/>
                    </a:lnTo>
                    <a:lnTo>
                      <a:pt x="1422" y="2594"/>
                    </a:lnTo>
                    <a:lnTo>
                      <a:pt x="1405" y="2613"/>
                    </a:lnTo>
                    <a:lnTo>
                      <a:pt x="1384" y="2631"/>
                    </a:lnTo>
                    <a:lnTo>
                      <a:pt x="1359" y="2650"/>
                    </a:lnTo>
                    <a:lnTo>
                      <a:pt x="1330" y="2666"/>
                    </a:lnTo>
                    <a:lnTo>
                      <a:pt x="1297" y="2683"/>
                    </a:lnTo>
                    <a:lnTo>
                      <a:pt x="1257" y="2698"/>
                    </a:lnTo>
                    <a:lnTo>
                      <a:pt x="1235" y="2727"/>
                    </a:lnTo>
                    <a:lnTo>
                      <a:pt x="1207" y="2754"/>
                    </a:lnTo>
                    <a:lnTo>
                      <a:pt x="1175" y="2779"/>
                    </a:lnTo>
                    <a:lnTo>
                      <a:pt x="1153" y="2790"/>
                    </a:lnTo>
                    <a:lnTo>
                      <a:pt x="1130" y="2798"/>
                    </a:lnTo>
                    <a:lnTo>
                      <a:pt x="1105" y="2800"/>
                    </a:lnTo>
                    <a:lnTo>
                      <a:pt x="909" y="2800"/>
                    </a:lnTo>
                    <a:lnTo>
                      <a:pt x="884" y="2798"/>
                    </a:lnTo>
                    <a:lnTo>
                      <a:pt x="860" y="2790"/>
                    </a:lnTo>
                    <a:lnTo>
                      <a:pt x="838" y="2779"/>
                    </a:lnTo>
                    <a:lnTo>
                      <a:pt x="807" y="2754"/>
                    </a:lnTo>
                    <a:lnTo>
                      <a:pt x="779" y="2727"/>
                    </a:lnTo>
                    <a:lnTo>
                      <a:pt x="756" y="2698"/>
                    </a:lnTo>
                    <a:lnTo>
                      <a:pt x="714" y="2681"/>
                    </a:lnTo>
                    <a:lnTo>
                      <a:pt x="679" y="2664"/>
                    </a:lnTo>
                    <a:lnTo>
                      <a:pt x="648" y="2646"/>
                    </a:lnTo>
                    <a:lnTo>
                      <a:pt x="623" y="2626"/>
                    </a:lnTo>
                    <a:lnTo>
                      <a:pt x="602" y="2606"/>
                    </a:lnTo>
                    <a:lnTo>
                      <a:pt x="586" y="2585"/>
                    </a:lnTo>
                    <a:lnTo>
                      <a:pt x="573" y="2566"/>
                    </a:lnTo>
                    <a:lnTo>
                      <a:pt x="563" y="2546"/>
                    </a:lnTo>
                    <a:lnTo>
                      <a:pt x="556" y="2527"/>
                    </a:lnTo>
                    <a:lnTo>
                      <a:pt x="551" y="2509"/>
                    </a:lnTo>
                    <a:lnTo>
                      <a:pt x="549" y="2494"/>
                    </a:lnTo>
                    <a:lnTo>
                      <a:pt x="548" y="2479"/>
                    </a:lnTo>
                    <a:lnTo>
                      <a:pt x="548" y="2479"/>
                    </a:lnTo>
                    <a:lnTo>
                      <a:pt x="548" y="2476"/>
                    </a:lnTo>
                    <a:lnTo>
                      <a:pt x="547" y="2466"/>
                    </a:lnTo>
                    <a:lnTo>
                      <a:pt x="546" y="2449"/>
                    </a:lnTo>
                    <a:lnTo>
                      <a:pt x="545" y="2429"/>
                    </a:lnTo>
                    <a:lnTo>
                      <a:pt x="544" y="2405"/>
                    </a:lnTo>
                    <a:lnTo>
                      <a:pt x="542" y="2378"/>
                    </a:lnTo>
                    <a:lnTo>
                      <a:pt x="541" y="2350"/>
                    </a:lnTo>
                    <a:lnTo>
                      <a:pt x="539" y="2322"/>
                    </a:lnTo>
                    <a:lnTo>
                      <a:pt x="538" y="2294"/>
                    </a:lnTo>
                    <a:lnTo>
                      <a:pt x="536" y="2267"/>
                    </a:lnTo>
                    <a:lnTo>
                      <a:pt x="535" y="2242"/>
                    </a:lnTo>
                    <a:lnTo>
                      <a:pt x="534" y="2221"/>
                    </a:lnTo>
                    <a:lnTo>
                      <a:pt x="491" y="2187"/>
                    </a:lnTo>
                    <a:lnTo>
                      <a:pt x="453" y="2150"/>
                    </a:lnTo>
                    <a:lnTo>
                      <a:pt x="421" y="2110"/>
                    </a:lnTo>
                    <a:lnTo>
                      <a:pt x="395" y="2068"/>
                    </a:lnTo>
                    <a:lnTo>
                      <a:pt x="373" y="2025"/>
                    </a:lnTo>
                    <a:lnTo>
                      <a:pt x="359" y="1980"/>
                    </a:lnTo>
                    <a:lnTo>
                      <a:pt x="349" y="1934"/>
                    </a:lnTo>
                    <a:lnTo>
                      <a:pt x="346" y="1888"/>
                    </a:lnTo>
                    <a:lnTo>
                      <a:pt x="344" y="1864"/>
                    </a:lnTo>
                    <a:lnTo>
                      <a:pt x="337" y="1839"/>
                    </a:lnTo>
                    <a:lnTo>
                      <a:pt x="327" y="1813"/>
                    </a:lnTo>
                    <a:lnTo>
                      <a:pt x="312" y="1785"/>
                    </a:lnTo>
                    <a:lnTo>
                      <a:pt x="293" y="1753"/>
                    </a:lnTo>
                    <a:lnTo>
                      <a:pt x="271" y="1719"/>
                    </a:lnTo>
                    <a:lnTo>
                      <a:pt x="245" y="1682"/>
                    </a:lnTo>
                    <a:lnTo>
                      <a:pt x="225" y="1650"/>
                    </a:lnTo>
                    <a:lnTo>
                      <a:pt x="203" y="1617"/>
                    </a:lnTo>
                    <a:lnTo>
                      <a:pt x="180" y="1583"/>
                    </a:lnTo>
                    <a:lnTo>
                      <a:pt x="158" y="1546"/>
                    </a:lnTo>
                    <a:lnTo>
                      <a:pt x="136" y="1508"/>
                    </a:lnTo>
                    <a:lnTo>
                      <a:pt x="114" y="1466"/>
                    </a:lnTo>
                    <a:lnTo>
                      <a:pt x="94" y="1424"/>
                    </a:lnTo>
                    <a:lnTo>
                      <a:pt x="75" y="1378"/>
                    </a:lnTo>
                    <a:lnTo>
                      <a:pt x="56" y="1329"/>
                    </a:lnTo>
                    <a:lnTo>
                      <a:pt x="40" y="1278"/>
                    </a:lnTo>
                    <a:lnTo>
                      <a:pt x="27" y="1224"/>
                    </a:lnTo>
                    <a:lnTo>
                      <a:pt x="15" y="1166"/>
                    </a:lnTo>
                    <a:lnTo>
                      <a:pt x="7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3" y="893"/>
                    </a:lnTo>
                    <a:lnTo>
                      <a:pt x="13" y="815"/>
                    </a:lnTo>
                    <a:lnTo>
                      <a:pt x="29" y="739"/>
                    </a:lnTo>
                    <a:lnTo>
                      <a:pt x="52" y="667"/>
                    </a:lnTo>
                    <a:lnTo>
                      <a:pt x="79" y="595"/>
                    </a:lnTo>
                    <a:lnTo>
                      <a:pt x="112" y="526"/>
                    </a:lnTo>
                    <a:lnTo>
                      <a:pt x="151" y="461"/>
                    </a:lnTo>
                    <a:lnTo>
                      <a:pt x="194" y="399"/>
                    </a:lnTo>
                    <a:lnTo>
                      <a:pt x="243" y="340"/>
                    </a:lnTo>
                    <a:lnTo>
                      <a:pt x="295" y="286"/>
                    </a:lnTo>
                    <a:lnTo>
                      <a:pt x="353" y="235"/>
                    </a:lnTo>
                    <a:lnTo>
                      <a:pt x="413" y="188"/>
                    </a:lnTo>
                    <a:lnTo>
                      <a:pt x="477" y="147"/>
                    </a:lnTo>
                    <a:lnTo>
                      <a:pt x="545" y="109"/>
                    </a:lnTo>
                    <a:lnTo>
                      <a:pt x="616" y="77"/>
                    </a:lnTo>
                    <a:lnTo>
                      <a:pt x="690" y="50"/>
                    </a:lnTo>
                    <a:lnTo>
                      <a:pt x="765" y="29"/>
                    </a:lnTo>
                    <a:lnTo>
                      <a:pt x="843" y="13"/>
                    </a:lnTo>
                    <a:lnTo>
                      <a:pt x="925" y="3"/>
                    </a:lnTo>
                    <a:lnTo>
                      <a:pt x="1007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B4D139D8-E043-422C-835C-D1C0EBCD50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1497" y="4586701"/>
                <a:ext cx="15736" cy="38028"/>
              </a:xfrm>
              <a:custGeom>
                <a:avLst/>
                <a:gdLst>
                  <a:gd name="T0" fmla="*/ 64 w 127"/>
                  <a:gd name="T1" fmla="*/ 0 h 318"/>
                  <a:gd name="T2" fmla="*/ 64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4 w 127"/>
                  <a:gd name="T29" fmla="*/ 318 h 318"/>
                  <a:gd name="T30" fmla="*/ 47 w 127"/>
                  <a:gd name="T31" fmla="*/ 315 h 318"/>
                  <a:gd name="T32" fmla="*/ 32 w 127"/>
                  <a:gd name="T33" fmla="*/ 309 h 318"/>
                  <a:gd name="T34" fmla="*/ 19 w 127"/>
                  <a:gd name="T35" fmla="*/ 300 h 318"/>
                  <a:gd name="T36" fmla="*/ 9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9 w 127"/>
                  <a:gd name="T47" fmla="*/ 32 h 318"/>
                  <a:gd name="T48" fmla="*/ 19 w 127"/>
                  <a:gd name="T49" fmla="*/ 19 h 318"/>
                  <a:gd name="T50" fmla="*/ 32 w 127"/>
                  <a:gd name="T51" fmla="*/ 9 h 318"/>
                  <a:gd name="T52" fmla="*/ 47 w 127"/>
                  <a:gd name="T53" fmla="*/ 2 h 318"/>
                  <a:gd name="T54" fmla="*/ 64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4" y="0"/>
                    </a:moveTo>
                    <a:lnTo>
                      <a:pt x="64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4" y="318"/>
                    </a:lnTo>
                    <a:lnTo>
                      <a:pt x="47" y="315"/>
                    </a:lnTo>
                    <a:lnTo>
                      <a:pt x="32" y="309"/>
                    </a:lnTo>
                    <a:lnTo>
                      <a:pt x="19" y="300"/>
                    </a:lnTo>
                    <a:lnTo>
                      <a:pt x="9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A338821-6A32-4C73-9958-B961278DB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6262" y="4610305"/>
                <a:ext cx="26226" cy="34094"/>
              </a:xfrm>
              <a:custGeom>
                <a:avLst/>
                <a:gdLst>
                  <a:gd name="T0" fmla="*/ 63 w 222"/>
                  <a:gd name="T1" fmla="*/ 0 h 293"/>
                  <a:gd name="T2" fmla="*/ 80 w 222"/>
                  <a:gd name="T3" fmla="*/ 2 h 293"/>
                  <a:gd name="T4" fmla="*/ 94 w 222"/>
                  <a:gd name="T5" fmla="*/ 8 h 293"/>
                  <a:gd name="T6" fmla="*/ 108 w 222"/>
                  <a:gd name="T7" fmla="*/ 18 h 293"/>
                  <a:gd name="T8" fmla="*/ 118 w 222"/>
                  <a:gd name="T9" fmla="*/ 32 h 293"/>
                  <a:gd name="T10" fmla="*/ 214 w 222"/>
                  <a:gd name="T11" fmla="*/ 197 h 293"/>
                  <a:gd name="T12" fmla="*/ 220 w 222"/>
                  <a:gd name="T13" fmla="*/ 213 h 293"/>
                  <a:gd name="T14" fmla="*/ 222 w 222"/>
                  <a:gd name="T15" fmla="*/ 230 h 293"/>
                  <a:gd name="T16" fmla="*/ 220 w 222"/>
                  <a:gd name="T17" fmla="*/ 245 h 293"/>
                  <a:gd name="T18" fmla="*/ 214 w 222"/>
                  <a:gd name="T19" fmla="*/ 261 h 293"/>
                  <a:gd name="T20" fmla="*/ 205 w 222"/>
                  <a:gd name="T21" fmla="*/ 274 h 293"/>
                  <a:gd name="T22" fmla="*/ 191 w 222"/>
                  <a:gd name="T23" fmla="*/ 285 h 293"/>
                  <a:gd name="T24" fmla="*/ 175 w 222"/>
                  <a:gd name="T25" fmla="*/ 291 h 293"/>
                  <a:gd name="T26" fmla="*/ 159 w 222"/>
                  <a:gd name="T27" fmla="*/ 293 h 293"/>
                  <a:gd name="T28" fmla="*/ 142 w 222"/>
                  <a:gd name="T29" fmla="*/ 291 h 293"/>
                  <a:gd name="T30" fmla="*/ 128 w 222"/>
                  <a:gd name="T31" fmla="*/ 285 h 293"/>
                  <a:gd name="T32" fmla="*/ 114 w 222"/>
                  <a:gd name="T33" fmla="*/ 274 h 293"/>
                  <a:gd name="T34" fmla="*/ 104 w 222"/>
                  <a:gd name="T35" fmla="*/ 261 h 293"/>
                  <a:gd name="T36" fmla="*/ 8 w 222"/>
                  <a:gd name="T37" fmla="*/ 95 h 293"/>
                  <a:gd name="T38" fmla="*/ 2 w 222"/>
                  <a:gd name="T39" fmla="*/ 80 h 293"/>
                  <a:gd name="T40" fmla="*/ 0 w 222"/>
                  <a:gd name="T41" fmla="*/ 63 h 293"/>
                  <a:gd name="T42" fmla="*/ 2 w 222"/>
                  <a:gd name="T43" fmla="*/ 48 h 293"/>
                  <a:gd name="T44" fmla="*/ 8 w 222"/>
                  <a:gd name="T45" fmla="*/ 32 h 293"/>
                  <a:gd name="T46" fmla="*/ 18 w 222"/>
                  <a:gd name="T47" fmla="*/ 19 h 293"/>
                  <a:gd name="T48" fmla="*/ 31 w 222"/>
                  <a:gd name="T49" fmla="*/ 9 h 293"/>
                  <a:gd name="T50" fmla="*/ 47 w 222"/>
                  <a:gd name="T51" fmla="*/ 2 h 293"/>
                  <a:gd name="T52" fmla="*/ 63 w 222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2" h="293">
                    <a:moveTo>
                      <a:pt x="63" y="0"/>
                    </a:moveTo>
                    <a:lnTo>
                      <a:pt x="80" y="2"/>
                    </a:lnTo>
                    <a:lnTo>
                      <a:pt x="94" y="8"/>
                    </a:lnTo>
                    <a:lnTo>
                      <a:pt x="108" y="18"/>
                    </a:lnTo>
                    <a:lnTo>
                      <a:pt x="118" y="32"/>
                    </a:lnTo>
                    <a:lnTo>
                      <a:pt x="214" y="197"/>
                    </a:lnTo>
                    <a:lnTo>
                      <a:pt x="220" y="213"/>
                    </a:lnTo>
                    <a:lnTo>
                      <a:pt x="222" y="230"/>
                    </a:lnTo>
                    <a:lnTo>
                      <a:pt x="220" y="245"/>
                    </a:lnTo>
                    <a:lnTo>
                      <a:pt x="214" y="261"/>
                    </a:lnTo>
                    <a:lnTo>
                      <a:pt x="205" y="274"/>
                    </a:lnTo>
                    <a:lnTo>
                      <a:pt x="191" y="285"/>
                    </a:lnTo>
                    <a:lnTo>
                      <a:pt x="175" y="291"/>
                    </a:lnTo>
                    <a:lnTo>
                      <a:pt x="159" y="293"/>
                    </a:lnTo>
                    <a:lnTo>
                      <a:pt x="142" y="291"/>
                    </a:lnTo>
                    <a:lnTo>
                      <a:pt x="128" y="285"/>
                    </a:lnTo>
                    <a:lnTo>
                      <a:pt x="114" y="274"/>
                    </a:lnTo>
                    <a:lnTo>
                      <a:pt x="104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64B12434-2D7D-46FE-B50D-F1A47C2DB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318" y="4671937"/>
                <a:ext cx="35406" cy="27538"/>
              </a:xfrm>
              <a:custGeom>
                <a:avLst/>
                <a:gdLst>
                  <a:gd name="T0" fmla="*/ 64 w 293"/>
                  <a:gd name="T1" fmla="*/ 0 h 222"/>
                  <a:gd name="T2" fmla="*/ 79 w 293"/>
                  <a:gd name="T3" fmla="*/ 2 h 222"/>
                  <a:gd name="T4" fmla="*/ 96 w 293"/>
                  <a:gd name="T5" fmla="*/ 8 h 222"/>
                  <a:gd name="T6" fmla="*/ 261 w 293"/>
                  <a:gd name="T7" fmla="*/ 103 h 222"/>
                  <a:gd name="T8" fmla="*/ 275 w 293"/>
                  <a:gd name="T9" fmla="*/ 114 h 222"/>
                  <a:gd name="T10" fmla="*/ 284 w 293"/>
                  <a:gd name="T11" fmla="*/ 127 h 222"/>
                  <a:gd name="T12" fmla="*/ 291 w 293"/>
                  <a:gd name="T13" fmla="*/ 142 h 222"/>
                  <a:gd name="T14" fmla="*/ 293 w 293"/>
                  <a:gd name="T15" fmla="*/ 158 h 222"/>
                  <a:gd name="T16" fmla="*/ 291 w 293"/>
                  <a:gd name="T17" fmla="*/ 175 h 222"/>
                  <a:gd name="T18" fmla="*/ 284 w 293"/>
                  <a:gd name="T19" fmla="*/ 190 h 222"/>
                  <a:gd name="T20" fmla="*/ 274 w 293"/>
                  <a:gd name="T21" fmla="*/ 204 h 222"/>
                  <a:gd name="T22" fmla="*/ 260 w 293"/>
                  <a:gd name="T23" fmla="*/ 214 h 222"/>
                  <a:gd name="T24" fmla="*/ 245 w 293"/>
                  <a:gd name="T25" fmla="*/ 220 h 222"/>
                  <a:gd name="T26" fmla="*/ 229 w 293"/>
                  <a:gd name="T27" fmla="*/ 222 h 222"/>
                  <a:gd name="T28" fmla="*/ 213 w 293"/>
                  <a:gd name="T29" fmla="*/ 220 h 222"/>
                  <a:gd name="T30" fmla="*/ 197 w 293"/>
                  <a:gd name="T31" fmla="*/ 213 h 222"/>
                  <a:gd name="T32" fmla="*/ 32 w 293"/>
                  <a:gd name="T33" fmla="*/ 118 h 222"/>
                  <a:gd name="T34" fmla="*/ 18 w 293"/>
                  <a:gd name="T35" fmla="*/ 108 h 222"/>
                  <a:gd name="T36" fmla="*/ 9 w 293"/>
                  <a:gd name="T37" fmla="*/ 95 h 222"/>
                  <a:gd name="T38" fmla="*/ 2 w 293"/>
                  <a:gd name="T39" fmla="*/ 80 h 222"/>
                  <a:gd name="T40" fmla="*/ 0 w 293"/>
                  <a:gd name="T41" fmla="*/ 63 h 222"/>
                  <a:gd name="T42" fmla="*/ 2 w 293"/>
                  <a:gd name="T43" fmla="*/ 47 h 222"/>
                  <a:gd name="T44" fmla="*/ 9 w 293"/>
                  <a:gd name="T45" fmla="*/ 31 h 222"/>
                  <a:gd name="T46" fmla="*/ 19 w 293"/>
                  <a:gd name="T47" fmla="*/ 18 h 222"/>
                  <a:gd name="T48" fmla="*/ 33 w 293"/>
                  <a:gd name="T49" fmla="*/ 8 h 222"/>
                  <a:gd name="T50" fmla="*/ 47 w 293"/>
                  <a:gd name="T51" fmla="*/ 2 h 222"/>
                  <a:gd name="T52" fmla="*/ 64 w 293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3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1" y="103"/>
                    </a:lnTo>
                    <a:lnTo>
                      <a:pt x="275" y="114"/>
                    </a:lnTo>
                    <a:lnTo>
                      <a:pt x="284" y="127"/>
                    </a:lnTo>
                    <a:lnTo>
                      <a:pt x="291" y="142"/>
                    </a:lnTo>
                    <a:lnTo>
                      <a:pt x="293" y="158"/>
                    </a:lnTo>
                    <a:lnTo>
                      <a:pt x="291" y="175"/>
                    </a:lnTo>
                    <a:lnTo>
                      <a:pt x="284" y="190"/>
                    </a:lnTo>
                    <a:lnTo>
                      <a:pt x="274" y="204"/>
                    </a:lnTo>
                    <a:lnTo>
                      <a:pt x="260" y="214"/>
                    </a:lnTo>
                    <a:lnTo>
                      <a:pt x="245" y="220"/>
                    </a:lnTo>
                    <a:lnTo>
                      <a:pt x="229" y="222"/>
                    </a:lnTo>
                    <a:lnTo>
                      <a:pt x="213" y="220"/>
                    </a:lnTo>
                    <a:lnTo>
                      <a:pt x="197" y="213"/>
                    </a:lnTo>
                    <a:lnTo>
                      <a:pt x="32" y="118"/>
                    </a:lnTo>
                    <a:lnTo>
                      <a:pt x="18" y="108"/>
                    </a:lnTo>
                    <a:lnTo>
                      <a:pt x="9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B85BFAD1-089F-4EBE-9B3E-DDA13D3AF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026" y="4757172"/>
                <a:ext cx="38028" cy="15736"/>
              </a:xfrm>
              <a:custGeom>
                <a:avLst/>
                <a:gdLst>
                  <a:gd name="T0" fmla="*/ 63 w 318"/>
                  <a:gd name="T1" fmla="*/ 0 h 128"/>
                  <a:gd name="T2" fmla="*/ 255 w 318"/>
                  <a:gd name="T3" fmla="*/ 0 h 128"/>
                  <a:gd name="T4" fmla="*/ 271 w 318"/>
                  <a:gd name="T5" fmla="*/ 4 h 128"/>
                  <a:gd name="T6" fmla="*/ 287 w 318"/>
                  <a:gd name="T7" fmla="*/ 10 h 128"/>
                  <a:gd name="T8" fmla="*/ 300 w 318"/>
                  <a:gd name="T9" fmla="*/ 19 h 128"/>
                  <a:gd name="T10" fmla="*/ 310 w 318"/>
                  <a:gd name="T11" fmla="*/ 33 h 128"/>
                  <a:gd name="T12" fmla="*/ 316 w 318"/>
                  <a:gd name="T13" fmla="*/ 47 h 128"/>
                  <a:gd name="T14" fmla="*/ 318 w 318"/>
                  <a:gd name="T15" fmla="*/ 65 h 128"/>
                  <a:gd name="T16" fmla="*/ 316 w 318"/>
                  <a:gd name="T17" fmla="*/ 82 h 128"/>
                  <a:gd name="T18" fmla="*/ 310 w 318"/>
                  <a:gd name="T19" fmla="*/ 96 h 128"/>
                  <a:gd name="T20" fmla="*/ 300 w 318"/>
                  <a:gd name="T21" fmla="*/ 110 h 128"/>
                  <a:gd name="T22" fmla="*/ 287 w 318"/>
                  <a:gd name="T23" fmla="*/ 119 h 128"/>
                  <a:gd name="T24" fmla="*/ 271 w 318"/>
                  <a:gd name="T25" fmla="*/ 126 h 128"/>
                  <a:gd name="T26" fmla="*/ 255 w 318"/>
                  <a:gd name="T27" fmla="*/ 128 h 128"/>
                  <a:gd name="T28" fmla="*/ 63 w 318"/>
                  <a:gd name="T29" fmla="*/ 128 h 128"/>
                  <a:gd name="T30" fmla="*/ 47 w 318"/>
                  <a:gd name="T31" fmla="*/ 126 h 128"/>
                  <a:gd name="T32" fmla="*/ 32 w 318"/>
                  <a:gd name="T33" fmla="*/ 119 h 128"/>
                  <a:gd name="T34" fmla="*/ 19 w 318"/>
                  <a:gd name="T35" fmla="*/ 110 h 128"/>
                  <a:gd name="T36" fmla="*/ 9 w 318"/>
                  <a:gd name="T37" fmla="*/ 96 h 128"/>
                  <a:gd name="T38" fmla="*/ 2 w 318"/>
                  <a:gd name="T39" fmla="*/ 82 h 128"/>
                  <a:gd name="T40" fmla="*/ 0 w 318"/>
                  <a:gd name="T41" fmla="*/ 65 h 128"/>
                  <a:gd name="T42" fmla="*/ 2 w 318"/>
                  <a:gd name="T43" fmla="*/ 47 h 128"/>
                  <a:gd name="T44" fmla="*/ 9 w 318"/>
                  <a:gd name="T45" fmla="*/ 33 h 128"/>
                  <a:gd name="T46" fmla="*/ 19 w 318"/>
                  <a:gd name="T47" fmla="*/ 19 h 128"/>
                  <a:gd name="T48" fmla="*/ 32 w 318"/>
                  <a:gd name="T49" fmla="*/ 10 h 128"/>
                  <a:gd name="T50" fmla="*/ 47 w 318"/>
                  <a:gd name="T51" fmla="*/ 4 h 128"/>
                  <a:gd name="T52" fmla="*/ 63 w 318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8" h="128">
                    <a:moveTo>
                      <a:pt x="63" y="0"/>
                    </a:moveTo>
                    <a:lnTo>
                      <a:pt x="255" y="0"/>
                    </a:lnTo>
                    <a:lnTo>
                      <a:pt x="271" y="4"/>
                    </a:lnTo>
                    <a:lnTo>
                      <a:pt x="287" y="10"/>
                    </a:lnTo>
                    <a:lnTo>
                      <a:pt x="300" y="19"/>
                    </a:lnTo>
                    <a:lnTo>
                      <a:pt x="310" y="33"/>
                    </a:lnTo>
                    <a:lnTo>
                      <a:pt x="316" y="47"/>
                    </a:lnTo>
                    <a:lnTo>
                      <a:pt x="318" y="65"/>
                    </a:lnTo>
                    <a:lnTo>
                      <a:pt x="316" y="82"/>
                    </a:lnTo>
                    <a:lnTo>
                      <a:pt x="310" y="96"/>
                    </a:lnTo>
                    <a:lnTo>
                      <a:pt x="300" y="110"/>
                    </a:lnTo>
                    <a:lnTo>
                      <a:pt x="287" y="119"/>
                    </a:lnTo>
                    <a:lnTo>
                      <a:pt x="271" y="126"/>
                    </a:lnTo>
                    <a:lnTo>
                      <a:pt x="255" y="128"/>
                    </a:lnTo>
                    <a:lnTo>
                      <a:pt x="63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69F1B98D-6C47-4CE7-BFCE-544A6ADE8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318" y="4831917"/>
                <a:ext cx="35406" cy="26226"/>
              </a:xfrm>
              <a:custGeom>
                <a:avLst/>
                <a:gdLst>
                  <a:gd name="T0" fmla="*/ 229 w 293"/>
                  <a:gd name="T1" fmla="*/ 0 h 224"/>
                  <a:gd name="T2" fmla="*/ 246 w 293"/>
                  <a:gd name="T3" fmla="*/ 3 h 224"/>
                  <a:gd name="T4" fmla="*/ 260 w 293"/>
                  <a:gd name="T5" fmla="*/ 9 h 224"/>
                  <a:gd name="T6" fmla="*/ 274 w 293"/>
                  <a:gd name="T7" fmla="*/ 19 h 224"/>
                  <a:gd name="T8" fmla="*/ 284 w 293"/>
                  <a:gd name="T9" fmla="*/ 33 h 224"/>
                  <a:gd name="T10" fmla="*/ 291 w 293"/>
                  <a:gd name="T11" fmla="*/ 48 h 224"/>
                  <a:gd name="T12" fmla="*/ 293 w 293"/>
                  <a:gd name="T13" fmla="*/ 65 h 224"/>
                  <a:gd name="T14" fmla="*/ 291 w 293"/>
                  <a:gd name="T15" fmla="*/ 80 h 224"/>
                  <a:gd name="T16" fmla="*/ 284 w 293"/>
                  <a:gd name="T17" fmla="*/ 96 h 224"/>
                  <a:gd name="T18" fmla="*/ 274 w 293"/>
                  <a:gd name="T19" fmla="*/ 110 h 224"/>
                  <a:gd name="T20" fmla="*/ 261 w 293"/>
                  <a:gd name="T21" fmla="*/ 120 h 224"/>
                  <a:gd name="T22" fmla="*/ 96 w 293"/>
                  <a:gd name="T23" fmla="*/ 215 h 224"/>
                  <a:gd name="T24" fmla="*/ 80 w 293"/>
                  <a:gd name="T25" fmla="*/ 221 h 224"/>
                  <a:gd name="T26" fmla="*/ 64 w 293"/>
                  <a:gd name="T27" fmla="*/ 224 h 224"/>
                  <a:gd name="T28" fmla="*/ 47 w 293"/>
                  <a:gd name="T29" fmla="*/ 221 h 224"/>
                  <a:gd name="T30" fmla="*/ 33 w 293"/>
                  <a:gd name="T31" fmla="*/ 216 h 224"/>
                  <a:gd name="T32" fmla="*/ 19 w 293"/>
                  <a:gd name="T33" fmla="*/ 205 h 224"/>
                  <a:gd name="T34" fmla="*/ 9 w 293"/>
                  <a:gd name="T35" fmla="*/ 192 h 224"/>
                  <a:gd name="T36" fmla="*/ 2 w 293"/>
                  <a:gd name="T37" fmla="*/ 176 h 224"/>
                  <a:gd name="T38" fmla="*/ 0 w 293"/>
                  <a:gd name="T39" fmla="*/ 159 h 224"/>
                  <a:gd name="T40" fmla="*/ 2 w 293"/>
                  <a:gd name="T41" fmla="*/ 144 h 224"/>
                  <a:gd name="T42" fmla="*/ 9 w 293"/>
                  <a:gd name="T43" fmla="*/ 128 h 224"/>
                  <a:gd name="T44" fmla="*/ 18 w 293"/>
                  <a:gd name="T45" fmla="*/ 116 h 224"/>
                  <a:gd name="T46" fmla="*/ 32 w 293"/>
                  <a:gd name="T47" fmla="*/ 105 h 224"/>
                  <a:gd name="T48" fmla="*/ 197 w 293"/>
                  <a:gd name="T49" fmla="*/ 10 h 224"/>
                  <a:gd name="T50" fmla="*/ 214 w 293"/>
                  <a:gd name="T51" fmla="*/ 2 h 224"/>
                  <a:gd name="T52" fmla="*/ 229 w 293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3" h="224">
                    <a:moveTo>
                      <a:pt x="229" y="0"/>
                    </a:moveTo>
                    <a:lnTo>
                      <a:pt x="246" y="3"/>
                    </a:lnTo>
                    <a:lnTo>
                      <a:pt x="260" y="9"/>
                    </a:lnTo>
                    <a:lnTo>
                      <a:pt x="274" y="19"/>
                    </a:lnTo>
                    <a:lnTo>
                      <a:pt x="284" y="33"/>
                    </a:lnTo>
                    <a:lnTo>
                      <a:pt x="291" y="48"/>
                    </a:lnTo>
                    <a:lnTo>
                      <a:pt x="293" y="65"/>
                    </a:lnTo>
                    <a:lnTo>
                      <a:pt x="291" y="80"/>
                    </a:lnTo>
                    <a:lnTo>
                      <a:pt x="284" y="96"/>
                    </a:lnTo>
                    <a:lnTo>
                      <a:pt x="274" y="110"/>
                    </a:lnTo>
                    <a:lnTo>
                      <a:pt x="261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3" y="216"/>
                    </a:lnTo>
                    <a:lnTo>
                      <a:pt x="19" y="205"/>
                    </a:lnTo>
                    <a:lnTo>
                      <a:pt x="9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9" y="128"/>
                    </a:lnTo>
                    <a:lnTo>
                      <a:pt x="18" y="116"/>
                    </a:lnTo>
                    <a:lnTo>
                      <a:pt x="32" y="105"/>
                    </a:lnTo>
                    <a:lnTo>
                      <a:pt x="197" y="10"/>
                    </a:lnTo>
                    <a:lnTo>
                      <a:pt x="214" y="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02766FF-4D98-4735-8113-6E5F7C427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006" y="4831917"/>
                <a:ext cx="35406" cy="26226"/>
              </a:xfrm>
              <a:custGeom>
                <a:avLst/>
                <a:gdLst>
                  <a:gd name="T0" fmla="*/ 63 w 292"/>
                  <a:gd name="T1" fmla="*/ 0 h 224"/>
                  <a:gd name="T2" fmla="*/ 80 w 292"/>
                  <a:gd name="T3" fmla="*/ 2 h 224"/>
                  <a:gd name="T4" fmla="*/ 96 w 292"/>
                  <a:gd name="T5" fmla="*/ 10 h 224"/>
                  <a:gd name="T6" fmla="*/ 261 w 292"/>
                  <a:gd name="T7" fmla="*/ 105 h 224"/>
                  <a:gd name="T8" fmla="*/ 275 w 292"/>
                  <a:gd name="T9" fmla="*/ 116 h 224"/>
                  <a:gd name="T10" fmla="*/ 284 w 292"/>
                  <a:gd name="T11" fmla="*/ 128 h 224"/>
                  <a:gd name="T12" fmla="*/ 290 w 292"/>
                  <a:gd name="T13" fmla="*/ 144 h 224"/>
                  <a:gd name="T14" fmla="*/ 292 w 292"/>
                  <a:gd name="T15" fmla="*/ 159 h 224"/>
                  <a:gd name="T16" fmla="*/ 290 w 292"/>
                  <a:gd name="T17" fmla="*/ 176 h 224"/>
                  <a:gd name="T18" fmla="*/ 284 w 292"/>
                  <a:gd name="T19" fmla="*/ 192 h 224"/>
                  <a:gd name="T20" fmla="*/ 273 w 292"/>
                  <a:gd name="T21" fmla="*/ 205 h 224"/>
                  <a:gd name="T22" fmla="*/ 260 w 292"/>
                  <a:gd name="T23" fmla="*/ 216 h 224"/>
                  <a:gd name="T24" fmla="*/ 245 w 292"/>
                  <a:gd name="T25" fmla="*/ 221 h 224"/>
                  <a:gd name="T26" fmla="*/ 229 w 292"/>
                  <a:gd name="T27" fmla="*/ 224 h 224"/>
                  <a:gd name="T28" fmla="*/ 212 w 292"/>
                  <a:gd name="T29" fmla="*/ 221 h 224"/>
                  <a:gd name="T30" fmla="*/ 196 w 292"/>
                  <a:gd name="T31" fmla="*/ 215 h 224"/>
                  <a:gd name="T32" fmla="*/ 31 w 292"/>
                  <a:gd name="T33" fmla="*/ 120 h 224"/>
                  <a:gd name="T34" fmla="*/ 19 w 292"/>
                  <a:gd name="T35" fmla="*/ 110 h 224"/>
                  <a:gd name="T36" fmla="*/ 8 w 292"/>
                  <a:gd name="T37" fmla="*/ 96 h 224"/>
                  <a:gd name="T38" fmla="*/ 2 w 292"/>
                  <a:gd name="T39" fmla="*/ 80 h 224"/>
                  <a:gd name="T40" fmla="*/ 0 w 292"/>
                  <a:gd name="T41" fmla="*/ 65 h 224"/>
                  <a:gd name="T42" fmla="*/ 2 w 292"/>
                  <a:gd name="T43" fmla="*/ 48 h 224"/>
                  <a:gd name="T44" fmla="*/ 8 w 292"/>
                  <a:gd name="T45" fmla="*/ 33 h 224"/>
                  <a:gd name="T46" fmla="*/ 19 w 292"/>
                  <a:gd name="T47" fmla="*/ 19 h 224"/>
                  <a:gd name="T48" fmla="*/ 32 w 292"/>
                  <a:gd name="T49" fmla="*/ 9 h 224"/>
                  <a:gd name="T50" fmla="*/ 47 w 292"/>
                  <a:gd name="T51" fmla="*/ 3 h 224"/>
                  <a:gd name="T52" fmla="*/ 63 w 292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2" h="224">
                    <a:moveTo>
                      <a:pt x="63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1" y="105"/>
                    </a:lnTo>
                    <a:lnTo>
                      <a:pt x="275" y="116"/>
                    </a:lnTo>
                    <a:lnTo>
                      <a:pt x="284" y="128"/>
                    </a:lnTo>
                    <a:lnTo>
                      <a:pt x="290" y="144"/>
                    </a:lnTo>
                    <a:lnTo>
                      <a:pt x="292" y="159"/>
                    </a:lnTo>
                    <a:lnTo>
                      <a:pt x="290" y="176"/>
                    </a:lnTo>
                    <a:lnTo>
                      <a:pt x="284" y="192"/>
                    </a:lnTo>
                    <a:lnTo>
                      <a:pt x="273" y="205"/>
                    </a:lnTo>
                    <a:lnTo>
                      <a:pt x="260" y="216"/>
                    </a:lnTo>
                    <a:lnTo>
                      <a:pt x="245" y="221"/>
                    </a:lnTo>
                    <a:lnTo>
                      <a:pt x="229" y="224"/>
                    </a:lnTo>
                    <a:lnTo>
                      <a:pt x="212" y="221"/>
                    </a:lnTo>
                    <a:lnTo>
                      <a:pt x="196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90744C26-EC69-451C-A4C8-7025448F8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9676" y="4757172"/>
                <a:ext cx="38028" cy="15736"/>
              </a:xfrm>
              <a:custGeom>
                <a:avLst/>
                <a:gdLst>
                  <a:gd name="T0" fmla="*/ 64 w 319"/>
                  <a:gd name="T1" fmla="*/ 0 h 128"/>
                  <a:gd name="T2" fmla="*/ 255 w 319"/>
                  <a:gd name="T3" fmla="*/ 0 h 128"/>
                  <a:gd name="T4" fmla="*/ 272 w 319"/>
                  <a:gd name="T5" fmla="*/ 4 h 128"/>
                  <a:gd name="T6" fmla="*/ 287 w 319"/>
                  <a:gd name="T7" fmla="*/ 10 h 128"/>
                  <a:gd name="T8" fmla="*/ 300 w 319"/>
                  <a:gd name="T9" fmla="*/ 19 h 128"/>
                  <a:gd name="T10" fmla="*/ 309 w 319"/>
                  <a:gd name="T11" fmla="*/ 33 h 128"/>
                  <a:gd name="T12" fmla="*/ 317 w 319"/>
                  <a:gd name="T13" fmla="*/ 47 h 128"/>
                  <a:gd name="T14" fmla="*/ 319 w 319"/>
                  <a:gd name="T15" fmla="*/ 65 h 128"/>
                  <a:gd name="T16" fmla="*/ 317 w 319"/>
                  <a:gd name="T17" fmla="*/ 82 h 128"/>
                  <a:gd name="T18" fmla="*/ 309 w 319"/>
                  <a:gd name="T19" fmla="*/ 96 h 128"/>
                  <a:gd name="T20" fmla="*/ 300 w 319"/>
                  <a:gd name="T21" fmla="*/ 110 h 128"/>
                  <a:gd name="T22" fmla="*/ 287 w 319"/>
                  <a:gd name="T23" fmla="*/ 119 h 128"/>
                  <a:gd name="T24" fmla="*/ 272 w 319"/>
                  <a:gd name="T25" fmla="*/ 126 h 128"/>
                  <a:gd name="T26" fmla="*/ 255 w 319"/>
                  <a:gd name="T27" fmla="*/ 128 h 128"/>
                  <a:gd name="T28" fmla="*/ 64 w 319"/>
                  <a:gd name="T29" fmla="*/ 128 h 128"/>
                  <a:gd name="T30" fmla="*/ 47 w 319"/>
                  <a:gd name="T31" fmla="*/ 126 h 128"/>
                  <a:gd name="T32" fmla="*/ 32 w 319"/>
                  <a:gd name="T33" fmla="*/ 119 h 128"/>
                  <a:gd name="T34" fmla="*/ 19 w 319"/>
                  <a:gd name="T35" fmla="*/ 110 h 128"/>
                  <a:gd name="T36" fmla="*/ 9 w 319"/>
                  <a:gd name="T37" fmla="*/ 96 h 128"/>
                  <a:gd name="T38" fmla="*/ 2 w 319"/>
                  <a:gd name="T39" fmla="*/ 82 h 128"/>
                  <a:gd name="T40" fmla="*/ 0 w 319"/>
                  <a:gd name="T41" fmla="*/ 65 h 128"/>
                  <a:gd name="T42" fmla="*/ 2 w 319"/>
                  <a:gd name="T43" fmla="*/ 47 h 128"/>
                  <a:gd name="T44" fmla="*/ 9 w 319"/>
                  <a:gd name="T45" fmla="*/ 33 h 128"/>
                  <a:gd name="T46" fmla="*/ 19 w 319"/>
                  <a:gd name="T47" fmla="*/ 19 h 128"/>
                  <a:gd name="T48" fmla="*/ 32 w 319"/>
                  <a:gd name="T49" fmla="*/ 10 h 128"/>
                  <a:gd name="T50" fmla="*/ 47 w 319"/>
                  <a:gd name="T51" fmla="*/ 4 h 128"/>
                  <a:gd name="T52" fmla="*/ 64 w 319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128">
                    <a:moveTo>
                      <a:pt x="64" y="0"/>
                    </a:moveTo>
                    <a:lnTo>
                      <a:pt x="255" y="0"/>
                    </a:lnTo>
                    <a:lnTo>
                      <a:pt x="272" y="4"/>
                    </a:lnTo>
                    <a:lnTo>
                      <a:pt x="287" y="10"/>
                    </a:lnTo>
                    <a:lnTo>
                      <a:pt x="300" y="19"/>
                    </a:lnTo>
                    <a:lnTo>
                      <a:pt x="309" y="33"/>
                    </a:lnTo>
                    <a:lnTo>
                      <a:pt x="317" y="47"/>
                    </a:lnTo>
                    <a:lnTo>
                      <a:pt x="319" y="65"/>
                    </a:lnTo>
                    <a:lnTo>
                      <a:pt x="317" y="82"/>
                    </a:lnTo>
                    <a:lnTo>
                      <a:pt x="309" y="96"/>
                    </a:lnTo>
                    <a:lnTo>
                      <a:pt x="300" y="110"/>
                    </a:lnTo>
                    <a:lnTo>
                      <a:pt x="287" y="119"/>
                    </a:lnTo>
                    <a:lnTo>
                      <a:pt x="272" y="126"/>
                    </a:lnTo>
                    <a:lnTo>
                      <a:pt x="255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71AB6C17-268C-423F-AE54-CD33578D5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006" y="4671937"/>
                <a:ext cx="35406" cy="27538"/>
              </a:xfrm>
              <a:custGeom>
                <a:avLst/>
                <a:gdLst>
                  <a:gd name="T0" fmla="*/ 229 w 292"/>
                  <a:gd name="T1" fmla="*/ 0 h 222"/>
                  <a:gd name="T2" fmla="*/ 245 w 292"/>
                  <a:gd name="T3" fmla="*/ 2 h 222"/>
                  <a:gd name="T4" fmla="*/ 260 w 292"/>
                  <a:gd name="T5" fmla="*/ 8 h 222"/>
                  <a:gd name="T6" fmla="*/ 273 w 292"/>
                  <a:gd name="T7" fmla="*/ 18 h 222"/>
                  <a:gd name="T8" fmla="*/ 284 w 292"/>
                  <a:gd name="T9" fmla="*/ 31 h 222"/>
                  <a:gd name="T10" fmla="*/ 290 w 292"/>
                  <a:gd name="T11" fmla="*/ 47 h 222"/>
                  <a:gd name="T12" fmla="*/ 292 w 292"/>
                  <a:gd name="T13" fmla="*/ 63 h 222"/>
                  <a:gd name="T14" fmla="*/ 290 w 292"/>
                  <a:gd name="T15" fmla="*/ 80 h 222"/>
                  <a:gd name="T16" fmla="*/ 284 w 292"/>
                  <a:gd name="T17" fmla="*/ 95 h 222"/>
                  <a:gd name="T18" fmla="*/ 275 w 292"/>
                  <a:gd name="T19" fmla="*/ 108 h 222"/>
                  <a:gd name="T20" fmla="*/ 261 w 292"/>
                  <a:gd name="T21" fmla="*/ 118 h 222"/>
                  <a:gd name="T22" fmla="*/ 96 w 292"/>
                  <a:gd name="T23" fmla="*/ 213 h 222"/>
                  <a:gd name="T24" fmla="*/ 80 w 292"/>
                  <a:gd name="T25" fmla="*/ 220 h 222"/>
                  <a:gd name="T26" fmla="*/ 63 w 292"/>
                  <a:gd name="T27" fmla="*/ 222 h 222"/>
                  <a:gd name="T28" fmla="*/ 48 w 292"/>
                  <a:gd name="T29" fmla="*/ 220 h 222"/>
                  <a:gd name="T30" fmla="*/ 32 w 292"/>
                  <a:gd name="T31" fmla="*/ 214 h 222"/>
                  <a:gd name="T32" fmla="*/ 19 w 292"/>
                  <a:gd name="T33" fmla="*/ 204 h 222"/>
                  <a:gd name="T34" fmla="*/ 8 w 292"/>
                  <a:gd name="T35" fmla="*/ 190 h 222"/>
                  <a:gd name="T36" fmla="*/ 2 w 292"/>
                  <a:gd name="T37" fmla="*/ 175 h 222"/>
                  <a:gd name="T38" fmla="*/ 0 w 292"/>
                  <a:gd name="T39" fmla="*/ 158 h 222"/>
                  <a:gd name="T40" fmla="*/ 2 w 292"/>
                  <a:gd name="T41" fmla="*/ 142 h 222"/>
                  <a:gd name="T42" fmla="*/ 8 w 292"/>
                  <a:gd name="T43" fmla="*/ 127 h 222"/>
                  <a:gd name="T44" fmla="*/ 19 w 292"/>
                  <a:gd name="T45" fmla="*/ 114 h 222"/>
                  <a:gd name="T46" fmla="*/ 31 w 292"/>
                  <a:gd name="T47" fmla="*/ 103 h 222"/>
                  <a:gd name="T48" fmla="*/ 196 w 292"/>
                  <a:gd name="T49" fmla="*/ 8 h 222"/>
                  <a:gd name="T50" fmla="*/ 213 w 292"/>
                  <a:gd name="T51" fmla="*/ 2 h 222"/>
                  <a:gd name="T52" fmla="*/ 229 w 292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2" h="222">
                    <a:moveTo>
                      <a:pt x="229" y="0"/>
                    </a:moveTo>
                    <a:lnTo>
                      <a:pt x="245" y="2"/>
                    </a:lnTo>
                    <a:lnTo>
                      <a:pt x="260" y="8"/>
                    </a:lnTo>
                    <a:lnTo>
                      <a:pt x="273" y="18"/>
                    </a:lnTo>
                    <a:lnTo>
                      <a:pt x="284" y="31"/>
                    </a:lnTo>
                    <a:lnTo>
                      <a:pt x="290" y="47"/>
                    </a:lnTo>
                    <a:lnTo>
                      <a:pt x="292" y="63"/>
                    </a:lnTo>
                    <a:lnTo>
                      <a:pt x="290" y="80"/>
                    </a:lnTo>
                    <a:lnTo>
                      <a:pt x="284" y="95"/>
                    </a:lnTo>
                    <a:lnTo>
                      <a:pt x="275" y="108"/>
                    </a:lnTo>
                    <a:lnTo>
                      <a:pt x="261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3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6" y="8"/>
                    </a:lnTo>
                    <a:lnTo>
                      <a:pt x="213" y="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9A0020C-1EE7-4BDB-AAD4-7163CEE55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6242" y="4610305"/>
                <a:ext cx="26226" cy="34094"/>
              </a:xfrm>
              <a:custGeom>
                <a:avLst/>
                <a:gdLst>
                  <a:gd name="T0" fmla="*/ 158 w 223"/>
                  <a:gd name="T1" fmla="*/ 0 h 292"/>
                  <a:gd name="T2" fmla="*/ 175 w 223"/>
                  <a:gd name="T3" fmla="*/ 2 h 292"/>
                  <a:gd name="T4" fmla="*/ 191 w 223"/>
                  <a:gd name="T5" fmla="*/ 9 h 292"/>
                  <a:gd name="T6" fmla="*/ 204 w 223"/>
                  <a:gd name="T7" fmla="*/ 19 h 292"/>
                  <a:gd name="T8" fmla="*/ 215 w 223"/>
                  <a:gd name="T9" fmla="*/ 32 h 292"/>
                  <a:gd name="T10" fmla="*/ 221 w 223"/>
                  <a:gd name="T11" fmla="*/ 48 h 292"/>
                  <a:gd name="T12" fmla="*/ 223 w 223"/>
                  <a:gd name="T13" fmla="*/ 63 h 292"/>
                  <a:gd name="T14" fmla="*/ 221 w 223"/>
                  <a:gd name="T15" fmla="*/ 80 h 292"/>
                  <a:gd name="T16" fmla="*/ 215 w 223"/>
                  <a:gd name="T17" fmla="*/ 95 h 292"/>
                  <a:gd name="T18" fmla="*/ 119 w 223"/>
                  <a:gd name="T19" fmla="*/ 261 h 292"/>
                  <a:gd name="T20" fmla="*/ 109 w 223"/>
                  <a:gd name="T21" fmla="*/ 274 h 292"/>
                  <a:gd name="T22" fmla="*/ 95 w 223"/>
                  <a:gd name="T23" fmla="*/ 285 h 292"/>
                  <a:gd name="T24" fmla="*/ 80 w 223"/>
                  <a:gd name="T25" fmla="*/ 290 h 292"/>
                  <a:gd name="T26" fmla="*/ 64 w 223"/>
                  <a:gd name="T27" fmla="*/ 292 h 292"/>
                  <a:gd name="T28" fmla="*/ 48 w 223"/>
                  <a:gd name="T29" fmla="*/ 290 h 292"/>
                  <a:gd name="T30" fmla="*/ 33 w 223"/>
                  <a:gd name="T31" fmla="*/ 284 h 292"/>
                  <a:gd name="T32" fmla="*/ 18 w 223"/>
                  <a:gd name="T33" fmla="*/ 273 h 292"/>
                  <a:gd name="T34" fmla="*/ 9 w 223"/>
                  <a:gd name="T35" fmla="*/ 261 h 292"/>
                  <a:gd name="T36" fmla="*/ 2 w 223"/>
                  <a:gd name="T37" fmla="*/ 245 h 292"/>
                  <a:gd name="T38" fmla="*/ 0 w 223"/>
                  <a:gd name="T39" fmla="*/ 230 h 292"/>
                  <a:gd name="T40" fmla="*/ 2 w 223"/>
                  <a:gd name="T41" fmla="*/ 213 h 292"/>
                  <a:gd name="T42" fmla="*/ 9 w 223"/>
                  <a:gd name="T43" fmla="*/ 197 h 292"/>
                  <a:gd name="T44" fmla="*/ 104 w 223"/>
                  <a:gd name="T45" fmla="*/ 32 h 292"/>
                  <a:gd name="T46" fmla="*/ 115 w 223"/>
                  <a:gd name="T47" fmla="*/ 18 h 292"/>
                  <a:gd name="T48" fmla="*/ 128 w 223"/>
                  <a:gd name="T49" fmla="*/ 8 h 292"/>
                  <a:gd name="T50" fmla="*/ 143 w 223"/>
                  <a:gd name="T51" fmla="*/ 2 h 292"/>
                  <a:gd name="T52" fmla="*/ 158 w 223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3" h="292">
                    <a:moveTo>
                      <a:pt x="158" y="0"/>
                    </a:moveTo>
                    <a:lnTo>
                      <a:pt x="175" y="2"/>
                    </a:lnTo>
                    <a:lnTo>
                      <a:pt x="191" y="9"/>
                    </a:lnTo>
                    <a:lnTo>
                      <a:pt x="204" y="19"/>
                    </a:lnTo>
                    <a:lnTo>
                      <a:pt x="215" y="32"/>
                    </a:lnTo>
                    <a:lnTo>
                      <a:pt x="221" y="48"/>
                    </a:lnTo>
                    <a:lnTo>
                      <a:pt x="223" y="63"/>
                    </a:lnTo>
                    <a:lnTo>
                      <a:pt x="221" y="80"/>
                    </a:lnTo>
                    <a:lnTo>
                      <a:pt x="215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0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3" y="284"/>
                    </a:lnTo>
                    <a:lnTo>
                      <a:pt x="18" y="273"/>
                    </a:lnTo>
                    <a:lnTo>
                      <a:pt x="9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9" y="197"/>
                    </a:lnTo>
                    <a:lnTo>
                      <a:pt x="104" y="32"/>
                    </a:lnTo>
                    <a:lnTo>
                      <a:pt x="115" y="18"/>
                    </a:lnTo>
                    <a:lnTo>
                      <a:pt x="128" y="8"/>
                    </a:lnTo>
                    <a:lnTo>
                      <a:pt x="143" y="2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9C449491-E966-4175-ADEC-8C5EB5D2E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007" y="4702097"/>
                <a:ext cx="36717" cy="118018"/>
              </a:xfrm>
              <a:custGeom>
                <a:avLst/>
                <a:gdLst>
                  <a:gd name="T0" fmla="*/ 153 w 306"/>
                  <a:gd name="T1" fmla="*/ 0 h 991"/>
                  <a:gd name="T2" fmla="*/ 184 w 306"/>
                  <a:gd name="T3" fmla="*/ 2 h 991"/>
                  <a:gd name="T4" fmla="*/ 211 w 306"/>
                  <a:gd name="T5" fmla="*/ 8 h 991"/>
                  <a:gd name="T6" fmla="*/ 236 w 306"/>
                  <a:gd name="T7" fmla="*/ 17 h 991"/>
                  <a:gd name="T8" fmla="*/ 257 w 306"/>
                  <a:gd name="T9" fmla="*/ 30 h 991"/>
                  <a:gd name="T10" fmla="*/ 274 w 306"/>
                  <a:gd name="T11" fmla="*/ 47 h 991"/>
                  <a:gd name="T12" fmla="*/ 288 w 306"/>
                  <a:gd name="T13" fmla="*/ 67 h 991"/>
                  <a:gd name="T14" fmla="*/ 298 w 306"/>
                  <a:gd name="T15" fmla="*/ 91 h 991"/>
                  <a:gd name="T16" fmla="*/ 304 w 306"/>
                  <a:gd name="T17" fmla="*/ 119 h 991"/>
                  <a:gd name="T18" fmla="*/ 306 w 306"/>
                  <a:gd name="T19" fmla="*/ 150 h 991"/>
                  <a:gd name="T20" fmla="*/ 306 w 306"/>
                  <a:gd name="T21" fmla="*/ 375 h 991"/>
                  <a:gd name="T22" fmla="*/ 305 w 306"/>
                  <a:gd name="T23" fmla="*/ 405 h 991"/>
                  <a:gd name="T24" fmla="*/ 302 w 306"/>
                  <a:gd name="T25" fmla="*/ 435 h 991"/>
                  <a:gd name="T26" fmla="*/ 298 w 306"/>
                  <a:gd name="T27" fmla="*/ 466 h 991"/>
                  <a:gd name="T28" fmla="*/ 238 w 306"/>
                  <a:gd name="T29" fmla="*/ 920 h 991"/>
                  <a:gd name="T30" fmla="*/ 234 w 306"/>
                  <a:gd name="T31" fmla="*/ 942 h 991"/>
                  <a:gd name="T32" fmla="*/ 227 w 306"/>
                  <a:gd name="T33" fmla="*/ 959 h 991"/>
                  <a:gd name="T34" fmla="*/ 217 w 306"/>
                  <a:gd name="T35" fmla="*/ 972 h 991"/>
                  <a:gd name="T36" fmla="*/ 205 w 306"/>
                  <a:gd name="T37" fmla="*/ 981 h 991"/>
                  <a:gd name="T38" fmla="*/ 190 w 306"/>
                  <a:gd name="T39" fmla="*/ 987 h 991"/>
                  <a:gd name="T40" fmla="*/ 173 w 306"/>
                  <a:gd name="T41" fmla="*/ 990 h 991"/>
                  <a:gd name="T42" fmla="*/ 153 w 306"/>
                  <a:gd name="T43" fmla="*/ 991 h 991"/>
                  <a:gd name="T44" fmla="*/ 133 w 306"/>
                  <a:gd name="T45" fmla="*/ 990 h 991"/>
                  <a:gd name="T46" fmla="*/ 115 w 306"/>
                  <a:gd name="T47" fmla="*/ 987 h 991"/>
                  <a:gd name="T48" fmla="*/ 101 w 306"/>
                  <a:gd name="T49" fmla="*/ 981 h 991"/>
                  <a:gd name="T50" fmla="*/ 88 w 306"/>
                  <a:gd name="T51" fmla="*/ 972 h 991"/>
                  <a:gd name="T52" fmla="*/ 79 w 306"/>
                  <a:gd name="T53" fmla="*/ 959 h 991"/>
                  <a:gd name="T54" fmla="*/ 72 w 306"/>
                  <a:gd name="T55" fmla="*/ 942 h 991"/>
                  <a:gd name="T56" fmla="*/ 67 w 306"/>
                  <a:gd name="T57" fmla="*/ 920 h 991"/>
                  <a:gd name="T58" fmla="*/ 7 w 306"/>
                  <a:gd name="T59" fmla="*/ 466 h 991"/>
                  <a:gd name="T60" fmla="*/ 4 w 306"/>
                  <a:gd name="T61" fmla="*/ 435 h 991"/>
                  <a:gd name="T62" fmla="*/ 1 w 306"/>
                  <a:gd name="T63" fmla="*/ 405 h 991"/>
                  <a:gd name="T64" fmla="*/ 0 w 306"/>
                  <a:gd name="T65" fmla="*/ 375 h 991"/>
                  <a:gd name="T66" fmla="*/ 0 w 306"/>
                  <a:gd name="T67" fmla="*/ 150 h 991"/>
                  <a:gd name="T68" fmla="*/ 2 w 306"/>
                  <a:gd name="T69" fmla="*/ 119 h 991"/>
                  <a:gd name="T70" fmla="*/ 7 w 306"/>
                  <a:gd name="T71" fmla="*/ 91 h 991"/>
                  <a:gd name="T72" fmla="*/ 18 w 306"/>
                  <a:gd name="T73" fmla="*/ 67 h 991"/>
                  <a:gd name="T74" fmla="*/ 31 w 306"/>
                  <a:gd name="T75" fmla="*/ 47 h 991"/>
                  <a:gd name="T76" fmla="*/ 49 w 306"/>
                  <a:gd name="T77" fmla="*/ 30 h 991"/>
                  <a:gd name="T78" fmla="*/ 70 w 306"/>
                  <a:gd name="T79" fmla="*/ 17 h 991"/>
                  <a:gd name="T80" fmla="*/ 95 w 306"/>
                  <a:gd name="T81" fmla="*/ 8 h 991"/>
                  <a:gd name="T82" fmla="*/ 122 w 306"/>
                  <a:gd name="T83" fmla="*/ 2 h 991"/>
                  <a:gd name="T84" fmla="*/ 153 w 306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6" h="991">
                    <a:moveTo>
                      <a:pt x="153" y="0"/>
                    </a:moveTo>
                    <a:lnTo>
                      <a:pt x="184" y="2"/>
                    </a:lnTo>
                    <a:lnTo>
                      <a:pt x="211" y="8"/>
                    </a:lnTo>
                    <a:lnTo>
                      <a:pt x="236" y="17"/>
                    </a:lnTo>
                    <a:lnTo>
                      <a:pt x="257" y="30"/>
                    </a:lnTo>
                    <a:lnTo>
                      <a:pt x="274" y="47"/>
                    </a:lnTo>
                    <a:lnTo>
                      <a:pt x="288" y="67"/>
                    </a:lnTo>
                    <a:lnTo>
                      <a:pt x="298" y="91"/>
                    </a:lnTo>
                    <a:lnTo>
                      <a:pt x="304" y="119"/>
                    </a:lnTo>
                    <a:lnTo>
                      <a:pt x="306" y="150"/>
                    </a:lnTo>
                    <a:lnTo>
                      <a:pt x="306" y="375"/>
                    </a:lnTo>
                    <a:lnTo>
                      <a:pt x="305" y="405"/>
                    </a:lnTo>
                    <a:lnTo>
                      <a:pt x="302" y="435"/>
                    </a:lnTo>
                    <a:lnTo>
                      <a:pt x="298" y="466"/>
                    </a:lnTo>
                    <a:lnTo>
                      <a:pt x="238" y="920"/>
                    </a:lnTo>
                    <a:lnTo>
                      <a:pt x="234" y="942"/>
                    </a:lnTo>
                    <a:lnTo>
                      <a:pt x="227" y="959"/>
                    </a:lnTo>
                    <a:lnTo>
                      <a:pt x="217" y="972"/>
                    </a:lnTo>
                    <a:lnTo>
                      <a:pt x="205" y="981"/>
                    </a:lnTo>
                    <a:lnTo>
                      <a:pt x="190" y="987"/>
                    </a:lnTo>
                    <a:lnTo>
                      <a:pt x="173" y="990"/>
                    </a:lnTo>
                    <a:lnTo>
                      <a:pt x="153" y="991"/>
                    </a:lnTo>
                    <a:lnTo>
                      <a:pt x="133" y="990"/>
                    </a:lnTo>
                    <a:lnTo>
                      <a:pt x="115" y="987"/>
                    </a:lnTo>
                    <a:lnTo>
                      <a:pt x="101" y="981"/>
                    </a:lnTo>
                    <a:lnTo>
                      <a:pt x="88" y="972"/>
                    </a:lnTo>
                    <a:lnTo>
                      <a:pt x="79" y="959"/>
                    </a:lnTo>
                    <a:lnTo>
                      <a:pt x="72" y="942"/>
                    </a:lnTo>
                    <a:lnTo>
                      <a:pt x="67" y="920"/>
                    </a:lnTo>
                    <a:lnTo>
                      <a:pt x="7" y="466"/>
                    </a:lnTo>
                    <a:lnTo>
                      <a:pt x="4" y="435"/>
                    </a:lnTo>
                    <a:lnTo>
                      <a:pt x="1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2" y="119"/>
                    </a:lnTo>
                    <a:lnTo>
                      <a:pt x="7" y="91"/>
                    </a:lnTo>
                    <a:lnTo>
                      <a:pt x="18" y="67"/>
                    </a:lnTo>
                    <a:lnTo>
                      <a:pt x="31" y="47"/>
                    </a:lnTo>
                    <a:lnTo>
                      <a:pt x="49" y="30"/>
                    </a:lnTo>
                    <a:lnTo>
                      <a:pt x="70" y="17"/>
                    </a:lnTo>
                    <a:lnTo>
                      <a:pt x="95" y="8"/>
                    </a:lnTo>
                    <a:lnTo>
                      <a:pt x="122" y="2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5" name="Freeform 32">
                <a:extLst>
                  <a:ext uri="{FF2B5EF4-FFF2-40B4-BE49-F238E27FC236}">
                    <a16:creationId xmlns:a16="http://schemas.microsoft.com/office/drawing/2014/main" id="{BAEABE11-0638-4351-9C46-B5188601F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007" y="4834540"/>
                <a:ext cx="36717" cy="38028"/>
              </a:xfrm>
              <a:custGeom>
                <a:avLst/>
                <a:gdLst>
                  <a:gd name="T0" fmla="*/ 159 w 318"/>
                  <a:gd name="T1" fmla="*/ 0 h 319"/>
                  <a:gd name="T2" fmla="*/ 191 w 318"/>
                  <a:gd name="T3" fmla="*/ 4 h 319"/>
                  <a:gd name="T4" fmla="*/ 220 w 318"/>
                  <a:gd name="T5" fmla="*/ 14 h 319"/>
                  <a:gd name="T6" fmla="*/ 247 w 318"/>
                  <a:gd name="T7" fmla="*/ 28 h 319"/>
                  <a:gd name="T8" fmla="*/ 271 w 318"/>
                  <a:gd name="T9" fmla="*/ 47 h 319"/>
                  <a:gd name="T10" fmla="*/ 291 w 318"/>
                  <a:gd name="T11" fmla="*/ 71 h 319"/>
                  <a:gd name="T12" fmla="*/ 305 w 318"/>
                  <a:gd name="T13" fmla="*/ 98 h 319"/>
                  <a:gd name="T14" fmla="*/ 315 w 318"/>
                  <a:gd name="T15" fmla="*/ 128 h 319"/>
                  <a:gd name="T16" fmla="*/ 318 w 318"/>
                  <a:gd name="T17" fmla="*/ 159 h 319"/>
                  <a:gd name="T18" fmla="*/ 315 w 318"/>
                  <a:gd name="T19" fmla="*/ 192 h 319"/>
                  <a:gd name="T20" fmla="*/ 305 w 318"/>
                  <a:gd name="T21" fmla="*/ 222 h 319"/>
                  <a:gd name="T22" fmla="*/ 291 w 318"/>
                  <a:gd name="T23" fmla="*/ 249 h 319"/>
                  <a:gd name="T24" fmla="*/ 271 w 318"/>
                  <a:gd name="T25" fmla="*/ 272 h 319"/>
                  <a:gd name="T26" fmla="*/ 247 w 318"/>
                  <a:gd name="T27" fmla="*/ 291 h 319"/>
                  <a:gd name="T28" fmla="*/ 220 w 318"/>
                  <a:gd name="T29" fmla="*/ 306 h 319"/>
                  <a:gd name="T30" fmla="*/ 191 w 318"/>
                  <a:gd name="T31" fmla="*/ 315 h 319"/>
                  <a:gd name="T32" fmla="*/ 159 w 318"/>
                  <a:gd name="T33" fmla="*/ 319 h 319"/>
                  <a:gd name="T34" fmla="*/ 127 w 318"/>
                  <a:gd name="T35" fmla="*/ 315 h 319"/>
                  <a:gd name="T36" fmla="*/ 97 w 318"/>
                  <a:gd name="T37" fmla="*/ 306 h 319"/>
                  <a:gd name="T38" fmla="*/ 70 w 318"/>
                  <a:gd name="T39" fmla="*/ 291 h 319"/>
                  <a:gd name="T40" fmla="*/ 46 w 318"/>
                  <a:gd name="T41" fmla="*/ 272 h 319"/>
                  <a:gd name="T42" fmla="*/ 27 w 318"/>
                  <a:gd name="T43" fmla="*/ 249 h 319"/>
                  <a:gd name="T44" fmla="*/ 12 w 318"/>
                  <a:gd name="T45" fmla="*/ 222 h 319"/>
                  <a:gd name="T46" fmla="*/ 3 w 318"/>
                  <a:gd name="T47" fmla="*/ 192 h 319"/>
                  <a:gd name="T48" fmla="*/ 0 w 318"/>
                  <a:gd name="T49" fmla="*/ 159 h 319"/>
                  <a:gd name="T50" fmla="*/ 3 w 318"/>
                  <a:gd name="T51" fmla="*/ 128 h 319"/>
                  <a:gd name="T52" fmla="*/ 12 w 318"/>
                  <a:gd name="T53" fmla="*/ 98 h 319"/>
                  <a:gd name="T54" fmla="*/ 27 w 318"/>
                  <a:gd name="T55" fmla="*/ 71 h 319"/>
                  <a:gd name="T56" fmla="*/ 46 w 318"/>
                  <a:gd name="T57" fmla="*/ 47 h 319"/>
                  <a:gd name="T58" fmla="*/ 70 w 318"/>
                  <a:gd name="T59" fmla="*/ 28 h 319"/>
                  <a:gd name="T60" fmla="*/ 97 w 318"/>
                  <a:gd name="T61" fmla="*/ 14 h 319"/>
                  <a:gd name="T62" fmla="*/ 127 w 318"/>
                  <a:gd name="T63" fmla="*/ 4 h 319"/>
                  <a:gd name="T64" fmla="*/ 159 w 318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8" h="319">
                    <a:moveTo>
                      <a:pt x="159" y="0"/>
                    </a:moveTo>
                    <a:lnTo>
                      <a:pt x="191" y="4"/>
                    </a:lnTo>
                    <a:lnTo>
                      <a:pt x="220" y="14"/>
                    </a:lnTo>
                    <a:lnTo>
                      <a:pt x="247" y="28"/>
                    </a:lnTo>
                    <a:lnTo>
                      <a:pt x="271" y="47"/>
                    </a:lnTo>
                    <a:lnTo>
                      <a:pt x="291" y="71"/>
                    </a:lnTo>
                    <a:lnTo>
                      <a:pt x="305" y="98"/>
                    </a:lnTo>
                    <a:lnTo>
                      <a:pt x="315" y="128"/>
                    </a:lnTo>
                    <a:lnTo>
                      <a:pt x="318" y="159"/>
                    </a:lnTo>
                    <a:lnTo>
                      <a:pt x="315" y="192"/>
                    </a:lnTo>
                    <a:lnTo>
                      <a:pt x="305" y="222"/>
                    </a:lnTo>
                    <a:lnTo>
                      <a:pt x="291" y="249"/>
                    </a:lnTo>
                    <a:lnTo>
                      <a:pt x="271" y="272"/>
                    </a:lnTo>
                    <a:lnTo>
                      <a:pt x="247" y="291"/>
                    </a:lnTo>
                    <a:lnTo>
                      <a:pt x="220" y="306"/>
                    </a:lnTo>
                    <a:lnTo>
                      <a:pt x="191" y="315"/>
                    </a:lnTo>
                    <a:lnTo>
                      <a:pt x="159" y="319"/>
                    </a:lnTo>
                    <a:lnTo>
                      <a:pt x="127" y="315"/>
                    </a:lnTo>
                    <a:lnTo>
                      <a:pt x="97" y="306"/>
                    </a:lnTo>
                    <a:lnTo>
                      <a:pt x="70" y="291"/>
                    </a:lnTo>
                    <a:lnTo>
                      <a:pt x="46" y="272"/>
                    </a:lnTo>
                    <a:lnTo>
                      <a:pt x="27" y="249"/>
                    </a:lnTo>
                    <a:lnTo>
                      <a:pt x="12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2" y="98"/>
                    </a:lnTo>
                    <a:lnTo>
                      <a:pt x="27" y="71"/>
                    </a:lnTo>
                    <a:lnTo>
                      <a:pt x="46" y="47"/>
                    </a:lnTo>
                    <a:lnTo>
                      <a:pt x="70" y="28"/>
                    </a:lnTo>
                    <a:lnTo>
                      <a:pt x="97" y="14"/>
                    </a:lnTo>
                    <a:lnTo>
                      <a:pt x="127" y="4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709962"/>
            <a:ext cx="2426320" cy="3400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6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기능 및 구현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Computer Software Design &amp; LAB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5 / 7</a:t>
              </a:r>
              <a:endParaRPr lang="ko-KR" altLang="en-US" sz="1300" spc="-1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2190345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Detailed  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Function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98F394-E5BD-407D-8374-0215C2E468AB}"/>
              </a:ext>
            </a:extLst>
          </p:cNvPr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서비스 </a:t>
            </a:r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(Android)</a:t>
            </a:r>
            <a:endParaRPr lang="ko-KR" altLang="en-US" sz="15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C3C0DD6-2C1A-446F-B3B2-CB03196DE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" y="4632253"/>
            <a:ext cx="2108568" cy="210582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243E6E9-2199-4165-9D40-9B6DE669329B}"/>
              </a:ext>
            </a:extLst>
          </p:cNvPr>
          <p:cNvSpPr txBox="1"/>
          <p:nvPr/>
        </p:nvSpPr>
        <p:spPr>
          <a:xfrm>
            <a:off x="3989520" y="4733068"/>
            <a:ext cx="2108567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서비스</a:t>
            </a:r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하드웨어 기능 제공 등</a:t>
            </a:r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Freeform 57">
            <a:extLst>
              <a:ext uri="{FF2B5EF4-FFF2-40B4-BE49-F238E27FC236}">
                <a16:creationId xmlns:a16="http://schemas.microsoft.com/office/drawing/2014/main" id="{77BF6B12-D3CE-4DF8-9ED1-2499997780F2}"/>
              </a:ext>
            </a:extLst>
          </p:cNvPr>
          <p:cNvSpPr>
            <a:spLocks noEditPoints="1"/>
          </p:cNvSpPr>
          <p:nvPr/>
        </p:nvSpPr>
        <p:spPr bwMode="auto">
          <a:xfrm>
            <a:off x="6477906" y="3081264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63B1C1-9405-41AB-9F3E-C7D6C41E4A88}"/>
              </a:ext>
            </a:extLst>
          </p:cNvPr>
          <p:cNvSpPr txBox="1"/>
          <p:nvPr/>
        </p:nvSpPr>
        <p:spPr>
          <a:xfrm>
            <a:off x="6690437" y="3038741"/>
            <a:ext cx="53865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안드로이드 기기의 카메라 등 하드웨어 및 소프트웨어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</a:t>
            </a:r>
          </a:p>
        </p:txBody>
      </p:sp>
      <p:sp>
        <p:nvSpPr>
          <p:cNvPr id="61" name="Freeform 57">
            <a:extLst>
              <a:ext uri="{FF2B5EF4-FFF2-40B4-BE49-F238E27FC236}">
                <a16:creationId xmlns:a16="http://schemas.microsoft.com/office/drawing/2014/main" id="{D390B348-9005-4BF9-82FF-FD63D04C53AF}"/>
              </a:ext>
            </a:extLst>
          </p:cNvPr>
          <p:cNvSpPr>
            <a:spLocks noEditPoints="1"/>
          </p:cNvSpPr>
          <p:nvPr/>
        </p:nvSpPr>
        <p:spPr bwMode="auto">
          <a:xfrm>
            <a:off x="6477906" y="3682416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872C30-5A59-4A66-9E36-31A961B81C30}"/>
              </a:ext>
            </a:extLst>
          </p:cNvPr>
          <p:cNvSpPr txBox="1"/>
          <p:nvPr/>
        </p:nvSpPr>
        <p:spPr>
          <a:xfrm>
            <a:off x="6690437" y="3636472"/>
            <a:ext cx="50443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보급률이 높아 접근성이 높음</a:t>
            </a:r>
          </a:p>
        </p:txBody>
      </p:sp>
      <p:sp>
        <p:nvSpPr>
          <p:cNvPr id="64" name="Freeform 57">
            <a:extLst>
              <a:ext uri="{FF2B5EF4-FFF2-40B4-BE49-F238E27FC236}">
                <a16:creationId xmlns:a16="http://schemas.microsoft.com/office/drawing/2014/main" id="{DAB45D10-A8F9-4623-B970-79503DF06459}"/>
              </a:ext>
            </a:extLst>
          </p:cNvPr>
          <p:cNvSpPr>
            <a:spLocks noEditPoints="1"/>
          </p:cNvSpPr>
          <p:nvPr/>
        </p:nvSpPr>
        <p:spPr bwMode="auto">
          <a:xfrm>
            <a:off x="6477905" y="4283568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875791-7B1F-49FB-92B9-8FCA76ED9CB4}"/>
              </a:ext>
            </a:extLst>
          </p:cNvPr>
          <p:cNvSpPr txBox="1"/>
          <p:nvPr/>
        </p:nvSpPr>
        <p:spPr>
          <a:xfrm>
            <a:off x="6690436" y="4250717"/>
            <a:ext cx="51967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친화적인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 Application UI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6B98EF-799F-4D17-B452-610B1B7BCD58}"/>
              </a:ext>
            </a:extLst>
          </p:cNvPr>
          <p:cNvSpPr txBox="1"/>
          <p:nvPr/>
        </p:nvSpPr>
        <p:spPr>
          <a:xfrm>
            <a:off x="11068665" y="6426899"/>
            <a:ext cx="106380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500">
                <a:solidFill>
                  <a:schemeClr val="bg1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imgur API</a:t>
            </a:r>
            <a:endParaRPr lang="ko-KR" altLang="en-US" sz="1500">
              <a:solidFill>
                <a:schemeClr val="bg1"/>
              </a:solidFill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pic>
        <p:nvPicPr>
          <p:cNvPr id="3074" name="Picture 2" descr="드로어블 리소스 | Android 개발자 | Android Developers">
            <a:extLst>
              <a:ext uri="{FF2B5EF4-FFF2-40B4-BE49-F238E27FC236}">
                <a16:creationId xmlns:a16="http://schemas.microsoft.com/office/drawing/2014/main" id="{B6F335E2-3373-4738-BF65-C1FE01ED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721" y="5048963"/>
            <a:ext cx="2448078" cy="137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0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11754C84-7327-4CDF-B9F7-2E7FF67B1BDA}"/>
              </a:ext>
            </a:extLst>
          </p:cNvPr>
          <p:cNvGrpSpPr/>
          <p:nvPr/>
        </p:nvGrpSpPr>
        <p:grpSpPr>
          <a:xfrm>
            <a:off x="4104757" y="2800767"/>
            <a:ext cx="1878093" cy="1818054"/>
            <a:chOff x="5925568" y="2870285"/>
            <a:chExt cx="1149240" cy="109681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82D8F8BB-5AC1-410E-A5F0-02692DEC6FFF}"/>
                </a:ext>
              </a:extLst>
            </p:cNvPr>
            <p:cNvSpPr/>
            <p:nvPr/>
          </p:nvSpPr>
          <p:spPr>
            <a:xfrm>
              <a:off x="5925568" y="2870285"/>
              <a:ext cx="1149240" cy="1096819"/>
            </a:xfrm>
            <a:prstGeom prst="ellipse">
              <a:avLst/>
            </a:prstGeom>
            <a:solidFill>
              <a:srgbClr val="00C300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98A81AC0-E09B-41CE-B512-FCE9C7334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1329" y="3105291"/>
              <a:ext cx="717717" cy="626806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C88E289-4E26-4A79-8158-866BA6B988E8}"/>
              </a:ext>
            </a:extLst>
          </p:cNvPr>
          <p:cNvGrpSpPr/>
          <p:nvPr/>
        </p:nvGrpSpPr>
        <p:grpSpPr>
          <a:xfrm>
            <a:off x="4167206" y="1487708"/>
            <a:ext cx="682207" cy="682206"/>
            <a:chOff x="3386623" y="4816172"/>
            <a:chExt cx="682207" cy="682206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2C717BA-ECE8-4C3D-AC3E-541E2153B6A1}"/>
                </a:ext>
              </a:extLst>
            </p:cNvPr>
            <p:cNvSpPr/>
            <p:nvPr/>
          </p:nvSpPr>
          <p:spPr>
            <a:xfrm>
              <a:off x="3386623" y="4816172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6A41259-D3B4-44DC-8C10-1EF41602FEF4}"/>
                </a:ext>
              </a:extLst>
            </p:cNvPr>
            <p:cNvGrpSpPr/>
            <p:nvPr/>
          </p:nvGrpSpPr>
          <p:grpSpPr>
            <a:xfrm>
              <a:off x="3549387" y="4959922"/>
              <a:ext cx="356678" cy="394706"/>
              <a:chOff x="4441026" y="4586701"/>
              <a:chExt cx="356678" cy="394706"/>
            </a:xfrm>
          </p:grpSpPr>
          <p:sp>
            <p:nvSpPr>
              <p:cNvPr id="42" name="Freeform 21">
                <a:extLst>
                  <a:ext uri="{FF2B5EF4-FFF2-40B4-BE49-F238E27FC236}">
                    <a16:creationId xmlns:a16="http://schemas.microsoft.com/office/drawing/2014/main" id="{55629CF6-F0EF-4264-9EA7-932B89BC81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8724" y="4647022"/>
                <a:ext cx="241282" cy="334385"/>
              </a:xfrm>
              <a:custGeom>
                <a:avLst/>
                <a:gdLst>
                  <a:gd name="T0" fmla="*/ 745 w 2014"/>
                  <a:gd name="T1" fmla="*/ 299 h 2800"/>
                  <a:gd name="T2" fmla="*/ 475 w 2014"/>
                  <a:gd name="T3" fmla="*/ 466 h 2800"/>
                  <a:gd name="T4" fmla="*/ 302 w 2014"/>
                  <a:gd name="T5" fmla="*/ 723 h 2800"/>
                  <a:gd name="T6" fmla="*/ 257 w 2014"/>
                  <a:gd name="T7" fmla="*/ 1034 h 2800"/>
                  <a:gd name="T8" fmla="*/ 311 w 2014"/>
                  <a:gd name="T9" fmla="*/ 1283 h 2800"/>
                  <a:gd name="T10" fmla="*/ 411 w 2014"/>
                  <a:gd name="T11" fmla="*/ 1472 h 2800"/>
                  <a:gd name="T12" fmla="*/ 526 w 2014"/>
                  <a:gd name="T13" fmla="*/ 1646 h 2800"/>
                  <a:gd name="T14" fmla="*/ 598 w 2014"/>
                  <a:gd name="T15" fmla="*/ 1843 h 2800"/>
                  <a:gd name="T16" fmla="*/ 642 w 2014"/>
                  <a:gd name="T17" fmla="*/ 1978 h 2800"/>
                  <a:gd name="T18" fmla="*/ 1335 w 2014"/>
                  <a:gd name="T19" fmla="*/ 2011 h 2800"/>
                  <a:gd name="T20" fmla="*/ 1410 w 2014"/>
                  <a:gd name="T21" fmla="*/ 1912 h 2800"/>
                  <a:gd name="T22" fmla="*/ 1449 w 2014"/>
                  <a:gd name="T23" fmla="*/ 1721 h 2800"/>
                  <a:gd name="T24" fmla="*/ 1558 w 2014"/>
                  <a:gd name="T25" fmla="*/ 1538 h 2800"/>
                  <a:gd name="T26" fmla="*/ 1665 w 2014"/>
                  <a:gd name="T27" fmla="*/ 1364 h 2800"/>
                  <a:gd name="T28" fmla="*/ 1743 w 2014"/>
                  <a:gd name="T29" fmla="*/ 1143 h 2800"/>
                  <a:gd name="T30" fmla="*/ 1747 w 2014"/>
                  <a:gd name="T31" fmla="*/ 844 h 2800"/>
                  <a:gd name="T32" fmla="*/ 1622 w 2014"/>
                  <a:gd name="T33" fmla="*/ 559 h 2800"/>
                  <a:gd name="T34" fmla="*/ 1386 w 2014"/>
                  <a:gd name="T35" fmla="*/ 352 h 2800"/>
                  <a:gd name="T36" fmla="*/ 1075 w 2014"/>
                  <a:gd name="T37" fmla="*/ 258 h 2800"/>
                  <a:gd name="T38" fmla="*/ 1248 w 2014"/>
                  <a:gd name="T39" fmla="*/ 29 h 2800"/>
                  <a:gd name="T40" fmla="*/ 1601 w 2014"/>
                  <a:gd name="T41" fmla="*/ 188 h 2800"/>
                  <a:gd name="T42" fmla="*/ 1863 w 2014"/>
                  <a:gd name="T43" fmla="*/ 461 h 2800"/>
                  <a:gd name="T44" fmla="*/ 2000 w 2014"/>
                  <a:gd name="T45" fmla="*/ 815 h 2800"/>
                  <a:gd name="T46" fmla="*/ 1998 w 2014"/>
                  <a:gd name="T47" fmla="*/ 1166 h 2800"/>
                  <a:gd name="T48" fmla="*/ 1920 w 2014"/>
                  <a:gd name="T49" fmla="*/ 1424 h 2800"/>
                  <a:gd name="T50" fmla="*/ 1812 w 2014"/>
                  <a:gd name="T51" fmla="*/ 1617 h 2800"/>
                  <a:gd name="T52" fmla="*/ 1702 w 2014"/>
                  <a:gd name="T53" fmla="*/ 1785 h 2800"/>
                  <a:gd name="T54" fmla="*/ 1664 w 2014"/>
                  <a:gd name="T55" fmla="*/ 1934 h 2800"/>
                  <a:gd name="T56" fmla="*/ 1560 w 2014"/>
                  <a:gd name="T57" fmla="*/ 2150 h 2800"/>
                  <a:gd name="T58" fmla="*/ 1476 w 2014"/>
                  <a:gd name="T59" fmla="*/ 2294 h 2800"/>
                  <a:gd name="T60" fmla="*/ 1469 w 2014"/>
                  <a:gd name="T61" fmla="*/ 2429 h 2800"/>
                  <a:gd name="T62" fmla="*/ 1466 w 2014"/>
                  <a:gd name="T63" fmla="*/ 2492 h 2800"/>
                  <a:gd name="T64" fmla="*/ 1435 w 2014"/>
                  <a:gd name="T65" fmla="*/ 2575 h 2800"/>
                  <a:gd name="T66" fmla="*/ 1330 w 2014"/>
                  <a:gd name="T67" fmla="*/ 2666 h 2800"/>
                  <a:gd name="T68" fmla="*/ 1175 w 2014"/>
                  <a:gd name="T69" fmla="*/ 2779 h 2800"/>
                  <a:gd name="T70" fmla="*/ 884 w 2014"/>
                  <a:gd name="T71" fmla="*/ 2798 h 2800"/>
                  <a:gd name="T72" fmla="*/ 756 w 2014"/>
                  <a:gd name="T73" fmla="*/ 2698 h 2800"/>
                  <a:gd name="T74" fmla="*/ 602 w 2014"/>
                  <a:gd name="T75" fmla="*/ 2606 h 2800"/>
                  <a:gd name="T76" fmla="*/ 551 w 2014"/>
                  <a:gd name="T77" fmla="*/ 2509 h 2800"/>
                  <a:gd name="T78" fmla="*/ 547 w 2014"/>
                  <a:gd name="T79" fmla="*/ 2466 h 2800"/>
                  <a:gd name="T80" fmla="*/ 541 w 2014"/>
                  <a:gd name="T81" fmla="*/ 2350 h 2800"/>
                  <a:gd name="T82" fmla="*/ 534 w 2014"/>
                  <a:gd name="T83" fmla="*/ 2221 h 2800"/>
                  <a:gd name="T84" fmla="*/ 373 w 2014"/>
                  <a:gd name="T85" fmla="*/ 2025 h 2800"/>
                  <a:gd name="T86" fmla="*/ 337 w 2014"/>
                  <a:gd name="T87" fmla="*/ 1839 h 2800"/>
                  <a:gd name="T88" fmla="*/ 245 w 2014"/>
                  <a:gd name="T89" fmla="*/ 1682 h 2800"/>
                  <a:gd name="T90" fmla="*/ 136 w 2014"/>
                  <a:gd name="T91" fmla="*/ 1508 h 2800"/>
                  <a:gd name="T92" fmla="*/ 40 w 2014"/>
                  <a:gd name="T93" fmla="*/ 1278 h 2800"/>
                  <a:gd name="T94" fmla="*/ 0 w 2014"/>
                  <a:gd name="T95" fmla="*/ 973 h 2800"/>
                  <a:gd name="T96" fmla="*/ 79 w 2014"/>
                  <a:gd name="T97" fmla="*/ 595 h 2800"/>
                  <a:gd name="T98" fmla="*/ 295 w 2014"/>
                  <a:gd name="T99" fmla="*/ 286 h 2800"/>
                  <a:gd name="T100" fmla="*/ 616 w 2014"/>
                  <a:gd name="T101" fmla="*/ 77 h 2800"/>
                  <a:gd name="T102" fmla="*/ 1007 w 2014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14" h="2800">
                    <a:moveTo>
                      <a:pt x="1007" y="255"/>
                    </a:moveTo>
                    <a:lnTo>
                      <a:pt x="938" y="258"/>
                    </a:lnTo>
                    <a:lnTo>
                      <a:pt x="872" y="266"/>
                    </a:lnTo>
                    <a:lnTo>
                      <a:pt x="807" y="281"/>
                    </a:lnTo>
                    <a:lnTo>
                      <a:pt x="745" y="299"/>
                    </a:lnTo>
                    <a:lnTo>
                      <a:pt x="684" y="324"/>
                    </a:lnTo>
                    <a:lnTo>
                      <a:pt x="627" y="354"/>
                    </a:lnTo>
                    <a:lnTo>
                      <a:pt x="573" y="387"/>
                    </a:lnTo>
                    <a:lnTo>
                      <a:pt x="523" y="424"/>
                    </a:lnTo>
                    <a:lnTo>
                      <a:pt x="475" y="466"/>
                    </a:lnTo>
                    <a:lnTo>
                      <a:pt x="432" y="511"/>
                    </a:lnTo>
                    <a:lnTo>
                      <a:pt x="393" y="559"/>
                    </a:lnTo>
                    <a:lnTo>
                      <a:pt x="358" y="611"/>
                    </a:lnTo>
                    <a:lnTo>
                      <a:pt x="328" y="666"/>
                    </a:lnTo>
                    <a:lnTo>
                      <a:pt x="302" y="723"/>
                    </a:lnTo>
                    <a:lnTo>
                      <a:pt x="282" y="783"/>
                    </a:lnTo>
                    <a:lnTo>
                      <a:pt x="267" y="844"/>
                    </a:lnTo>
                    <a:lnTo>
                      <a:pt x="258" y="908"/>
                    </a:lnTo>
                    <a:lnTo>
                      <a:pt x="255" y="973"/>
                    </a:lnTo>
                    <a:lnTo>
                      <a:pt x="257" y="1034"/>
                    </a:lnTo>
                    <a:lnTo>
                      <a:pt x="262" y="1090"/>
                    </a:lnTo>
                    <a:lnTo>
                      <a:pt x="270" y="1143"/>
                    </a:lnTo>
                    <a:lnTo>
                      <a:pt x="282" y="1193"/>
                    </a:lnTo>
                    <a:lnTo>
                      <a:pt x="295" y="1240"/>
                    </a:lnTo>
                    <a:lnTo>
                      <a:pt x="311" y="1283"/>
                    </a:lnTo>
                    <a:lnTo>
                      <a:pt x="329" y="1325"/>
                    </a:lnTo>
                    <a:lnTo>
                      <a:pt x="348" y="1364"/>
                    </a:lnTo>
                    <a:lnTo>
                      <a:pt x="368" y="1402"/>
                    </a:lnTo>
                    <a:lnTo>
                      <a:pt x="390" y="1437"/>
                    </a:lnTo>
                    <a:lnTo>
                      <a:pt x="411" y="1472"/>
                    </a:lnTo>
                    <a:lnTo>
                      <a:pt x="434" y="1505"/>
                    </a:lnTo>
                    <a:lnTo>
                      <a:pt x="454" y="1537"/>
                    </a:lnTo>
                    <a:lnTo>
                      <a:pt x="479" y="1573"/>
                    </a:lnTo>
                    <a:lnTo>
                      <a:pt x="503" y="1610"/>
                    </a:lnTo>
                    <a:lnTo>
                      <a:pt x="526" y="1646"/>
                    </a:lnTo>
                    <a:lnTo>
                      <a:pt x="547" y="1683"/>
                    </a:lnTo>
                    <a:lnTo>
                      <a:pt x="565" y="1721"/>
                    </a:lnTo>
                    <a:lnTo>
                      <a:pt x="579" y="1760"/>
                    </a:lnTo>
                    <a:lnTo>
                      <a:pt x="591" y="1800"/>
                    </a:lnTo>
                    <a:lnTo>
                      <a:pt x="598" y="1843"/>
                    </a:lnTo>
                    <a:lnTo>
                      <a:pt x="600" y="1888"/>
                    </a:lnTo>
                    <a:lnTo>
                      <a:pt x="603" y="1912"/>
                    </a:lnTo>
                    <a:lnTo>
                      <a:pt x="613" y="1936"/>
                    </a:lnTo>
                    <a:lnTo>
                      <a:pt x="625" y="1958"/>
                    </a:lnTo>
                    <a:lnTo>
                      <a:pt x="642" y="1978"/>
                    </a:lnTo>
                    <a:lnTo>
                      <a:pt x="659" y="1996"/>
                    </a:lnTo>
                    <a:lnTo>
                      <a:pt x="678" y="2011"/>
                    </a:lnTo>
                    <a:lnTo>
                      <a:pt x="696" y="2025"/>
                    </a:lnTo>
                    <a:lnTo>
                      <a:pt x="1318" y="2025"/>
                    </a:lnTo>
                    <a:lnTo>
                      <a:pt x="1335" y="2011"/>
                    </a:lnTo>
                    <a:lnTo>
                      <a:pt x="1354" y="1996"/>
                    </a:lnTo>
                    <a:lnTo>
                      <a:pt x="1373" y="1978"/>
                    </a:lnTo>
                    <a:lnTo>
                      <a:pt x="1389" y="1958"/>
                    </a:lnTo>
                    <a:lnTo>
                      <a:pt x="1401" y="1936"/>
                    </a:lnTo>
                    <a:lnTo>
                      <a:pt x="1410" y="1912"/>
                    </a:lnTo>
                    <a:lnTo>
                      <a:pt x="1414" y="1888"/>
                    </a:lnTo>
                    <a:lnTo>
                      <a:pt x="1416" y="1843"/>
                    </a:lnTo>
                    <a:lnTo>
                      <a:pt x="1423" y="1800"/>
                    </a:lnTo>
                    <a:lnTo>
                      <a:pt x="1434" y="1760"/>
                    </a:lnTo>
                    <a:lnTo>
                      <a:pt x="1449" y="1721"/>
                    </a:lnTo>
                    <a:lnTo>
                      <a:pt x="1467" y="1684"/>
                    </a:lnTo>
                    <a:lnTo>
                      <a:pt x="1487" y="1646"/>
                    </a:lnTo>
                    <a:lnTo>
                      <a:pt x="1509" y="1610"/>
                    </a:lnTo>
                    <a:lnTo>
                      <a:pt x="1533" y="1574"/>
                    </a:lnTo>
                    <a:lnTo>
                      <a:pt x="1558" y="1538"/>
                    </a:lnTo>
                    <a:lnTo>
                      <a:pt x="1580" y="1506"/>
                    </a:lnTo>
                    <a:lnTo>
                      <a:pt x="1602" y="1473"/>
                    </a:lnTo>
                    <a:lnTo>
                      <a:pt x="1624" y="1438"/>
                    </a:lnTo>
                    <a:lnTo>
                      <a:pt x="1645" y="1402"/>
                    </a:lnTo>
                    <a:lnTo>
                      <a:pt x="1665" y="1364"/>
                    </a:lnTo>
                    <a:lnTo>
                      <a:pt x="1685" y="1325"/>
                    </a:lnTo>
                    <a:lnTo>
                      <a:pt x="1703" y="1283"/>
                    </a:lnTo>
                    <a:lnTo>
                      <a:pt x="1718" y="1240"/>
                    </a:lnTo>
                    <a:lnTo>
                      <a:pt x="1732" y="1193"/>
                    </a:lnTo>
                    <a:lnTo>
                      <a:pt x="1743" y="1143"/>
                    </a:lnTo>
                    <a:lnTo>
                      <a:pt x="1752" y="1090"/>
                    </a:lnTo>
                    <a:lnTo>
                      <a:pt x="1757" y="1034"/>
                    </a:lnTo>
                    <a:lnTo>
                      <a:pt x="1759" y="973"/>
                    </a:lnTo>
                    <a:lnTo>
                      <a:pt x="1756" y="908"/>
                    </a:lnTo>
                    <a:lnTo>
                      <a:pt x="1747" y="844"/>
                    </a:lnTo>
                    <a:lnTo>
                      <a:pt x="1732" y="782"/>
                    </a:lnTo>
                    <a:lnTo>
                      <a:pt x="1712" y="723"/>
                    </a:lnTo>
                    <a:lnTo>
                      <a:pt x="1687" y="666"/>
                    </a:lnTo>
                    <a:lnTo>
                      <a:pt x="1656" y="610"/>
                    </a:lnTo>
                    <a:lnTo>
                      <a:pt x="1622" y="559"/>
                    </a:lnTo>
                    <a:lnTo>
                      <a:pt x="1582" y="511"/>
                    </a:lnTo>
                    <a:lnTo>
                      <a:pt x="1538" y="466"/>
                    </a:lnTo>
                    <a:lnTo>
                      <a:pt x="1492" y="424"/>
                    </a:lnTo>
                    <a:lnTo>
                      <a:pt x="1441" y="386"/>
                    </a:lnTo>
                    <a:lnTo>
                      <a:pt x="1386" y="352"/>
                    </a:lnTo>
                    <a:lnTo>
                      <a:pt x="1329" y="324"/>
                    </a:lnTo>
                    <a:lnTo>
                      <a:pt x="1269" y="299"/>
                    </a:lnTo>
                    <a:lnTo>
                      <a:pt x="1207" y="281"/>
                    </a:lnTo>
                    <a:lnTo>
                      <a:pt x="1142" y="266"/>
                    </a:lnTo>
                    <a:lnTo>
                      <a:pt x="1075" y="258"/>
                    </a:lnTo>
                    <a:lnTo>
                      <a:pt x="1007" y="255"/>
                    </a:lnTo>
                    <a:close/>
                    <a:moveTo>
                      <a:pt x="1007" y="0"/>
                    </a:moveTo>
                    <a:lnTo>
                      <a:pt x="1089" y="3"/>
                    </a:lnTo>
                    <a:lnTo>
                      <a:pt x="1170" y="13"/>
                    </a:lnTo>
                    <a:lnTo>
                      <a:pt x="1248" y="29"/>
                    </a:lnTo>
                    <a:lnTo>
                      <a:pt x="1325" y="50"/>
                    </a:lnTo>
                    <a:lnTo>
                      <a:pt x="1398" y="77"/>
                    </a:lnTo>
                    <a:lnTo>
                      <a:pt x="1469" y="109"/>
                    </a:lnTo>
                    <a:lnTo>
                      <a:pt x="1536" y="147"/>
                    </a:lnTo>
                    <a:lnTo>
                      <a:pt x="1601" y="188"/>
                    </a:lnTo>
                    <a:lnTo>
                      <a:pt x="1661" y="235"/>
                    </a:lnTo>
                    <a:lnTo>
                      <a:pt x="1718" y="286"/>
                    </a:lnTo>
                    <a:lnTo>
                      <a:pt x="1770" y="340"/>
                    </a:lnTo>
                    <a:lnTo>
                      <a:pt x="1819" y="399"/>
                    </a:lnTo>
                    <a:lnTo>
                      <a:pt x="1863" y="461"/>
                    </a:lnTo>
                    <a:lnTo>
                      <a:pt x="1901" y="526"/>
                    </a:lnTo>
                    <a:lnTo>
                      <a:pt x="1935" y="595"/>
                    </a:lnTo>
                    <a:lnTo>
                      <a:pt x="1962" y="667"/>
                    </a:lnTo>
                    <a:lnTo>
                      <a:pt x="1985" y="739"/>
                    </a:lnTo>
                    <a:lnTo>
                      <a:pt x="2000" y="815"/>
                    </a:lnTo>
                    <a:lnTo>
                      <a:pt x="2011" y="893"/>
                    </a:lnTo>
                    <a:lnTo>
                      <a:pt x="2014" y="973"/>
                    </a:lnTo>
                    <a:lnTo>
                      <a:pt x="2012" y="1041"/>
                    </a:lnTo>
                    <a:lnTo>
                      <a:pt x="2006" y="1105"/>
                    </a:lnTo>
                    <a:lnTo>
                      <a:pt x="1998" y="1166"/>
                    </a:lnTo>
                    <a:lnTo>
                      <a:pt x="1987" y="1224"/>
                    </a:lnTo>
                    <a:lnTo>
                      <a:pt x="1973" y="1278"/>
                    </a:lnTo>
                    <a:lnTo>
                      <a:pt x="1958" y="1329"/>
                    </a:lnTo>
                    <a:lnTo>
                      <a:pt x="1939" y="1378"/>
                    </a:lnTo>
                    <a:lnTo>
                      <a:pt x="1920" y="1424"/>
                    </a:lnTo>
                    <a:lnTo>
                      <a:pt x="1899" y="1466"/>
                    </a:lnTo>
                    <a:lnTo>
                      <a:pt x="1878" y="1507"/>
                    </a:lnTo>
                    <a:lnTo>
                      <a:pt x="1856" y="1546"/>
                    </a:lnTo>
                    <a:lnTo>
                      <a:pt x="1834" y="1583"/>
                    </a:lnTo>
                    <a:lnTo>
                      <a:pt x="1812" y="1617"/>
                    </a:lnTo>
                    <a:lnTo>
                      <a:pt x="1790" y="1649"/>
                    </a:lnTo>
                    <a:lnTo>
                      <a:pt x="1768" y="1681"/>
                    </a:lnTo>
                    <a:lnTo>
                      <a:pt x="1743" y="1719"/>
                    </a:lnTo>
                    <a:lnTo>
                      <a:pt x="1720" y="1753"/>
                    </a:lnTo>
                    <a:lnTo>
                      <a:pt x="1702" y="1785"/>
                    </a:lnTo>
                    <a:lnTo>
                      <a:pt x="1687" y="1813"/>
                    </a:lnTo>
                    <a:lnTo>
                      <a:pt x="1677" y="1839"/>
                    </a:lnTo>
                    <a:lnTo>
                      <a:pt x="1669" y="1864"/>
                    </a:lnTo>
                    <a:lnTo>
                      <a:pt x="1667" y="1888"/>
                    </a:lnTo>
                    <a:lnTo>
                      <a:pt x="1664" y="1934"/>
                    </a:lnTo>
                    <a:lnTo>
                      <a:pt x="1655" y="1980"/>
                    </a:lnTo>
                    <a:lnTo>
                      <a:pt x="1640" y="2025"/>
                    </a:lnTo>
                    <a:lnTo>
                      <a:pt x="1618" y="2068"/>
                    </a:lnTo>
                    <a:lnTo>
                      <a:pt x="1592" y="2110"/>
                    </a:lnTo>
                    <a:lnTo>
                      <a:pt x="1560" y="2150"/>
                    </a:lnTo>
                    <a:lnTo>
                      <a:pt x="1523" y="2187"/>
                    </a:lnTo>
                    <a:lnTo>
                      <a:pt x="1480" y="2221"/>
                    </a:lnTo>
                    <a:lnTo>
                      <a:pt x="1479" y="2242"/>
                    </a:lnTo>
                    <a:lnTo>
                      <a:pt x="1478" y="2267"/>
                    </a:lnTo>
                    <a:lnTo>
                      <a:pt x="1476" y="2294"/>
                    </a:lnTo>
                    <a:lnTo>
                      <a:pt x="1475" y="2322"/>
                    </a:lnTo>
                    <a:lnTo>
                      <a:pt x="1473" y="2350"/>
                    </a:lnTo>
                    <a:lnTo>
                      <a:pt x="1472" y="2378"/>
                    </a:lnTo>
                    <a:lnTo>
                      <a:pt x="1470" y="2405"/>
                    </a:lnTo>
                    <a:lnTo>
                      <a:pt x="1469" y="2429"/>
                    </a:lnTo>
                    <a:lnTo>
                      <a:pt x="1468" y="2449"/>
                    </a:lnTo>
                    <a:lnTo>
                      <a:pt x="1467" y="2466"/>
                    </a:lnTo>
                    <a:lnTo>
                      <a:pt x="1467" y="2476"/>
                    </a:lnTo>
                    <a:lnTo>
                      <a:pt x="1466" y="2479"/>
                    </a:lnTo>
                    <a:lnTo>
                      <a:pt x="1466" y="2492"/>
                    </a:lnTo>
                    <a:lnTo>
                      <a:pt x="1463" y="2506"/>
                    </a:lnTo>
                    <a:lnTo>
                      <a:pt x="1459" y="2522"/>
                    </a:lnTo>
                    <a:lnTo>
                      <a:pt x="1454" y="2539"/>
                    </a:lnTo>
                    <a:lnTo>
                      <a:pt x="1446" y="2557"/>
                    </a:lnTo>
                    <a:lnTo>
                      <a:pt x="1435" y="2575"/>
                    </a:lnTo>
                    <a:lnTo>
                      <a:pt x="1422" y="2594"/>
                    </a:lnTo>
                    <a:lnTo>
                      <a:pt x="1405" y="2613"/>
                    </a:lnTo>
                    <a:lnTo>
                      <a:pt x="1384" y="2631"/>
                    </a:lnTo>
                    <a:lnTo>
                      <a:pt x="1359" y="2650"/>
                    </a:lnTo>
                    <a:lnTo>
                      <a:pt x="1330" y="2666"/>
                    </a:lnTo>
                    <a:lnTo>
                      <a:pt x="1297" y="2683"/>
                    </a:lnTo>
                    <a:lnTo>
                      <a:pt x="1257" y="2698"/>
                    </a:lnTo>
                    <a:lnTo>
                      <a:pt x="1235" y="2727"/>
                    </a:lnTo>
                    <a:lnTo>
                      <a:pt x="1207" y="2754"/>
                    </a:lnTo>
                    <a:lnTo>
                      <a:pt x="1175" y="2779"/>
                    </a:lnTo>
                    <a:lnTo>
                      <a:pt x="1153" y="2790"/>
                    </a:lnTo>
                    <a:lnTo>
                      <a:pt x="1130" y="2798"/>
                    </a:lnTo>
                    <a:lnTo>
                      <a:pt x="1105" y="2800"/>
                    </a:lnTo>
                    <a:lnTo>
                      <a:pt x="909" y="2800"/>
                    </a:lnTo>
                    <a:lnTo>
                      <a:pt x="884" y="2798"/>
                    </a:lnTo>
                    <a:lnTo>
                      <a:pt x="860" y="2790"/>
                    </a:lnTo>
                    <a:lnTo>
                      <a:pt x="838" y="2779"/>
                    </a:lnTo>
                    <a:lnTo>
                      <a:pt x="807" y="2754"/>
                    </a:lnTo>
                    <a:lnTo>
                      <a:pt x="779" y="2727"/>
                    </a:lnTo>
                    <a:lnTo>
                      <a:pt x="756" y="2698"/>
                    </a:lnTo>
                    <a:lnTo>
                      <a:pt x="714" y="2681"/>
                    </a:lnTo>
                    <a:lnTo>
                      <a:pt x="679" y="2664"/>
                    </a:lnTo>
                    <a:lnTo>
                      <a:pt x="648" y="2646"/>
                    </a:lnTo>
                    <a:lnTo>
                      <a:pt x="623" y="2626"/>
                    </a:lnTo>
                    <a:lnTo>
                      <a:pt x="602" y="2606"/>
                    </a:lnTo>
                    <a:lnTo>
                      <a:pt x="586" y="2585"/>
                    </a:lnTo>
                    <a:lnTo>
                      <a:pt x="573" y="2566"/>
                    </a:lnTo>
                    <a:lnTo>
                      <a:pt x="563" y="2546"/>
                    </a:lnTo>
                    <a:lnTo>
                      <a:pt x="556" y="2527"/>
                    </a:lnTo>
                    <a:lnTo>
                      <a:pt x="551" y="2509"/>
                    </a:lnTo>
                    <a:lnTo>
                      <a:pt x="549" y="2494"/>
                    </a:lnTo>
                    <a:lnTo>
                      <a:pt x="548" y="2479"/>
                    </a:lnTo>
                    <a:lnTo>
                      <a:pt x="548" y="2479"/>
                    </a:lnTo>
                    <a:lnTo>
                      <a:pt x="548" y="2476"/>
                    </a:lnTo>
                    <a:lnTo>
                      <a:pt x="547" y="2466"/>
                    </a:lnTo>
                    <a:lnTo>
                      <a:pt x="546" y="2449"/>
                    </a:lnTo>
                    <a:lnTo>
                      <a:pt x="545" y="2429"/>
                    </a:lnTo>
                    <a:lnTo>
                      <a:pt x="544" y="2405"/>
                    </a:lnTo>
                    <a:lnTo>
                      <a:pt x="542" y="2378"/>
                    </a:lnTo>
                    <a:lnTo>
                      <a:pt x="541" y="2350"/>
                    </a:lnTo>
                    <a:lnTo>
                      <a:pt x="539" y="2322"/>
                    </a:lnTo>
                    <a:lnTo>
                      <a:pt x="538" y="2294"/>
                    </a:lnTo>
                    <a:lnTo>
                      <a:pt x="536" y="2267"/>
                    </a:lnTo>
                    <a:lnTo>
                      <a:pt x="535" y="2242"/>
                    </a:lnTo>
                    <a:lnTo>
                      <a:pt x="534" y="2221"/>
                    </a:lnTo>
                    <a:lnTo>
                      <a:pt x="491" y="2187"/>
                    </a:lnTo>
                    <a:lnTo>
                      <a:pt x="453" y="2150"/>
                    </a:lnTo>
                    <a:lnTo>
                      <a:pt x="421" y="2110"/>
                    </a:lnTo>
                    <a:lnTo>
                      <a:pt x="395" y="2068"/>
                    </a:lnTo>
                    <a:lnTo>
                      <a:pt x="373" y="2025"/>
                    </a:lnTo>
                    <a:lnTo>
                      <a:pt x="359" y="1980"/>
                    </a:lnTo>
                    <a:lnTo>
                      <a:pt x="349" y="1934"/>
                    </a:lnTo>
                    <a:lnTo>
                      <a:pt x="346" y="1888"/>
                    </a:lnTo>
                    <a:lnTo>
                      <a:pt x="344" y="1864"/>
                    </a:lnTo>
                    <a:lnTo>
                      <a:pt x="337" y="1839"/>
                    </a:lnTo>
                    <a:lnTo>
                      <a:pt x="327" y="1813"/>
                    </a:lnTo>
                    <a:lnTo>
                      <a:pt x="312" y="1785"/>
                    </a:lnTo>
                    <a:lnTo>
                      <a:pt x="293" y="1753"/>
                    </a:lnTo>
                    <a:lnTo>
                      <a:pt x="271" y="1719"/>
                    </a:lnTo>
                    <a:lnTo>
                      <a:pt x="245" y="1682"/>
                    </a:lnTo>
                    <a:lnTo>
                      <a:pt x="225" y="1650"/>
                    </a:lnTo>
                    <a:lnTo>
                      <a:pt x="203" y="1617"/>
                    </a:lnTo>
                    <a:lnTo>
                      <a:pt x="180" y="1583"/>
                    </a:lnTo>
                    <a:lnTo>
                      <a:pt x="158" y="1546"/>
                    </a:lnTo>
                    <a:lnTo>
                      <a:pt x="136" y="1508"/>
                    </a:lnTo>
                    <a:lnTo>
                      <a:pt x="114" y="1466"/>
                    </a:lnTo>
                    <a:lnTo>
                      <a:pt x="94" y="1424"/>
                    </a:lnTo>
                    <a:lnTo>
                      <a:pt x="75" y="1378"/>
                    </a:lnTo>
                    <a:lnTo>
                      <a:pt x="56" y="1329"/>
                    </a:lnTo>
                    <a:lnTo>
                      <a:pt x="40" y="1278"/>
                    </a:lnTo>
                    <a:lnTo>
                      <a:pt x="27" y="1224"/>
                    </a:lnTo>
                    <a:lnTo>
                      <a:pt x="15" y="1166"/>
                    </a:lnTo>
                    <a:lnTo>
                      <a:pt x="7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3" y="893"/>
                    </a:lnTo>
                    <a:lnTo>
                      <a:pt x="13" y="815"/>
                    </a:lnTo>
                    <a:lnTo>
                      <a:pt x="29" y="739"/>
                    </a:lnTo>
                    <a:lnTo>
                      <a:pt x="52" y="667"/>
                    </a:lnTo>
                    <a:lnTo>
                      <a:pt x="79" y="595"/>
                    </a:lnTo>
                    <a:lnTo>
                      <a:pt x="112" y="526"/>
                    </a:lnTo>
                    <a:lnTo>
                      <a:pt x="151" y="461"/>
                    </a:lnTo>
                    <a:lnTo>
                      <a:pt x="194" y="399"/>
                    </a:lnTo>
                    <a:lnTo>
                      <a:pt x="243" y="340"/>
                    </a:lnTo>
                    <a:lnTo>
                      <a:pt x="295" y="286"/>
                    </a:lnTo>
                    <a:lnTo>
                      <a:pt x="353" y="235"/>
                    </a:lnTo>
                    <a:lnTo>
                      <a:pt x="413" y="188"/>
                    </a:lnTo>
                    <a:lnTo>
                      <a:pt x="477" y="147"/>
                    </a:lnTo>
                    <a:lnTo>
                      <a:pt x="545" y="109"/>
                    </a:lnTo>
                    <a:lnTo>
                      <a:pt x="616" y="77"/>
                    </a:lnTo>
                    <a:lnTo>
                      <a:pt x="690" y="50"/>
                    </a:lnTo>
                    <a:lnTo>
                      <a:pt x="765" y="29"/>
                    </a:lnTo>
                    <a:lnTo>
                      <a:pt x="843" y="13"/>
                    </a:lnTo>
                    <a:lnTo>
                      <a:pt x="925" y="3"/>
                    </a:lnTo>
                    <a:lnTo>
                      <a:pt x="1007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B4D139D8-E043-422C-835C-D1C0EBCD50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1497" y="4586701"/>
                <a:ext cx="15736" cy="38028"/>
              </a:xfrm>
              <a:custGeom>
                <a:avLst/>
                <a:gdLst>
                  <a:gd name="T0" fmla="*/ 64 w 127"/>
                  <a:gd name="T1" fmla="*/ 0 h 318"/>
                  <a:gd name="T2" fmla="*/ 64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4 w 127"/>
                  <a:gd name="T29" fmla="*/ 318 h 318"/>
                  <a:gd name="T30" fmla="*/ 47 w 127"/>
                  <a:gd name="T31" fmla="*/ 315 h 318"/>
                  <a:gd name="T32" fmla="*/ 32 w 127"/>
                  <a:gd name="T33" fmla="*/ 309 h 318"/>
                  <a:gd name="T34" fmla="*/ 19 w 127"/>
                  <a:gd name="T35" fmla="*/ 300 h 318"/>
                  <a:gd name="T36" fmla="*/ 9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9 w 127"/>
                  <a:gd name="T47" fmla="*/ 32 h 318"/>
                  <a:gd name="T48" fmla="*/ 19 w 127"/>
                  <a:gd name="T49" fmla="*/ 19 h 318"/>
                  <a:gd name="T50" fmla="*/ 32 w 127"/>
                  <a:gd name="T51" fmla="*/ 9 h 318"/>
                  <a:gd name="T52" fmla="*/ 47 w 127"/>
                  <a:gd name="T53" fmla="*/ 2 h 318"/>
                  <a:gd name="T54" fmla="*/ 64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4" y="0"/>
                    </a:moveTo>
                    <a:lnTo>
                      <a:pt x="64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4" y="318"/>
                    </a:lnTo>
                    <a:lnTo>
                      <a:pt x="47" y="315"/>
                    </a:lnTo>
                    <a:lnTo>
                      <a:pt x="32" y="309"/>
                    </a:lnTo>
                    <a:lnTo>
                      <a:pt x="19" y="300"/>
                    </a:lnTo>
                    <a:lnTo>
                      <a:pt x="9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A338821-6A32-4C73-9958-B961278DB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6262" y="4610305"/>
                <a:ext cx="26226" cy="34094"/>
              </a:xfrm>
              <a:custGeom>
                <a:avLst/>
                <a:gdLst>
                  <a:gd name="T0" fmla="*/ 63 w 222"/>
                  <a:gd name="T1" fmla="*/ 0 h 293"/>
                  <a:gd name="T2" fmla="*/ 80 w 222"/>
                  <a:gd name="T3" fmla="*/ 2 h 293"/>
                  <a:gd name="T4" fmla="*/ 94 w 222"/>
                  <a:gd name="T5" fmla="*/ 8 h 293"/>
                  <a:gd name="T6" fmla="*/ 108 w 222"/>
                  <a:gd name="T7" fmla="*/ 18 h 293"/>
                  <a:gd name="T8" fmla="*/ 118 w 222"/>
                  <a:gd name="T9" fmla="*/ 32 h 293"/>
                  <a:gd name="T10" fmla="*/ 214 w 222"/>
                  <a:gd name="T11" fmla="*/ 197 h 293"/>
                  <a:gd name="T12" fmla="*/ 220 w 222"/>
                  <a:gd name="T13" fmla="*/ 213 h 293"/>
                  <a:gd name="T14" fmla="*/ 222 w 222"/>
                  <a:gd name="T15" fmla="*/ 230 h 293"/>
                  <a:gd name="T16" fmla="*/ 220 w 222"/>
                  <a:gd name="T17" fmla="*/ 245 h 293"/>
                  <a:gd name="T18" fmla="*/ 214 w 222"/>
                  <a:gd name="T19" fmla="*/ 261 h 293"/>
                  <a:gd name="T20" fmla="*/ 205 w 222"/>
                  <a:gd name="T21" fmla="*/ 274 h 293"/>
                  <a:gd name="T22" fmla="*/ 191 w 222"/>
                  <a:gd name="T23" fmla="*/ 285 h 293"/>
                  <a:gd name="T24" fmla="*/ 175 w 222"/>
                  <a:gd name="T25" fmla="*/ 291 h 293"/>
                  <a:gd name="T26" fmla="*/ 159 w 222"/>
                  <a:gd name="T27" fmla="*/ 293 h 293"/>
                  <a:gd name="T28" fmla="*/ 142 w 222"/>
                  <a:gd name="T29" fmla="*/ 291 h 293"/>
                  <a:gd name="T30" fmla="*/ 128 w 222"/>
                  <a:gd name="T31" fmla="*/ 285 h 293"/>
                  <a:gd name="T32" fmla="*/ 114 w 222"/>
                  <a:gd name="T33" fmla="*/ 274 h 293"/>
                  <a:gd name="T34" fmla="*/ 104 w 222"/>
                  <a:gd name="T35" fmla="*/ 261 h 293"/>
                  <a:gd name="T36" fmla="*/ 8 w 222"/>
                  <a:gd name="T37" fmla="*/ 95 h 293"/>
                  <a:gd name="T38" fmla="*/ 2 w 222"/>
                  <a:gd name="T39" fmla="*/ 80 h 293"/>
                  <a:gd name="T40" fmla="*/ 0 w 222"/>
                  <a:gd name="T41" fmla="*/ 63 h 293"/>
                  <a:gd name="T42" fmla="*/ 2 w 222"/>
                  <a:gd name="T43" fmla="*/ 48 h 293"/>
                  <a:gd name="T44" fmla="*/ 8 w 222"/>
                  <a:gd name="T45" fmla="*/ 32 h 293"/>
                  <a:gd name="T46" fmla="*/ 18 w 222"/>
                  <a:gd name="T47" fmla="*/ 19 h 293"/>
                  <a:gd name="T48" fmla="*/ 31 w 222"/>
                  <a:gd name="T49" fmla="*/ 9 h 293"/>
                  <a:gd name="T50" fmla="*/ 47 w 222"/>
                  <a:gd name="T51" fmla="*/ 2 h 293"/>
                  <a:gd name="T52" fmla="*/ 63 w 222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2" h="293">
                    <a:moveTo>
                      <a:pt x="63" y="0"/>
                    </a:moveTo>
                    <a:lnTo>
                      <a:pt x="80" y="2"/>
                    </a:lnTo>
                    <a:lnTo>
                      <a:pt x="94" y="8"/>
                    </a:lnTo>
                    <a:lnTo>
                      <a:pt x="108" y="18"/>
                    </a:lnTo>
                    <a:lnTo>
                      <a:pt x="118" y="32"/>
                    </a:lnTo>
                    <a:lnTo>
                      <a:pt x="214" y="197"/>
                    </a:lnTo>
                    <a:lnTo>
                      <a:pt x="220" y="213"/>
                    </a:lnTo>
                    <a:lnTo>
                      <a:pt x="222" y="230"/>
                    </a:lnTo>
                    <a:lnTo>
                      <a:pt x="220" y="245"/>
                    </a:lnTo>
                    <a:lnTo>
                      <a:pt x="214" y="261"/>
                    </a:lnTo>
                    <a:lnTo>
                      <a:pt x="205" y="274"/>
                    </a:lnTo>
                    <a:lnTo>
                      <a:pt x="191" y="285"/>
                    </a:lnTo>
                    <a:lnTo>
                      <a:pt x="175" y="291"/>
                    </a:lnTo>
                    <a:lnTo>
                      <a:pt x="159" y="293"/>
                    </a:lnTo>
                    <a:lnTo>
                      <a:pt x="142" y="291"/>
                    </a:lnTo>
                    <a:lnTo>
                      <a:pt x="128" y="285"/>
                    </a:lnTo>
                    <a:lnTo>
                      <a:pt x="114" y="274"/>
                    </a:lnTo>
                    <a:lnTo>
                      <a:pt x="104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64B12434-2D7D-46FE-B50D-F1A47C2DB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318" y="4671937"/>
                <a:ext cx="35406" cy="27538"/>
              </a:xfrm>
              <a:custGeom>
                <a:avLst/>
                <a:gdLst>
                  <a:gd name="T0" fmla="*/ 64 w 293"/>
                  <a:gd name="T1" fmla="*/ 0 h 222"/>
                  <a:gd name="T2" fmla="*/ 79 w 293"/>
                  <a:gd name="T3" fmla="*/ 2 h 222"/>
                  <a:gd name="T4" fmla="*/ 96 w 293"/>
                  <a:gd name="T5" fmla="*/ 8 h 222"/>
                  <a:gd name="T6" fmla="*/ 261 w 293"/>
                  <a:gd name="T7" fmla="*/ 103 h 222"/>
                  <a:gd name="T8" fmla="*/ 275 w 293"/>
                  <a:gd name="T9" fmla="*/ 114 h 222"/>
                  <a:gd name="T10" fmla="*/ 284 w 293"/>
                  <a:gd name="T11" fmla="*/ 127 h 222"/>
                  <a:gd name="T12" fmla="*/ 291 w 293"/>
                  <a:gd name="T13" fmla="*/ 142 h 222"/>
                  <a:gd name="T14" fmla="*/ 293 w 293"/>
                  <a:gd name="T15" fmla="*/ 158 h 222"/>
                  <a:gd name="T16" fmla="*/ 291 w 293"/>
                  <a:gd name="T17" fmla="*/ 175 h 222"/>
                  <a:gd name="T18" fmla="*/ 284 w 293"/>
                  <a:gd name="T19" fmla="*/ 190 h 222"/>
                  <a:gd name="T20" fmla="*/ 274 w 293"/>
                  <a:gd name="T21" fmla="*/ 204 h 222"/>
                  <a:gd name="T22" fmla="*/ 260 w 293"/>
                  <a:gd name="T23" fmla="*/ 214 h 222"/>
                  <a:gd name="T24" fmla="*/ 245 w 293"/>
                  <a:gd name="T25" fmla="*/ 220 h 222"/>
                  <a:gd name="T26" fmla="*/ 229 w 293"/>
                  <a:gd name="T27" fmla="*/ 222 h 222"/>
                  <a:gd name="T28" fmla="*/ 213 w 293"/>
                  <a:gd name="T29" fmla="*/ 220 h 222"/>
                  <a:gd name="T30" fmla="*/ 197 w 293"/>
                  <a:gd name="T31" fmla="*/ 213 h 222"/>
                  <a:gd name="T32" fmla="*/ 32 w 293"/>
                  <a:gd name="T33" fmla="*/ 118 h 222"/>
                  <a:gd name="T34" fmla="*/ 18 w 293"/>
                  <a:gd name="T35" fmla="*/ 108 h 222"/>
                  <a:gd name="T36" fmla="*/ 9 w 293"/>
                  <a:gd name="T37" fmla="*/ 95 h 222"/>
                  <a:gd name="T38" fmla="*/ 2 w 293"/>
                  <a:gd name="T39" fmla="*/ 80 h 222"/>
                  <a:gd name="T40" fmla="*/ 0 w 293"/>
                  <a:gd name="T41" fmla="*/ 63 h 222"/>
                  <a:gd name="T42" fmla="*/ 2 w 293"/>
                  <a:gd name="T43" fmla="*/ 47 h 222"/>
                  <a:gd name="T44" fmla="*/ 9 w 293"/>
                  <a:gd name="T45" fmla="*/ 31 h 222"/>
                  <a:gd name="T46" fmla="*/ 19 w 293"/>
                  <a:gd name="T47" fmla="*/ 18 h 222"/>
                  <a:gd name="T48" fmla="*/ 33 w 293"/>
                  <a:gd name="T49" fmla="*/ 8 h 222"/>
                  <a:gd name="T50" fmla="*/ 47 w 293"/>
                  <a:gd name="T51" fmla="*/ 2 h 222"/>
                  <a:gd name="T52" fmla="*/ 64 w 293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3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1" y="103"/>
                    </a:lnTo>
                    <a:lnTo>
                      <a:pt x="275" y="114"/>
                    </a:lnTo>
                    <a:lnTo>
                      <a:pt x="284" y="127"/>
                    </a:lnTo>
                    <a:lnTo>
                      <a:pt x="291" y="142"/>
                    </a:lnTo>
                    <a:lnTo>
                      <a:pt x="293" y="158"/>
                    </a:lnTo>
                    <a:lnTo>
                      <a:pt x="291" y="175"/>
                    </a:lnTo>
                    <a:lnTo>
                      <a:pt x="284" y="190"/>
                    </a:lnTo>
                    <a:lnTo>
                      <a:pt x="274" y="204"/>
                    </a:lnTo>
                    <a:lnTo>
                      <a:pt x="260" y="214"/>
                    </a:lnTo>
                    <a:lnTo>
                      <a:pt x="245" y="220"/>
                    </a:lnTo>
                    <a:lnTo>
                      <a:pt x="229" y="222"/>
                    </a:lnTo>
                    <a:lnTo>
                      <a:pt x="213" y="220"/>
                    </a:lnTo>
                    <a:lnTo>
                      <a:pt x="197" y="213"/>
                    </a:lnTo>
                    <a:lnTo>
                      <a:pt x="32" y="118"/>
                    </a:lnTo>
                    <a:lnTo>
                      <a:pt x="18" y="108"/>
                    </a:lnTo>
                    <a:lnTo>
                      <a:pt x="9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B85BFAD1-089F-4EBE-9B3E-DDA13D3AF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026" y="4757172"/>
                <a:ext cx="38028" cy="15736"/>
              </a:xfrm>
              <a:custGeom>
                <a:avLst/>
                <a:gdLst>
                  <a:gd name="T0" fmla="*/ 63 w 318"/>
                  <a:gd name="T1" fmla="*/ 0 h 128"/>
                  <a:gd name="T2" fmla="*/ 255 w 318"/>
                  <a:gd name="T3" fmla="*/ 0 h 128"/>
                  <a:gd name="T4" fmla="*/ 271 w 318"/>
                  <a:gd name="T5" fmla="*/ 4 h 128"/>
                  <a:gd name="T6" fmla="*/ 287 w 318"/>
                  <a:gd name="T7" fmla="*/ 10 h 128"/>
                  <a:gd name="T8" fmla="*/ 300 w 318"/>
                  <a:gd name="T9" fmla="*/ 19 h 128"/>
                  <a:gd name="T10" fmla="*/ 310 w 318"/>
                  <a:gd name="T11" fmla="*/ 33 h 128"/>
                  <a:gd name="T12" fmla="*/ 316 w 318"/>
                  <a:gd name="T13" fmla="*/ 47 h 128"/>
                  <a:gd name="T14" fmla="*/ 318 w 318"/>
                  <a:gd name="T15" fmla="*/ 65 h 128"/>
                  <a:gd name="T16" fmla="*/ 316 w 318"/>
                  <a:gd name="T17" fmla="*/ 82 h 128"/>
                  <a:gd name="T18" fmla="*/ 310 w 318"/>
                  <a:gd name="T19" fmla="*/ 96 h 128"/>
                  <a:gd name="T20" fmla="*/ 300 w 318"/>
                  <a:gd name="T21" fmla="*/ 110 h 128"/>
                  <a:gd name="T22" fmla="*/ 287 w 318"/>
                  <a:gd name="T23" fmla="*/ 119 h 128"/>
                  <a:gd name="T24" fmla="*/ 271 w 318"/>
                  <a:gd name="T25" fmla="*/ 126 h 128"/>
                  <a:gd name="T26" fmla="*/ 255 w 318"/>
                  <a:gd name="T27" fmla="*/ 128 h 128"/>
                  <a:gd name="T28" fmla="*/ 63 w 318"/>
                  <a:gd name="T29" fmla="*/ 128 h 128"/>
                  <a:gd name="T30" fmla="*/ 47 w 318"/>
                  <a:gd name="T31" fmla="*/ 126 h 128"/>
                  <a:gd name="T32" fmla="*/ 32 w 318"/>
                  <a:gd name="T33" fmla="*/ 119 h 128"/>
                  <a:gd name="T34" fmla="*/ 19 w 318"/>
                  <a:gd name="T35" fmla="*/ 110 h 128"/>
                  <a:gd name="T36" fmla="*/ 9 w 318"/>
                  <a:gd name="T37" fmla="*/ 96 h 128"/>
                  <a:gd name="T38" fmla="*/ 2 w 318"/>
                  <a:gd name="T39" fmla="*/ 82 h 128"/>
                  <a:gd name="T40" fmla="*/ 0 w 318"/>
                  <a:gd name="T41" fmla="*/ 65 h 128"/>
                  <a:gd name="T42" fmla="*/ 2 w 318"/>
                  <a:gd name="T43" fmla="*/ 47 h 128"/>
                  <a:gd name="T44" fmla="*/ 9 w 318"/>
                  <a:gd name="T45" fmla="*/ 33 h 128"/>
                  <a:gd name="T46" fmla="*/ 19 w 318"/>
                  <a:gd name="T47" fmla="*/ 19 h 128"/>
                  <a:gd name="T48" fmla="*/ 32 w 318"/>
                  <a:gd name="T49" fmla="*/ 10 h 128"/>
                  <a:gd name="T50" fmla="*/ 47 w 318"/>
                  <a:gd name="T51" fmla="*/ 4 h 128"/>
                  <a:gd name="T52" fmla="*/ 63 w 318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8" h="128">
                    <a:moveTo>
                      <a:pt x="63" y="0"/>
                    </a:moveTo>
                    <a:lnTo>
                      <a:pt x="255" y="0"/>
                    </a:lnTo>
                    <a:lnTo>
                      <a:pt x="271" y="4"/>
                    </a:lnTo>
                    <a:lnTo>
                      <a:pt x="287" y="10"/>
                    </a:lnTo>
                    <a:lnTo>
                      <a:pt x="300" y="19"/>
                    </a:lnTo>
                    <a:lnTo>
                      <a:pt x="310" y="33"/>
                    </a:lnTo>
                    <a:lnTo>
                      <a:pt x="316" y="47"/>
                    </a:lnTo>
                    <a:lnTo>
                      <a:pt x="318" y="65"/>
                    </a:lnTo>
                    <a:lnTo>
                      <a:pt x="316" y="82"/>
                    </a:lnTo>
                    <a:lnTo>
                      <a:pt x="310" y="96"/>
                    </a:lnTo>
                    <a:lnTo>
                      <a:pt x="300" y="110"/>
                    </a:lnTo>
                    <a:lnTo>
                      <a:pt x="287" y="119"/>
                    </a:lnTo>
                    <a:lnTo>
                      <a:pt x="271" y="126"/>
                    </a:lnTo>
                    <a:lnTo>
                      <a:pt x="255" y="128"/>
                    </a:lnTo>
                    <a:lnTo>
                      <a:pt x="63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69F1B98D-6C47-4CE7-BFCE-544A6ADE8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318" y="4831917"/>
                <a:ext cx="35406" cy="26226"/>
              </a:xfrm>
              <a:custGeom>
                <a:avLst/>
                <a:gdLst>
                  <a:gd name="T0" fmla="*/ 229 w 293"/>
                  <a:gd name="T1" fmla="*/ 0 h 224"/>
                  <a:gd name="T2" fmla="*/ 246 w 293"/>
                  <a:gd name="T3" fmla="*/ 3 h 224"/>
                  <a:gd name="T4" fmla="*/ 260 w 293"/>
                  <a:gd name="T5" fmla="*/ 9 h 224"/>
                  <a:gd name="T6" fmla="*/ 274 w 293"/>
                  <a:gd name="T7" fmla="*/ 19 h 224"/>
                  <a:gd name="T8" fmla="*/ 284 w 293"/>
                  <a:gd name="T9" fmla="*/ 33 h 224"/>
                  <a:gd name="T10" fmla="*/ 291 w 293"/>
                  <a:gd name="T11" fmla="*/ 48 h 224"/>
                  <a:gd name="T12" fmla="*/ 293 w 293"/>
                  <a:gd name="T13" fmla="*/ 65 h 224"/>
                  <a:gd name="T14" fmla="*/ 291 w 293"/>
                  <a:gd name="T15" fmla="*/ 80 h 224"/>
                  <a:gd name="T16" fmla="*/ 284 w 293"/>
                  <a:gd name="T17" fmla="*/ 96 h 224"/>
                  <a:gd name="T18" fmla="*/ 274 w 293"/>
                  <a:gd name="T19" fmla="*/ 110 h 224"/>
                  <a:gd name="T20" fmla="*/ 261 w 293"/>
                  <a:gd name="T21" fmla="*/ 120 h 224"/>
                  <a:gd name="T22" fmla="*/ 96 w 293"/>
                  <a:gd name="T23" fmla="*/ 215 h 224"/>
                  <a:gd name="T24" fmla="*/ 80 w 293"/>
                  <a:gd name="T25" fmla="*/ 221 h 224"/>
                  <a:gd name="T26" fmla="*/ 64 w 293"/>
                  <a:gd name="T27" fmla="*/ 224 h 224"/>
                  <a:gd name="T28" fmla="*/ 47 w 293"/>
                  <a:gd name="T29" fmla="*/ 221 h 224"/>
                  <a:gd name="T30" fmla="*/ 33 w 293"/>
                  <a:gd name="T31" fmla="*/ 216 h 224"/>
                  <a:gd name="T32" fmla="*/ 19 w 293"/>
                  <a:gd name="T33" fmla="*/ 205 h 224"/>
                  <a:gd name="T34" fmla="*/ 9 w 293"/>
                  <a:gd name="T35" fmla="*/ 192 h 224"/>
                  <a:gd name="T36" fmla="*/ 2 w 293"/>
                  <a:gd name="T37" fmla="*/ 176 h 224"/>
                  <a:gd name="T38" fmla="*/ 0 w 293"/>
                  <a:gd name="T39" fmla="*/ 159 h 224"/>
                  <a:gd name="T40" fmla="*/ 2 w 293"/>
                  <a:gd name="T41" fmla="*/ 144 h 224"/>
                  <a:gd name="T42" fmla="*/ 9 w 293"/>
                  <a:gd name="T43" fmla="*/ 128 h 224"/>
                  <a:gd name="T44" fmla="*/ 18 w 293"/>
                  <a:gd name="T45" fmla="*/ 116 h 224"/>
                  <a:gd name="T46" fmla="*/ 32 w 293"/>
                  <a:gd name="T47" fmla="*/ 105 h 224"/>
                  <a:gd name="T48" fmla="*/ 197 w 293"/>
                  <a:gd name="T49" fmla="*/ 10 h 224"/>
                  <a:gd name="T50" fmla="*/ 214 w 293"/>
                  <a:gd name="T51" fmla="*/ 2 h 224"/>
                  <a:gd name="T52" fmla="*/ 229 w 293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3" h="224">
                    <a:moveTo>
                      <a:pt x="229" y="0"/>
                    </a:moveTo>
                    <a:lnTo>
                      <a:pt x="246" y="3"/>
                    </a:lnTo>
                    <a:lnTo>
                      <a:pt x="260" y="9"/>
                    </a:lnTo>
                    <a:lnTo>
                      <a:pt x="274" y="19"/>
                    </a:lnTo>
                    <a:lnTo>
                      <a:pt x="284" y="33"/>
                    </a:lnTo>
                    <a:lnTo>
                      <a:pt x="291" y="48"/>
                    </a:lnTo>
                    <a:lnTo>
                      <a:pt x="293" y="65"/>
                    </a:lnTo>
                    <a:lnTo>
                      <a:pt x="291" y="80"/>
                    </a:lnTo>
                    <a:lnTo>
                      <a:pt x="284" y="96"/>
                    </a:lnTo>
                    <a:lnTo>
                      <a:pt x="274" y="110"/>
                    </a:lnTo>
                    <a:lnTo>
                      <a:pt x="261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3" y="216"/>
                    </a:lnTo>
                    <a:lnTo>
                      <a:pt x="19" y="205"/>
                    </a:lnTo>
                    <a:lnTo>
                      <a:pt x="9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9" y="128"/>
                    </a:lnTo>
                    <a:lnTo>
                      <a:pt x="18" y="116"/>
                    </a:lnTo>
                    <a:lnTo>
                      <a:pt x="32" y="105"/>
                    </a:lnTo>
                    <a:lnTo>
                      <a:pt x="197" y="10"/>
                    </a:lnTo>
                    <a:lnTo>
                      <a:pt x="214" y="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02766FF-4D98-4735-8113-6E5F7C427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006" y="4831917"/>
                <a:ext cx="35406" cy="26226"/>
              </a:xfrm>
              <a:custGeom>
                <a:avLst/>
                <a:gdLst>
                  <a:gd name="T0" fmla="*/ 63 w 292"/>
                  <a:gd name="T1" fmla="*/ 0 h 224"/>
                  <a:gd name="T2" fmla="*/ 80 w 292"/>
                  <a:gd name="T3" fmla="*/ 2 h 224"/>
                  <a:gd name="T4" fmla="*/ 96 w 292"/>
                  <a:gd name="T5" fmla="*/ 10 h 224"/>
                  <a:gd name="T6" fmla="*/ 261 w 292"/>
                  <a:gd name="T7" fmla="*/ 105 h 224"/>
                  <a:gd name="T8" fmla="*/ 275 w 292"/>
                  <a:gd name="T9" fmla="*/ 116 h 224"/>
                  <a:gd name="T10" fmla="*/ 284 w 292"/>
                  <a:gd name="T11" fmla="*/ 128 h 224"/>
                  <a:gd name="T12" fmla="*/ 290 w 292"/>
                  <a:gd name="T13" fmla="*/ 144 h 224"/>
                  <a:gd name="T14" fmla="*/ 292 w 292"/>
                  <a:gd name="T15" fmla="*/ 159 h 224"/>
                  <a:gd name="T16" fmla="*/ 290 w 292"/>
                  <a:gd name="T17" fmla="*/ 176 h 224"/>
                  <a:gd name="T18" fmla="*/ 284 w 292"/>
                  <a:gd name="T19" fmla="*/ 192 h 224"/>
                  <a:gd name="T20" fmla="*/ 273 w 292"/>
                  <a:gd name="T21" fmla="*/ 205 h 224"/>
                  <a:gd name="T22" fmla="*/ 260 w 292"/>
                  <a:gd name="T23" fmla="*/ 216 h 224"/>
                  <a:gd name="T24" fmla="*/ 245 w 292"/>
                  <a:gd name="T25" fmla="*/ 221 h 224"/>
                  <a:gd name="T26" fmla="*/ 229 w 292"/>
                  <a:gd name="T27" fmla="*/ 224 h 224"/>
                  <a:gd name="T28" fmla="*/ 212 w 292"/>
                  <a:gd name="T29" fmla="*/ 221 h 224"/>
                  <a:gd name="T30" fmla="*/ 196 w 292"/>
                  <a:gd name="T31" fmla="*/ 215 h 224"/>
                  <a:gd name="T32" fmla="*/ 31 w 292"/>
                  <a:gd name="T33" fmla="*/ 120 h 224"/>
                  <a:gd name="T34" fmla="*/ 19 w 292"/>
                  <a:gd name="T35" fmla="*/ 110 h 224"/>
                  <a:gd name="T36" fmla="*/ 8 w 292"/>
                  <a:gd name="T37" fmla="*/ 96 h 224"/>
                  <a:gd name="T38" fmla="*/ 2 w 292"/>
                  <a:gd name="T39" fmla="*/ 80 h 224"/>
                  <a:gd name="T40" fmla="*/ 0 w 292"/>
                  <a:gd name="T41" fmla="*/ 65 h 224"/>
                  <a:gd name="T42" fmla="*/ 2 w 292"/>
                  <a:gd name="T43" fmla="*/ 48 h 224"/>
                  <a:gd name="T44" fmla="*/ 8 w 292"/>
                  <a:gd name="T45" fmla="*/ 33 h 224"/>
                  <a:gd name="T46" fmla="*/ 19 w 292"/>
                  <a:gd name="T47" fmla="*/ 19 h 224"/>
                  <a:gd name="T48" fmla="*/ 32 w 292"/>
                  <a:gd name="T49" fmla="*/ 9 h 224"/>
                  <a:gd name="T50" fmla="*/ 47 w 292"/>
                  <a:gd name="T51" fmla="*/ 3 h 224"/>
                  <a:gd name="T52" fmla="*/ 63 w 292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2" h="224">
                    <a:moveTo>
                      <a:pt x="63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1" y="105"/>
                    </a:lnTo>
                    <a:lnTo>
                      <a:pt x="275" y="116"/>
                    </a:lnTo>
                    <a:lnTo>
                      <a:pt x="284" y="128"/>
                    </a:lnTo>
                    <a:lnTo>
                      <a:pt x="290" y="144"/>
                    </a:lnTo>
                    <a:lnTo>
                      <a:pt x="292" y="159"/>
                    </a:lnTo>
                    <a:lnTo>
                      <a:pt x="290" y="176"/>
                    </a:lnTo>
                    <a:lnTo>
                      <a:pt x="284" y="192"/>
                    </a:lnTo>
                    <a:lnTo>
                      <a:pt x="273" y="205"/>
                    </a:lnTo>
                    <a:lnTo>
                      <a:pt x="260" y="216"/>
                    </a:lnTo>
                    <a:lnTo>
                      <a:pt x="245" y="221"/>
                    </a:lnTo>
                    <a:lnTo>
                      <a:pt x="229" y="224"/>
                    </a:lnTo>
                    <a:lnTo>
                      <a:pt x="212" y="221"/>
                    </a:lnTo>
                    <a:lnTo>
                      <a:pt x="196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90744C26-EC69-451C-A4C8-7025448F8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9676" y="4757172"/>
                <a:ext cx="38028" cy="15736"/>
              </a:xfrm>
              <a:custGeom>
                <a:avLst/>
                <a:gdLst>
                  <a:gd name="T0" fmla="*/ 64 w 319"/>
                  <a:gd name="T1" fmla="*/ 0 h 128"/>
                  <a:gd name="T2" fmla="*/ 255 w 319"/>
                  <a:gd name="T3" fmla="*/ 0 h 128"/>
                  <a:gd name="T4" fmla="*/ 272 w 319"/>
                  <a:gd name="T5" fmla="*/ 4 h 128"/>
                  <a:gd name="T6" fmla="*/ 287 w 319"/>
                  <a:gd name="T7" fmla="*/ 10 h 128"/>
                  <a:gd name="T8" fmla="*/ 300 w 319"/>
                  <a:gd name="T9" fmla="*/ 19 h 128"/>
                  <a:gd name="T10" fmla="*/ 309 w 319"/>
                  <a:gd name="T11" fmla="*/ 33 h 128"/>
                  <a:gd name="T12" fmla="*/ 317 w 319"/>
                  <a:gd name="T13" fmla="*/ 47 h 128"/>
                  <a:gd name="T14" fmla="*/ 319 w 319"/>
                  <a:gd name="T15" fmla="*/ 65 h 128"/>
                  <a:gd name="T16" fmla="*/ 317 w 319"/>
                  <a:gd name="T17" fmla="*/ 82 h 128"/>
                  <a:gd name="T18" fmla="*/ 309 w 319"/>
                  <a:gd name="T19" fmla="*/ 96 h 128"/>
                  <a:gd name="T20" fmla="*/ 300 w 319"/>
                  <a:gd name="T21" fmla="*/ 110 h 128"/>
                  <a:gd name="T22" fmla="*/ 287 w 319"/>
                  <a:gd name="T23" fmla="*/ 119 h 128"/>
                  <a:gd name="T24" fmla="*/ 272 w 319"/>
                  <a:gd name="T25" fmla="*/ 126 h 128"/>
                  <a:gd name="T26" fmla="*/ 255 w 319"/>
                  <a:gd name="T27" fmla="*/ 128 h 128"/>
                  <a:gd name="T28" fmla="*/ 64 w 319"/>
                  <a:gd name="T29" fmla="*/ 128 h 128"/>
                  <a:gd name="T30" fmla="*/ 47 w 319"/>
                  <a:gd name="T31" fmla="*/ 126 h 128"/>
                  <a:gd name="T32" fmla="*/ 32 w 319"/>
                  <a:gd name="T33" fmla="*/ 119 h 128"/>
                  <a:gd name="T34" fmla="*/ 19 w 319"/>
                  <a:gd name="T35" fmla="*/ 110 h 128"/>
                  <a:gd name="T36" fmla="*/ 9 w 319"/>
                  <a:gd name="T37" fmla="*/ 96 h 128"/>
                  <a:gd name="T38" fmla="*/ 2 w 319"/>
                  <a:gd name="T39" fmla="*/ 82 h 128"/>
                  <a:gd name="T40" fmla="*/ 0 w 319"/>
                  <a:gd name="T41" fmla="*/ 65 h 128"/>
                  <a:gd name="T42" fmla="*/ 2 w 319"/>
                  <a:gd name="T43" fmla="*/ 47 h 128"/>
                  <a:gd name="T44" fmla="*/ 9 w 319"/>
                  <a:gd name="T45" fmla="*/ 33 h 128"/>
                  <a:gd name="T46" fmla="*/ 19 w 319"/>
                  <a:gd name="T47" fmla="*/ 19 h 128"/>
                  <a:gd name="T48" fmla="*/ 32 w 319"/>
                  <a:gd name="T49" fmla="*/ 10 h 128"/>
                  <a:gd name="T50" fmla="*/ 47 w 319"/>
                  <a:gd name="T51" fmla="*/ 4 h 128"/>
                  <a:gd name="T52" fmla="*/ 64 w 319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128">
                    <a:moveTo>
                      <a:pt x="64" y="0"/>
                    </a:moveTo>
                    <a:lnTo>
                      <a:pt x="255" y="0"/>
                    </a:lnTo>
                    <a:lnTo>
                      <a:pt x="272" y="4"/>
                    </a:lnTo>
                    <a:lnTo>
                      <a:pt x="287" y="10"/>
                    </a:lnTo>
                    <a:lnTo>
                      <a:pt x="300" y="19"/>
                    </a:lnTo>
                    <a:lnTo>
                      <a:pt x="309" y="33"/>
                    </a:lnTo>
                    <a:lnTo>
                      <a:pt x="317" y="47"/>
                    </a:lnTo>
                    <a:lnTo>
                      <a:pt x="319" y="65"/>
                    </a:lnTo>
                    <a:lnTo>
                      <a:pt x="317" y="82"/>
                    </a:lnTo>
                    <a:lnTo>
                      <a:pt x="309" y="96"/>
                    </a:lnTo>
                    <a:lnTo>
                      <a:pt x="300" y="110"/>
                    </a:lnTo>
                    <a:lnTo>
                      <a:pt x="287" y="119"/>
                    </a:lnTo>
                    <a:lnTo>
                      <a:pt x="272" y="126"/>
                    </a:lnTo>
                    <a:lnTo>
                      <a:pt x="255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71AB6C17-268C-423F-AE54-CD33578D5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006" y="4671937"/>
                <a:ext cx="35406" cy="27538"/>
              </a:xfrm>
              <a:custGeom>
                <a:avLst/>
                <a:gdLst>
                  <a:gd name="T0" fmla="*/ 229 w 292"/>
                  <a:gd name="T1" fmla="*/ 0 h 222"/>
                  <a:gd name="T2" fmla="*/ 245 w 292"/>
                  <a:gd name="T3" fmla="*/ 2 h 222"/>
                  <a:gd name="T4" fmla="*/ 260 w 292"/>
                  <a:gd name="T5" fmla="*/ 8 h 222"/>
                  <a:gd name="T6" fmla="*/ 273 w 292"/>
                  <a:gd name="T7" fmla="*/ 18 h 222"/>
                  <a:gd name="T8" fmla="*/ 284 w 292"/>
                  <a:gd name="T9" fmla="*/ 31 h 222"/>
                  <a:gd name="T10" fmla="*/ 290 w 292"/>
                  <a:gd name="T11" fmla="*/ 47 h 222"/>
                  <a:gd name="T12" fmla="*/ 292 w 292"/>
                  <a:gd name="T13" fmla="*/ 63 h 222"/>
                  <a:gd name="T14" fmla="*/ 290 w 292"/>
                  <a:gd name="T15" fmla="*/ 80 h 222"/>
                  <a:gd name="T16" fmla="*/ 284 w 292"/>
                  <a:gd name="T17" fmla="*/ 95 h 222"/>
                  <a:gd name="T18" fmla="*/ 275 w 292"/>
                  <a:gd name="T19" fmla="*/ 108 h 222"/>
                  <a:gd name="T20" fmla="*/ 261 w 292"/>
                  <a:gd name="T21" fmla="*/ 118 h 222"/>
                  <a:gd name="T22" fmla="*/ 96 w 292"/>
                  <a:gd name="T23" fmla="*/ 213 h 222"/>
                  <a:gd name="T24" fmla="*/ 80 w 292"/>
                  <a:gd name="T25" fmla="*/ 220 h 222"/>
                  <a:gd name="T26" fmla="*/ 63 w 292"/>
                  <a:gd name="T27" fmla="*/ 222 h 222"/>
                  <a:gd name="T28" fmla="*/ 48 w 292"/>
                  <a:gd name="T29" fmla="*/ 220 h 222"/>
                  <a:gd name="T30" fmla="*/ 32 w 292"/>
                  <a:gd name="T31" fmla="*/ 214 h 222"/>
                  <a:gd name="T32" fmla="*/ 19 w 292"/>
                  <a:gd name="T33" fmla="*/ 204 h 222"/>
                  <a:gd name="T34" fmla="*/ 8 w 292"/>
                  <a:gd name="T35" fmla="*/ 190 h 222"/>
                  <a:gd name="T36" fmla="*/ 2 w 292"/>
                  <a:gd name="T37" fmla="*/ 175 h 222"/>
                  <a:gd name="T38" fmla="*/ 0 w 292"/>
                  <a:gd name="T39" fmla="*/ 158 h 222"/>
                  <a:gd name="T40" fmla="*/ 2 w 292"/>
                  <a:gd name="T41" fmla="*/ 142 h 222"/>
                  <a:gd name="T42" fmla="*/ 8 w 292"/>
                  <a:gd name="T43" fmla="*/ 127 h 222"/>
                  <a:gd name="T44" fmla="*/ 19 w 292"/>
                  <a:gd name="T45" fmla="*/ 114 h 222"/>
                  <a:gd name="T46" fmla="*/ 31 w 292"/>
                  <a:gd name="T47" fmla="*/ 103 h 222"/>
                  <a:gd name="T48" fmla="*/ 196 w 292"/>
                  <a:gd name="T49" fmla="*/ 8 h 222"/>
                  <a:gd name="T50" fmla="*/ 213 w 292"/>
                  <a:gd name="T51" fmla="*/ 2 h 222"/>
                  <a:gd name="T52" fmla="*/ 229 w 292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2" h="222">
                    <a:moveTo>
                      <a:pt x="229" y="0"/>
                    </a:moveTo>
                    <a:lnTo>
                      <a:pt x="245" y="2"/>
                    </a:lnTo>
                    <a:lnTo>
                      <a:pt x="260" y="8"/>
                    </a:lnTo>
                    <a:lnTo>
                      <a:pt x="273" y="18"/>
                    </a:lnTo>
                    <a:lnTo>
                      <a:pt x="284" y="31"/>
                    </a:lnTo>
                    <a:lnTo>
                      <a:pt x="290" y="47"/>
                    </a:lnTo>
                    <a:lnTo>
                      <a:pt x="292" y="63"/>
                    </a:lnTo>
                    <a:lnTo>
                      <a:pt x="290" y="80"/>
                    </a:lnTo>
                    <a:lnTo>
                      <a:pt x="284" y="95"/>
                    </a:lnTo>
                    <a:lnTo>
                      <a:pt x="275" y="108"/>
                    </a:lnTo>
                    <a:lnTo>
                      <a:pt x="261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3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6" y="8"/>
                    </a:lnTo>
                    <a:lnTo>
                      <a:pt x="213" y="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9A0020C-1EE7-4BDB-AAD4-7163CEE55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6242" y="4610305"/>
                <a:ext cx="26226" cy="34094"/>
              </a:xfrm>
              <a:custGeom>
                <a:avLst/>
                <a:gdLst>
                  <a:gd name="T0" fmla="*/ 158 w 223"/>
                  <a:gd name="T1" fmla="*/ 0 h 292"/>
                  <a:gd name="T2" fmla="*/ 175 w 223"/>
                  <a:gd name="T3" fmla="*/ 2 h 292"/>
                  <a:gd name="T4" fmla="*/ 191 w 223"/>
                  <a:gd name="T5" fmla="*/ 9 h 292"/>
                  <a:gd name="T6" fmla="*/ 204 w 223"/>
                  <a:gd name="T7" fmla="*/ 19 h 292"/>
                  <a:gd name="T8" fmla="*/ 215 w 223"/>
                  <a:gd name="T9" fmla="*/ 32 h 292"/>
                  <a:gd name="T10" fmla="*/ 221 w 223"/>
                  <a:gd name="T11" fmla="*/ 48 h 292"/>
                  <a:gd name="T12" fmla="*/ 223 w 223"/>
                  <a:gd name="T13" fmla="*/ 63 h 292"/>
                  <a:gd name="T14" fmla="*/ 221 w 223"/>
                  <a:gd name="T15" fmla="*/ 80 h 292"/>
                  <a:gd name="T16" fmla="*/ 215 w 223"/>
                  <a:gd name="T17" fmla="*/ 95 h 292"/>
                  <a:gd name="T18" fmla="*/ 119 w 223"/>
                  <a:gd name="T19" fmla="*/ 261 h 292"/>
                  <a:gd name="T20" fmla="*/ 109 w 223"/>
                  <a:gd name="T21" fmla="*/ 274 h 292"/>
                  <a:gd name="T22" fmla="*/ 95 w 223"/>
                  <a:gd name="T23" fmla="*/ 285 h 292"/>
                  <a:gd name="T24" fmla="*/ 80 w 223"/>
                  <a:gd name="T25" fmla="*/ 290 h 292"/>
                  <a:gd name="T26" fmla="*/ 64 w 223"/>
                  <a:gd name="T27" fmla="*/ 292 h 292"/>
                  <a:gd name="T28" fmla="*/ 48 w 223"/>
                  <a:gd name="T29" fmla="*/ 290 h 292"/>
                  <a:gd name="T30" fmla="*/ 33 w 223"/>
                  <a:gd name="T31" fmla="*/ 284 h 292"/>
                  <a:gd name="T32" fmla="*/ 18 w 223"/>
                  <a:gd name="T33" fmla="*/ 273 h 292"/>
                  <a:gd name="T34" fmla="*/ 9 w 223"/>
                  <a:gd name="T35" fmla="*/ 261 h 292"/>
                  <a:gd name="T36" fmla="*/ 2 w 223"/>
                  <a:gd name="T37" fmla="*/ 245 h 292"/>
                  <a:gd name="T38" fmla="*/ 0 w 223"/>
                  <a:gd name="T39" fmla="*/ 230 h 292"/>
                  <a:gd name="T40" fmla="*/ 2 w 223"/>
                  <a:gd name="T41" fmla="*/ 213 h 292"/>
                  <a:gd name="T42" fmla="*/ 9 w 223"/>
                  <a:gd name="T43" fmla="*/ 197 h 292"/>
                  <a:gd name="T44" fmla="*/ 104 w 223"/>
                  <a:gd name="T45" fmla="*/ 32 h 292"/>
                  <a:gd name="T46" fmla="*/ 115 w 223"/>
                  <a:gd name="T47" fmla="*/ 18 h 292"/>
                  <a:gd name="T48" fmla="*/ 128 w 223"/>
                  <a:gd name="T49" fmla="*/ 8 h 292"/>
                  <a:gd name="T50" fmla="*/ 143 w 223"/>
                  <a:gd name="T51" fmla="*/ 2 h 292"/>
                  <a:gd name="T52" fmla="*/ 158 w 223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3" h="292">
                    <a:moveTo>
                      <a:pt x="158" y="0"/>
                    </a:moveTo>
                    <a:lnTo>
                      <a:pt x="175" y="2"/>
                    </a:lnTo>
                    <a:lnTo>
                      <a:pt x="191" y="9"/>
                    </a:lnTo>
                    <a:lnTo>
                      <a:pt x="204" y="19"/>
                    </a:lnTo>
                    <a:lnTo>
                      <a:pt x="215" y="32"/>
                    </a:lnTo>
                    <a:lnTo>
                      <a:pt x="221" y="48"/>
                    </a:lnTo>
                    <a:lnTo>
                      <a:pt x="223" y="63"/>
                    </a:lnTo>
                    <a:lnTo>
                      <a:pt x="221" y="80"/>
                    </a:lnTo>
                    <a:lnTo>
                      <a:pt x="215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0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3" y="284"/>
                    </a:lnTo>
                    <a:lnTo>
                      <a:pt x="18" y="273"/>
                    </a:lnTo>
                    <a:lnTo>
                      <a:pt x="9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9" y="197"/>
                    </a:lnTo>
                    <a:lnTo>
                      <a:pt x="104" y="32"/>
                    </a:lnTo>
                    <a:lnTo>
                      <a:pt x="115" y="18"/>
                    </a:lnTo>
                    <a:lnTo>
                      <a:pt x="128" y="8"/>
                    </a:lnTo>
                    <a:lnTo>
                      <a:pt x="143" y="2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9C449491-E966-4175-ADEC-8C5EB5D2E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007" y="4702097"/>
                <a:ext cx="36717" cy="118018"/>
              </a:xfrm>
              <a:custGeom>
                <a:avLst/>
                <a:gdLst>
                  <a:gd name="T0" fmla="*/ 153 w 306"/>
                  <a:gd name="T1" fmla="*/ 0 h 991"/>
                  <a:gd name="T2" fmla="*/ 184 w 306"/>
                  <a:gd name="T3" fmla="*/ 2 h 991"/>
                  <a:gd name="T4" fmla="*/ 211 w 306"/>
                  <a:gd name="T5" fmla="*/ 8 h 991"/>
                  <a:gd name="T6" fmla="*/ 236 w 306"/>
                  <a:gd name="T7" fmla="*/ 17 h 991"/>
                  <a:gd name="T8" fmla="*/ 257 w 306"/>
                  <a:gd name="T9" fmla="*/ 30 h 991"/>
                  <a:gd name="T10" fmla="*/ 274 w 306"/>
                  <a:gd name="T11" fmla="*/ 47 h 991"/>
                  <a:gd name="T12" fmla="*/ 288 w 306"/>
                  <a:gd name="T13" fmla="*/ 67 h 991"/>
                  <a:gd name="T14" fmla="*/ 298 w 306"/>
                  <a:gd name="T15" fmla="*/ 91 h 991"/>
                  <a:gd name="T16" fmla="*/ 304 w 306"/>
                  <a:gd name="T17" fmla="*/ 119 h 991"/>
                  <a:gd name="T18" fmla="*/ 306 w 306"/>
                  <a:gd name="T19" fmla="*/ 150 h 991"/>
                  <a:gd name="T20" fmla="*/ 306 w 306"/>
                  <a:gd name="T21" fmla="*/ 375 h 991"/>
                  <a:gd name="T22" fmla="*/ 305 w 306"/>
                  <a:gd name="T23" fmla="*/ 405 h 991"/>
                  <a:gd name="T24" fmla="*/ 302 w 306"/>
                  <a:gd name="T25" fmla="*/ 435 h 991"/>
                  <a:gd name="T26" fmla="*/ 298 w 306"/>
                  <a:gd name="T27" fmla="*/ 466 h 991"/>
                  <a:gd name="T28" fmla="*/ 238 w 306"/>
                  <a:gd name="T29" fmla="*/ 920 h 991"/>
                  <a:gd name="T30" fmla="*/ 234 w 306"/>
                  <a:gd name="T31" fmla="*/ 942 h 991"/>
                  <a:gd name="T32" fmla="*/ 227 w 306"/>
                  <a:gd name="T33" fmla="*/ 959 h 991"/>
                  <a:gd name="T34" fmla="*/ 217 w 306"/>
                  <a:gd name="T35" fmla="*/ 972 h 991"/>
                  <a:gd name="T36" fmla="*/ 205 w 306"/>
                  <a:gd name="T37" fmla="*/ 981 h 991"/>
                  <a:gd name="T38" fmla="*/ 190 w 306"/>
                  <a:gd name="T39" fmla="*/ 987 h 991"/>
                  <a:gd name="T40" fmla="*/ 173 w 306"/>
                  <a:gd name="T41" fmla="*/ 990 h 991"/>
                  <a:gd name="T42" fmla="*/ 153 w 306"/>
                  <a:gd name="T43" fmla="*/ 991 h 991"/>
                  <a:gd name="T44" fmla="*/ 133 w 306"/>
                  <a:gd name="T45" fmla="*/ 990 h 991"/>
                  <a:gd name="T46" fmla="*/ 115 w 306"/>
                  <a:gd name="T47" fmla="*/ 987 h 991"/>
                  <a:gd name="T48" fmla="*/ 101 w 306"/>
                  <a:gd name="T49" fmla="*/ 981 h 991"/>
                  <a:gd name="T50" fmla="*/ 88 w 306"/>
                  <a:gd name="T51" fmla="*/ 972 h 991"/>
                  <a:gd name="T52" fmla="*/ 79 w 306"/>
                  <a:gd name="T53" fmla="*/ 959 h 991"/>
                  <a:gd name="T54" fmla="*/ 72 w 306"/>
                  <a:gd name="T55" fmla="*/ 942 h 991"/>
                  <a:gd name="T56" fmla="*/ 67 w 306"/>
                  <a:gd name="T57" fmla="*/ 920 h 991"/>
                  <a:gd name="T58" fmla="*/ 7 w 306"/>
                  <a:gd name="T59" fmla="*/ 466 h 991"/>
                  <a:gd name="T60" fmla="*/ 4 w 306"/>
                  <a:gd name="T61" fmla="*/ 435 h 991"/>
                  <a:gd name="T62" fmla="*/ 1 w 306"/>
                  <a:gd name="T63" fmla="*/ 405 h 991"/>
                  <a:gd name="T64" fmla="*/ 0 w 306"/>
                  <a:gd name="T65" fmla="*/ 375 h 991"/>
                  <a:gd name="T66" fmla="*/ 0 w 306"/>
                  <a:gd name="T67" fmla="*/ 150 h 991"/>
                  <a:gd name="T68" fmla="*/ 2 w 306"/>
                  <a:gd name="T69" fmla="*/ 119 h 991"/>
                  <a:gd name="T70" fmla="*/ 7 w 306"/>
                  <a:gd name="T71" fmla="*/ 91 h 991"/>
                  <a:gd name="T72" fmla="*/ 18 w 306"/>
                  <a:gd name="T73" fmla="*/ 67 h 991"/>
                  <a:gd name="T74" fmla="*/ 31 w 306"/>
                  <a:gd name="T75" fmla="*/ 47 h 991"/>
                  <a:gd name="T76" fmla="*/ 49 w 306"/>
                  <a:gd name="T77" fmla="*/ 30 h 991"/>
                  <a:gd name="T78" fmla="*/ 70 w 306"/>
                  <a:gd name="T79" fmla="*/ 17 h 991"/>
                  <a:gd name="T80" fmla="*/ 95 w 306"/>
                  <a:gd name="T81" fmla="*/ 8 h 991"/>
                  <a:gd name="T82" fmla="*/ 122 w 306"/>
                  <a:gd name="T83" fmla="*/ 2 h 991"/>
                  <a:gd name="T84" fmla="*/ 153 w 306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6" h="991">
                    <a:moveTo>
                      <a:pt x="153" y="0"/>
                    </a:moveTo>
                    <a:lnTo>
                      <a:pt x="184" y="2"/>
                    </a:lnTo>
                    <a:lnTo>
                      <a:pt x="211" y="8"/>
                    </a:lnTo>
                    <a:lnTo>
                      <a:pt x="236" y="17"/>
                    </a:lnTo>
                    <a:lnTo>
                      <a:pt x="257" y="30"/>
                    </a:lnTo>
                    <a:lnTo>
                      <a:pt x="274" y="47"/>
                    </a:lnTo>
                    <a:lnTo>
                      <a:pt x="288" y="67"/>
                    </a:lnTo>
                    <a:lnTo>
                      <a:pt x="298" y="91"/>
                    </a:lnTo>
                    <a:lnTo>
                      <a:pt x="304" y="119"/>
                    </a:lnTo>
                    <a:lnTo>
                      <a:pt x="306" y="150"/>
                    </a:lnTo>
                    <a:lnTo>
                      <a:pt x="306" y="375"/>
                    </a:lnTo>
                    <a:lnTo>
                      <a:pt x="305" y="405"/>
                    </a:lnTo>
                    <a:lnTo>
                      <a:pt x="302" y="435"/>
                    </a:lnTo>
                    <a:lnTo>
                      <a:pt x="298" y="466"/>
                    </a:lnTo>
                    <a:lnTo>
                      <a:pt x="238" y="920"/>
                    </a:lnTo>
                    <a:lnTo>
                      <a:pt x="234" y="942"/>
                    </a:lnTo>
                    <a:lnTo>
                      <a:pt x="227" y="959"/>
                    </a:lnTo>
                    <a:lnTo>
                      <a:pt x="217" y="972"/>
                    </a:lnTo>
                    <a:lnTo>
                      <a:pt x="205" y="981"/>
                    </a:lnTo>
                    <a:lnTo>
                      <a:pt x="190" y="987"/>
                    </a:lnTo>
                    <a:lnTo>
                      <a:pt x="173" y="990"/>
                    </a:lnTo>
                    <a:lnTo>
                      <a:pt x="153" y="991"/>
                    </a:lnTo>
                    <a:lnTo>
                      <a:pt x="133" y="990"/>
                    </a:lnTo>
                    <a:lnTo>
                      <a:pt x="115" y="987"/>
                    </a:lnTo>
                    <a:lnTo>
                      <a:pt x="101" y="981"/>
                    </a:lnTo>
                    <a:lnTo>
                      <a:pt x="88" y="972"/>
                    </a:lnTo>
                    <a:lnTo>
                      <a:pt x="79" y="959"/>
                    </a:lnTo>
                    <a:lnTo>
                      <a:pt x="72" y="942"/>
                    </a:lnTo>
                    <a:lnTo>
                      <a:pt x="67" y="920"/>
                    </a:lnTo>
                    <a:lnTo>
                      <a:pt x="7" y="466"/>
                    </a:lnTo>
                    <a:lnTo>
                      <a:pt x="4" y="435"/>
                    </a:lnTo>
                    <a:lnTo>
                      <a:pt x="1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2" y="119"/>
                    </a:lnTo>
                    <a:lnTo>
                      <a:pt x="7" y="91"/>
                    </a:lnTo>
                    <a:lnTo>
                      <a:pt x="18" y="67"/>
                    </a:lnTo>
                    <a:lnTo>
                      <a:pt x="31" y="47"/>
                    </a:lnTo>
                    <a:lnTo>
                      <a:pt x="49" y="30"/>
                    </a:lnTo>
                    <a:lnTo>
                      <a:pt x="70" y="17"/>
                    </a:lnTo>
                    <a:lnTo>
                      <a:pt x="95" y="8"/>
                    </a:lnTo>
                    <a:lnTo>
                      <a:pt x="122" y="2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5" name="Freeform 32">
                <a:extLst>
                  <a:ext uri="{FF2B5EF4-FFF2-40B4-BE49-F238E27FC236}">
                    <a16:creationId xmlns:a16="http://schemas.microsoft.com/office/drawing/2014/main" id="{BAEABE11-0638-4351-9C46-B5188601F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007" y="4834540"/>
                <a:ext cx="36717" cy="38028"/>
              </a:xfrm>
              <a:custGeom>
                <a:avLst/>
                <a:gdLst>
                  <a:gd name="T0" fmla="*/ 159 w 318"/>
                  <a:gd name="T1" fmla="*/ 0 h 319"/>
                  <a:gd name="T2" fmla="*/ 191 w 318"/>
                  <a:gd name="T3" fmla="*/ 4 h 319"/>
                  <a:gd name="T4" fmla="*/ 220 w 318"/>
                  <a:gd name="T5" fmla="*/ 14 h 319"/>
                  <a:gd name="T6" fmla="*/ 247 w 318"/>
                  <a:gd name="T7" fmla="*/ 28 h 319"/>
                  <a:gd name="T8" fmla="*/ 271 w 318"/>
                  <a:gd name="T9" fmla="*/ 47 h 319"/>
                  <a:gd name="T10" fmla="*/ 291 w 318"/>
                  <a:gd name="T11" fmla="*/ 71 h 319"/>
                  <a:gd name="T12" fmla="*/ 305 w 318"/>
                  <a:gd name="T13" fmla="*/ 98 h 319"/>
                  <a:gd name="T14" fmla="*/ 315 w 318"/>
                  <a:gd name="T15" fmla="*/ 128 h 319"/>
                  <a:gd name="T16" fmla="*/ 318 w 318"/>
                  <a:gd name="T17" fmla="*/ 159 h 319"/>
                  <a:gd name="T18" fmla="*/ 315 w 318"/>
                  <a:gd name="T19" fmla="*/ 192 h 319"/>
                  <a:gd name="T20" fmla="*/ 305 w 318"/>
                  <a:gd name="T21" fmla="*/ 222 h 319"/>
                  <a:gd name="T22" fmla="*/ 291 w 318"/>
                  <a:gd name="T23" fmla="*/ 249 h 319"/>
                  <a:gd name="T24" fmla="*/ 271 w 318"/>
                  <a:gd name="T25" fmla="*/ 272 h 319"/>
                  <a:gd name="T26" fmla="*/ 247 w 318"/>
                  <a:gd name="T27" fmla="*/ 291 h 319"/>
                  <a:gd name="T28" fmla="*/ 220 w 318"/>
                  <a:gd name="T29" fmla="*/ 306 h 319"/>
                  <a:gd name="T30" fmla="*/ 191 w 318"/>
                  <a:gd name="T31" fmla="*/ 315 h 319"/>
                  <a:gd name="T32" fmla="*/ 159 w 318"/>
                  <a:gd name="T33" fmla="*/ 319 h 319"/>
                  <a:gd name="T34" fmla="*/ 127 w 318"/>
                  <a:gd name="T35" fmla="*/ 315 h 319"/>
                  <a:gd name="T36" fmla="*/ 97 w 318"/>
                  <a:gd name="T37" fmla="*/ 306 h 319"/>
                  <a:gd name="T38" fmla="*/ 70 w 318"/>
                  <a:gd name="T39" fmla="*/ 291 h 319"/>
                  <a:gd name="T40" fmla="*/ 46 w 318"/>
                  <a:gd name="T41" fmla="*/ 272 h 319"/>
                  <a:gd name="T42" fmla="*/ 27 w 318"/>
                  <a:gd name="T43" fmla="*/ 249 h 319"/>
                  <a:gd name="T44" fmla="*/ 12 w 318"/>
                  <a:gd name="T45" fmla="*/ 222 h 319"/>
                  <a:gd name="T46" fmla="*/ 3 w 318"/>
                  <a:gd name="T47" fmla="*/ 192 h 319"/>
                  <a:gd name="T48" fmla="*/ 0 w 318"/>
                  <a:gd name="T49" fmla="*/ 159 h 319"/>
                  <a:gd name="T50" fmla="*/ 3 w 318"/>
                  <a:gd name="T51" fmla="*/ 128 h 319"/>
                  <a:gd name="T52" fmla="*/ 12 w 318"/>
                  <a:gd name="T53" fmla="*/ 98 h 319"/>
                  <a:gd name="T54" fmla="*/ 27 w 318"/>
                  <a:gd name="T55" fmla="*/ 71 h 319"/>
                  <a:gd name="T56" fmla="*/ 46 w 318"/>
                  <a:gd name="T57" fmla="*/ 47 h 319"/>
                  <a:gd name="T58" fmla="*/ 70 w 318"/>
                  <a:gd name="T59" fmla="*/ 28 h 319"/>
                  <a:gd name="T60" fmla="*/ 97 w 318"/>
                  <a:gd name="T61" fmla="*/ 14 h 319"/>
                  <a:gd name="T62" fmla="*/ 127 w 318"/>
                  <a:gd name="T63" fmla="*/ 4 h 319"/>
                  <a:gd name="T64" fmla="*/ 159 w 318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8" h="319">
                    <a:moveTo>
                      <a:pt x="159" y="0"/>
                    </a:moveTo>
                    <a:lnTo>
                      <a:pt x="191" y="4"/>
                    </a:lnTo>
                    <a:lnTo>
                      <a:pt x="220" y="14"/>
                    </a:lnTo>
                    <a:lnTo>
                      <a:pt x="247" y="28"/>
                    </a:lnTo>
                    <a:lnTo>
                      <a:pt x="271" y="47"/>
                    </a:lnTo>
                    <a:lnTo>
                      <a:pt x="291" y="71"/>
                    </a:lnTo>
                    <a:lnTo>
                      <a:pt x="305" y="98"/>
                    </a:lnTo>
                    <a:lnTo>
                      <a:pt x="315" y="128"/>
                    </a:lnTo>
                    <a:lnTo>
                      <a:pt x="318" y="159"/>
                    </a:lnTo>
                    <a:lnTo>
                      <a:pt x="315" y="192"/>
                    </a:lnTo>
                    <a:lnTo>
                      <a:pt x="305" y="222"/>
                    </a:lnTo>
                    <a:lnTo>
                      <a:pt x="291" y="249"/>
                    </a:lnTo>
                    <a:lnTo>
                      <a:pt x="271" y="272"/>
                    </a:lnTo>
                    <a:lnTo>
                      <a:pt x="247" y="291"/>
                    </a:lnTo>
                    <a:lnTo>
                      <a:pt x="220" y="306"/>
                    </a:lnTo>
                    <a:lnTo>
                      <a:pt x="191" y="315"/>
                    </a:lnTo>
                    <a:lnTo>
                      <a:pt x="159" y="319"/>
                    </a:lnTo>
                    <a:lnTo>
                      <a:pt x="127" y="315"/>
                    </a:lnTo>
                    <a:lnTo>
                      <a:pt x="97" y="306"/>
                    </a:lnTo>
                    <a:lnTo>
                      <a:pt x="70" y="291"/>
                    </a:lnTo>
                    <a:lnTo>
                      <a:pt x="46" y="272"/>
                    </a:lnTo>
                    <a:lnTo>
                      <a:pt x="27" y="249"/>
                    </a:lnTo>
                    <a:lnTo>
                      <a:pt x="12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2" y="98"/>
                    </a:lnTo>
                    <a:lnTo>
                      <a:pt x="27" y="71"/>
                    </a:lnTo>
                    <a:lnTo>
                      <a:pt x="46" y="47"/>
                    </a:lnTo>
                    <a:lnTo>
                      <a:pt x="70" y="28"/>
                    </a:lnTo>
                    <a:lnTo>
                      <a:pt x="97" y="14"/>
                    </a:lnTo>
                    <a:lnTo>
                      <a:pt x="127" y="4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709962"/>
            <a:ext cx="2426320" cy="3400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6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분담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Computer Software Design &amp; LAB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6 / 7</a:t>
              </a:r>
              <a:endParaRPr lang="ko-KR" altLang="en-US" sz="1300" spc="-1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2190345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Distributing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Roles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C3C0DD6-2C1A-446F-B3B2-CB03196DE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" y="4632253"/>
            <a:ext cx="2108568" cy="2105826"/>
          </a:xfrm>
          <a:prstGeom prst="rect">
            <a:avLst/>
          </a:prstGeom>
        </p:spPr>
      </p:pic>
      <p:sp>
        <p:nvSpPr>
          <p:cNvPr id="59" name="Freeform 57">
            <a:extLst>
              <a:ext uri="{FF2B5EF4-FFF2-40B4-BE49-F238E27FC236}">
                <a16:creationId xmlns:a16="http://schemas.microsoft.com/office/drawing/2014/main" id="{77BF6B12-D3CE-4DF8-9ED1-2499997780F2}"/>
              </a:ext>
            </a:extLst>
          </p:cNvPr>
          <p:cNvSpPr>
            <a:spLocks noEditPoints="1"/>
          </p:cNvSpPr>
          <p:nvPr/>
        </p:nvSpPr>
        <p:spPr bwMode="auto">
          <a:xfrm>
            <a:off x="6477906" y="3081264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Freeform 57">
            <a:extLst>
              <a:ext uri="{FF2B5EF4-FFF2-40B4-BE49-F238E27FC236}">
                <a16:creationId xmlns:a16="http://schemas.microsoft.com/office/drawing/2014/main" id="{D390B348-9005-4BF9-82FF-FD63D04C53AF}"/>
              </a:ext>
            </a:extLst>
          </p:cNvPr>
          <p:cNvSpPr>
            <a:spLocks noEditPoints="1"/>
          </p:cNvSpPr>
          <p:nvPr/>
        </p:nvSpPr>
        <p:spPr bwMode="auto">
          <a:xfrm>
            <a:off x="6477906" y="3682416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" name="Freeform 57">
            <a:extLst>
              <a:ext uri="{FF2B5EF4-FFF2-40B4-BE49-F238E27FC236}">
                <a16:creationId xmlns:a16="http://schemas.microsoft.com/office/drawing/2014/main" id="{DAB45D10-A8F9-4623-B970-79503DF06459}"/>
              </a:ext>
            </a:extLst>
          </p:cNvPr>
          <p:cNvSpPr>
            <a:spLocks noEditPoints="1"/>
          </p:cNvSpPr>
          <p:nvPr/>
        </p:nvSpPr>
        <p:spPr bwMode="auto">
          <a:xfrm>
            <a:off x="6477905" y="4283568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6B98EF-799F-4D17-B452-610B1B7BCD58}"/>
              </a:ext>
            </a:extLst>
          </p:cNvPr>
          <p:cNvSpPr txBox="1"/>
          <p:nvPr/>
        </p:nvSpPr>
        <p:spPr>
          <a:xfrm>
            <a:off x="11068665" y="6426899"/>
            <a:ext cx="106380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500">
                <a:solidFill>
                  <a:schemeClr val="bg1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imgur API</a:t>
            </a:r>
            <a:endParaRPr lang="ko-KR" altLang="en-US" sz="1500">
              <a:solidFill>
                <a:schemeClr val="bg1"/>
              </a:solidFill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pic>
        <p:nvPicPr>
          <p:cNvPr id="3074" name="Picture 2" descr="드로어블 리소스 | Android 개발자 | Android Developers">
            <a:extLst>
              <a:ext uri="{FF2B5EF4-FFF2-40B4-BE49-F238E27FC236}">
                <a16:creationId xmlns:a16="http://schemas.microsoft.com/office/drawing/2014/main" id="{B6F335E2-3373-4738-BF65-C1FE01ED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721" y="5048963"/>
            <a:ext cx="2448078" cy="137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05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11754C84-7327-4CDF-B9F7-2E7FF67B1BDA}"/>
              </a:ext>
            </a:extLst>
          </p:cNvPr>
          <p:cNvGrpSpPr/>
          <p:nvPr/>
        </p:nvGrpSpPr>
        <p:grpSpPr>
          <a:xfrm>
            <a:off x="4104757" y="2800767"/>
            <a:ext cx="1878093" cy="1818054"/>
            <a:chOff x="5925568" y="2870285"/>
            <a:chExt cx="1149240" cy="109681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82D8F8BB-5AC1-410E-A5F0-02692DEC6FFF}"/>
                </a:ext>
              </a:extLst>
            </p:cNvPr>
            <p:cNvSpPr/>
            <p:nvPr/>
          </p:nvSpPr>
          <p:spPr>
            <a:xfrm>
              <a:off x="5925568" y="2870285"/>
              <a:ext cx="1149240" cy="1096819"/>
            </a:xfrm>
            <a:prstGeom prst="ellipse">
              <a:avLst/>
            </a:prstGeom>
            <a:solidFill>
              <a:srgbClr val="00C300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98A81AC0-E09B-41CE-B512-FCE9C7334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1329" y="3105291"/>
              <a:ext cx="717717" cy="626806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C88E289-4E26-4A79-8158-866BA6B988E8}"/>
              </a:ext>
            </a:extLst>
          </p:cNvPr>
          <p:cNvGrpSpPr/>
          <p:nvPr/>
        </p:nvGrpSpPr>
        <p:grpSpPr>
          <a:xfrm>
            <a:off x="4167206" y="1487708"/>
            <a:ext cx="682207" cy="682206"/>
            <a:chOff x="3386623" y="4816172"/>
            <a:chExt cx="682207" cy="682206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2C717BA-ECE8-4C3D-AC3E-541E2153B6A1}"/>
                </a:ext>
              </a:extLst>
            </p:cNvPr>
            <p:cNvSpPr/>
            <p:nvPr/>
          </p:nvSpPr>
          <p:spPr>
            <a:xfrm>
              <a:off x="3386623" y="4816172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6A41259-D3B4-44DC-8C10-1EF41602FEF4}"/>
                </a:ext>
              </a:extLst>
            </p:cNvPr>
            <p:cNvGrpSpPr/>
            <p:nvPr/>
          </p:nvGrpSpPr>
          <p:grpSpPr>
            <a:xfrm>
              <a:off x="3549387" y="4959922"/>
              <a:ext cx="356678" cy="394706"/>
              <a:chOff x="4441026" y="4586701"/>
              <a:chExt cx="356678" cy="394706"/>
            </a:xfrm>
          </p:grpSpPr>
          <p:sp>
            <p:nvSpPr>
              <p:cNvPr id="42" name="Freeform 21">
                <a:extLst>
                  <a:ext uri="{FF2B5EF4-FFF2-40B4-BE49-F238E27FC236}">
                    <a16:creationId xmlns:a16="http://schemas.microsoft.com/office/drawing/2014/main" id="{55629CF6-F0EF-4264-9EA7-932B89BC81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8724" y="4647022"/>
                <a:ext cx="241282" cy="334385"/>
              </a:xfrm>
              <a:custGeom>
                <a:avLst/>
                <a:gdLst>
                  <a:gd name="T0" fmla="*/ 745 w 2014"/>
                  <a:gd name="T1" fmla="*/ 299 h 2800"/>
                  <a:gd name="T2" fmla="*/ 475 w 2014"/>
                  <a:gd name="T3" fmla="*/ 466 h 2800"/>
                  <a:gd name="T4" fmla="*/ 302 w 2014"/>
                  <a:gd name="T5" fmla="*/ 723 h 2800"/>
                  <a:gd name="T6" fmla="*/ 257 w 2014"/>
                  <a:gd name="T7" fmla="*/ 1034 h 2800"/>
                  <a:gd name="T8" fmla="*/ 311 w 2014"/>
                  <a:gd name="T9" fmla="*/ 1283 h 2800"/>
                  <a:gd name="T10" fmla="*/ 411 w 2014"/>
                  <a:gd name="T11" fmla="*/ 1472 h 2800"/>
                  <a:gd name="T12" fmla="*/ 526 w 2014"/>
                  <a:gd name="T13" fmla="*/ 1646 h 2800"/>
                  <a:gd name="T14" fmla="*/ 598 w 2014"/>
                  <a:gd name="T15" fmla="*/ 1843 h 2800"/>
                  <a:gd name="T16" fmla="*/ 642 w 2014"/>
                  <a:gd name="T17" fmla="*/ 1978 h 2800"/>
                  <a:gd name="T18" fmla="*/ 1335 w 2014"/>
                  <a:gd name="T19" fmla="*/ 2011 h 2800"/>
                  <a:gd name="T20" fmla="*/ 1410 w 2014"/>
                  <a:gd name="T21" fmla="*/ 1912 h 2800"/>
                  <a:gd name="T22" fmla="*/ 1449 w 2014"/>
                  <a:gd name="T23" fmla="*/ 1721 h 2800"/>
                  <a:gd name="T24" fmla="*/ 1558 w 2014"/>
                  <a:gd name="T25" fmla="*/ 1538 h 2800"/>
                  <a:gd name="T26" fmla="*/ 1665 w 2014"/>
                  <a:gd name="T27" fmla="*/ 1364 h 2800"/>
                  <a:gd name="T28" fmla="*/ 1743 w 2014"/>
                  <a:gd name="T29" fmla="*/ 1143 h 2800"/>
                  <a:gd name="T30" fmla="*/ 1747 w 2014"/>
                  <a:gd name="T31" fmla="*/ 844 h 2800"/>
                  <a:gd name="T32" fmla="*/ 1622 w 2014"/>
                  <a:gd name="T33" fmla="*/ 559 h 2800"/>
                  <a:gd name="T34" fmla="*/ 1386 w 2014"/>
                  <a:gd name="T35" fmla="*/ 352 h 2800"/>
                  <a:gd name="T36" fmla="*/ 1075 w 2014"/>
                  <a:gd name="T37" fmla="*/ 258 h 2800"/>
                  <a:gd name="T38" fmla="*/ 1248 w 2014"/>
                  <a:gd name="T39" fmla="*/ 29 h 2800"/>
                  <a:gd name="T40" fmla="*/ 1601 w 2014"/>
                  <a:gd name="T41" fmla="*/ 188 h 2800"/>
                  <a:gd name="T42" fmla="*/ 1863 w 2014"/>
                  <a:gd name="T43" fmla="*/ 461 h 2800"/>
                  <a:gd name="T44" fmla="*/ 2000 w 2014"/>
                  <a:gd name="T45" fmla="*/ 815 h 2800"/>
                  <a:gd name="T46" fmla="*/ 1998 w 2014"/>
                  <a:gd name="T47" fmla="*/ 1166 h 2800"/>
                  <a:gd name="T48" fmla="*/ 1920 w 2014"/>
                  <a:gd name="T49" fmla="*/ 1424 h 2800"/>
                  <a:gd name="T50" fmla="*/ 1812 w 2014"/>
                  <a:gd name="T51" fmla="*/ 1617 h 2800"/>
                  <a:gd name="T52" fmla="*/ 1702 w 2014"/>
                  <a:gd name="T53" fmla="*/ 1785 h 2800"/>
                  <a:gd name="T54" fmla="*/ 1664 w 2014"/>
                  <a:gd name="T55" fmla="*/ 1934 h 2800"/>
                  <a:gd name="T56" fmla="*/ 1560 w 2014"/>
                  <a:gd name="T57" fmla="*/ 2150 h 2800"/>
                  <a:gd name="T58" fmla="*/ 1476 w 2014"/>
                  <a:gd name="T59" fmla="*/ 2294 h 2800"/>
                  <a:gd name="T60" fmla="*/ 1469 w 2014"/>
                  <a:gd name="T61" fmla="*/ 2429 h 2800"/>
                  <a:gd name="T62" fmla="*/ 1466 w 2014"/>
                  <a:gd name="T63" fmla="*/ 2492 h 2800"/>
                  <a:gd name="T64" fmla="*/ 1435 w 2014"/>
                  <a:gd name="T65" fmla="*/ 2575 h 2800"/>
                  <a:gd name="T66" fmla="*/ 1330 w 2014"/>
                  <a:gd name="T67" fmla="*/ 2666 h 2800"/>
                  <a:gd name="T68" fmla="*/ 1175 w 2014"/>
                  <a:gd name="T69" fmla="*/ 2779 h 2800"/>
                  <a:gd name="T70" fmla="*/ 884 w 2014"/>
                  <a:gd name="T71" fmla="*/ 2798 h 2800"/>
                  <a:gd name="T72" fmla="*/ 756 w 2014"/>
                  <a:gd name="T73" fmla="*/ 2698 h 2800"/>
                  <a:gd name="T74" fmla="*/ 602 w 2014"/>
                  <a:gd name="T75" fmla="*/ 2606 h 2800"/>
                  <a:gd name="T76" fmla="*/ 551 w 2014"/>
                  <a:gd name="T77" fmla="*/ 2509 h 2800"/>
                  <a:gd name="T78" fmla="*/ 547 w 2014"/>
                  <a:gd name="T79" fmla="*/ 2466 h 2800"/>
                  <a:gd name="T80" fmla="*/ 541 w 2014"/>
                  <a:gd name="T81" fmla="*/ 2350 h 2800"/>
                  <a:gd name="T82" fmla="*/ 534 w 2014"/>
                  <a:gd name="T83" fmla="*/ 2221 h 2800"/>
                  <a:gd name="T84" fmla="*/ 373 w 2014"/>
                  <a:gd name="T85" fmla="*/ 2025 h 2800"/>
                  <a:gd name="T86" fmla="*/ 337 w 2014"/>
                  <a:gd name="T87" fmla="*/ 1839 h 2800"/>
                  <a:gd name="T88" fmla="*/ 245 w 2014"/>
                  <a:gd name="T89" fmla="*/ 1682 h 2800"/>
                  <a:gd name="T90" fmla="*/ 136 w 2014"/>
                  <a:gd name="T91" fmla="*/ 1508 h 2800"/>
                  <a:gd name="T92" fmla="*/ 40 w 2014"/>
                  <a:gd name="T93" fmla="*/ 1278 h 2800"/>
                  <a:gd name="T94" fmla="*/ 0 w 2014"/>
                  <a:gd name="T95" fmla="*/ 973 h 2800"/>
                  <a:gd name="T96" fmla="*/ 79 w 2014"/>
                  <a:gd name="T97" fmla="*/ 595 h 2800"/>
                  <a:gd name="T98" fmla="*/ 295 w 2014"/>
                  <a:gd name="T99" fmla="*/ 286 h 2800"/>
                  <a:gd name="T100" fmla="*/ 616 w 2014"/>
                  <a:gd name="T101" fmla="*/ 77 h 2800"/>
                  <a:gd name="T102" fmla="*/ 1007 w 2014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14" h="2800">
                    <a:moveTo>
                      <a:pt x="1007" y="255"/>
                    </a:moveTo>
                    <a:lnTo>
                      <a:pt x="938" y="258"/>
                    </a:lnTo>
                    <a:lnTo>
                      <a:pt x="872" y="266"/>
                    </a:lnTo>
                    <a:lnTo>
                      <a:pt x="807" y="281"/>
                    </a:lnTo>
                    <a:lnTo>
                      <a:pt x="745" y="299"/>
                    </a:lnTo>
                    <a:lnTo>
                      <a:pt x="684" y="324"/>
                    </a:lnTo>
                    <a:lnTo>
                      <a:pt x="627" y="354"/>
                    </a:lnTo>
                    <a:lnTo>
                      <a:pt x="573" y="387"/>
                    </a:lnTo>
                    <a:lnTo>
                      <a:pt x="523" y="424"/>
                    </a:lnTo>
                    <a:lnTo>
                      <a:pt x="475" y="466"/>
                    </a:lnTo>
                    <a:lnTo>
                      <a:pt x="432" y="511"/>
                    </a:lnTo>
                    <a:lnTo>
                      <a:pt x="393" y="559"/>
                    </a:lnTo>
                    <a:lnTo>
                      <a:pt x="358" y="611"/>
                    </a:lnTo>
                    <a:lnTo>
                      <a:pt x="328" y="666"/>
                    </a:lnTo>
                    <a:lnTo>
                      <a:pt x="302" y="723"/>
                    </a:lnTo>
                    <a:lnTo>
                      <a:pt x="282" y="783"/>
                    </a:lnTo>
                    <a:lnTo>
                      <a:pt x="267" y="844"/>
                    </a:lnTo>
                    <a:lnTo>
                      <a:pt x="258" y="908"/>
                    </a:lnTo>
                    <a:lnTo>
                      <a:pt x="255" y="973"/>
                    </a:lnTo>
                    <a:lnTo>
                      <a:pt x="257" y="1034"/>
                    </a:lnTo>
                    <a:lnTo>
                      <a:pt x="262" y="1090"/>
                    </a:lnTo>
                    <a:lnTo>
                      <a:pt x="270" y="1143"/>
                    </a:lnTo>
                    <a:lnTo>
                      <a:pt x="282" y="1193"/>
                    </a:lnTo>
                    <a:lnTo>
                      <a:pt x="295" y="1240"/>
                    </a:lnTo>
                    <a:lnTo>
                      <a:pt x="311" y="1283"/>
                    </a:lnTo>
                    <a:lnTo>
                      <a:pt x="329" y="1325"/>
                    </a:lnTo>
                    <a:lnTo>
                      <a:pt x="348" y="1364"/>
                    </a:lnTo>
                    <a:lnTo>
                      <a:pt x="368" y="1402"/>
                    </a:lnTo>
                    <a:lnTo>
                      <a:pt x="390" y="1437"/>
                    </a:lnTo>
                    <a:lnTo>
                      <a:pt x="411" y="1472"/>
                    </a:lnTo>
                    <a:lnTo>
                      <a:pt x="434" y="1505"/>
                    </a:lnTo>
                    <a:lnTo>
                      <a:pt x="454" y="1537"/>
                    </a:lnTo>
                    <a:lnTo>
                      <a:pt x="479" y="1573"/>
                    </a:lnTo>
                    <a:lnTo>
                      <a:pt x="503" y="1610"/>
                    </a:lnTo>
                    <a:lnTo>
                      <a:pt x="526" y="1646"/>
                    </a:lnTo>
                    <a:lnTo>
                      <a:pt x="547" y="1683"/>
                    </a:lnTo>
                    <a:lnTo>
                      <a:pt x="565" y="1721"/>
                    </a:lnTo>
                    <a:lnTo>
                      <a:pt x="579" y="1760"/>
                    </a:lnTo>
                    <a:lnTo>
                      <a:pt x="591" y="1800"/>
                    </a:lnTo>
                    <a:lnTo>
                      <a:pt x="598" y="1843"/>
                    </a:lnTo>
                    <a:lnTo>
                      <a:pt x="600" y="1888"/>
                    </a:lnTo>
                    <a:lnTo>
                      <a:pt x="603" y="1912"/>
                    </a:lnTo>
                    <a:lnTo>
                      <a:pt x="613" y="1936"/>
                    </a:lnTo>
                    <a:lnTo>
                      <a:pt x="625" y="1958"/>
                    </a:lnTo>
                    <a:lnTo>
                      <a:pt x="642" y="1978"/>
                    </a:lnTo>
                    <a:lnTo>
                      <a:pt x="659" y="1996"/>
                    </a:lnTo>
                    <a:lnTo>
                      <a:pt x="678" y="2011"/>
                    </a:lnTo>
                    <a:lnTo>
                      <a:pt x="696" y="2025"/>
                    </a:lnTo>
                    <a:lnTo>
                      <a:pt x="1318" y="2025"/>
                    </a:lnTo>
                    <a:lnTo>
                      <a:pt x="1335" y="2011"/>
                    </a:lnTo>
                    <a:lnTo>
                      <a:pt x="1354" y="1996"/>
                    </a:lnTo>
                    <a:lnTo>
                      <a:pt x="1373" y="1978"/>
                    </a:lnTo>
                    <a:lnTo>
                      <a:pt x="1389" y="1958"/>
                    </a:lnTo>
                    <a:lnTo>
                      <a:pt x="1401" y="1936"/>
                    </a:lnTo>
                    <a:lnTo>
                      <a:pt x="1410" y="1912"/>
                    </a:lnTo>
                    <a:lnTo>
                      <a:pt x="1414" y="1888"/>
                    </a:lnTo>
                    <a:lnTo>
                      <a:pt x="1416" y="1843"/>
                    </a:lnTo>
                    <a:lnTo>
                      <a:pt x="1423" y="1800"/>
                    </a:lnTo>
                    <a:lnTo>
                      <a:pt x="1434" y="1760"/>
                    </a:lnTo>
                    <a:lnTo>
                      <a:pt x="1449" y="1721"/>
                    </a:lnTo>
                    <a:lnTo>
                      <a:pt x="1467" y="1684"/>
                    </a:lnTo>
                    <a:lnTo>
                      <a:pt x="1487" y="1646"/>
                    </a:lnTo>
                    <a:lnTo>
                      <a:pt x="1509" y="1610"/>
                    </a:lnTo>
                    <a:lnTo>
                      <a:pt x="1533" y="1574"/>
                    </a:lnTo>
                    <a:lnTo>
                      <a:pt x="1558" y="1538"/>
                    </a:lnTo>
                    <a:lnTo>
                      <a:pt x="1580" y="1506"/>
                    </a:lnTo>
                    <a:lnTo>
                      <a:pt x="1602" y="1473"/>
                    </a:lnTo>
                    <a:lnTo>
                      <a:pt x="1624" y="1438"/>
                    </a:lnTo>
                    <a:lnTo>
                      <a:pt x="1645" y="1402"/>
                    </a:lnTo>
                    <a:lnTo>
                      <a:pt x="1665" y="1364"/>
                    </a:lnTo>
                    <a:lnTo>
                      <a:pt x="1685" y="1325"/>
                    </a:lnTo>
                    <a:lnTo>
                      <a:pt x="1703" y="1283"/>
                    </a:lnTo>
                    <a:lnTo>
                      <a:pt x="1718" y="1240"/>
                    </a:lnTo>
                    <a:lnTo>
                      <a:pt x="1732" y="1193"/>
                    </a:lnTo>
                    <a:lnTo>
                      <a:pt x="1743" y="1143"/>
                    </a:lnTo>
                    <a:lnTo>
                      <a:pt x="1752" y="1090"/>
                    </a:lnTo>
                    <a:lnTo>
                      <a:pt x="1757" y="1034"/>
                    </a:lnTo>
                    <a:lnTo>
                      <a:pt x="1759" y="973"/>
                    </a:lnTo>
                    <a:lnTo>
                      <a:pt x="1756" y="908"/>
                    </a:lnTo>
                    <a:lnTo>
                      <a:pt x="1747" y="844"/>
                    </a:lnTo>
                    <a:lnTo>
                      <a:pt x="1732" y="782"/>
                    </a:lnTo>
                    <a:lnTo>
                      <a:pt x="1712" y="723"/>
                    </a:lnTo>
                    <a:lnTo>
                      <a:pt x="1687" y="666"/>
                    </a:lnTo>
                    <a:lnTo>
                      <a:pt x="1656" y="610"/>
                    </a:lnTo>
                    <a:lnTo>
                      <a:pt x="1622" y="559"/>
                    </a:lnTo>
                    <a:lnTo>
                      <a:pt x="1582" y="511"/>
                    </a:lnTo>
                    <a:lnTo>
                      <a:pt x="1538" y="466"/>
                    </a:lnTo>
                    <a:lnTo>
                      <a:pt x="1492" y="424"/>
                    </a:lnTo>
                    <a:lnTo>
                      <a:pt x="1441" y="386"/>
                    </a:lnTo>
                    <a:lnTo>
                      <a:pt x="1386" y="352"/>
                    </a:lnTo>
                    <a:lnTo>
                      <a:pt x="1329" y="324"/>
                    </a:lnTo>
                    <a:lnTo>
                      <a:pt x="1269" y="299"/>
                    </a:lnTo>
                    <a:lnTo>
                      <a:pt x="1207" y="281"/>
                    </a:lnTo>
                    <a:lnTo>
                      <a:pt x="1142" y="266"/>
                    </a:lnTo>
                    <a:lnTo>
                      <a:pt x="1075" y="258"/>
                    </a:lnTo>
                    <a:lnTo>
                      <a:pt x="1007" y="255"/>
                    </a:lnTo>
                    <a:close/>
                    <a:moveTo>
                      <a:pt x="1007" y="0"/>
                    </a:moveTo>
                    <a:lnTo>
                      <a:pt x="1089" y="3"/>
                    </a:lnTo>
                    <a:lnTo>
                      <a:pt x="1170" y="13"/>
                    </a:lnTo>
                    <a:lnTo>
                      <a:pt x="1248" y="29"/>
                    </a:lnTo>
                    <a:lnTo>
                      <a:pt x="1325" y="50"/>
                    </a:lnTo>
                    <a:lnTo>
                      <a:pt x="1398" y="77"/>
                    </a:lnTo>
                    <a:lnTo>
                      <a:pt x="1469" y="109"/>
                    </a:lnTo>
                    <a:lnTo>
                      <a:pt x="1536" y="147"/>
                    </a:lnTo>
                    <a:lnTo>
                      <a:pt x="1601" y="188"/>
                    </a:lnTo>
                    <a:lnTo>
                      <a:pt x="1661" y="235"/>
                    </a:lnTo>
                    <a:lnTo>
                      <a:pt x="1718" y="286"/>
                    </a:lnTo>
                    <a:lnTo>
                      <a:pt x="1770" y="340"/>
                    </a:lnTo>
                    <a:lnTo>
                      <a:pt x="1819" y="399"/>
                    </a:lnTo>
                    <a:lnTo>
                      <a:pt x="1863" y="461"/>
                    </a:lnTo>
                    <a:lnTo>
                      <a:pt x="1901" y="526"/>
                    </a:lnTo>
                    <a:lnTo>
                      <a:pt x="1935" y="595"/>
                    </a:lnTo>
                    <a:lnTo>
                      <a:pt x="1962" y="667"/>
                    </a:lnTo>
                    <a:lnTo>
                      <a:pt x="1985" y="739"/>
                    </a:lnTo>
                    <a:lnTo>
                      <a:pt x="2000" y="815"/>
                    </a:lnTo>
                    <a:lnTo>
                      <a:pt x="2011" y="893"/>
                    </a:lnTo>
                    <a:lnTo>
                      <a:pt x="2014" y="973"/>
                    </a:lnTo>
                    <a:lnTo>
                      <a:pt x="2012" y="1041"/>
                    </a:lnTo>
                    <a:lnTo>
                      <a:pt x="2006" y="1105"/>
                    </a:lnTo>
                    <a:lnTo>
                      <a:pt x="1998" y="1166"/>
                    </a:lnTo>
                    <a:lnTo>
                      <a:pt x="1987" y="1224"/>
                    </a:lnTo>
                    <a:lnTo>
                      <a:pt x="1973" y="1278"/>
                    </a:lnTo>
                    <a:lnTo>
                      <a:pt x="1958" y="1329"/>
                    </a:lnTo>
                    <a:lnTo>
                      <a:pt x="1939" y="1378"/>
                    </a:lnTo>
                    <a:lnTo>
                      <a:pt x="1920" y="1424"/>
                    </a:lnTo>
                    <a:lnTo>
                      <a:pt x="1899" y="1466"/>
                    </a:lnTo>
                    <a:lnTo>
                      <a:pt x="1878" y="1507"/>
                    </a:lnTo>
                    <a:lnTo>
                      <a:pt x="1856" y="1546"/>
                    </a:lnTo>
                    <a:lnTo>
                      <a:pt x="1834" y="1583"/>
                    </a:lnTo>
                    <a:lnTo>
                      <a:pt x="1812" y="1617"/>
                    </a:lnTo>
                    <a:lnTo>
                      <a:pt x="1790" y="1649"/>
                    </a:lnTo>
                    <a:lnTo>
                      <a:pt x="1768" y="1681"/>
                    </a:lnTo>
                    <a:lnTo>
                      <a:pt x="1743" y="1719"/>
                    </a:lnTo>
                    <a:lnTo>
                      <a:pt x="1720" y="1753"/>
                    </a:lnTo>
                    <a:lnTo>
                      <a:pt x="1702" y="1785"/>
                    </a:lnTo>
                    <a:lnTo>
                      <a:pt x="1687" y="1813"/>
                    </a:lnTo>
                    <a:lnTo>
                      <a:pt x="1677" y="1839"/>
                    </a:lnTo>
                    <a:lnTo>
                      <a:pt x="1669" y="1864"/>
                    </a:lnTo>
                    <a:lnTo>
                      <a:pt x="1667" y="1888"/>
                    </a:lnTo>
                    <a:lnTo>
                      <a:pt x="1664" y="1934"/>
                    </a:lnTo>
                    <a:lnTo>
                      <a:pt x="1655" y="1980"/>
                    </a:lnTo>
                    <a:lnTo>
                      <a:pt x="1640" y="2025"/>
                    </a:lnTo>
                    <a:lnTo>
                      <a:pt x="1618" y="2068"/>
                    </a:lnTo>
                    <a:lnTo>
                      <a:pt x="1592" y="2110"/>
                    </a:lnTo>
                    <a:lnTo>
                      <a:pt x="1560" y="2150"/>
                    </a:lnTo>
                    <a:lnTo>
                      <a:pt x="1523" y="2187"/>
                    </a:lnTo>
                    <a:lnTo>
                      <a:pt x="1480" y="2221"/>
                    </a:lnTo>
                    <a:lnTo>
                      <a:pt x="1479" y="2242"/>
                    </a:lnTo>
                    <a:lnTo>
                      <a:pt x="1478" y="2267"/>
                    </a:lnTo>
                    <a:lnTo>
                      <a:pt x="1476" y="2294"/>
                    </a:lnTo>
                    <a:lnTo>
                      <a:pt x="1475" y="2322"/>
                    </a:lnTo>
                    <a:lnTo>
                      <a:pt x="1473" y="2350"/>
                    </a:lnTo>
                    <a:lnTo>
                      <a:pt x="1472" y="2378"/>
                    </a:lnTo>
                    <a:lnTo>
                      <a:pt x="1470" y="2405"/>
                    </a:lnTo>
                    <a:lnTo>
                      <a:pt x="1469" y="2429"/>
                    </a:lnTo>
                    <a:lnTo>
                      <a:pt x="1468" y="2449"/>
                    </a:lnTo>
                    <a:lnTo>
                      <a:pt x="1467" y="2466"/>
                    </a:lnTo>
                    <a:lnTo>
                      <a:pt x="1467" y="2476"/>
                    </a:lnTo>
                    <a:lnTo>
                      <a:pt x="1466" y="2479"/>
                    </a:lnTo>
                    <a:lnTo>
                      <a:pt x="1466" y="2492"/>
                    </a:lnTo>
                    <a:lnTo>
                      <a:pt x="1463" y="2506"/>
                    </a:lnTo>
                    <a:lnTo>
                      <a:pt x="1459" y="2522"/>
                    </a:lnTo>
                    <a:lnTo>
                      <a:pt x="1454" y="2539"/>
                    </a:lnTo>
                    <a:lnTo>
                      <a:pt x="1446" y="2557"/>
                    </a:lnTo>
                    <a:lnTo>
                      <a:pt x="1435" y="2575"/>
                    </a:lnTo>
                    <a:lnTo>
                      <a:pt x="1422" y="2594"/>
                    </a:lnTo>
                    <a:lnTo>
                      <a:pt x="1405" y="2613"/>
                    </a:lnTo>
                    <a:lnTo>
                      <a:pt x="1384" y="2631"/>
                    </a:lnTo>
                    <a:lnTo>
                      <a:pt x="1359" y="2650"/>
                    </a:lnTo>
                    <a:lnTo>
                      <a:pt x="1330" y="2666"/>
                    </a:lnTo>
                    <a:lnTo>
                      <a:pt x="1297" y="2683"/>
                    </a:lnTo>
                    <a:lnTo>
                      <a:pt x="1257" y="2698"/>
                    </a:lnTo>
                    <a:lnTo>
                      <a:pt x="1235" y="2727"/>
                    </a:lnTo>
                    <a:lnTo>
                      <a:pt x="1207" y="2754"/>
                    </a:lnTo>
                    <a:lnTo>
                      <a:pt x="1175" y="2779"/>
                    </a:lnTo>
                    <a:lnTo>
                      <a:pt x="1153" y="2790"/>
                    </a:lnTo>
                    <a:lnTo>
                      <a:pt x="1130" y="2798"/>
                    </a:lnTo>
                    <a:lnTo>
                      <a:pt x="1105" y="2800"/>
                    </a:lnTo>
                    <a:lnTo>
                      <a:pt x="909" y="2800"/>
                    </a:lnTo>
                    <a:lnTo>
                      <a:pt x="884" y="2798"/>
                    </a:lnTo>
                    <a:lnTo>
                      <a:pt x="860" y="2790"/>
                    </a:lnTo>
                    <a:lnTo>
                      <a:pt x="838" y="2779"/>
                    </a:lnTo>
                    <a:lnTo>
                      <a:pt x="807" y="2754"/>
                    </a:lnTo>
                    <a:lnTo>
                      <a:pt x="779" y="2727"/>
                    </a:lnTo>
                    <a:lnTo>
                      <a:pt x="756" y="2698"/>
                    </a:lnTo>
                    <a:lnTo>
                      <a:pt x="714" y="2681"/>
                    </a:lnTo>
                    <a:lnTo>
                      <a:pt x="679" y="2664"/>
                    </a:lnTo>
                    <a:lnTo>
                      <a:pt x="648" y="2646"/>
                    </a:lnTo>
                    <a:lnTo>
                      <a:pt x="623" y="2626"/>
                    </a:lnTo>
                    <a:lnTo>
                      <a:pt x="602" y="2606"/>
                    </a:lnTo>
                    <a:lnTo>
                      <a:pt x="586" y="2585"/>
                    </a:lnTo>
                    <a:lnTo>
                      <a:pt x="573" y="2566"/>
                    </a:lnTo>
                    <a:lnTo>
                      <a:pt x="563" y="2546"/>
                    </a:lnTo>
                    <a:lnTo>
                      <a:pt x="556" y="2527"/>
                    </a:lnTo>
                    <a:lnTo>
                      <a:pt x="551" y="2509"/>
                    </a:lnTo>
                    <a:lnTo>
                      <a:pt x="549" y="2494"/>
                    </a:lnTo>
                    <a:lnTo>
                      <a:pt x="548" y="2479"/>
                    </a:lnTo>
                    <a:lnTo>
                      <a:pt x="548" y="2479"/>
                    </a:lnTo>
                    <a:lnTo>
                      <a:pt x="548" y="2476"/>
                    </a:lnTo>
                    <a:lnTo>
                      <a:pt x="547" y="2466"/>
                    </a:lnTo>
                    <a:lnTo>
                      <a:pt x="546" y="2449"/>
                    </a:lnTo>
                    <a:lnTo>
                      <a:pt x="545" y="2429"/>
                    </a:lnTo>
                    <a:lnTo>
                      <a:pt x="544" y="2405"/>
                    </a:lnTo>
                    <a:lnTo>
                      <a:pt x="542" y="2378"/>
                    </a:lnTo>
                    <a:lnTo>
                      <a:pt x="541" y="2350"/>
                    </a:lnTo>
                    <a:lnTo>
                      <a:pt x="539" y="2322"/>
                    </a:lnTo>
                    <a:lnTo>
                      <a:pt x="538" y="2294"/>
                    </a:lnTo>
                    <a:lnTo>
                      <a:pt x="536" y="2267"/>
                    </a:lnTo>
                    <a:lnTo>
                      <a:pt x="535" y="2242"/>
                    </a:lnTo>
                    <a:lnTo>
                      <a:pt x="534" y="2221"/>
                    </a:lnTo>
                    <a:lnTo>
                      <a:pt x="491" y="2187"/>
                    </a:lnTo>
                    <a:lnTo>
                      <a:pt x="453" y="2150"/>
                    </a:lnTo>
                    <a:lnTo>
                      <a:pt x="421" y="2110"/>
                    </a:lnTo>
                    <a:lnTo>
                      <a:pt x="395" y="2068"/>
                    </a:lnTo>
                    <a:lnTo>
                      <a:pt x="373" y="2025"/>
                    </a:lnTo>
                    <a:lnTo>
                      <a:pt x="359" y="1980"/>
                    </a:lnTo>
                    <a:lnTo>
                      <a:pt x="349" y="1934"/>
                    </a:lnTo>
                    <a:lnTo>
                      <a:pt x="346" y="1888"/>
                    </a:lnTo>
                    <a:lnTo>
                      <a:pt x="344" y="1864"/>
                    </a:lnTo>
                    <a:lnTo>
                      <a:pt x="337" y="1839"/>
                    </a:lnTo>
                    <a:lnTo>
                      <a:pt x="327" y="1813"/>
                    </a:lnTo>
                    <a:lnTo>
                      <a:pt x="312" y="1785"/>
                    </a:lnTo>
                    <a:lnTo>
                      <a:pt x="293" y="1753"/>
                    </a:lnTo>
                    <a:lnTo>
                      <a:pt x="271" y="1719"/>
                    </a:lnTo>
                    <a:lnTo>
                      <a:pt x="245" y="1682"/>
                    </a:lnTo>
                    <a:lnTo>
                      <a:pt x="225" y="1650"/>
                    </a:lnTo>
                    <a:lnTo>
                      <a:pt x="203" y="1617"/>
                    </a:lnTo>
                    <a:lnTo>
                      <a:pt x="180" y="1583"/>
                    </a:lnTo>
                    <a:lnTo>
                      <a:pt x="158" y="1546"/>
                    </a:lnTo>
                    <a:lnTo>
                      <a:pt x="136" y="1508"/>
                    </a:lnTo>
                    <a:lnTo>
                      <a:pt x="114" y="1466"/>
                    </a:lnTo>
                    <a:lnTo>
                      <a:pt x="94" y="1424"/>
                    </a:lnTo>
                    <a:lnTo>
                      <a:pt x="75" y="1378"/>
                    </a:lnTo>
                    <a:lnTo>
                      <a:pt x="56" y="1329"/>
                    </a:lnTo>
                    <a:lnTo>
                      <a:pt x="40" y="1278"/>
                    </a:lnTo>
                    <a:lnTo>
                      <a:pt x="27" y="1224"/>
                    </a:lnTo>
                    <a:lnTo>
                      <a:pt x="15" y="1166"/>
                    </a:lnTo>
                    <a:lnTo>
                      <a:pt x="7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3" y="893"/>
                    </a:lnTo>
                    <a:lnTo>
                      <a:pt x="13" y="815"/>
                    </a:lnTo>
                    <a:lnTo>
                      <a:pt x="29" y="739"/>
                    </a:lnTo>
                    <a:lnTo>
                      <a:pt x="52" y="667"/>
                    </a:lnTo>
                    <a:lnTo>
                      <a:pt x="79" y="595"/>
                    </a:lnTo>
                    <a:lnTo>
                      <a:pt x="112" y="526"/>
                    </a:lnTo>
                    <a:lnTo>
                      <a:pt x="151" y="461"/>
                    </a:lnTo>
                    <a:lnTo>
                      <a:pt x="194" y="399"/>
                    </a:lnTo>
                    <a:lnTo>
                      <a:pt x="243" y="340"/>
                    </a:lnTo>
                    <a:lnTo>
                      <a:pt x="295" y="286"/>
                    </a:lnTo>
                    <a:lnTo>
                      <a:pt x="353" y="235"/>
                    </a:lnTo>
                    <a:lnTo>
                      <a:pt x="413" y="188"/>
                    </a:lnTo>
                    <a:lnTo>
                      <a:pt x="477" y="147"/>
                    </a:lnTo>
                    <a:lnTo>
                      <a:pt x="545" y="109"/>
                    </a:lnTo>
                    <a:lnTo>
                      <a:pt x="616" y="77"/>
                    </a:lnTo>
                    <a:lnTo>
                      <a:pt x="690" y="50"/>
                    </a:lnTo>
                    <a:lnTo>
                      <a:pt x="765" y="29"/>
                    </a:lnTo>
                    <a:lnTo>
                      <a:pt x="843" y="13"/>
                    </a:lnTo>
                    <a:lnTo>
                      <a:pt x="925" y="3"/>
                    </a:lnTo>
                    <a:lnTo>
                      <a:pt x="1007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B4D139D8-E043-422C-835C-D1C0EBCD50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1497" y="4586701"/>
                <a:ext cx="15736" cy="38028"/>
              </a:xfrm>
              <a:custGeom>
                <a:avLst/>
                <a:gdLst>
                  <a:gd name="T0" fmla="*/ 64 w 127"/>
                  <a:gd name="T1" fmla="*/ 0 h 318"/>
                  <a:gd name="T2" fmla="*/ 64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4 w 127"/>
                  <a:gd name="T29" fmla="*/ 318 h 318"/>
                  <a:gd name="T30" fmla="*/ 47 w 127"/>
                  <a:gd name="T31" fmla="*/ 315 h 318"/>
                  <a:gd name="T32" fmla="*/ 32 w 127"/>
                  <a:gd name="T33" fmla="*/ 309 h 318"/>
                  <a:gd name="T34" fmla="*/ 19 w 127"/>
                  <a:gd name="T35" fmla="*/ 300 h 318"/>
                  <a:gd name="T36" fmla="*/ 9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9 w 127"/>
                  <a:gd name="T47" fmla="*/ 32 h 318"/>
                  <a:gd name="T48" fmla="*/ 19 w 127"/>
                  <a:gd name="T49" fmla="*/ 19 h 318"/>
                  <a:gd name="T50" fmla="*/ 32 w 127"/>
                  <a:gd name="T51" fmla="*/ 9 h 318"/>
                  <a:gd name="T52" fmla="*/ 47 w 127"/>
                  <a:gd name="T53" fmla="*/ 2 h 318"/>
                  <a:gd name="T54" fmla="*/ 64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4" y="0"/>
                    </a:moveTo>
                    <a:lnTo>
                      <a:pt x="64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4" y="318"/>
                    </a:lnTo>
                    <a:lnTo>
                      <a:pt x="47" y="315"/>
                    </a:lnTo>
                    <a:lnTo>
                      <a:pt x="32" y="309"/>
                    </a:lnTo>
                    <a:lnTo>
                      <a:pt x="19" y="300"/>
                    </a:lnTo>
                    <a:lnTo>
                      <a:pt x="9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A338821-6A32-4C73-9958-B961278DB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6262" y="4610305"/>
                <a:ext cx="26226" cy="34094"/>
              </a:xfrm>
              <a:custGeom>
                <a:avLst/>
                <a:gdLst>
                  <a:gd name="T0" fmla="*/ 63 w 222"/>
                  <a:gd name="T1" fmla="*/ 0 h 293"/>
                  <a:gd name="T2" fmla="*/ 80 w 222"/>
                  <a:gd name="T3" fmla="*/ 2 h 293"/>
                  <a:gd name="T4" fmla="*/ 94 w 222"/>
                  <a:gd name="T5" fmla="*/ 8 h 293"/>
                  <a:gd name="T6" fmla="*/ 108 w 222"/>
                  <a:gd name="T7" fmla="*/ 18 h 293"/>
                  <a:gd name="T8" fmla="*/ 118 w 222"/>
                  <a:gd name="T9" fmla="*/ 32 h 293"/>
                  <a:gd name="T10" fmla="*/ 214 w 222"/>
                  <a:gd name="T11" fmla="*/ 197 h 293"/>
                  <a:gd name="T12" fmla="*/ 220 w 222"/>
                  <a:gd name="T13" fmla="*/ 213 h 293"/>
                  <a:gd name="T14" fmla="*/ 222 w 222"/>
                  <a:gd name="T15" fmla="*/ 230 h 293"/>
                  <a:gd name="T16" fmla="*/ 220 w 222"/>
                  <a:gd name="T17" fmla="*/ 245 h 293"/>
                  <a:gd name="T18" fmla="*/ 214 w 222"/>
                  <a:gd name="T19" fmla="*/ 261 h 293"/>
                  <a:gd name="T20" fmla="*/ 205 w 222"/>
                  <a:gd name="T21" fmla="*/ 274 h 293"/>
                  <a:gd name="T22" fmla="*/ 191 w 222"/>
                  <a:gd name="T23" fmla="*/ 285 h 293"/>
                  <a:gd name="T24" fmla="*/ 175 w 222"/>
                  <a:gd name="T25" fmla="*/ 291 h 293"/>
                  <a:gd name="T26" fmla="*/ 159 w 222"/>
                  <a:gd name="T27" fmla="*/ 293 h 293"/>
                  <a:gd name="T28" fmla="*/ 142 w 222"/>
                  <a:gd name="T29" fmla="*/ 291 h 293"/>
                  <a:gd name="T30" fmla="*/ 128 w 222"/>
                  <a:gd name="T31" fmla="*/ 285 h 293"/>
                  <a:gd name="T32" fmla="*/ 114 w 222"/>
                  <a:gd name="T33" fmla="*/ 274 h 293"/>
                  <a:gd name="T34" fmla="*/ 104 w 222"/>
                  <a:gd name="T35" fmla="*/ 261 h 293"/>
                  <a:gd name="T36" fmla="*/ 8 w 222"/>
                  <a:gd name="T37" fmla="*/ 95 h 293"/>
                  <a:gd name="T38" fmla="*/ 2 w 222"/>
                  <a:gd name="T39" fmla="*/ 80 h 293"/>
                  <a:gd name="T40" fmla="*/ 0 w 222"/>
                  <a:gd name="T41" fmla="*/ 63 h 293"/>
                  <a:gd name="T42" fmla="*/ 2 w 222"/>
                  <a:gd name="T43" fmla="*/ 48 h 293"/>
                  <a:gd name="T44" fmla="*/ 8 w 222"/>
                  <a:gd name="T45" fmla="*/ 32 h 293"/>
                  <a:gd name="T46" fmla="*/ 18 w 222"/>
                  <a:gd name="T47" fmla="*/ 19 h 293"/>
                  <a:gd name="T48" fmla="*/ 31 w 222"/>
                  <a:gd name="T49" fmla="*/ 9 h 293"/>
                  <a:gd name="T50" fmla="*/ 47 w 222"/>
                  <a:gd name="T51" fmla="*/ 2 h 293"/>
                  <a:gd name="T52" fmla="*/ 63 w 222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2" h="293">
                    <a:moveTo>
                      <a:pt x="63" y="0"/>
                    </a:moveTo>
                    <a:lnTo>
                      <a:pt x="80" y="2"/>
                    </a:lnTo>
                    <a:lnTo>
                      <a:pt x="94" y="8"/>
                    </a:lnTo>
                    <a:lnTo>
                      <a:pt x="108" y="18"/>
                    </a:lnTo>
                    <a:lnTo>
                      <a:pt x="118" y="32"/>
                    </a:lnTo>
                    <a:lnTo>
                      <a:pt x="214" y="197"/>
                    </a:lnTo>
                    <a:lnTo>
                      <a:pt x="220" y="213"/>
                    </a:lnTo>
                    <a:lnTo>
                      <a:pt x="222" y="230"/>
                    </a:lnTo>
                    <a:lnTo>
                      <a:pt x="220" y="245"/>
                    </a:lnTo>
                    <a:lnTo>
                      <a:pt x="214" y="261"/>
                    </a:lnTo>
                    <a:lnTo>
                      <a:pt x="205" y="274"/>
                    </a:lnTo>
                    <a:lnTo>
                      <a:pt x="191" y="285"/>
                    </a:lnTo>
                    <a:lnTo>
                      <a:pt x="175" y="291"/>
                    </a:lnTo>
                    <a:lnTo>
                      <a:pt x="159" y="293"/>
                    </a:lnTo>
                    <a:lnTo>
                      <a:pt x="142" y="291"/>
                    </a:lnTo>
                    <a:lnTo>
                      <a:pt x="128" y="285"/>
                    </a:lnTo>
                    <a:lnTo>
                      <a:pt x="114" y="274"/>
                    </a:lnTo>
                    <a:lnTo>
                      <a:pt x="104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64B12434-2D7D-46FE-B50D-F1A47C2DB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318" y="4671937"/>
                <a:ext cx="35406" cy="27538"/>
              </a:xfrm>
              <a:custGeom>
                <a:avLst/>
                <a:gdLst>
                  <a:gd name="T0" fmla="*/ 64 w 293"/>
                  <a:gd name="T1" fmla="*/ 0 h 222"/>
                  <a:gd name="T2" fmla="*/ 79 w 293"/>
                  <a:gd name="T3" fmla="*/ 2 h 222"/>
                  <a:gd name="T4" fmla="*/ 96 w 293"/>
                  <a:gd name="T5" fmla="*/ 8 h 222"/>
                  <a:gd name="T6" fmla="*/ 261 w 293"/>
                  <a:gd name="T7" fmla="*/ 103 h 222"/>
                  <a:gd name="T8" fmla="*/ 275 w 293"/>
                  <a:gd name="T9" fmla="*/ 114 h 222"/>
                  <a:gd name="T10" fmla="*/ 284 w 293"/>
                  <a:gd name="T11" fmla="*/ 127 h 222"/>
                  <a:gd name="T12" fmla="*/ 291 w 293"/>
                  <a:gd name="T13" fmla="*/ 142 h 222"/>
                  <a:gd name="T14" fmla="*/ 293 w 293"/>
                  <a:gd name="T15" fmla="*/ 158 h 222"/>
                  <a:gd name="T16" fmla="*/ 291 w 293"/>
                  <a:gd name="T17" fmla="*/ 175 h 222"/>
                  <a:gd name="T18" fmla="*/ 284 w 293"/>
                  <a:gd name="T19" fmla="*/ 190 h 222"/>
                  <a:gd name="T20" fmla="*/ 274 w 293"/>
                  <a:gd name="T21" fmla="*/ 204 h 222"/>
                  <a:gd name="T22" fmla="*/ 260 w 293"/>
                  <a:gd name="T23" fmla="*/ 214 h 222"/>
                  <a:gd name="T24" fmla="*/ 245 w 293"/>
                  <a:gd name="T25" fmla="*/ 220 h 222"/>
                  <a:gd name="T26" fmla="*/ 229 w 293"/>
                  <a:gd name="T27" fmla="*/ 222 h 222"/>
                  <a:gd name="T28" fmla="*/ 213 w 293"/>
                  <a:gd name="T29" fmla="*/ 220 h 222"/>
                  <a:gd name="T30" fmla="*/ 197 w 293"/>
                  <a:gd name="T31" fmla="*/ 213 h 222"/>
                  <a:gd name="T32" fmla="*/ 32 w 293"/>
                  <a:gd name="T33" fmla="*/ 118 h 222"/>
                  <a:gd name="T34" fmla="*/ 18 w 293"/>
                  <a:gd name="T35" fmla="*/ 108 h 222"/>
                  <a:gd name="T36" fmla="*/ 9 w 293"/>
                  <a:gd name="T37" fmla="*/ 95 h 222"/>
                  <a:gd name="T38" fmla="*/ 2 w 293"/>
                  <a:gd name="T39" fmla="*/ 80 h 222"/>
                  <a:gd name="T40" fmla="*/ 0 w 293"/>
                  <a:gd name="T41" fmla="*/ 63 h 222"/>
                  <a:gd name="T42" fmla="*/ 2 w 293"/>
                  <a:gd name="T43" fmla="*/ 47 h 222"/>
                  <a:gd name="T44" fmla="*/ 9 w 293"/>
                  <a:gd name="T45" fmla="*/ 31 h 222"/>
                  <a:gd name="T46" fmla="*/ 19 w 293"/>
                  <a:gd name="T47" fmla="*/ 18 h 222"/>
                  <a:gd name="T48" fmla="*/ 33 w 293"/>
                  <a:gd name="T49" fmla="*/ 8 h 222"/>
                  <a:gd name="T50" fmla="*/ 47 w 293"/>
                  <a:gd name="T51" fmla="*/ 2 h 222"/>
                  <a:gd name="T52" fmla="*/ 64 w 293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3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1" y="103"/>
                    </a:lnTo>
                    <a:lnTo>
                      <a:pt x="275" y="114"/>
                    </a:lnTo>
                    <a:lnTo>
                      <a:pt x="284" y="127"/>
                    </a:lnTo>
                    <a:lnTo>
                      <a:pt x="291" y="142"/>
                    </a:lnTo>
                    <a:lnTo>
                      <a:pt x="293" y="158"/>
                    </a:lnTo>
                    <a:lnTo>
                      <a:pt x="291" y="175"/>
                    </a:lnTo>
                    <a:lnTo>
                      <a:pt x="284" y="190"/>
                    </a:lnTo>
                    <a:lnTo>
                      <a:pt x="274" y="204"/>
                    </a:lnTo>
                    <a:lnTo>
                      <a:pt x="260" y="214"/>
                    </a:lnTo>
                    <a:lnTo>
                      <a:pt x="245" y="220"/>
                    </a:lnTo>
                    <a:lnTo>
                      <a:pt x="229" y="222"/>
                    </a:lnTo>
                    <a:lnTo>
                      <a:pt x="213" y="220"/>
                    </a:lnTo>
                    <a:lnTo>
                      <a:pt x="197" y="213"/>
                    </a:lnTo>
                    <a:lnTo>
                      <a:pt x="32" y="118"/>
                    </a:lnTo>
                    <a:lnTo>
                      <a:pt x="18" y="108"/>
                    </a:lnTo>
                    <a:lnTo>
                      <a:pt x="9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B85BFAD1-089F-4EBE-9B3E-DDA13D3AF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026" y="4757172"/>
                <a:ext cx="38028" cy="15736"/>
              </a:xfrm>
              <a:custGeom>
                <a:avLst/>
                <a:gdLst>
                  <a:gd name="T0" fmla="*/ 63 w 318"/>
                  <a:gd name="T1" fmla="*/ 0 h 128"/>
                  <a:gd name="T2" fmla="*/ 255 w 318"/>
                  <a:gd name="T3" fmla="*/ 0 h 128"/>
                  <a:gd name="T4" fmla="*/ 271 w 318"/>
                  <a:gd name="T5" fmla="*/ 4 h 128"/>
                  <a:gd name="T6" fmla="*/ 287 w 318"/>
                  <a:gd name="T7" fmla="*/ 10 h 128"/>
                  <a:gd name="T8" fmla="*/ 300 w 318"/>
                  <a:gd name="T9" fmla="*/ 19 h 128"/>
                  <a:gd name="T10" fmla="*/ 310 w 318"/>
                  <a:gd name="T11" fmla="*/ 33 h 128"/>
                  <a:gd name="T12" fmla="*/ 316 w 318"/>
                  <a:gd name="T13" fmla="*/ 47 h 128"/>
                  <a:gd name="T14" fmla="*/ 318 w 318"/>
                  <a:gd name="T15" fmla="*/ 65 h 128"/>
                  <a:gd name="T16" fmla="*/ 316 w 318"/>
                  <a:gd name="T17" fmla="*/ 82 h 128"/>
                  <a:gd name="T18" fmla="*/ 310 w 318"/>
                  <a:gd name="T19" fmla="*/ 96 h 128"/>
                  <a:gd name="T20" fmla="*/ 300 w 318"/>
                  <a:gd name="T21" fmla="*/ 110 h 128"/>
                  <a:gd name="T22" fmla="*/ 287 w 318"/>
                  <a:gd name="T23" fmla="*/ 119 h 128"/>
                  <a:gd name="T24" fmla="*/ 271 w 318"/>
                  <a:gd name="T25" fmla="*/ 126 h 128"/>
                  <a:gd name="T26" fmla="*/ 255 w 318"/>
                  <a:gd name="T27" fmla="*/ 128 h 128"/>
                  <a:gd name="T28" fmla="*/ 63 w 318"/>
                  <a:gd name="T29" fmla="*/ 128 h 128"/>
                  <a:gd name="T30" fmla="*/ 47 w 318"/>
                  <a:gd name="T31" fmla="*/ 126 h 128"/>
                  <a:gd name="T32" fmla="*/ 32 w 318"/>
                  <a:gd name="T33" fmla="*/ 119 h 128"/>
                  <a:gd name="T34" fmla="*/ 19 w 318"/>
                  <a:gd name="T35" fmla="*/ 110 h 128"/>
                  <a:gd name="T36" fmla="*/ 9 w 318"/>
                  <a:gd name="T37" fmla="*/ 96 h 128"/>
                  <a:gd name="T38" fmla="*/ 2 w 318"/>
                  <a:gd name="T39" fmla="*/ 82 h 128"/>
                  <a:gd name="T40" fmla="*/ 0 w 318"/>
                  <a:gd name="T41" fmla="*/ 65 h 128"/>
                  <a:gd name="T42" fmla="*/ 2 w 318"/>
                  <a:gd name="T43" fmla="*/ 47 h 128"/>
                  <a:gd name="T44" fmla="*/ 9 w 318"/>
                  <a:gd name="T45" fmla="*/ 33 h 128"/>
                  <a:gd name="T46" fmla="*/ 19 w 318"/>
                  <a:gd name="T47" fmla="*/ 19 h 128"/>
                  <a:gd name="T48" fmla="*/ 32 w 318"/>
                  <a:gd name="T49" fmla="*/ 10 h 128"/>
                  <a:gd name="T50" fmla="*/ 47 w 318"/>
                  <a:gd name="T51" fmla="*/ 4 h 128"/>
                  <a:gd name="T52" fmla="*/ 63 w 318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8" h="128">
                    <a:moveTo>
                      <a:pt x="63" y="0"/>
                    </a:moveTo>
                    <a:lnTo>
                      <a:pt x="255" y="0"/>
                    </a:lnTo>
                    <a:lnTo>
                      <a:pt x="271" y="4"/>
                    </a:lnTo>
                    <a:lnTo>
                      <a:pt x="287" y="10"/>
                    </a:lnTo>
                    <a:lnTo>
                      <a:pt x="300" y="19"/>
                    </a:lnTo>
                    <a:lnTo>
                      <a:pt x="310" y="33"/>
                    </a:lnTo>
                    <a:lnTo>
                      <a:pt x="316" y="47"/>
                    </a:lnTo>
                    <a:lnTo>
                      <a:pt x="318" y="65"/>
                    </a:lnTo>
                    <a:lnTo>
                      <a:pt x="316" y="82"/>
                    </a:lnTo>
                    <a:lnTo>
                      <a:pt x="310" y="96"/>
                    </a:lnTo>
                    <a:lnTo>
                      <a:pt x="300" y="110"/>
                    </a:lnTo>
                    <a:lnTo>
                      <a:pt x="287" y="119"/>
                    </a:lnTo>
                    <a:lnTo>
                      <a:pt x="271" y="126"/>
                    </a:lnTo>
                    <a:lnTo>
                      <a:pt x="255" y="128"/>
                    </a:lnTo>
                    <a:lnTo>
                      <a:pt x="63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69F1B98D-6C47-4CE7-BFCE-544A6ADE8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318" y="4831917"/>
                <a:ext cx="35406" cy="26226"/>
              </a:xfrm>
              <a:custGeom>
                <a:avLst/>
                <a:gdLst>
                  <a:gd name="T0" fmla="*/ 229 w 293"/>
                  <a:gd name="T1" fmla="*/ 0 h 224"/>
                  <a:gd name="T2" fmla="*/ 246 w 293"/>
                  <a:gd name="T3" fmla="*/ 3 h 224"/>
                  <a:gd name="T4" fmla="*/ 260 w 293"/>
                  <a:gd name="T5" fmla="*/ 9 h 224"/>
                  <a:gd name="T6" fmla="*/ 274 w 293"/>
                  <a:gd name="T7" fmla="*/ 19 h 224"/>
                  <a:gd name="T8" fmla="*/ 284 w 293"/>
                  <a:gd name="T9" fmla="*/ 33 h 224"/>
                  <a:gd name="T10" fmla="*/ 291 w 293"/>
                  <a:gd name="T11" fmla="*/ 48 h 224"/>
                  <a:gd name="T12" fmla="*/ 293 w 293"/>
                  <a:gd name="T13" fmla="*/ 65 h 224"/>
                  <a:gd name="T14" fmla="*/ 291 w 293"/>
                  <a:gd name="T15" fmla="*/ 80 h 224"/>
                  <a:gd name="T16" fmla="*/ 284 w 293"/>
                  <a:gd name="T17" fmla="*/ 96 h 224"/>
                  <a:gd name="T18" fmla="*/ 274 w 293"/>
                  <a:gd name="T19" fmla="*/ 110 h 224"/>
                  <a:gd name="T20" fmla="*/ 261 w 293"/>
                  <a:gd name="T21" fmla="*/ 120 h 224"/>
                  <a:gd name="T22" fmla="*/ 96 w 293"/>
                  <a:gd name="T23" fmla="*/ 215 h 224"/>
                  <a:gd name="T24" fmla="*/ 80 w 293"/>
                  <a:gd name="T25" fmla="*/ 221 h 224"/>
                  <a:gd name="T26" fmla="*/ 64 w 293"/>
                  <a:gd name="T27" fmla="*/ 224 h 224"/>
                  <a:gd name="T28" fmla="*/ 47 w 293"/>
                  <a:gd name="T29" fmla="*/ 221 h 224"/>
                  <a:gd name="T30" fmla="*/ 33 w 293"/>
                  <a:gd name="T31" fmla="*/ 216 h 224"/>
                  <a:gd name="T32" fmla="*/ 19 w 293"/>
                  <a:gd name="T33" fmla="*/ 205 h 224"/>
                  <a:gd name="T34" fmla="*/ 9 w 293"/>
                  <a:gd name="T35" fmla="*/ 192 h 224"/>
                  <a:gd name="T36" fmla="*/ 2 w 293"/>
                  <a:gd name="T37" fmla="*/ 176 h 224"/>
                  <a:gd name="T38" fmla="*/ 0 w 293"/>
                  <a:gd name="T39" fmla="*/ 159 h 224"/>
                  <a:gd name="T40" fmla="*/ 2 w 293"/>
                  <a:gd name="T41" fmla="*/ 144 h 224"/>
                  <a:gd name="T42" fmla="*/ 9 w 293"/>
                  <a:gd name="T43" fmla="*/ 128 h 224"/>
                  <a:gd name="T44" fmla="*/ 18 w 293"/>
                  <a:gd name="T45" fmla="*/ 116 h 224"/>
                  <a:gd name="T46" fmla="*/ 32 w 293"/>
                  <a:gd name="T47" fmla="*/ 105 h 224"/>
                  <a:gd name="T48" fmla="*/ 197 w 293"/>
                  <a:gd name="T49" fmla="*/ 10 h 224"/>
                  <a:gd name="T50" fmla="*/ 214 w 293"/>
                  <a:gd name="T51" fmla="*/ 2 h 224"/>
                  <a:gd name="T52" fmla="*/ 229 w 293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3" h="224">
                    <a:moveTo>
                      <a:pt x="229" y="0"/>
                    </a:moveTo>
                    <a:lnTo>
                      <a:pt x="246" y="3"/>
                    </a:lnTo>
                    <a:lnTo>
                      <a:pt x="260" y="9"/>
                    </a:lnTo>
                    <a:lnTo>
                      <a:pt x="274" y="19"/>
                    </a:lnTo>
                    <a:lnTo>
                      <a:pt x="284" y="33"/>
                    </a:lnTo>
                    <a:lnTo>
                      <a:pt x="291" y="48"/>
                    </a:lnTo>
                    <a:lnTo>
                      <a:pt x="293" y="65"/>
                    </a:lnTo>
                    <a:lnTo>
                      <a:pt x="291" y="80"/>
                    </a:lnTo>
                    <a:lnTo>
                      <a:pt x="284" y="96"/>
                    </a:lnTo>
                    <a:lnTo>
                      <a:pt x="274" y="110"/>
                    </a:lnTo>
                    <a:lnTo>
                      <a:pt x="261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3" y="216"/>
                    </a:lnTo>
                    <a:lnTo>
                      <a:pt x="19" y="205"/>
                    </a:lnTo>
                    <a:lnTo>
                      <a:pt x="9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9" y="128"/>
                    </a:lnTo>
                    <a:lnTo>
                      <a:pt x="18" y="116"/>
                    </a:lnTo>
                    <a:lnTo>
                      <a:pt x="32" y="105"/>
                    </a:lnTo>
                    <a:lnTo>
                      <a:pt x="197" y="10"/>
                    </a:lnTo>
                    <a:lnTo>
                      <a:pt x="214" y="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02766FF-4D98-4735-8113-6E5F7C427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006" y="4831917"/>
                <a:ext cx="35406" cy="26226"/>
              </a:xfrm>
              <a:custGeom>
                <a:avLst/>
                <a:gdLst>
                  <a:gd name="T0" fmla="*/ 63 w 292"/>
                  <a:gd name="T1" fmla="*/ 0 h 224"/>
                  <a:gd name="T2" fmla="*/ 80 w 292"/>
                  <a:gd name="T3" fmla="*/ 2 h 224"/>
                  <a:gd name="T4" fmla="*/ 96 w 292"/>
                  <a:gd name="T5" fmla="*/ 10 h 224"/>
                  <a:gd name="T6" fmla="*/ 261 w 292"/>
                  <a:gd name="T7" fmla="*/ 105 h 224"/>
                  <a:gd name="T8" fmla="*/ 275 w 292"/>
                  <a:gd name="T9" fmla="*/ 116 h 224"/>
                  <a:gd name="T10" fmla="*/ 284 w 292"/>
                  <a:gd name="T11" fmla="*/ 128 h 224"/>
                  <a:gd name="T12" fmla="*/ 290 w 292"/>
                  <a:gd name="T13" fmla="*/ 144 h 224"/>
                  <a:gd name="T14" fmla="*/ 292 w 292"/>
                  <a:gd name="T15" fmla="*/ 159 h 224"/>
                  <a:gd name="T16" fmla="*/ 290 w 292"/>
                  <a:gd name="T17" fmla="*/ 176 h 224"/>
                  <a:gd name="T18" fmla="*/ 284 w 292"/>
                  <a:gd name="T19" fmla="*/ 192 h 224"/>
                  <a:gd name="T20" fmla="*/ 273 w 292"/>
                  <a:gd name="T21" fmla="*/ 205 h 224"/>
                  <a:gd name="T22" fmla="*/ 260 w 292"/>
                  <a:gd name="T23" fmla="*/ 216 h 224"/>
                  <a:gd name="T24" fmla="*/ 245 w 292"/>
                  <a:gd name="T25" fmla="*/ 221 h 224"/>
                  <a:gd name="T26" fmla="*/ 229 w 292"/>
                  <a:gd name="T27" fmla="*/ 224 h 224"/>
                  <a:gd name="T28" fmla="*/ 212 w 292"/>
                  <a:gd name="T29" fmla="*/ 221 h 224"/>
                  <a:gd name="T30" fmla="*/ 196 w 292"/>
                  <a:gd name="T31" fmla="*/ 215 h 224"/>
                  <a:gd name="T32" fmla="*/ 31 w 292"/>
                  <a:gd name="T33" fmla="*/ 120 h 224"/>
                  <a:gd name="T34" fmla="*/ 19 w 292"/>
                  <a:gd name="T35" fmla="*/ 110 h 224"/>
                  <a:gd name="T36" fmla="*/ 8 w 292"/>
                  <a:gd name="T37" fmla="*/ 96 h 224"/>
                  <a:gd name="T38" fmla="*/ 2 w 292"/>
                  <a:gd name="T39" fmla="*/ 80 h 224"/>
                  <a:gd name="T40" fmla="*/ 0 w 292"/>
                  <a:gd name="T41" fmla="*/ 65 h 224"/>
                  <a:gd name="T42" fmla="*/ 2 w 292"/>
                  <a:gd name="T43" fmla="*/ 48 h 224"/>
                  <a:gd name="T44" fmla="*/ 8 w 292"/>
                  <a:gd name="T45" fmla="*/ 33 h 224"/>
                  <a:gd name="T46" fmla="*/ 19 w 292"/>
                  <a:gd name="T47" fmla="*/ 19 h 224"/>
                  <a:gd name="T48" fmla="*/ 32 w 292"/>
                  <a:gd name="T49" fmla="*/ 9 h 224"/>
                  <a:gd name="T50" fmla="*/ 47 w 292"/>
                  <a:gd name="T51" fmla="*/ 3 h 224"/>
                  <a:gd name="T52" fmla="*/ 63 w 292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2" h="224">
                    <a:moveTo>
                      <a:pt x="63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1" y="105"/>
                    </a:lnTo>
                    <a:lnTo>
                      <a:pt x="275" y="116"/>
                    </a:lnTo>
                    <a:lnTo>
                      <a:pt x="284" y="128"/>
                    </a:lnTo>
                    <a:lnTo>
                      <a:pt x="290" y="144"/>
                    </a:lnTo>
                    <a:lnTo>
                      <a:pt x="292" y="159"/>
                    </a:lnTo>
                    <a:lnTo>
                      <a:pt x="290" y="176"/>
                    </a:lnTo>
                    <a:lnTo>
                      <a:pt x="284" y="192"/>
                    </a:lnTo>
                    <a:lnTo>
                      <a:pt x="273" y="205"/>
                    </a:lnTo>
                    <a:lnTo>
                      <a:pt x="260" y="216"/>
                    </a:lnTo>
                    <a:lnTo>
                      <a:pt x="245" y="221"/>
                    </a:lnTo>
                    <a:lnTo>
                      <a:pt x="229" y="224"/>
                    </a:lnTo>
                    <a:lnTo>
                      <a:pt x="212" y="221"/>
                    </a:lnTo>
                    <a:lnTo>
                      <a:pt x="196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90744C26-EC69-451C-A4C8-7025448F8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9676" y="4757172"/>
                <a:ext cx="38028" cy="15736"/>
              </a:xfrm>
              <a:custGeom>
                <a:avLst/>
                <a:gdLst>
                  <a:gd name="T0" fmla="*/ 64 w 319"/>
                  <a:gd name="T1" fmla="*/ 0 h 128"/>
                  <a:gd name="T2" fmla="*/ 255 w 319"/>
                  <a:gd name="T3" fmla="*/ 0 h 128"/>
                  <a:gd name="T4" fmla="*/ 272 w 319"/>
                  <a:gd name="T5" fmla="*/ 4 h 128"/>
                  <a:gd name="T6" fmla="*/ 287 w 319"/>
                  <a:gd name="T7" fmla="*/ 10 h 128"/>
                  <a:gd name="T8" fmla="*/ 300 w 319"/>
                  <a:gd name="T9" fmla="*/ 19 h 128"/>
                  <a:gd name="T10" fmla="*/ 309 w 319"/>
                  <a:gd name="T11" fmla="*/ 33 h 128"/>
                  <a:gd name="T12" fmla="*/ 317 w 319"/>
                  <a:gd name="T13" fmla="*/ 47 h 128"/>
                  <a:gd name="T14" fmla="*/ 319 w 319"/>
                  <a:gd name="T15" fmla="*/ 65 h 128"/>
                  <a:gd name="T16" fmla="*/ 317 w 319"/>
                  <a:gd name="T17" fmla="*/ 82 h 128"/>
                  <a:gd name="T18" fmla="*/ 309 w 319"/>
                  <a:gd name="T19" fmla="*/ 96 h 128"/>
                  <a:gd name="T20" fmla="*/ 300 w 319"/>
                  <a:gd name="T21" fmla="*/ 110 h 128"/>
                  <a:gd name="T22" fmla="*/ 287 w 319"/>
                  <a:gd name="T23" fmla="*/ 119 h 128"/>
                  <a:gd name="T24" fmla="*/ 272 w 319"/>
                  <a:gd name="T25" fmla="*/ 126 h 128"/>
                  <a:gd name="T26" fmla="*/ 255 w 319"/>
                  <a:gd name="T27" fmla="*/ 128 h 128"/>
                  <a:gd name="T28" fmla="*/ 64 w 319"/>
                  <a:gd name="T29" fmla="*/ 128 h 128"/>
                  <a:gd name="T30" fmla="*/ 47 w 319"/>
                  <a:gd name="T31" fmla="*/ 126 h 128"/>
                  <a:gd name="T32" fmla="*/ 32 w 319"/>
                  <a:gd name="T33" fmla="*/ 119 h 128"/>
                  <a:gd name="T34" fmla="*/ 19 w 319"/>
                  <a:gd name="T35" fmla="*/ 110 h 128"/>
                  <a:gd name="T36" fmla="*/ 9 w 319"/>
                  <a:gd name="T37" fmla="*/ 96 h 128"/>
                  <a:gd name="T38" fmla="*/ 2 w 319"/>
                  <a:gd name="T39" fmla="*/ 82 h 128"/>
                  <a:gd name="T40" fmla="*/ 0 w 319"/>
                  <a:gd name="T41" fmla="*/ 65 h 128"/>
                  <a:gd name="T42" fmla="*/ 2 w 319"/>
                  <a:gd name="T43" fmla="*/ 47 h 128"/>
                  <a:gd name="T44" fmla="*/ 9 w 319"/>
                  <a:gd name="T45" fmla="*/ 33 h 128"/>
                  <a:gd name="T46" fmla="*/ 19 w 319"/>
                  <a:gd name="T47" fmla="*/ 19 h 128"/>
                  <a:gd name="T48" fmla="*/ 32 w 319"/>
                  <a:gd name="T49" fmla="*/ 10 h 128"/>
                  <a:gd name="T50" fmla="*/ 47 w 319"/>
                  <a:gd name="T51" fmla="*/ 4 h 128"/>
                  <a:gd name="T52" fmla="*/ 64 w 319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128">
                    <a:moveTo>
                      <a:pt x="64" y="0"/>
                    </a:moveTo>
                    <a:lnTo>
                      <a:pt x="255" y="0"/>
                    </a:lnTo>
                    <a:lnTo>
                      <a:pt x="272" y="4"/>
                    </a:lnTo>
                    <a:lnTo>
                      <a:pt x="287" y="10"/>
                    </a:lnTo>
                    <a:lnTo>
                      <a:pt x="300" y="19"/>
                    </a:lnTo>
                    <a:lnTo>
                      <a:pt x="309" y="33"/>
                    </a:lnTo>
                    <a:lnTo>
                      <a:pt x="317" y="47"/>
                    </a:lnTo>
                    <a:lnTo>
                      <a:pt x="319" y="65"/>
                    </a:lnTo>
                    <a:lnTo>
                      <a:pt x="317" y="82"/>
                    </a:lnTo>
                    <a:lnTo>
                      <a:pt x="309" y="96"/>
                    </a:lnTo>
                    <a:lnTo>
                      <a:pt x="300" y="110"/>
                    </a:lnTo>
                    <a:lnTo>
                      <a:pt x="287" y="119"/>
                    </a:lnTo>
                    <a:lnTo>
                      <a:pt x="272" y="126"/>
                    </a:lnTo>
                    <a:lnTo>
                      <a:pt x="255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71AB6C17-268C-423F-AE54-CD33578D5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006" y="4671937"/>
                <a:ext cx="35406" cy="27538"/>
              </a:xfrm>
              <a:custGeom>
                <a:avLst/>
                <a:gdLst>
                  <a:gd name="T0" fmla="*/ 229 w 292"/>
                  <a:gd name="T1" fmla="*/ 0 h 222"/>
                  <a:gd name="T2" fmla="*/ 245 w 292"/>
                  <a:gd name="T3" fmla="*/ 2 h 222"/>
                  <a:gd name="T4" fmla="*/ 260 w 292"/>
                  <a:gd name="T5" fmla="*/ 8 h 222"/>
                  <a:gd name="T6" fmla="*/ 273 w 292"/>
                  <a:gd name="T7" fmla="*/ 18 h 222"/>
                  <a:gd name="T8" fmla="*/ 284 w 292"/>
                  <a:gd name="T9" fmla="*/ 31 h 222"/>
                  <a:gd name="T10" fmla="*/ 290 w 292"/>
                  <a:gd name="T11" fmla="*/ 47 h 222"/>
                  <a:gd name="T12" fmla="*/ 292 w 292"/>
                  <a:gd name="T13" fmla="*/ 63 h 222"/>
                  <a:gd name="T14" fmla="*/ 290 w 292"/>
                  <a:gd name="T15" fmla="*/ 80 h 222"/>
                  <a:gd name="T16" fmla="*/ 284 w 292"/>
                  <a:gd name="T17" fmla="*/ 95 h 222"/>
                  <a:gd name="T18" fmla="*/ 275 w 292"/>
                  <a:gd name="T19" fmla="*/ 108 h 222"/>
                  <a:gd name="T20" fmla="*/ 261 w 292"/>
                  <a:gd name="T21" fmla="*/ 118 h 222"/>
                  <a:gd name="T22" fmla="*/ 96 w 292"/>
                  <a:gd name="T23" fmla="*/ 213 h 222"/>
                  <a:gd name="T24" fmla="*/ 80 w 292"/>
                  <a:gd name="T25" fmla="*/ 220 h 222"/>
                  <a:gd name="T26" fmla="*/ 63 w 292"/>
                  <a:gd name="T27" fmla="*/ 222 h 222"/>
                  <a:gd name="T28" fmla="*/ 48 w 292"/>
                  <a:gd name="T29" fmla="*/ 220 h 222"/>
                  <a:gd name="T30" fmla="*/ 32 w 292"/>
                  <a:gd name="T31" fmla="*/ 214 h 222"/>
                  <a:gd name="T32" fmla="*/ 19 w 292"/>
                  <a:gd name="T33" fmla="*/ 204 h 222"/>
                  <a:gd name="T34" fmla="*/ 8 w 292"/>
                  <a:gd name="T35" fmla="*/ 190 h 222"/>
                  <a:gd name="T36" fmla="*/ 2 w 292"/>
                  <a:gd name="T37" fmla="*/ 175 h 222"/>
                  <a:gd name="T38" fmla="*/ 0 w 292"/>
                  <a:gd name="T39" fmla="*/ 158 h 222"/>
                  <a:gd name="T40" fmla="*/ 2 w 292"/>
                  <a:gd name="T41" fmla="*/ 142 h 222"/>
                  <a:gd name="T42" fmla="*/ 8 w 292"/>
                  <a:gd name="T43" fmla="*/ 127 h 222"/>
                  <a:gd name="T44" fmla="*/ 19 w 292"/>
                  <a:gd name="T45" fmla="*/ 114 h 222"/>
                  <a:gd name="T46" fmla="*/ 31 w 292"/>
                  <a:gd name="T47" fmla="*/ 103 h 222"/>
                  <a:gd name="T48" fmla="*/ 196 w 292"/>
                  <a:gd name="T49" fmla="*/ 8 h 222"/>
                  <a:gd name="T50" fmla="*/ 213 w 292"/>
                  <a:gd name="T51" fmla="*/ 2 h 222"/>
                  <a:gd name="T52" fmla="*/ 229 w 292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2" h="222">
                    <a:moveTo>
                      <a:pt x="229" y="0"/>
                    </a:moveTo>
                    <a:lnTo>
                      <a:pt x="245" y="2"/>
                    </a:lnTo>
                    <a:lnTo>
                      <a:pt x="260" y="8"/>
                    </a:lnTo>
                    <a:lnTo>
                      <a:pt x="273" y="18"/>
                    </a:lnTo>
                    <a:lnTo>
                      <a:pt x="284" y="31"/>
                    </a:lnTo>
                    <a:lnTo>
                      <a:pt x="290" y="47"/>
                    </a:lnTo>
                    <a:lnTo>
                      <a:pt x="292" y="63"/>
                    </a:lnTo>
                    <a:lnTo>
                      <a:pt x="290" y="80"/>
                    </a:lnTo>
                    <a:lnTo>
                      <a:pt x="284" y="95"/>
                    </a:lnTo>
                    <a:lnTo>
                      <a:pt x="275" y="108"/>
                    </a:lnTo>
                    <a:lnTo>
                      <a:pt x="261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3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6" y="8"/>
                    </a:lnTo>
                    <a:lnTo>
                      <a:pt x="213" y="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9A0020C-1EE7-4BDB-AAD4-7163CEE55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6242" y="4610305"/>
                <a:ext cx="26226" cy="34094"/>
              </a:xfrm>
              <a:custGeom>
                <a:avLst/>
                <a:gdLst>
                  <a:gd name="T0" fmla="*/ 158 w 223"/>
                  <a:gd name="T1" fmla="*/ 0 h 292"/>
                  <a:gd name="T2" fmla="*/ 175 w 223"/>
                  <a:gd name="T3" fmla="*/ 2 h 292"/>
                  <a:gd name="T4" fmla="*/ 191 w 223"/>
                  <a:gd name="T5" fmla="*/ 9 h 292"/>
                  <a:gd name="T6" fmla="*/ 204 w 223"/>
                  <a:gd name="T7" fmla="*/ 19 h 292"/>
                  <a:gd name="T8" fmla="*/ 215 w 223"/>
                  <a:gd name="T9" fmla="*/ 32 h 292"/>
                  <a:gd name="T10" fmla="*/ 221 w 223"/>
                  <a:gd name="T11" fmla="*/ 48 h 292"/>
                  <a:gd name="T12" fmla="*/ 223 w 223"/>
                  <a:gd name="T13" fmla="*/ 63 h 292"/>
                  <a:gd name="T14" fmla="*/ 221 w 223"/>
                  <a:gd name="T15" fmla="*/ 80 h 292"/>
                  <a:gd name="T16" fmla="*/ 215 w 223"/>
                  <a:gd name="T17" fmla="*/ 95 h 292"/>
                  <a:gd name="T18" fmla="*/ 119 w 223"/>
                  <a:gd name="T19" fmla="*/ 261 h 292"/>
                  <a:gd name="T20" fmla="*/ 109 w 223"/>
                  <a:gd name="T21" fmla="*/ 274 h 292"/>
                  <a:gd name="T22" fmla="*/ 95 w 223"/>
                  <a:gd name="T23" fmla="*/ 285 h 292"/>
                  <a:gd name="T24" fmla="*/ 80 w 223"/>
                  <a:gd name="T25" fmla="*/ 290 h 292"/>
                  <a:gd name="T26" fmla="*/ 64 w 223"/>
                  <a:gd name="T27" fmla="*/ 292 h 292"/>
                  <a:gd name="T28" fmla="*/ 48 w 223"/>
                  <a:gd name="T29" fmla="*/ 290 h 292"/>
                  <a:gd name="T30" fmla="*/ 33 w 223"/>
                  <a:gd name="T31" fmla="*/ 284 h 292"/>
                  <a:gd name="T32" fmla="*/ 18 w 223"/>
                  <a:gd name="T33" fmla="*/ 273 h 292"/>
                  <a:gd name="T34" fmla="*/ 9 w 223"/>
                  <a:gd name="T35" fmla="*/ 261 h 292"/>
                  <a:gd name="T36" fmla="*/ 2 w 223"/>
                  <a:gd name="T37" fmla="*/ 245 h 292"/>
                  <a:gd name="T38" fmla="*/ 0 w 223"/>
                  <a:gd name="T39" fmla="*/ 230 h 292"/>
                  <a:gd name="T40" fmla="*/ 2 w 223"/>
                  <a:gd name="T41" fmla="*/ 213 h 292"/>
                  <a:gd name="T42" fmla="*/ 9 w 223"/>
                  <a:gd name="T43" fmla="*/ 197 h 292"/>
                  <a:gd name="T44" fmla="*/ 104 w 223"/>
                  <a:gd name="T45" fmla="*/ 32 h 292"/>
                  <a:gd name="T46" fmla="*/ 115 w 223"/>
                  <a:gd name="T47" fmla="*/ 18 h 292"/>
                  <a:gd name="T48" fmla="*/ 128 w 223"/>
                  <a:gd name="T49" fmla="*/ 8 h 292"/>
                  <a:gd name="T50" fmla="*/ 143 w 223"/>
                  <a:gd name="T51" fmla="*/ 2 h 292"/>
                  <a:gd name="T52" fmla="*/ 158 w 223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3" h="292">
                    <a:moveTo>
                      <a:pt x="158" y="0"/>
                    </a:moveTo>
                    <a:lnTo>
                      <a:pt x="175" y="2"/>
                    </a:lnTo>
                    <a:lnTo>
                      <a:pt x="191" y="9"/>
                    </a:lnTo>
                    <a:lnTo>
                      <a:pt x="204" y="19"/>
                    </a:lnTo>
                    <a:lnTo>
                      <a:pt x="215" y="32"/>
                    </a:lnTo>
                    <a:lnTo>
                      <a:pt x="221" y="48"/>
                    </a:lnTo>
                    <a:lnTo>
                      <a:pt x="223" y="63"/>
                    </a:lnTo>
                    <a:lnTo>
                      <a:pt x="221" y="80"/>
                    </a:lnTo>
                    <a:lnTo>
                      <a:pt x="215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0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3" y="284"/>
                    </a:lnTo>
                    <a:lnTo>
                      <a:pt x="18" y="273"/>
                    </a:lnTo>
                    <a:lnTo>
                      <a:pt x="9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9" y="197"/>
                    </a:lnTo>
                    <a:lnTo>
                      <a:pt x="104" y="32"/>
                    </a:lnTo>
                    <a:lnTo>
                      <a:pt x="115" y="18"/>
                    </a:lnTo>
                    <a:lnTo>
                      <a:pt x="128" y="8"/>
                    </a:lnTo>
                    <a:lnTo>
                      <a:pt x="143" y="2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9C449491-E966-4175-ADEC-8C5EB5D2E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007" y="4702097"/>
                <a:ext cx="36717" cy="118018"/>
              </a:xfrm>
              <a:custGeom>
                <a:avLst/>
                <a:gdLst>
                  <a:gd name="T0" fmla="*/ 153 w 306"/>
                  <a:gd name="T1" fmla="*/ 0 h 991"/>
                  <a:gd name="T2" fmla="*/ 184 w 306"/>
                  <a:gd name="T3" fmla="*/ 2 h 991"/>
                  <a:gd name="T4" fmla="*/ 211 w 306"/>
                  <a:gd name="T5" fmla="*/ 8 h 991"/>
                  <a:gd name="T6" fmla="*/ 236 w 306"/>
                  <a:gd name="T7" fmla="*/ 17 h 991"/>
                  <a:gd name="T8" fmla="*/ 257 w 306"/>
                  <a:gd name="T9" fmla="*/ 30 h 991"/>
                  <a:gd name="T10" fmla="*/ 274 w 306"/>
                  <a:gd name="T11" fmla="*/ 47 h 991"/>
                  <a:gd name="T12" fmla="*/ 288 w 306"/>
                  <a:gd name="T13" fmla="*/ 67 h 991"/>
                  <a:gd name="T14" fmla="*/ 298 w 306"/>
                  <a:gd name="T15" fmla="*/ 91 h 991"/>
                  <a:gd name="T16" fmla="*/ 304 w 306"/>
                  <a:gd name="T17" fmla="*/ 119 h 991"/>
                  <a:gd name="T18" fmla="*/ 306 w 306"/>
                  <a:gd name="T19" fmla="*/ 150 h 991"/>
                  <a:gd name="T20" fmla="*/ 306 w 306"/>
                  <a:gd name="T21" fmla="*/ 375 h 991"/>
                  <a:gd name="T22" fmla="*/ 305 w 306"/>
                  <a:gd name="T23" fmla="*/ 405 h 991"/>
                  <a:gd name="T24" fmla="*/ 302 w 306"/>
                  <a:gd name="T25" fmla="*/ 435 h 991"/>
                  <a:gd name="T26" fmla="*/ 298 w 306"/>
                  <a:gd name="T27" fmla="*/ 466 h 991"/>
                  <a:gd name="T28" fmla="*/ 238 w 306"/>
                  <a:gd name="T29" fmla="*/ 920 h 991"/>
                  <a:gd name="T30" fmla="*/ 234 w 306"/>
                  <a:gd name="T31" fmla="*/ 942 h 991"/>
                  <a:gd name="T32" fmla="*/ 227 w 306"/>
                  <a:gd name="T33" fmla="*/ 959 h 991"/>
                  <a:gd name="T34" fmla="*/ 217 w 306"/>
                  <a:gd name="T35" fmla="*/ 972 h 991"/>
                  <a:gd name="T36" fmla="*/ 205 w 306"/>
                  <a:gd name="T37" fmla="*/ 981 h 991"/>
                  <a:gd name="T38" fmla="*/ 190 w 306"/>
                  <a:gd name="T39" fmla="*/ 987 h 991"/>
                  <a:gd name="T40" fmla="*/ 173 w 306"/>
                  <a:gd name="T41" fmla="*/ 990 h 991"/>
                  <a:gd name="T42" fmla="*/ 153 w 306"/>
                  <a:gd name="T43" fmla="*/ 991 h 991"/>
                  <a:gd name="T44" fmla="*/ 133 w 306"/>
                  <a:gd name="T45" fmla="*/ 990 h 991"/>
                  <a:gd name="T46" fmla="*/ 115 w 306"/>
                  <a:gd name="T47" fmla="*/ 987 h 991"/>
                  <a:gd name="T48" fmla="*/ 101 w 306"/>
                  <a:gd name="T49" fmla="*/ 981 h 991"/>
                  <a:gd name="T50" fmla="*/ 88 w 306"/>
                  <a:gd name="T51" fmla="*/ 972 h 991"/>
                  <a:gd name="T52" fmla="*/ 79 w 306"/>
                  <a:gd name="T53" fmla="*/ 959 h 991"/>
                  <a:gd name="T54" fmla="*/ 72 w 306"/>
                  <a:gd name="T55" fmla="*/ 942 h 991"/>
                  <a:gd name="T56" fmla="*/ 67 w 306"/>
                  <a:gd name="T57" fmla="*/ 920 h 991"/>
                  <a:gd name="T58" fmla="*/ 7 w 306"/>
                  <a:gd name="T59" fmla="*/ 466 h 991"/>
                  <a:gd name="T60" fmla="*/ 4 w 306"/>
                  <a:gd name="T61" fmla="*/ 435 h 991"/>
                  <a:gd name="T62" fmla="*/ 1 w 306"/>
                  <a:gd name="T63" fmla="*/ 405 h 991"/>
                  <a:gd name="T64" fmla="*/ 0 w 306"/>
                  <a:gd name="T65" fmla="*/ 375 h 991"/>
                  <a:gd name="T66" fmla="*/ 0 w 306"/>
                  <a:gd name="T67" fmla="*/ 150 h 991"/>
                  <a:gd name="T68" fmla="*/ 2 w 306"/>
                  <a:gd name="T69" fmla="*/ 119 h 991"/>
                  <a:gd name="T70" fmla="*/ 7 w 306"/>
                  <a:gd name="T71" fmla="*/ 91 h 991"/>
                  <a:gd name="T72" fmla="*/ 18 w 306"/>
                  <a:gd name="T73" fmla="*/ 67 h 991"/>
                  <a:gd name="T74" fmla="*/ 31 w 306"/>
                  <a:gd name="T75" fmla="*/ 47 h 991"/>
                  <a:gd name="T76" fmla="*/ 49 w 306"/>
                  <a:gd name="T77" fmla="*/ 30 h 991"/>
                  <a:gd name="T78" fmla="*/ 70 w 306"/>
                  <a:gd name="T79" fmla="*/ 17 h 991"/>
                  <a:gd name="T80" fmla="*/ 95 w 306"/>
                  <a:gd name="T81" fmla="*/ 8 h 991"/>
                  <a:gd name="T82" fmla="*/ 122 w 306"/>
                  <a:gd name="T83" fmla="*/ 2 h 991"/>
                  <a:gd name="T84" fmla="*/ 153 w 306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6" h="991">
                    <a:moveTo>
                      <a:pt x="153" y="0"/>
                    </a:moveTo>
                    <a:lnTo>
                      <a:pt x="184" y="2"/>
                    </a:lnTo>
                    <a:lnTo>
                      <a:pt x="211" y="8"/>
                    </a:lnTo>
                    <a:lnTo>
                      <a:pt x="236" y="17"/>
                    </a:lnTo>
                    <a:lnTo>
                      <a:pt x="257" y="30"/>
                    </a:lnTo>
                    <a:lnTo>
                      <a:pt x="274" y="47"/>
                    </a:lnTo>
                    <a:lnTo>
                      <a:pt x="288" y="67"/>
                    </a:lnTo>
                    <a:lnTo>
                      <a:pt x="298" y="91"/>
                    </a:lnTo>
                    <a:lnTo>
                      <a:pt x="304" y="119"/>
                    </a:lnTo>
                    <a:lnTo>
                      <a:pt x="306" y="150"/>
                    </a:lnTo>
                    <a:lnTo>
                      <a:pt x="306" y="375"/>
                    </a:lnTo>
                    <a:lnTo>
                      <a:pt x="305" y="405"/>
                    </a:lnTo>
                    <a:lnTo>
                      <a:pt x="302" y="435"/>
                    </a:lnTo>
                    <a:lnTo>
                      <a:pt x="298" y="466"/>
                    </a:lnTo>
                    <a:lnTo>
                      <a:pt x="238" y="920"/>
                    </a:lnTo>
                    <a:lnTo>
                      <a:pt x="234" y="942"/>
                    </a:lnTo>
                    <a:lnTo>
                      <a:pt x="227" y="959"/>
                    </a:lnTo>
                    <a:lnTo>
                      <a:pt x="217" y="972"/>
                    </a:lnTo>
                    <a:lnTo>
                      <a:pt x="205" y="981"/>
                    </a:lnTo>
                    <a:lnTo>
                      <a:pt x="190" y="987"/>
                    </a:lnTo>
                    <a:lnTo>
                      <a:pt x="173" y="990"/>
                    </a:lnTo>
                    <a:lnTo>
                      <a:pt x="153" y="991"/>
                    </a:lnTo>
                    <a:lnTo>
                      <a:pt x="133" y="990"/>
                    </a:lnTo>
                    <a:lnTo>
                      <a:pt x="115" y="987"/>
                    </a:lnTo>
                    <a:lnTo>
                      <a:pt x="101" y="981"/>
                    </a:lnTo>
                    <a:lnTo>
                      <a:pt x="88" y="972"/>
                    </a:lnTo>
                    <a:lnTo>
                      <a:pt x="79" y="959"/>
                    </a:lnTo>
                    <a:lnTo>
                      <a:pt x="72" y="942"/>
                    </a:lnTo>
                    <a:lnTo>
                      <a:pt x="67" y="920"/>
                    </a:lnTo>
                    <a:lnTo>
                      <a:pt x="7" y="466"/>
                    </a:lnTo>
                    <a:lnTo>
                      <a:pt x="4" y="435"/>
                    </a:lnTo>
                    <a:lnTo>
                      <a:pt x="1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2" y="119"/>
                    </a:lnTo>
                    <a:lnTo>
                      <a:pt x="7" y="91"/>
                    </a:lnTo>
                    <a:lnTo>
                      <a:pt x="18" y="67"/>
                    </a:lnTo>
                    <a:lnTo>
                      <a:pt x="31" y="47"/>
                    </a:lnTo>
                    <a:lnTo>
                      <a:pt x="49" y="30"/>
                    </a:lnTo>
                    <a:lnTo>
                      <a:pt x="70" y="17"/>
                    </a:lnTo>
                    <a:lnTo>
                      <a:pt x="95" y="8"/>
                    </a:lnTo>
                    <a:lnTo>
                      <a:pt x="122" y="2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5" name="Freeform 32">
                <a:extLst>
                  <a:ext uri="{FF2B5EF4-FFF2-40B4-BE49-F238E27FC236}">
                    <a16:creationId xmlns:a16="http://schemas.microsoft.com/office/drawing/2014/main" id="{BAEABE11-0638-4351-9C46-B5188601F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007" y="4834540"/>
                <a:ext cx="36717" cy="38028"/>
              </a:xfrm>
              <a:custGeom>
                <a:avLst/>
                <a:gdLst>
                  <a:gd name="T0" fmla="*/ 159 w 318"/>
                  <a:gd name="T1" fmla="*/ 0 h 319"/>
                  <a:gd name="T2" fmla="*/ 191 w 318"/>
                  <a:gd name="T3" fmla="*/ 4 h 319"/>
                  <a:gd name="T4" fmla="*/ 220 w 318"/>
                  <a:gd name="T5" fmla="*/ 14 h 319"/>
                  <a:gd name="T6" fmla="*/ 247 w 318"/>
                  <a:gd name="T7" fmla="*/ 28 h 319"/>
                  <a:gd name="T8" fmla="*/ 271 w 318"/>
                  <a:gd name="T9" fmla="*/ 47 h 319"/>
                  <a:gd name="T10" fmla="*/ 291 w 318"/>
                  <a:gd name="T11" fmla="*/ 71 h 319"/>
                  <a:gd name="T12" fmla="*/ 305 w 318"/>
                  <a:gd name="T13" fmla="*/ 98 h 319"/>
                  <a:gd name="T14" fmla="*/ 315 w 318"/>
                  <a:gd name="T15" fmla="*/ 128 h 319"/>
                  <a:gd name="T16" fmla="*/ 318 w 318"/>
                  <a:gd name="T17" fmla="*/ 159 h 319"/>
                  <a:gd name="T18" fmla="*/ 315 w 318"/>
                  <a:gd name="T19" fmla="*/ 192 h 319"/>
                  <a:gd name="T20" fmla="*/ 305 w 318"/>
                  <a:gd name="T21" fmla="*/ 222 h 319"/>
                  <a:gd name="T22" fmla="*/ 291 w 318"/>
                  <a:gd name="T23" fmla="*/ 249 h 319"/>
                  <a:gd name="T24" fmla="*/ 271 w 318"/>
                  <a:gd name="T25" fmla="*/ 272 h 319"/>
                  <a:gd name="T26" fmla="*/ 247 w 318"/>
                  <a:gd name="T27" fmla="*/ 291 h 319"/>
                  <a:gd name="T28" fmla="*/ 220 w 318"/>
                  <a:gd name="T29" fmla="*/ 306 h 319"/>
                  <a:gd name="T30" fmla="*/ 191 w 318"/>
                  <a:gd name="T31" fmla="*/ 315 h 319"/>
                  <a:gd name="T32" fmla="*/ 159 w 318"/>
                  <a:gd name="T33" fmla="*/ 319 h 319"/>
                  <a:gd name="T34" fmla="*/ 127 w 318"/>
                  <a:gd name="T35" fmla="*/ 315 h 319"/>
                  <a:gd name="T36" fmla="*/ 97 w 318"/>
                  <a:gd name="T37" fmla="*/ 306 h 319"/>
                  <a:gd name="T38" fmla="*/ 70 w 318"/>
                  <a:gd name="T39" fmla="*/ 291 h 319"/>
                  <a:gd name="T40" fmla="*/ 46 w 318"/>
                  <a:gd name="T41" fmla="*/ 272 h 319"/>
                  <a:gd name="T42" fmla="*/ 27 w 318"/>
                  <a:gd name="T43" fmla="*/ 249 h 319"/>
                  <a:gd name="T44" fmla="*/ 12 w 318"/>
                  <a:gd name="T45" fmla="*/ 222 h 319"/>
                  <a:gd name="T46" fmla="*/ 3 w 318"/>
                  <a:gd name="T47" fmla="*/ 192 h 319"/>
                  <a:gd name="T48" fmla="*/ 0 w 318"/>
                  <a:gd name="T49" fmla="*/ 159 h 319"/>
                  <a:gd name="T50" fmla="*/ 3 w 318"/>
                  <a:gd name="T51" fmla="*/ 128 h 319"/>
                  <a:gd name="T52" fmla="*/ 12 w 318"/>
                  <a:gd name="T53" fmla="*/ 98 h 319"/>
                  <a:gd name="T54" fmla="*/ 27 w 318"/>
                  <a:gd name="T55" fmla="*/ 71 h 319"/>
                  <a:gd name="T56" fmla="*/ 46 w 318"/>
                  <a:gd name="T57" fmla="*/ 47 h 319"/>
                  <a:gd name="T58" fmla="*/ 70 w 318"/>
                  <a:gd name="T59" fmla="*/ 28 h 319"/>
                  <a:gd name="T60" fmla="*/ 97 w 318"/>
                  <a:gd name="T61" fmla="*/ 14 h 319"/>
                  <a:gd name="T62" fmla="*/ 127 w 318"/>
                  <a:gd name="T63" fmla="*/ 4 h 319"/>
                  <a:gd name="T64" fmla="*/ 159 w 318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8" h="319">
                    <a:moveTo>
                      <a:pt x="159" y="0"/>
                    </a:moveTo>
                    <a:lnTo>
                      <a:pt x="191" y="4"/>
                    </a:lnTo>
                    <a:lnTo>
                      <a:pt x="220" y="14"/>
                    </a:lnTo>
                    <a:lnTo>
                      <a:pt x="247" y="28"/>
                    </a:lnTo>
                    <a:lnTo>
                      <a:pt x="271" y="47"/>
                    </a:lnTo>
                    <a:lnTo>
                      <a:pt x="291" y="71"/>
                    </a:lnTo>
                    <a:lnTo>
                      <a:pt x="305" y="98"/>
                    </a:lnTo>
                    <a:lnTo>
                      <a:pt x="315" y="128"/>
                    </a:lnTo>
                    <a:lnTo>
                      <a:pt x="318" y="159"/>
                    </a:lnTo>
                    <a:lnTo>
                      <a:pt x="315" y="192"/>
                    </a:lnTo>
                    <a:lnTo>
                      <a:pt x="305" y="222"/>
                    </a:lnTo>
                    <a:lnTo>
                      <a:pt x="291" y="249"/>
                    </a:lnTo>
                    <a:lnTo>
                      <a:pt x="271" y="272"/>
                    </a:lnTo>
                    <a:lnTo>
                      <a:pt x="247" y="291"/>
                    </a:lnTo>
                    <a:lnTo>
                      <a:pt x="220" y="306"/>
                    </a:lnTo>
                    <a:lnTo>
                      <a:pt x="191" y="315"/>
                    </a:lnTo>
                    <a:lnTo>
                      <a:pt x="159" y="319"/>
                    </a:lnTo>
                    <a:lnTo>
                      <a:pt x="127" y="315"/>
                    </a:lnTo>
                    <a:lnTo>
                      <a:pt x="97" y="306"/>
                    </a:lnTo>
                    <a:lnTo>
                      <a:pt x="70" y="291"/>
                    </a:lnTo>
                    <a:lnTo>
                      <a:pt x="46" y="272"/>
                    </a:lnTo>
                    <a:lnTo>
                      <a:pt x="27" y="249"/>
                    </a:lnTo>
                    <a:lnTo>
                      <a:pt x="12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2" y="98"/>
                    </a:lnTo>
                    <a:lnTo>
                      <a:pt x="27" y="71"/>
                    </a:lnTo>
                    <a:lnTo>
                      <a:pt x="46" y="47"/>
                    </a:lnTo>
                    <a:lnTo>
                      <a:pt x="70" y="28"/>
                    </a:lnTo>
                    <a:lnTo>
                      <a:pt x="97" y="14"/>
                    </a:lnTo>
                    <a:lnTo>
                      <a:pt x="127" y="4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709962"/>
            <a:ext cx="2426320" cy="3400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6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Computer Software Design &amp; LAB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7</a:t>
              </a:r>
              <a:r>
                <a:rPr lang="en-US" altLang="ko-KR" sz="1300" spc="-100">
                  <a:solidFill>
                    <a:schemeClr val="bg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</a:t>
              </a:r>
              <a:r>
                <a:rPr lang="en-US" altLang="ko-KR" sz="1300" spc="-100" dirty="0">
                  <a:solidFill>
                    <a:schemeClr val="bg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/ 7</a:t>
              </a:r>
              <a:endParaRPr lang="ko-KR" altLang="en-US" sz="1300" spc="-10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2190345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Schedule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C3C0DD6-2C1A-446F-B3B2-CB03196DE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" y="4632253"/>
            <a:ext cx="2108568" cy="2105826"/>
          </a:xfrm>
          <a:prstGeom prst="rect">
            <a:avLst/>
          </a:prstGeom>
        </p:spPr>
      </p:pic>
      <p:sp>
        <p:nvSpPr>
          <p:cNvPr id="59" name="Freeform 57">
            <a:extLst>
              <a:ext uri="{FF2B5EF4-FFF2-40B4-BE49-F238E27FC236}">
                <a16:creationId xmlns:a16="http://schemas.microsoft.com/office/drawing/2014/main" id="{77BF6B12-D3CE-4DF8-9ED1-2499997780F2}"/>
              </a:ext>
            </a:extLst>
          </p:cNvPr>
          <p:cNvSpPr>
            <a:spLocks noEditPoints="1"/>
          </p:cNvSpPr>
          <p:nvPr/>
        </p:nvSpPr>
        <p:spPr bwMode="auto">
          <a:xfrm>
            <a:off x="6477906" y="3081264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Freeform 57">
            <a:extLst>
              <a:ext uri="{FF2B5EF4-FFF2-40B4-BE49-F238E27FC236}">
                <a16:creationId xmlns:a16="http://schemas.microsoft.com/office/drawing/2014/main" id="{D390B348-9005-4BF9-82FF-FD63D04C53AF}"/>
              </a:ext>
            </a:extLst>
          </p:cNvPr>
          <p:cNvSpPr>
            <a:spLocks noEditPoints="1"/>
          </p:cNvSpPr>
          <p:nvPr/>
        </p:nvSpPr>
        <p:spPr bwMode="auto">
          <a:xfrm>
            <a:off x="6477906" y="3682416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" name="Freeform 57">
            <a:extLst>
              <a:ext uri="{FF2B5EF4-FFF2-40B4-BE49-F238E27FC236}">
                <a16:creationId xmlns:a16="http://schemas.microsoft.com/office/drawing/2014/main" id="{DAB45D10-A8F9-4623-B970-79503DF06459}"/>
              </a:ext>
            </a:extLst>
          </p:cNvPr>
          <p:cNvSpPr>
            <a:spLocks noEditPoints="1"/>
          </p:cNvSpPr>
          <p:nvPr/>
        </p:nvSpPr>
        <p:spPr bwMode="auto">
          <a:xfrm>
            <a:off x="6477905" y="4283568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6B98EF-799F-4D17-B452-610B1B7BCD58}"/>
              </a:ext>
            </a:extLst>
          </p:cNvPr>
          <p:cNvSpPr txBox="1"/>
          <p:nvPr/>
        </p:nvSpPr>
        <p:spPr>
          <a:xfrm>
            <a:off x="11068665" y="6426899"/>
            <a:ext cx="106380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500">
                <a:solidFill>
                  <a:schemeClr val="bg1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imgur API</a:t>
            </a:r>
            <a:endParaRPr lang="ko-KR" altLang="en-US" sz="1500">
              <a:solidFill>
                <a:schemeClr val="bg1"/>
              </a:solidFill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pic>
        <p:nvPicPr>
          <p:cNvPr id="3074" name="Picture 2" descr="드로어블 리소스 | Android 개발자 | Android Developers">
            <a:extLst>
              <a:ext uri="{FF2B5EF4-FFF2-40B4-BE49-F238E27FC236}">
                <a16:creationId xmlns:a16="http://schemas.microsoft.com/office/drawing/2014/main" id="{B6F335E2-3373-4738-BF65-C1FE01ED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721" y="5048963"/>
            <a:ext cx="2448078" cy="137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69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99080" y="2869151"/>
            <a:ext cx="65938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  <a:endParaRPr lang="ko-KR" altLang="en-US" sz="20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500" y="3321278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14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325</Words>
  <Application>Microsoft Office PowerPoint</Application>
  <PresentationFormat>와이드스크린</PresentationFormat>
  <Paragraphs>80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Noto Sans CJK KR Light</vt:lpstr>
      <vt:lpstr>Arial</vt:lpstr>
      <vt:lpstr>Noto Sans CJK KR DemiLight</vt:lpstr>
      <vt:lpstr>맑은 고딕</vt:lpstr>
      <vt:lpstr>나눔바른고딕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주소현</dc:creator>
  <cp:lastModifiedBy>An JunSu</cp:lastModifiedBy>
  <cp:revision>193</cp:revision>
  <dcterms:created xsi:type="dcterms:W3CDTF">2018-01-30T21:50:11Z</dcterms:created>
  <dcterms:modified xsi:type="dcterms:W3CDTF">2020-04-09T10:23:37Z</dcterms:modified>
</cp:coreProperties>
</file>