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mp4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70" r:id="rId4"/>
    <p:sldId id="274" r:id="rId5"/>
    <p:sldId id="272" r:id="rId6"/>
    <p:sldId id="275" r:id="rId7"/>
    <p:sldId id="277" r:id="rId8"/>
    <p:sldId id="276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" y="192"/>
      </p:cViewPr>
      <p:guideLst>
        <p:guide orient="horz" pos="299"/>
        <p:guide orient="horz" pos="4020"/>
        <p:guide orient="horz" pos="861"/>
        <p:guide orient="horz" pos="980"/>
        <p:guide pos="301"/>
        <p:guide pos="7378"/>
        <p:guide pos="2614"/>
        <p:guide pos="72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microsoft.com/office/2007/relationships/media" Target="../media/media1.mp4"  /><Relationship Id="rId2" Type="http://schemas.openxmlformats.org/officeDocument/2006/relationships/video" Target="../media/media1.mp4"  /><Relationship Id="rId3" Type="http://schemas.openxmlformats.org/officeDocument/2006/relationships/slideLayout" Target="../slideLayouts/slideLayout2.xml"  /><Relationship Id="rId4" Type="http://schemas.openxmlformats.org/officeDocument/2006/relationships/image" Target="../media/image1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c3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168445" y="2897512"/>
            <a:ext cx="5855109" cy="1062975"/>
            <a:chOff x="4000500" y="1741224"/>
            <a:chExt cx="4191000" cy="1062975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나눔바른고딕"/>
                  <a:ea typeface="나눔바른고딕"/>
                </a:rPr>
                <a:t>소프트웨어 설계 및 실험 </a:t>
              </a:r>
              <a:r>
                <a:rPr lang="en-US" altLang="ko-KR" sz="1200">
                  <a:solidFill>
                    <a:schemeClr val="bg1"/>
                  </a:solidFill>
                  <a:latin typeface="나눔바른고딕"/>
                  <a:ea typeface="나눔바른고딕"/>
                </a:rPr>
                <a:t>Term Project </a:t>
              </a:r>
              <a:r>
                <a:rPr lang="ko-KR" altLang="en-US" sz="1200">
                  <a:solidFill>
                    <a:schemeClr val="bg1"/>
                  </a:solidFill>
                  <a:latin typeface="나눔바른고딕"/>
                  <a:ea typeface="나눔바른고딕"/>
                </a:rPr>
                <a:t>최종발표</a:t>
              </a:r>
              <a:endParaRPr lang="ko-KR" altLang="en-US" sz="12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0501" y="1741224"/>
              <a:ext cx="3869022" cy="73866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ko-KR" altLang="en-US" sz="2400">
                  <a:solidFill>
                    <a:schemeClr val="bg1"/>
                  </a:solidFill>
                  <a:latin typeface="나눔바른고딕"/>
                  <a:ea typeface="나눔바른고딕"/>
                </a:rPr>
                <a:t>머신러닝 프레임워크</a:t>
              </a:r>
              <a:r>
                <a:rPr lang="en-US" altLang="ko-KR" sz="2400">
                  <a:solidFill>
                    <a:schemeClr val="bg1"/>
                  </a:solidFill>
                  <a:latin typeface="나눔바른고딕"/>
                  <a:ea typeface="나눔바른고딕"/>
                </a:rPr>
                <a:t>, </a:t>
              </a:r>
              <a:r>
                <a:rPr lang="ko-KR" altLang="en-US" sz="2400">
                  <a:solidFill>
                    <a:schemeClr val="bg1"/>
                  </a:solidFill>
                  <a:latin typeface="나눔바른고딕"/>
                  <a:ea typeface="나눔바른고딕"/>
                </a:rPr>
                <a:t>이미지 호스팅 </a:t>
              </a:r>
              <a:r>
                <a:rPr lang="en-US" altLang="ko-KR" sz="2400">
                  <a:solidFill>
                    <a:schemeClr val="bg1"/>
                  </a:solidFill>
                  <a:latin typeface="나눔바른고딕"/>
                  <a:ea typeface="나눔바른고딕"/>
                </a:rPr>
                <a:t>API</a:t>
              </a:r>
              <a:r>
                <a:rPr lang="ko-KR" altLang="en-US" sz="2400">
                  <a:solidFill>
                    <a:schemeClr val="bg1"/>
                  </a:solidFill>
                  <a:latin typeface="나눔바른고딕"/>
                  <a:ea typeface="나눔바른고딕"/>
                </a:rPr>
                <a:t>를 이용한 사진 변환 및 저장 서비스 개발</a:t>
              </a:r>
              <a:endParaRPr lang="ko-KR" altLang="en-US" sz="24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146978"/>
            <a:ext cx="2160639" cy="8823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A</a:t>
            </a: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조</a:t>
            </a:r>
            <a:endParaRPr lang="ko-KR" altLang="en-US" sz="28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algn="r">
              <a:defRPr/>
            </a:pPr>
            <a:r>
              <a:rPr lang="en-US" altLang="ko-KR" sz="1600">
                <a:solidFill>
                  <a:schemeClr val="bg1"/>
                </a:solidFill>
                <a:latin typeface="나눔바른고딕"/>
                <a:ea typeface="나눔바른고딕"/>
              </a:rPr>
              <a:t>Sad Frog Pepe</a:t>
            </a:r>
            <a:endParaRPr lang="en-US" altLang="ko-KR" sz="16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Noto Sans CJK KR DemiLight"/>
              <a:ea typeface="Noto Sans CJK KR D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개발결과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Andorid UI / Imgur API / Google ARcore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8568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943160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어플리케이션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Interface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Freeform 57">
            <a:extLst>
              <a:ext uri="{FF2B5EF4-FFF2-40B4-BE49-F238E27FC236}">
                <a16:creationId xmlns:a16="http://schemas.microsoft.com/office/drawing/2014/main" id="{790323CB-1520-415C-9A8A-2A2FCF0765B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8683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35F2ED-F9B9-4864-BC05-912B67277CE8}"/>
              </a:ext>
            </a:extLst>
          </p:cNvPr>
          <p:cNvSpPr txBox="1"/>
          <p:nvPr/>
        </p:nvSpPr>
        <p:spPr>
          <a:xfrm>
            <a:off x="4352817" y="3540891"/>
            <a:ext cx="6229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구현</a:t>
            </a:r>
          </a:p>
        </p:txBody>
      </p:sp>
      <p:sp>
        <p:nvSpPr>
          <p:cNvPr id="105" name="Freeform 57">
            <a:extLst>
              <a:ext uri="{FF2B5EF4-FFF2-40B4-BE49-F238E27FC236}">
                <a16:creationId xmlns:a16="http://schemas.microsoft.com/office/drawing/2014/main" id="{A23991AA-3B71-4723-92A3-BAE273321D0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8798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2AA2AB-C5C2-4BFB-B7D7-B2EFBD389978}"/>
              </a:ext>
            </a:extLst>
          </p:cNvPr>
          <p:cNvSpPr txBox="1"/>
          <p:nvPr/>
        </p:nvSpPr>
        <p:spPr>
          <a:xfrm>
            <a:off x="4352816" y="4155136"/>
            <a:ext cx="5897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ARcore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구현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Results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B7A243DE-1A3F-4DB4-883A-A49CF070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UI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UI 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B04D80-7239-4517-92F0-3207021EFD4C}"/>
              </a:ext>
            </a:extLst>
          </p:cNvPr>
          <p:cNvSpPr txBox="1"/>
          <p:nvPr/>
        </p:nvSpPr>
        <p:spPr>
          <a:xfrm>
            <a:off x="6447846" y="5750326"/>
            <a:ext cx="2935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 UI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(activity_main.xml)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3D0E7-E416-4B02-94C3-1B23541C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74" y="1738461"/>
            <a:ext cx="1809171" cy="3819361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7D3ECDC-B1F5-458C-930C-FB5FAEC1EACC}"/>
              </a:ext>
            </a:extLst>
          </p:cNvPr>
          <p:cNvCxnSpPr>
            <a:cxnSpLocks/>
          </p:cNvCxnSpPr>
          <p:nvPr/>
        </p:nvCxnSpPr>
        <p:spPr>
          <a:xfrm>
            <a:off x="5986061" y="4565885"/>
            <a:ext cx="1489646" cy="470689"/>
          </a:xfrm>
          <a:prstGeom prst="bentConnector3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2694ECD-AA4D-4E29-9643-D6AB67A74042}"/>
              </a:ext>
            </a:extLst>
          </p:cNvPr>
          <p:cNvCxnSpPr>
            <a:cxnSpLocks/>
          </p:cNvCxnSpPr>
          <p:nvPr/>
        </p:nvCxnSpPr>
        <p:spPr>
          <a:xfrm>
            <a:off x="6274727" y="1300178"/>
            <a:ext cx="869017" cy="859410"/>
          </a:xfrm>
          <a:prstGeom prst="bentConnector3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88C67C6-E0FE-476F-80AC-FBEA1EB75123}"/>
              </a:ext>
            </a:extLst>
          </p:cNvPr>
          <p:cNvCxnSpPr>
            <a:cxnSpLocks/>
          </p:cNvCxnSpPr>
          <p:nvPr/>
        </p:nvCxnSpPr>
        <p:spPr>
          <a:xfrm rot="10800000">
            <a:off x="8710928" y="2159589"/>
            <a:ext cx="1134331" cy="963472"/>
          </a:xfrm>
          <a:prstGeom prst="bentConnector3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C32817D-89B4-4C8E-A7FF-ABAE936A40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9216" y="3958556"/>
            <a:ext cx="1114136" cy="1078018"/>
          </a:xfrm>
          <a:prstGeom prst="bentConnector3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BA274BB-70E9-49BF-B3CA-36262E4CEB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1130" y="3291642"/>
            <a:ext cx="1631367" cy="1537692"/>
          </a:xfrm>
          <a:prstGeom prst="curvedConnector3">
            <a:avLst>
              <a:gd name="adj1" fmla="val 50000"/>
            </a:avLst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C90C1F3-959C-46FD-9192-60D09ED449D0}"/>
              </a:ext>
            </a:extLst>
          </p:cNvPr>
          <p:cNvSpPr txBox="1"/>
          <p:nvPr/>
        </p:nvSpPr>
        <p:spPr>
          <a:xfrm>
            <a:off x="4194607" y="4458163"/>
            <a:ext cx="2320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 진입 아이콘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06116-A767-409E-9661-7CDAF13C1ECE}"/>
              </a:ext>
            </a:extLst>
          </p:cNvPr>
          <p:cNvSpPr txBox="1"/>
          <p:nvPr/>
        </p:nvSpPr>
        <p:spPr>
          <a:xfrm>
            <a:off x="5223441" y="3040830"/>
            <a:ext cx="2320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촬영 아이콘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80FE08-0A6F-48A6-9644-F905094DA320}"/>
              </a:ext>
            </a:extLst>
          </p:cNvPr>
          <p:cNvSpPr txBox="1"/>
          <p:nvPr/>
        </p:nvSpPr>
        <p:spPr>
          <a:xfrm>
            <a:off x="4395161" y="1183302"/>
            <a:ext cx="2320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공유 아이콘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9E400C-4820-478C-A9FA-EEBEEA85E07D}"/>
              </a:ext>
            </a:extLst>
          </p:cNvPr>
          <p:cNvSpPr txBox="1"/>
          <p:nvPr/>
        </p:nvSpPr>
        <p:spPr>
          <a:xfrm>
            <a:off x="9703293" y="3029360"/>
            <a:ext cx="2320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후면 카메라 전환 아이콘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2ECDE2-A6A4-4FA1-A075-D2E2D7AF23FE}"/>
              </a:ext>
            </a:extLst>
          </p:cNvPr>
          <p:cNvSpPr txBox="1"/>
          <p:nvPr/>
        </p:nvSpPr>
        <p:spPr>
          <a:xfrm>
            <a:off x="9383475" y="3850833"/>
            <a:ext cx="27277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AR core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 적용 아이콘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44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1A9C4-65D9-4A95-82C6-E7F867DC1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52" y="2709962"/>
            <a:ext cx="1981510" cy="378798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BC707A-4DB0-4CB1-B735-E071D45E2128}"/>
              </a:ext>
            </a:extLst>
          </p:cNvPr>
          <p:cNvSpPr txBox="1"/>
          <p:nvPr/>
        </p:nvSpPr>
        <p:spPr>
          <a:xfrm>
            <a:off x="3395002" y="5380618"/>
            <a:ext cx="27454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화면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(imgurapi.html)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93D106D5-94F0-44D6-9365-422FDABD5410}"/>
              </a:ext>
            </a:extLst>
          </p:cNvPr>
          <p:cNvSpPr>
            <a:spLocks noEditPoints="1"/>
          </p:cNvSpPr>
          <p:nvPr/>
        </p:nvSpPr>
        <p:spPr bwMode="auto">
          <a:xfrm>
            <a:off x="6140413" y="347152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A80D65-4325-4BFE-AE35-144FECD44BB4}"/>
              </a:ext>
            </a:extLst>
          </p:cNvPr>
          <p:cNvSpPr txBox="1"/>
          <p:nvPr/>
        </p:nvSpPr>
        <p:spPr>
          <a:xfrm>
            <a:off x="6352944" y="3429000"/>
            <a:ext cx="53865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저장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 호스팅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</a:p>
          <a:p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DE84F62A-E2A4-40C8-9A85-7C4963A116B9}"/>
              </a:ext>
            </a:extLst>
          </p:cNvPr>
          <p:cNvSpPr>
            <a:spLocks noEditPoints="1"/>
          </p:cNvSpPr>
          <p:nvPr/>
        </p:nvSpPr>
        <p:spPr bwMode="auto">
          <a:xfrm>
            <a:off x="6140413" y="407267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57">
            <a:extLst>
              <a:ext uri="{FF2B5EF4-FFF2-40B4-BE49-F238E27FC236}">
                <a16:creationId xmlns:a16="http://schemas.microsoft.com/office/drawing/2014/main" id="{23476684-DC0E-44FD-B4A5-BCD45AC7466C}"/>
              </a:ext>
            </a:extLst>
          </p:cNvPr>
          <p:cNvSpPr>
            <a:spLocks noEditPoints="1"/>
          </p:cNvSpPr>
          <p:nvPr/>
        </p:nvSpPr>
        <p:spPr bwMode="auto">
          <a:xfrm>
            <a:off x="6140412" y="467382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C54B75-A479-4B16-8C0E-663A74064FE5}"/>
              </a:ext>
            </a:extLst>
          </p:cNvPr>
          <p:cNvSpPr txBox="1"/>
          <p:nvPr/>
        </p:nvSpPr>
        <p:spPr>
          <a:xfrm>
            <a:off x="6352942" y="4640976"/>
            <a:ext cx="5897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pages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Github Pages Png &amp; Free Github Pages.png Transparent Images #71763 ...">
            <a:extLst>
              <a:ext uri="{FF2B5EF4-FFF2-40B4-BE49-F238E27FC236}">
                <a16:creationId xmlns:a16="http://schemas.microsoft.com/office/drawing/2014/main" id="{4B54D2E6-38AF-4D35-8199-E879FF3B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96" y="1815779"/>
            <a:ext cx="2368512" cy="14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ur: The magic of the Internet">
            <a:extLst>
              <a:ext uri="{FF2B5EF4-FFF2-40B4-BE49-F238E27FC236}">
                <a16:creationId xmlns:a16="http://schemas.microsoft.com/office/drawing/2014/main" id="{7667D862-C7B6-441A-9824-6A8AE409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44" y="1818157"/>
            <a:ext cx="2347413" cy="141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6C40DD-33C8-4F2C-8F3E-CA7A5EF8F8B7}"/>
              </a:ext>
            </a:extLst>
          </p:cNvPr>
          <p:cNvSpPr txBox="1"/>
          <p:nvPr/>
        </p:nvSpPr>
        <p:spPr>
          <a:xfrm>
            <a:off x="6352944" y="4026731"/>
            <a:ext cx="5137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Webview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/ JavaScript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9FAFAA-DB47-48A8-9A3C-D3ECDDB61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0" y="5173330"/>
            <a:ext cx="2247900" cy="1276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4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Difficulties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3989520" y="4733068"/>
            <a:ext cx="21085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(StarGAN &amp; FaceAPP)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3B1C1-9405-41AB-9F3E-C7D6C41E4A88}"/>
              </a:ext>
            </a:extLst>
          </p:cNvPr>
          <p:cNvSpPr txBox="1"/>
          <p:nvPr/>
        </p:nvSpPr>
        <p:spPr>
          <a:xfrm>
            <a:off x="6690437" y="3038741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StarGAN / FaceApp API / SnapChat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872C30-5A59-4A66-9E36-31A961B81C30}"/>
              </a:ext>
            </a:extLst>
          </p:cNvPr>
          <p:cNvSpPr txBox="1"/>
          <p:nvPr/>
        </p:nvSpPr>
        <p:spPr>
          <a:xfrm>
            <a:off x="6690437" y="3636472"/>
            <a:ext cx="50443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정적인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Pre-trained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Terms Of Service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위반</a:t>
            </a:r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875791-7B1F-49FB-92B9-8FCA76ED9CB4}"/>
              </a:ext>
            </a:extLst>
          </p:cNvPr>
          <p:cNvSpPr txBox="1"/>
          <p:nvPr/>
        </p:nvSpPr>
        <p:spPr>
          <a:xfrm>
            <a:off x="6690436" y="4250717"/>
            <a:ext cx="5196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시장에서 핵심적인 상업성을 지닌 기술 및 효과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E89AF4-88E9-4238-BD7F-4EE1A47D67EA}"/>
              </a:ext>
            </a:extLst>
          </p:cNvPr>
          <p:cNvGrpSpPr/>
          <p:nvPr/>
        </p:nvGrpSpPr>
        <p:grpSpPr>
          <a:xfrm>
            <a:off x="4140286" y="2838241"/>
            <a:ext cx="1971783" cy="1794012"/>
            <a:chOff x="4140286" y="4463322"/>
            <a:chExt cx="1219203" cy="10968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F6A3FBA-A6E2-41D2-9D2F-48B32735AE42}"/>
                </a:ext>
              </a:extLst>
            </p:cNvPr>
            <p:cNvSpPr/>
            <p:nvPr/>
          </p:nvSpPr>
          <p:spPr>
            <a:xfrm>
              <a:off x="4140286" y="4463322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930D39E-A0D7-4096-A8D2-AACA0F7E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87" y="4706931"/>
              <a:ext cx="1219202" cy="609601"/>
            </a:xfrm>
            <a:prstGeom prst="rect">
              <a:avLst/>
            </a:prstGeom>
          </p:spPr>
        </p:pic>
      </p:grpSp>
      <p:pic>
        <p:nvPicPr>
          <p:cNvPr id="2050" name="Picture 2" descr="https://github.com/NarimanMov/FaceApp-PHP/raw/master/preview.jpg">
            <a:extLst>
              <a:ext uri="{FF2B5EF4-FFF2-40B4-BE49-F238E27FC236}">
                <a16:creationId xmlns:a16="http://schemas.microsoft.com/office/drawing/2014/main" id="{C323C9D7-88DE-4C80-BB09-B12C31C4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4622012"/>
            <a:ext cx="2361500" cy="17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18CE46E-F92F-45F0-91B1-E0DF58429FDE}"/>
              </a:ext>
            </a:extLst>
          </p:cNvPr>
          <p:cNvSpPr txBox="1"/>
          <p:nvPr/>
        </p:nvSpPr>
        <p:spPr>
          <a:xfrm>
            <a:off x="8046502" y="6523458"/>
            <a:ext cx="3963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https://github.com/NarimanMov/FaceApp-PHP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872022-97CA-4D2E-8699-003DD17CE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721" y="4632253"/>
            <a:ext cx="2145415" cy="17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Developers Blog: Creating AR Experiences for I/O: Our Process">
            <a:extLst>
              <a:ext uri="{FF2B5EF4-FFF2-40B4-BE49-F238E27FC236}">
                <a16:creationId xmlns:a16="http://schemas.microsoft.com/office/drawing/2014/main" id="{DF0F5530-690E-47E0-AD28-5DF506E1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94" y="2969706"/>
            <a:ext cx="3565949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ARcore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ARcore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22" name="Freeform 57">
            <a:extLst>
              <a:ext uri="{FF2B5EF4-FFF2-40B4-BE49-F238E27FC236}">
                <a16:creationId xmlns:a16="http://schemas.microsoft.com/office/drawing/2014/main" id="{A0DD5363-9F5A-4FB4-AB11-87548FD23EB2}"/>
              </a:ext>
            </a:extLst>
          </p:cNvPr>
          <p:cNvSpPr>
            <a:spLocks noEditPoints="1"/>
          </p:cNvSpPr>
          <p:nvPr/>
        </p:nvSpPr>
        <p:spPr bwMode="auto">
          <a:xfrm>
            <a:off x="7111747" y="32009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B270CE-87EF-4C58-9397-B7238FAB517A}"/>
              </a:ext>
            </a:extLst>
          </p:cNvPr>
          <p:cNvSpPr txBox="1"/>
          <p:nvPr/>
        </p:nvSpPr>
        <p:spPr>
          <a:xfrm>
            <a:off x="7324278" y="3158439"/>
            <a:ext cx="40098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구글에서 제공하는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증강 현실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(AR)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빌드를 위한 소프트웨어 개발 키트</a:t>
            </a:r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7BA31B41-A4F0-4767-B770-43A79DCF4056}"/>
              </a:ext>
            </a:extLst>
          </p:cNvPr>
          <p:cNvSpPr>
            <a:spLocks noEditPoints="1"/>
          </p:cNvSpPr>
          <p:nvPr/>
        </p:nvSpPr>
        <p:spPr bwMode="auto">
          <a:xfrm>
            <a:off x="7111747" y="388913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F305A-5CEE-482B-9EB6-7A8B79711869}"/>
              </a:ext>
            </a:extLst>
          </p:cNvPr>
          <p:cNvSpPr txBox="1"/>
          <p:nvPr/>
        </p:nvSpPr>
        <p:spPr>
          <a:xfrm>
            <a:off x="7324277" y="3843188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Pre-trained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얼굴 인식 기능 등의 여러가지 기능 제공</a:t>
            </a: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C1207195-6D71-4ED1-BE9B-5288E7DB0060}"/>
              </a:ext>
            </a:extLst>
          </p:cNvPr>
          <p:cNvSpPr>
            <a:spLocks noEditPoints="1"/>
          </p:cNvSpPr>
          <p:nvPr/>
        </p:nvSpPr>
        <p:spPr bwMode="auto">
          <a:xfrm>
            <a:off x="7111747" y="446180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BD3EA-ED0F-45B8-8F20-987025AD50AF}"/>
              </a:ext>
            </a:extLst>
          </p:cNvPr>
          <p:cNvSpPr txBox="1"/>
          <p:nvPr/>
        </p:nvSpPr>
        <p:spPr>
          <a:xfrm>
            <a:off x="7324277" y="4428956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얼굴 인식 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얼굴 위에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732C6-6946-4917-8159-3DF9CFE33292}"/>
              </a:ext>
            </a:extLst>
          </p:cNvPr>
          <p:cNvSpPr txBox="1"/>
          <p:nvPr/>
        </p:nvSpPr>
        <p:spPr>
          <a:xfrm>
            <a:off x="3780276" y="4760713"/>
            <a:ext cx="31556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ARcore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(Augment Reality Development kit)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07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ARcore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Detection &amp; Fox Effect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22" name="Freeform 57">
            <a:extLst>
              <a:ext uri="{FF2B5EF4-FFF2-40B4-BE49-F238E27FC236}">
                <a16:creationId xmlns:a16="http://schemas.microsoft.com/office/drawing/2014/main" id="{A0DD5363-9F5A-4FB4-AB11-87548FD23EB2}"/>
              </a:ext>
            </a:extLst>
          </p:cNvPr>
          <p:cNvSpPr>
            <a:spLocks noEditPoints="1"/>
          </p:cNvSpPr>
          <p:nvPr/>
        </p:nvSpPr>
        <p:spPr bwMode="auto">
          <a:xfrm>
            <a:off x="6219469" y="3140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B270CE-87EF-4C58-9397-B7238FAB517A}"/>
              </a:ext>
            </a:extLst>
          </p:cNvPr>
          <p:cNvSpPr txBox="1"/>
          <p:nvPr/>
        </p:nvSpPr>
        <p:spPr>
          <a:xfrm>
            <a:off x="6432000" y="30984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얼굴을 인식하고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좌표에 따라 귀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눈에 효과 부여</a:t>
            </a:r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7BA31B41-A4F0-4767-B770-43A79DCF4056}"/>
              </a:ext>
            </a:extLst>
          </p:cNvPr>
          <p:cNvSpPr>
            <a:spLocks noEditPoints="1"/>
          </p:cNvSpPr>
          <p:nvPr/>
        </p:nvSpPr>
        <p:spPr bwMode="auto">
          <a:xfrm>
            <a:off x="6219470" y="372880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F305A-5CEE-482B-9EB6-7A8B79711869}"/>
              </a:ext>
            </a:extLst>
          </p:cNvPr>
          <p:cNvSpPr txBox="1"/>
          <p:nvPr/>
        </p:nvSpPr>
        <p:spPr>
          <a:xfrm>
            <a:off x="6432000" y="3682862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ARcore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실시간 효과 적용</a:t>
            </a: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C1207195-6D71-4ED1-BE9B-5288E7DB0060}"/>
              </a:ext>
            </a:extLst>
          </p:cNvPr>
          <p:cNvSpPr>
            <a:spLocks noEditPoints="1"/>
          </p:cNvSpPr>
          <p:nvPr/>
        </p:nvSpPr>
        <p:spPr bwMode="auto">
          <a:xfrm>
            <a:off x="6219470" y="430148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BD3EA-ED0F-45B8-8F20-987025AD50AF}"/>
              </a:ext>
            </a:extLst>
          </p:cNvPr>
          <p:cNvSpPr txBox="1"/>
          <p:nvPr/>
        </p:nvSpPr>
        <p:spPr>
          <a:xfrm>
            <a:off x="6432000" y="4268630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다른 이미지 및 다른 좌표 적용으로 다양한 효과 구현 가능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732C6-6946-4917-8159-3DF9CFE33292}"/>
              </a:ext>
            </a:extLst>
          </p:cNvPr>
          <p:cNvSpPr txBox="1"/>
          <p:nvPr/>
        </p:nvSpPr>
        <p:spPr>
          <a:xfrm>
            <a:off x="3882638" y="4603803"/>
            <a:ext cx="19846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Fox Effect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(by Google ARcore)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69414-FAE7-40BF-8CAB-320245BEF5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45" y="2854565"/>
            <a:ext cx="680884" cy="665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9CFC02-92E3-4FD1-AF2A-00FB113D4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14" y="3561950"/>
            <a:ext cx="1041853" cy="10418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F1666DC-E3AA-4BDE-BF3A-5729D006B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23" y="2868406"/>
            <a:ext cx="68088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/ 7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Operation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pic>
        <p:nvPicPr>
          <p:cNvPr id="5" name="phone">
            <a:hlinkClick r:id="" action="ppaction://media"/>
            <a:extLst>
              <a:ext uri="{FF2B5EF4-FFF2-40B4-BE49-F238E27FC236}">
                <a16:creationId xmlns:a16="http://schemas.microsoft.com/office/drawing/2014/main" id="{737ADA67-25D0-416F-A065-F777BECD2F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80177" y="1731368"/>
            <a:ext cx="2426320" cy="47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4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276</ep:Words>
  <ep:PresentationFormat>와이드스크린</ep:PresentationFormat>
  <ep:Paragraphs>69</ep:Paragraphs>
  <ep:Slides>9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2018-01-30T21:50:11.000</dcterms:created>
  <dc:creator>주소현</dc:creator>
  <cp:lastModifiedBy>AnJunSu</cp:lastModifiedBy>
  <dcterms:modified xsi:type="dcterms:W3CDTF">2020-11-27T10:12:24.102</dcterms:modified>
  <cp:revision>219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