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5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0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9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3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0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8E23-598A-4CFC-8A42-D92CE085A7FC}" type="datetimeFigureOut">
              <a:rPr lang="zh-CN" altLang="en-US" smtClean="0"/>
              <a:t>2017/3/17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6428-668A-4C1B-A470-4D541D6F3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73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3720" y="1024569"/>
            <a:ext cx="266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ABACBABBCAABABA</a:t>
            </a:r>
          </a:p>
          <a:p>
            <a:r>
              <a:rPr lang="en-US" altLang="zh-CN" smtClean="0"/>
              <a:t>ABAB 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5412" y="914399"/>
            <a:ext cx="165253" cy="88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850834" y="1670901"/>
            <a:ext cx="716096" cy="2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99981" y="1781070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匹配失败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822851" y="1311007"/>
            <a:ext cx="683046" cy="359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46433" y="1024569"/>
            <a:ext cx="266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ABACBABBCAABABA</a:t>
            </a:r>
          </a:p>
          <a:p>
            <a:r>
              <a:rPr lang="en-US" altLang="zh-CN"/>
              <a:t> </a:t>
            </a:r>
            <a:r>
              <a:rPr lang="en-US" altLang="zh-CN" smtClean="0"/>
              <a:t>  ABAB  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98125" y="914399"/>
            <a:ext cx="165253" cy="881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473547" y="1670901"/>
            <a:ext cx="716096" cy="2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22694" y="1781070"/>
            <a:ext cx="23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右移一位模式串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3</cp:revision>
  <dcterms:created xsi:type="dcterms:W3CDTF">2017-03-17T03:10:50Z</dcterms:created>
  <dcterms:modified xsi:type="dcterms:W3CDTF">2017-03-17T03:16:37Z</dcterms:modified>
</cp:coreProperties>
</file>