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8T06:42:51.240"/>
    </inkml:context>
    <inkml:brush xml:id="br0">
      <inkml:brushProperty name="width" value="0.1" units="cm"/>
      <inkml:brushProperty name="height" value="0.1" units="cm"/>
      <inkml:brushProperty name="fitToCurve" value="1"/>
    </inkml:brush>
    <inkml:context xml:id="ctx1">
      <inkml:inkSource xml:id="inkSrc1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1" timeString="2017-03-18T06:44:03.945"/>
    </inkml:context>
  </inkml:definitions>
  <inkml:traceGroup>
    <inkml:annotationXML>
      <emma:emma xmlns:emma="http://www.w3.org/2003/04/emma" version="1.0">
        <emma:interpretation id="{A942E39C-FE34-4C03-BE33-AB270FCC0A82}" emma:medium="tactile" emma:mode="ink">
          <msink:context xmlns:msink="http://schemas.microsoft.com/ink/2010/main" type="writingRegion" rotatedBoundingBox="9504,2316 31801,2324 31797,16360 9500,16353"/>
        </emma:interpretation>
      </emma:emma>
    </inkml:annotationXML>
    <inkml:traceGroup>
      <inkml:annotationXML>
        <emma:emma xmlns:emma="http://www.w3.org/2003/04/emma" version="1.0">
          <emma:interpretation id="{87698BA3-06C1-4D52-A5AA-84CCAAA90E98}" emma:medium="tactile" emma:mode="ink">
            <msink:context xmlns:msink="http://schemas.microsoft.com/ink/2010/main" type="paragraph" rotatedBoundingBox="9671,2532 16585,2286 16636,3729 9723,39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362AC2-9CE3-45B0-8319-20915A5AAB09}" emma:medium="tactile" emma:mode="ink">
              <msink:context xmlns:msink="http://schemas.microsoft.com/ink/2010/main" type="line" rotatedBoundingBox="9671,2532 16585,2286 16636,3729 9723,3976"/>
            </emma:interpretation>
          </emma:emma>
        </inkml:annotationXML>
        <inkml:traceGroup>
          <inkml:annotationXML>
            <emma:emma xmlns:emma="http://www.w3.org/2003/04/emma" version="1.0">
              <emma:interpretation id="{17165022-EA35-4F71-A02C-C2684E6862CC}" emma:medium="tactile" emma:mode="ink">
                <msink:context xmlns:msink="http://schemas.microsoft.com/ink/2010/main" type="inkWord" rotatedBoundingBox="9682,2825 10032,2813 10058,3534 9707,3546"/>
              </emma:interpretation>
              <emma:one-of disjunction-type="recognition" id="oneOf0">
                <emma:interpretation id="interp0" emma:lang="zh-CN" emma:confidence="0">
                  <emma:literal>n</emma:literal>
                </emma:interpretation>
                <emma:interpretation id="interp1" emma:lang="zh-CN" emma:confidence="0">
                  <emma:literal>扛</emma:literal>
                </emma:interpretation>
                <emma:interpretation id="interp2" emma:lang="zh-CN" emma:confidence="0">
                  <emma:literal>囗</emma:literal>
                </emma:interpretation>
                <emma:interpretation id="interp3" emma:lang="zh-CN" emma:confidence="0">
                  <emma:literal>ⅱ</emma:literal>
                </emma:interpretation>
                <emma:interpretation id="interp4" emma:lang="zh-CN" emma:confidence="0">
                  <emma:literal>孔</emma:literal>
                </emma:interpretation>
              </emma:one-of>
            </emma:emma>
          </inkml:annotationXML>
          <inkml:trace contextRef="#ctx0" brushRef="#br0">6 193 8 0,'-5'-4'4'0,"14"-12"-4"16,-9 8 5-16,0 8-5 15,0-4 1-15,0-4-1 16,0 0 0-16,0 4 0 16,0 4 0-16,0-4 0 15,0 1 0-15,0 3-1 16,0 0 1-16,0 0-1 15,0 0 1-15,0 0 0 16,0 0 1-16,0 0 0 16,0 0 0-16,0 0 0 0,5 0 1 15,-1 3-1-15,1 5 1 16,-5-4-1-16,0 8 1 16,0 0-1-16,0 8 1 15,0-1-1-15,0 5 0 16,0 0-1-16,0 3 0 15,0 5 0-15,4 3 1 16,-4 0-2-16,4 5 1 16,-4-13 0-16,0 5 1 15,0-1-1-15,0 1 0 16,0-8 0-16,-4-5 0 16,4 1 0-16,-4 0 1 0,-1-5-1 15,1-3 0-15,4 0 0 16,-5 0 1-16,5-4-1 15,0 0 0-15,0-4 0 16,0-1 1-16,0 1 0 16,0-4 0-16,0-4-1 15,-4-3 0-15,4-1 0 16,-5-4 0-16,5-4-1 16,0-4 1-16,0-7-1 15,0 3 1-15,5-3 0 16,-1-5 0-16,5-3-1 15,-4-1 1-15,3 1-1 16,6-8 1-16,-5 7 0 16,0-3 0-16,4 3 0 15,0 1 0-15,0 3 0 16,1 1 0-16,-1 3 0 0,0 5 0 16,1-1-1-16,-1 4 0 15,-4 5 1-15,0-1 0 16,-1 0-1-16,6 4 1 15,-5 0-1-15,4 5 0 16,0 3 0-16,-4 4 0 16,4 4 0-16,-4 0 1 15,0 3-1-15,0 9 1 16,0 8 0-16,0-5 0 16,-1 13 1-16,-3 11 0 0,-1 8-1 15,-4 1 1-15,0-1 0 16,-4 4 0-16,-1 4 0 15,1-8 0-15,0-3 0 16,-1-5 0-16,1-8 0 16,-1-3 0-16,5-9-1 15,-4-3 1-15,4-4-1 16,0-4 1-16,0-1-2 16,0-3 1-16,4-4-1 15,-4-4 1-15,5-8-2 16,4 1 1-16,-1-1-4 15,1-4 1-15,5-4-1 16,-6-8 1-16</inkml:trace>
        </inkml:traceGroup>
        <inkml:traceGroup>
          <inkml:annotationXML>
            <emma:emma xmlns:emma="http://www.w3.org/2003/04/emma" version="1.0">
              <emma:interpretation id="{BA967ED3-DE1B-4D5E-B4B0-51766DBF3477}" emma:medium="tactile" emma:mode="ink">
                <msink:context xmlns:msink="http://schemas.microsoft.com/ink/2010/main" type="inkWord" rotatedBoundingBox="10391,2795 10734,2783 10759,3479 10415,3491"/>
              </emma:interpretation>
              <emma:one-of disjunction-type="recognition" id="oneOf1">
                <emma:interpretation id="interp5" emma:lang="zh-CN" emma:confidence="0">
                  <emma:literal>e</emma:literal>
                </emma:interpretation>
                <emma:interpretation id="interp6" emma:lang="zh-CN" emma:confidence="0">
                  <emma:literal>C</emma:literal>
                </emma:interpretation>
                <emma:interpretation id="interp7" emma:lang="zh-CN" emma:confidence="0">
                  <emma:literal>占</emma:literal>
                </emma:interpretation>
                <emma:interpretation id="interp8" emma:lang="zh-CN" emma:confidence="0">
                  <emma:literal>七</emma:literal>
                </emma:interpretation>
                <emma:interpretation id="interp9" emma:lang="zh-CN" emma:confidence="0">
                  <emma:literal>q</emma:literal>
                </emma:interpretation>
              </emma:one-of>
            </emma:emma>
          </inkml:annotationXML>
          <inkml:trace contextRef="#ctx0" brushRef="#br0" timeOffset="826.1157">706 197 9 0,'-5'3'4'0,"19"9"-4"16,-14-12 7-16,9 0-7 16,-1 4 0-16,1-4 0 15,0 0 0-15,0 4 0 16,4-4 0-16,1 8 0 16,-1-8 1-16,0 8-1 15,1-12 0-15,-1 0 0 16,0-4 1-16,0-4-1 15,1 4 1-15,-1 1-1 16,0-5 1-16,1 0 0 16,-1-4 0-16,0 0 0 15,0 1 1-15,1-1-2 16,-5 0 1-16,-5 0 0 16,0 1 1-16,-4-5-2 0,0 8 1 15,-4 0-1-15,0 1 1 16,-1-1-1-16,-4 4 1 15,-4 4-1-15,4 0 0 16,0 0 0-16,-4 4 0 16,0 0 0-16,-1 0 0 15,1 8 0-15,-5 0 1 16,1 4 0-16,-5 3 0 16,-1 5-1-16,6 4 1 15,-1 3-1-15,0 1 0 0,5-5 0 16,4 5 0-16,0 7-1 15,0 1 1-15,5 3-1 16,-1 5 1-16,5-9-1 16,0 8 1-16,5 5-1 15,4-13 1-15,4 1 1 16,5-5 0-16,-1-3-1 16,1-5 1-16,0-3 0 15,-5-4 0-15,1-5 0 16,3 1 1-16,1-4-2 15,-5-4 0-15,1-4 0 16,3 0 0-16,1-4 0 16,0-4 0-16,-1 0-1 15,6-3 0-15,-10-1-1 16,0-4 0-16,0 0-2 16,1 1 1-16,-5 3-2 0,-1 4 0 15</inkml:trace>
        </inkml:traceGroup>
        <inkml:traceGroup>
          <inkml:annotationXML>
            <emma:emma xmlns:emma="http://www.w3.org/2003/04/emma" version="1.0">
              <emma:interpretation id="{4F84CCCD-2EB9-45C4-AD44-03570508732F}" emma:medium="tactile" emma:mode="ink">
                <msink:context xmlns:msink="http://schemas.microsoft.com/ink/2010/main" type="inkWord" rotatedBoundingBox="10897,2723 11579,2699 11607,3482 10925,3507"/>
              </emma:interpretation>
              <emma:one-of disjunction-type="recognition" id="oneOf2">
                <emma:interpretation id="interp10" emma:lang="zh-CN" emma:confidence="0">
                  <emma:literal>x</emma:literal>
                </emma:interpretation>
                <emma:interpretation id="interp11" emma:lang="zh-CN" emma:confidence="0">
                  <emma:literal/>
                </emma:interpretation>
                <emma:interpretation id="interp12" emma:lang="zh-CN" emma:confidence="0">
                  <emma:literal>飞</emma:literal>
                </emma:interpretation>
                <emma:interpretation id="interp13" emma:lang="zh-CN" emma:confidence="0">
                  <emma:literal>X</emma:literal>
                </emma:interpretation>
                <emma:interpretation id="interp14" emma:lang="zh-CN" emma:confidence="0">
                  <emma:literal>义</emma:literal>
                </emma:interpretation>
              </emma:one-of>
            </emma:emma>
          </inkml:annotationXML>
          <inkml:trace contextRef="#ctx0" brushRef="#br0" timeOffset="1456.5407">1220 78 16 0,'-22'-4'8'0,"53"1"-9"15,-31 3 14-15,4-8-14 16,1 0 1-16,3-4-1 15,1 4 0-15,0-4 1 16,0 0 1-16,0 1-2 16,4 3 1-16,0-8 0 15,1 4 0-15,-1 0-1 16,0 1 1-16,-4-1 0 16,4 4 0-16,-4-4 0 0,0 4 0 15,4 8-1-15,-4 4 1 16,-4 0 0-16,4 8 1 15,-1 0-1-15,1 3 0 16,0 5 0-16,4 8 1 16,1 3-1-16,-1 9 0 15,0-1 0-15,1 12 1 16,-1 8-1-16,0-8 0 16,0-3 0-16,1 3 1 15,-1-12-1-15,5 1 0 0,-5-9 0 16,0-3 0-16,1-9 0 15,3 5 1-15,1-8-1 16,0-8 1-16,0-8-1 16,-1-8 0-16,1 0-1 15,0-8 1-15,-1-4-1 16,6-3 1-16,3-5-2 16,-4 5 1-16,0-5-4 15,-4 4 1-15</inkml:trace>
          <inkml:trace contextRef="#ctx0" brushRef="#br0" timeOffset="1921.8732">1818-44 14 0,'-13'0'7'0,"4"-8"-4"0,9 8 10 16,0 0-12-16,-5 0 0 16,1 0-1-16,-1 4 1 15,1 0-2-15,0 0 0 16,-5 4 1-16,0 4 0 15,0 4 0-15,0 3 0 0,0 1 0 16,-4 8 0 0,-5 23 1-1,1 0 0-15,-1 4 0 16,0 0 1-16,0-4-1 16,1 1 0-16,-5 3 0 15,4-8 0-15,4-11-1 16,6-9 0-16,-1 1 0 15,0-5 0-15,0 1-1 16,0-8 1-16,0-1-1 16,0-3 0-16,5 0-2 15,8-4 0-15,1-8-3 16,4 0 1-16</inkml:trace>
        </inkml:traceGroup>
        <inkml:traceGroup>
          <inkml:annotationXML>
            <emma:emma xmlns:emma="http://www.w3.org/2003/04/emma" version="1.0">
              <emma:interpretation id="{7C8CA164-B90B-4E1B-9C47-B5B89180B62F}" emma:medium="tactile" emma:mode="ink">
                <msink:context xmlns:msink="http://schemas.microsoft.com/ink/2010/main" type="inkWord" rotatedBoundingBox="11778,2469 12177,2454 12215,3523 11816,3537"/>
              </emma:interpretation>
              <emma:one-of disjunction-type="recognition" id="oneOf3">
                <emma:interpretation id="interp15" emma:lang="zh-CN" emma:confidence="0">
                  <emma:literal>t</emma:literal>
                </emma:interpretation>
                <emma:interpretation id="interp16" emma:lang="zh-CN" emma:confidence="0">
                  <emma:literal>十</emma:literal>
                </emma:interpretation>
                <emma:interpretation id="interp17" emma:lang="zh-CN" emma:confidence="0">
                  <emma:literal>士</emma:literal>
                </emma:interpretation>
                <emma:interpretation id="interp18" emma:lang="zh-CN" emma:confidence="0">
                  <emma:literal>±</emma:literal>
                </emma:interpretation>
                <emma:interpretation id="interp19" emma:lang="zh-CN" emma:confidence="0">
                  <emma:literal>l</emma:literal>
                </emma:interpretation>
              </emma:one-of>
            </emma:emma>
          </inkml:annotationXML>
          <inkml:trace contextRef="#ctx0" brushRef="#br0" timeOffset="2357.1873">2093-56 17 0,'-5'4'8'0,"1"-8"-9"0,4 4 14 0,0 0-13 15,9 0 1-15,-1 0-1 16,1 0 1-16,9 0-1 16,0 0 0-16,-1-7 1 15,1 7 0-15,0-4-1 16,8-4 1-16,-3-4-1 15,-1 4 1-15,0-8-1 16,4 8 0-16,-3 1 0 16,-1-5 0-16,0-4 0 15,0 8 0-15,-4 0 0 16,-5 0 1-16,0 1-2 16,-4-1 1-16,0 4-2 15,0 0 1-15,-9 4-3 16,0 0 0-16,0 4-1 0,-4 0 0 15</inkml:trace>
          <inkml:trace contextRef="#ctx0" brushRef="#br0" timeOffset="2838.5197">2314-351 13 0,'-9'-4'6'0,"9"8"-4"0,0-8 10 0,-4 4-12 16,4 0 1-16,-5 8-1 16,1 4 1-16,-1 8-2 15,1-5 1-15,0 1 0 16,-1 8 1-16,1 3-1 16,4 5 0-16,-5 3 0 15,5 1 1-15,-4 3-1 16,4 8 1-16,0-3-1 15,0 11 1-15,0 4 0 16,-5 0 0-16,5 8 0 16,-4-4 0-16,0 0-1 15,-1 0 1-15,1-12 0 16,-5-8 0-16,4-7-1 16,-3-5 1-16,3-3-2 15,1-4 1-15,4-5 0 16,0-3 0-16,4 0 0 15,1-8 0-15,8-1 0 0,-4-3 0 16,0 0 0-16,-1-4 1 16,1 0-1-16,5-4 0 15,-1 0 0-15,-4 1 1 16,4-1-2-16,0-4 1 16,1 4-2-16,3 0 1 15,-3 0-5-15,-1-4 0 16</inkml:trace>
        </inkml:traceGroup>
        <inkml:traceGroup>
          <inkml:annotationXML>
            <emma:emma xmlns:emma="http://www.w3.org/2003/04/emma" version="1.0">
              <emma:interpretation id="{E06B4BA3-805F-4E76-8744-73F3C15AE344}" emma:medium="tactile" emma:mode="ink">
                <msink:context xmlns:msink="http://schemas.microsoft.com/ink/2010/main" type="inkWord" rotatedBoundingBox="12489,2432 12890,2418 12924,3384 12524,3398"/>
              </emma:interpretation>
              <emma:one-of disjunction-type="recognition" id="oneOf4">
                <emma:interpretation id="interp20" emma:lang="zh-CN" emma:confidence="0">
                  <emma:literal>t</emma:literal>
                </emma:interpretation>
                <emma:interpretation id="interp21" emma:lang="zh-CN" emma:confidence="0">
                  <emma:literal>[</emma:literal>
                </emma:interpretation>
                <emma:interpretation id="interp22" emma:lang="zh-CN" emma:confidence="0">
                  <emma:literal>「</emma:literal>
                </emma:interpretation>
                <emma:interpretation id="interp23" emma:lang="zh-CN" emma:confidence="0">
                  <emma:literal>王</emma:literal>
                </emma:interpretation>
                <emma:interpretation id="interp24" emma:lang="zh-CN" emma:confidence="0">
                  <emma:literal>I</emma:literal>
                </emma:interpretation>
              </emma:one-of>
            </emma:emma>
          </inkml:annotationXML>
          <inkml:trace contextRef="#ctx0" brushRef="#br0" timeOffset="3275.3349">2793-280 17 0,'-5'-8'8'0,"10"12"-6"15,-5-4 11-15,0 0-13 16,4-8 0-16,5 8 0 15,0 0 0-15,0-4 0 0,4 0 0 16,9 0 0-16,-4 0 1 16,-5 4-1-16,5-3 0 15,-5 3 0-15,5-8 0 16,-1-4 0-16,1 0 0 16,0 4 0-16,0-4 0 15,-1 8 0-15,-3-3 0 16,-1 3 0-16,-4-4 0 15,0 4-1-15,-5 0 1 16,0 8-4-16,-4-4 1 16,0 0-2-16,-4-4 0 15</inkml:trace>
          <inkml:trace contextRef="#ctx0" brushRef="#br0" timeOffset="3769.1801">2917-229 13 0,'-9'12'6'0,"0"20"-5"16,9-29 11-16,-5 1-12 16,5 4 0-16,-8 0 0 15,3 0 0-15,1 8 0 16,4 3 0-16,0-3 1 16,0 0 0-16,4 4-1 15,1-1 1-15,-1 1-1 16,-4 4 1-16,4 3-1 15,1 1 1-15,-1 7-1 16,1 5 1-16,-1 3-1 16,1 8 0-16,-1-8 0 0,-4 1 1 15,4-5-1-15,1-3 1 16,-5-1-1-16,4 0 0 16,1-7 1-16,-1-8 0 15,1-1-1-15,-1-7 1 16,5 0-1-16,0 0 1 15,0-4-1-15,4 0 1 16,0-4 0-16,0-4 0 16,5 0-1-16,0-8 0 15,0 8 0-15,-1 0 1 0,1-8-1 16,0 8 0-16,0-8 0 16,-5 8 0-16,0-8-1 15,-4 4 1-15,0 0 0 16,0 4 0-16,-5 0-1 15,-4 0 0-15,5 0-4 16,-5 0 1-16,4 0-2 16,5-12 0-16</inkml:trace>
        </inkml:traceGroup>
        <inkml:traceGroup>
          <inkml:annotationXML>
            <emma:emma xmlns:emma="http://www.w3.org/2003/04/emma" version="1.0">
              <emma:interpretation id="{6FCDDD2C-DDFE-4473-9720-D2B3C6FBBCB5}" emma:medium="tactile" emma:mode="ink">
                <msink:context xmlns:msink="http://schemas.microsoft.com/ink/2010/main" type="inkWord" rotatedBoundingBox="13279,2635 13444,2629 13482,3697 13317,3703"/>
              </emma:interpretation>
              <emma:one-of disjunction-type="recognition" id="oneOf5">
                <emma:interpretation id="interp25" emma:lang="zh-CN" emma:confidence="0">
                  <emma:literal>i</emma:literal>
                </emma:interpretation>
                <emma:interpretation id="interp26" emma:lang="zh-CN" emma:confidence="0">
                  <emma:literal>ⅰ</emma:literal>
                </emma:interpretation>
                <emma:interpretation id="interp27" emma:lang="zh-CN" emma:confidence="0">
                  <emma:literal>「</emma:literal>
                </emma:interpretation>
                <emma:interpretation id="interp28" emma:lang="zh-CN" emma:confidence="0">
                  <emma:literal>;</emma:literal>
                </emma:interpretation>
                <emma:interpretation id="interp29" emma:lang="zh-CN" emma:confidence="0">
                  <emma:literal>j</emma:literal>
                </emma:interpretation>
              </emma:one-of>
            </emma:emma>
          </inkml:annotationXML>
          <inkml:trace contextRef="#ctx0" brushRef="#br0" timeOffset="4645.3088">3656 130 18 0,'-4'4'9'0,"4"3"-11"0,0-3 16 15,0-4-14-15,0 4 1 16,0 0 0-16,0 8 1 16,4-8-3-16,-4 8 1 15,0 4 1-15,0 3 0 0,5-3-1 16,-1 8 0-16,-4-5 0 16,5 13 0-16,-1-1 0 15,-4 5 0-15,0-1 0 16,0 12 0-16,0-3 0 15,0-5 1-15,0-3-1 16,0-1 1-16,0 4 0 16,0-3 0-16,0-1-1 15,0-3 1-15,0-13-1 16,-4 1 1-16,-1 4-1 16,5-8 1-16,0 3-1 15,0-11 0-15,0 0 0 16,-4 0 0-16,-1 0-1 15,1-8 0-15,0 4-2 16,-5-4 0-16,0 0-3 16,-9-4 0-16</inkml:trace>
          <inkml:trace contextRef="#ctx0" brushRef="#br0" timeOffset="4178.4722">3594-178 18 0,'9'4'9'0,"-4"-8"-11"0,-5 4 17 16,0 0-15-16,4 0 0 15,1-4 0-15,-1 8 1 16,0 0-1-16,5 0 0 16,0 0 0-16,4 0 0 0,1 4 0 15,-5-4 1-15,4 0-1 16,-4 4 0-16,0-4 0 16,-1-4 0-16,1 0 0 15,-4 4 1-15,-5-4-1 16,4 0 1-16,-4 0 0 15,5-8 0-15,-5 0-1 16,0 8 1-16,0-8-2 16,-5-4 1-16,1 4-3 15,-1 0 0-15,1 5-3 16,-1 6 0-16</inkml:trace>
        </inkml:traceGroup>
        <inkml:traceGroup>
          <inkml:annotationXML>
            <emma:emma xmlns:emma="http://www.w3.org/2003/04/emma" version="1.0">
              <emma:interpretation id="{D7C8D66A-BFD1-4D1B-8442-B4F69504859F}" emma:medium="tactile" emma:mode="ink">
                <msink:context xmlns:msink="http://schemas.microsoft.com/ink/2010/main" type="inkWord" rotatedBoundingBox="13583,2569 14003,2554 14034,3422 13613,3438"/>
              </emma:interpretation>
              <emma:one-of disjunction-type="recognition" id="oneOf6">
                <emma:interpretation id="interp30" emma:lang="zh-CN" emma:confidence="0">
                  <emma:literal>]</emma:literal>
                </emma:interpretation>
                <emma:interpretation id="interp31" emma:lang="zh-CN" emma:confidence="0">
                  <emma:literal>了</emma:literal>
                </emma:interpretation>
                <emma:interpretation id="interp32" emma:lang="zh-CN" emma:confidence="0">
                  <emma:literal>裂</emma:literal>
                </emma:interpretation>
                <emma:interpretation id="interp33" emma:lang="zh-CN" emma:confidence="0">
                  <emma:literal>〕</emma:literal>
                </emma:interpretation>
                <emma:interpretation id="interp34" emma:lang="zh-CN" emma:confidence="0">
                  <emma:literal>丁</emma:literal>
                </emma:interpretation>
              </emma:one-of>
            </emma:emma>
          </inkml:annotationXML>
          <inkml:trace contextRef="#ctx0" brushRef="#br0" timeOffset="5510.4231">3949-150 19 0,'-5'8'9'0,"-8"-20"-11"15,18 12 15-15,-1 0-13 16,-4 0 0-16,0 0 0 15,0 0 0-15,4-4-1 16,10 4 1-16,3-4-1 16,1 0 1-16,4 4-1 15,0-4 1-15,1-4 0 16,-1 1 0-16,0-1 0 0,4 0 0 16,-3 0 0-16,-6 0 1 15,5-4-1-15,-4 4 1 16,-5-3-1-16,5 3 0 15,-4 4 0-15,-6 4 1 16,1 0-1-16,-9 0 0 16,5 4 0-16,-1 7 1 15,-4-3-1-15,0 8 1 16,0 0-1-16,0 0 1 16,0 7-1-16,0 1 1 0,0-1-1 15,0 1 0-15,0 0 0 16,0 3 0-16,0 1-1 15,0 3 1-15,5-3 0 16,-5 3 0-16,0 1 0 16,4-1 0-16,0 5 0 15,1-5 0-15,-1 1 0 16,1-5 0-16,-5-3 0 16,4-4 0-16,-4-4 0 15,5-1 0-15,-5-3 0 16,4-4 1-16,-4 0-1 15,0-4 1-15,0 4-1 16,0 3 1-16,0 1-1 16,-4-8 1-16,-5 4-1 15,0 12 1-15,-9-12-1 16,5-4 0-16,-9 15 0 0,-5-3 1 16,-8 4-1-16,-1 7 0 15,-13-15 0-15,10 4 0 16,3 0 0-16,5-5 0 15,0 5-2-15,9-8 1 16,4 0-5-16,5 0 0 16</inkml:trace>
        </inkml:traceGroup>
        <inkml:traceGroup>
          <inkml:annotationXML>
            <emma:emma xmlns:emma="http://www.w3.org/2003/04/emma" version="1.0">
              <emma:interpretation id="{99EC7E02-9CBD-465D-983E-C17D15A7CD38}" emma:medium="tactile" emma:mode="ink">
                <msink:context xmlns:msink="http://schemas.microsoft.com/ink/2010/main" type="inkWord" rotatedBoundingBox="14672,2796 15161,2778 15175,3170 14686,3188"/>
              </emma:interpretation>
              <emma:one-of disjunction-type="recognition" id="oneOf7">
                <emma:interpretation id="interp35" emma:lang="zh-CN" emma:confidence="0">
                  <emma:literal>=</emma:literal>
                </emma:interpretation>
                <emma:interpretation id="interp36" emma:lang="zh-CN" emma:confidence="0">
                  <emma:literal>二</emma:literal>
                </emma:interpretation>
                <emma:interpretation id="interp37" emma:lang="zh-CN" emma:confidence="0">
                  <emma:literal>工</emma:literal>
                </emma:interpretation>
                <emma:interpretation id="interp38" emma:lang="zh-CN" emma:confidence="0">
                  <emma:literal>“</emma:literal>
                </emma:interpretation>
                <emma:interpretation id="interp39" emma:lang="zh-CN" emma:confidence="0">
                  <emma:literal>"</emma:literal>
                </emma:interpretation>
              </emma:one-of>
            </emma:emma>
          </inkml:annotationXML>
          <inkml:trace contextRef="#ctx0" brushRef="#br0" timeOffset="6110.8453">4972 114 17 0,'0'-4'8'0,"0"0"-6"0,0 4 11 15,0 0-13-15,5-4 1 16,3-4-1-16,1 0 1 16,0 0-2-16,5 4 1 15,-1-3 0-15,0-1 0 0,5 0 0 16,0-4 0-16,-1 4 0 15,5 0 0-15,1 0 0 16,-6 1 1-16,1-1-1 16,0 0 1-16,-1 8-1 15,1-4 1-15,0 0-1 16,-5 0 0-16,-4 4-1 16,0-4 1-16,4 4-1 15,-4 0 1-15,0-4-4 16,-5 0 1-16,-4 8-3 15,-4 0 1-15</inkml:trace>
          <inkml:trace contextRef="#ctx0" brushRef="#br0" timeOffset="6501.1228">5034 362 19 0,'0'8'9'0,"5"-8"-12"0,-1-8 17 16,-4 8-14-16,5 0 0 15,3-8 0-15,1 4 0 0,0-4 0 16,4 4 0-16,1 0 0 15,3-7 1-15,6-5-1 16,-1 8 0-16,0 0 0 16,-4-4 0-16,4 0-1 15,0-3 1-15,0 11 0 16,9 0 0-16,-4-8 0 16,-1 4 0-16,5 4 0 15,-13-8 0-15,0 4-1 16,-5 1 1-16,0 11-2 15,-4-12 1-15,-4 4-4 16,-1 4 1-16</inkml:trace>
        </inkml:traceGroup>
        <inkml:traceGroup>
          <inkml:annotationXML>
            <emma:emma xmlns:emma="http://www.w3.org/2003/04/emma" version="1.0">
              <emma:interpretation id="{F5A9BDF3-51F3-437F-B8C6-A2A1171CBE08}" emma:medium="tactile" emma:mode="ink">
                <msink:context xmlns:msink="http://schemas.microsoft.com/ink/2010/main" type="inkWord" rotatedBoundingBox="15917,2319 16585,2295 16636,3729 15968,3753"/>
              </emma:interpretation>
              <emma:one-of disjunction-type="recognition" id="oneOf8">
                <emma:interpretation id="interp40" emma:lang="zh-CN" emma:confidence="0">
                  <emma:literal>F</emma:literal>
                </emma:interpretation>
                <emma:interpretation id="interp41" emma:lang="zh-CN" emma:confidence="0">
                  <emma:literal>¥</emma:literal>
                </emma:interpretation>
                <emma:interpretation id="interp42" emma:lang="zh-CN" emma:confidence="0">
                  <emma:literal>飞</emma:literal>
                </emma:interpretation>
                <emma:interpretation id="interp43" emma:lang="zh-CN" emma:confidence="0">
                  <emma:literal>卜</emma:literal>
                </emma:interpretation>
                <emma:interpretation id="interp44" emma:lang="zh-CN" emma:confidence="0">
                  <emma:literal>下</emma:literal>
                </emma:interpretation>
              </emma:one-of>
            </emma:emma>
          </inkml:annotationXML>
          <inkml:trace contextRef="#ctx0" brushRef="#br0" timeOffset="7596.9024">6217-469 7 0,'-4'-4'3'0,"8"-4"1"16,-4 8 2-16,0 0-5 15,0 0 1-15,0 0 0 16,0-8 0-16,5 4-4 15,-5 4 1-15,0 0 1 16,8-4 1-16,1 4-2 16,0 0 1-16,0 0-1 15,9 4 1-15,-5-4-1 16,0 4 1-16,-4 0 0 16,4 0 1-16,1 4 0 15,-5 0 1-15,-1-4-1 0,1 4 1 16,0 4 0-16,0 3 0 15,-5 1-1-15,1 8 0 16,-1-1 0-16,-4 5 0 16,0 7-1-16,0 5 0 15,0 7 0-15,-4-8 1 16,4 9-1-16,0 3 0 16,0-4 0-16,0 8 1 15,0 16-1-15,4 0 1 16,-4 4-1-16,0 0 1 15,0-5-1-15,0 1 0 16,0-4 0-16,0-4 1 0,0-8-1 16,0-7 0-16,0 3 0 15,0-8 1-15,0 1-1 16,0-17 0-16,0-3-1 16,0-9 0-16,0 5-2 15,0-12 0-15,0 0-2 16,0-8 0-16</inkml:trace>
          <inkml:trace contextRef="#ctx0" brushRef="#br0" timeOffset="8183.8244">6673-4 19 0,'5'0'9'0,"4"4"-11"0,-9-4 16 15,0 0-13-15,0 0 0 16,0 0 0-16,-5 0 0 15,-4 11-3 1,-4 5 0-16,-5 8 0 16,-8-1 0-16,-1 5 0 15,1 0 1-15,4-1 0 16,-1 1 1-16,6 3 1 16,-1-3 0-16,5-5 1 15,-1-3 0-15,5-4-1 16,1 4 1-16,3-9-2 15,1-7 0-15,-1 4 0 16,5 0 0-16,5 0 0 16,4-8 0-16,4-4-1 15,0-8 1-15,5 4 0 16,4-4 0-16,0 1-1 16,5 7 1-16,-1-4 0 15,5-4 0-15,9 8 0 16,-4 0 0-16,-1-4 0 0,-8 4 0 15,4-4 0-15,-5 5 0 16,1 3 0-16,-9-8 0 16,-1 8-1-16,-3-8 1 15,-1 12-2-15,-4-4 1 16,-5-4-4-16,-4 12 1 16</inkml:trace>
        </inkml:traceGroup>
      </inkml:traceGroup>
    </inkml:traceGroup>
    <inkml:traceGroup>
      <inkml:annotationXML>
        <emma:emma xmlns:emma="http://www.w3.org/2003/04/emma" version="1.0">
          <emma:interpretation id="{17FA2E3C-E45C-4908-A00B-6C8E01C54375}" emma:medium="tactile" emma:mode="ink">
            <msink:context xmlns:msink="http://schemas.microsoft.com/ink/2010/main" type="paragraph" rotatedBoundingBox="9893,4505 25786,4662 25767,6606 9874,64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6637FD-AB59-4D56-A0C5-D8FC4B9B9DE0}" emma:medium="tactile" emma:mode="ink">
              <msink:context xmlns:msink="http://schemas.microsoft.com/ink/2010/main" type="line" rotatedBoundingBox="9893,4505 25786,4662 25767,6606 9874,6449"/>
            </emma:interpretation>
          </emma:emma>
        </inkml:annotationXML>
        <inkml:traceGroup>
          <inkml:annotationXML>
            <emma:emma xmlns:emma="http://www.w3.org/2003/04/emma" version="1.0">
              <emma:interpretation id="{0B0E9836-FAB6-410B-81C0-3D3BFCA81995}" emma:medium="tactile" emma:mode="ink">
                <msink:context xmlns:msink="http://schemas.microsoft.com/ink/2010/main" type="inkWord" rotatedBoundingBox="9886,5247 10245,5251 10233,6453 9874,6449"/>
              </emma:interpretation>
              <emma:one-of disjunction-type="recognition" id="oneOf9">
                <emma:interpretation id="interp45" emma:lang="zh-CN" emma:confidence="0">
                  <emma:literal>p</emma:literal>
                </emma:interpretation>
                <emma:interpretation id="interp46" emma:lang="zh-CN" emma:confidence="0">
                  <emma:literal>P</emma:literal>
                </emma:interpretation>
                <emma:interpretation id="interp47" emma:lang="zh-CN" emma:confidence="0">
                  <emma:literal>卩</emma:literal>
                </emma:interpretation>
                <emma:interpretation id="interp48" emma:lang="zh-CN" emma:confidence="0">
                  <emma:literal>阝</emma:literal>
                </emma:interpretation>
                <emma:interpretation id="interp49" emma:lang="zh-CN" emma:confidence="0">
                  <emma:literal>户</emma:literal>
                </emma:interpretation>
              </emma:one-of>
            </emma:emma>
          </inkml:annotationXML>
          <inkml:trace contextRef="#ctx0" brushRef="#br0" timeOffset="12716.5566">307 2445 9 0,'-4'-4'4'0,"4"0"-3"0,0 4 4 15,0 0-5-15,0 0 1 16,0 0 0-16,0 0 0 15,0 0-1-15,0 0 0 16,0-4 0-16,0 4 1 16,0 0-1-16,0 0 1 15,0 8-1-15,-5 0 0 16,1 0 0-16,4 8 1 16,0-1 0-16,-5 5 0 15,1 4 0-15,0-1 0 16,4 5 0-16,-5 3 0 15,1-3-1-15,-1 4 1 0,1-1-1 16,-1 4 1-16,1 5-1 16,0-1 0-16,-1 12 0 15,1 8 1-15,-1 4-1 16,1 4 1-16,-1-7 0 16,-3-1 0-16,-1-4-1 15,4-8 1-15,1-4-1 16,-1 1 1-16,1-1-1 15,0-4 1-15,-1-7-1 16,1-1 0-16,-1-7 0 16,5 0 1-16,-4-9-1 15,4 1 0-15,0-4 0 16,0-4 0-16,0 0-1 16,0 0 1-16,0-5-2 15,0 1 0-15,0-4-3 0,0 0 0 16</inkml:trace>
          <inkml:trace contextRef="#ctx0" brushRef="#br0" timeOffset="13437.0588">272 2733 10 0,'0'-16'5'0,"0"12"-2"16,0 4 6-16,0 0-8 15,0-8 0-15,0 0 0 16,0 0 0-16,0 0-2 15,0-7 0-15,0 3 1 16,0 0 0-16,4-4 0 16,1 4 0-16,-1 1 0 15,0-1 0-15,5 0 0 16,0 0 1-16,0 0-1 16,0 1 1-16,4-1-1 15,-4 0 0-15,0 4 1 16,0 4 0-16,0 0-1 0,-1 0 0 15,6 0 0-15,-5 4 1 16,4 8-1-16,-4 0 0 16,0 0 0-16,4 4 0 15,5-4 0-15,-1 7 0 16,-3 1 0-16,-1-4 0 16,-4 4 0-16,0 3 1 15,-5 1-1-15,1 0 1 16,-5 3-1-16,0-7 1 15,0 4 0-15,-9 0 0 0,-5-1-1 16,1 1 1-16,4 0-1 16,-4-1 1-16,0-3 0 15,-1 4 0-15,1-5 0 16,4-3 0-16,-4 4-1 16,-5-4 1-16,5-4 0 15,-5 0 0-15,5-1-1 16,0 5 0-16,-5-4 0 15,5-8 0-15,4 8-1 16,0-4 1-16,0 0-1 16,5 0 0-16,-1 0-1 15,1-8 0-15,-1 4-2 16,5 0 1-16,0 0-3 16,0 0 1-16</inkml:trace>
        </inkml:traceGroup>
        <inkml:traceGroup>
          <inkml:annotationXML>
            <emma:emma xmlns:emma="http://www.w3.org/2003/04/emma" version="1.0">
              <emma:interpretation id="{91430987-C0E9-484B-93C2-1668E8BCE03F}" emma:medium="tactile" emma:mode="ink">
                <msink:context xmlns:msink="http://schemas.microsoft.com/ink/2010/main" type="inkWord" rotatedBoundingBox="10710,4821 11386,4827 11373,6080 10698,6074"/>
              </emma:interpretation>
              <emma:one-of disjunction-type="recognition" id="oneOf10">
                <emma:interpretation id="interp50" emma:lang="zh-CN" emma:confidence="0">
                  <emma:literal>t</emma:literal>
                </emma:interpretation>
                <emma:interpretation id="interp51" emma:lang="zh-CN" emma:confidence="0">
                  <emma:literal>[</emma:literal>
                </emma:interpretation>
                <emma:interpretation id="interp52" emma:lang="zh-CN" emma:confidence="0">
                  <emma:literal>匚</emma:literal>
                </emma:interpretation>
                <emma:interpretation id="interp53" emma:lang="zh-CN" emma:confidence="0">
                  <emma:literal>ㄛ</emma:literal>
                </emma:interpretation>
                <emma:interpretation id="interp54" emma:lang="zh-CN" emma:confidence="0">
                  <emma:literal>匸</emma:literal>
                </emma:interpretation>
              </emma:one-of>
            </emma:emma>
          </inkml:annotationXML>
          <inkml:trace contextRef="#ctx0" brushRef="#br0" timeOffset="14066.5006">1056 2272 11 0,'-13'12'5'0,"4"-28"-3"15,9 16 7-15,-5-4-8 16,1 4 0-16,-1 0 0 16,1 0 1-16,0 0-3 15,-1 0 0-15,1 0 0 16,4 0 1-16,0 0-1 0,0 0 0 15,0 0 0-15,9 0 0 16,-1 0 1-16,6 0 1 16,-1 0 0-16,5-4 0 15,4 0 0-15,0-4 1 16,13 0 0-16,5-3 0 16,5-5-1-16,-1 0 0 31,18-4 0-31,-9 1 0 15,-9-1 0-15,-4 0 0 0,-4 5-1 16,-1 3 1-16,-4 0-2 16,0-4 1-16,-9 8-1 15,-4-4 0-15,-5 1-2 16,1 3 1-16,-5-4-3 16,-9 12 0-16</inkml:trace>
          <inkml:trace contextRef="#ctx0" brushRef="#br0" timeOffset="14744.4877">1224 2355 11 0,'0'7'5'0,"-4"-18"-5"0,-1 11 7 16,5 0-8-16,-4 0 1 15,8 4 0-15,1-1 0 16,-1 5 0-16,1 0 0 16,-1 4 0-16,1 4 1 15,-5 0-1-15,0 3 0 16,0 1 0-16,-9 4 1 15,0-1 0-15,-4 9 0 16,4 3 0-16,0 1 1 16,0-5-1-16,0 5 1 0,0-1-1 15,0 0 0-15,0 1-1 16,1-1 0-16,-1 5 0 16,0 3 1-16,4 4-1 15,1-3 0-15,0-1 0 16,4 4 0-16,0-11 0 15,0-1 0-15,0-11-1 16,0-1 1-16,4-3 0 16,0-4 0-16,5-4 0 15,5-5 0-15,8-3-1 16,4 0 1-16,5-4 0 16,5-4 0-16,-1 0 0 15,1 0 1-15,4 1-2 16,-5 3 1-16,0 0 0 15,-4 0 1-15,-4-8-1 16,0 4 1-16,-5-4-1 0,-5 4 1 16,1-4 0-16,-4 0 0 15,3 8-1-15,-8-4 1 16,0 4-1-16,-5 0 1 16,-4 0 0-16,0 0 0 15,5 0-1-15,-5 0 0 16,0 0-3-16,0 0 1 15,0-8-3-15,0 8 0 16</inkml:trace>
        </inkml:traceGroup>
        <inkml:traceGroup>
          <inkml:annotationXML>
            <emma:emma xmlns:emma="http://www.w3.org/2003/04/emma" version="1.0">
              <emma:interpretation id="{EF60A0C0-B448-4836-9723-AAE5C0D185A3}" emma:medium="tactile" emma:mode="ink">
                <msink:context xmlns:msink="http://schemas.microsoft.com/ink/2010/main" type="inkWord" rotatedBoundingBox="11519,5245 11973,5249 11965,6040 11511,6036"/>
              </emma:interpretation>
              <emma:one-of disjunction-type="recognition" id="oneOf11">
                <emma:interpretation id="interp55" emma:lang="zh-CN" emma:confidence="0">
                  <emma:literal>o</emma:literal>
                </emma:interpretation>
                <emma:interpretation id="interp56" emma:lang="zh-CN" emma:confidence="0">
                  <emma:literal>0</emma:literal>
                </emma:interpretation>
                <emma:interpretation id="interp57" emma:lang="zh-CN" emma:confidence="0">
                  <emma:literal>O</emma:literal>
                </emma:interpretation>
                <emma:interpretation id="interp58" emma:lang="zh-CN" emma:confidence="0">
                  <emma:literal>。</emma:literal>
                </emma:interpretation>
                <emma:interpretation id="interp59" emma:lang="zh-CN" emma:confidence="0">
                  <emma:literal>○</emma:literal>
                </emma:interpretation>
              </emma:one-of>
            </emma:emma>
          </inkml:annotationXML>
          <inkml:trace contextRef="#ctx0" brushRef="#br0" timeOffset="15478.0014">2013 2500 20 0,'-13'-4'10'0,"8"0"-14"0,5 4 18 16,-4 4-15-16,-5 4 1 15,0 4 0-15,-9 4 0 16,5 0-1-16,-5 11 1 16,0 1 0-16,1-1 0 15,3 1-1-15,1 7 1 16,0 5 0-16,0 3 0 15,4 4 0-15,0 4 1 16,4 4-1-16,1-3 1 16,8-5-1-16,-4-4 0 15,5-3 0-15,4-5 0 0,4-7 0 16,5-5 0-16,4-7 0 16,4-8 0-16,1-8 0 15,4-8 0-15,0-4 0 16,0-11 1-16,-4-5-1 15,4-3 0-15,0-1 0 16,-9-3 0-16,0-5 0 16,0 1 1-16,-4 3-1 15,0-3 1-15,-1 7 0 16,-3-3 0-16,-6-4-1 16,1-9 1-16,-9-3-1 15,0 0 1-15,-4 8 0 16,-1 7 0-16,-3 1-1 15,-1 3 1-15,-5 9-1 16,-3 7 1-16,3 4-1 0,1 0 1 16,-5 12-1-16,-4 8 0 15,0 4-1-15,0 4 1 16,0 3-1-16,4 5 1 16,-4 4-2-16,4 3 1 15,1 5-2-15,3-5 1 16,5-3-4-16,-8 3 1 15</inkml:trace>
        </inkml:traceGroup>
        <inkml:traceGroup>
          <inkml:annotationXML>
            <emma:emma xmlns:emma="http://www.w3.org/2003/04/emma" version="1.0">
              <emma:interpretation id="{500DF113-50DE-40DE-9CA5-BEF15186F056}" emma:medium="tactile" emma:mode="ink">
                <msink:context xmlns:msink="http://schemas.microsoft.com/ink/2010/main" type="inkWord" rotatedBoundingBox="12484,5578 12616,5580 12616,5597 12483,5595"/>
              </emma:interpretation>
              <emma:one-of disjunction-type="recognition" id="oneOf12">
                <emma:interpretation id="interp60" emma:lang="zh-CN" emma:confidence="0">
                  <emma:literal>-</emma:literal>
                </emma:interpretation>
                <emma:interpretation id="interp61" emma:lang="zh-CN" emma:confidence="0">
                  <emma:literal>一</emma:literal>
                </emma:interpretation>
                <emma:interpretation id="interp62" emma:lang="zh-CN" emma:confidence="0">
                  <emma:literal>‐</emma:literal>
                </emma:interpretation>
                <emma:interpretation id="interp63" emma:lang="zh-CN" emma:confidence="0">
                  <emma:literal>ㄧ</emma:literal>
                </emma:interpretation>
                <emma:interpretation id="interp64" emma:lang="zh-CN" emma:confidence="0">
                  <emma:literal>―</emma:literal>
                </emma:interpretation>
              </emma:one-of>
            </emma:emma>
          </inkml:annotationXML>
          <inkml:trace contextRef="#ctx0" brushRef="#br0" timeOffset="17265.7746">2784 2780 11 0,'0'-4'5'0,"-5"4"-3"0,5 0 4 16,0 0-6-16,0 0 1 0,9 0-1 16,-9 0 1-16,0 0-1 15,9 0 0-15,-5 0 1 16,5 0 0-16,0 0 0 15,0-4 0-15,-9 4 0 16,13-4 0-16,1 4 0 16,-6 0 0-16,1 0-1 15,0 0 1-15,0-4-1 16,-5 4 1-16,5 0-1 16,-9 0 1-16,5 0-1 15,-5 0 1-15,0 0-1 16,0 0 1-16,4 0-2 15,-4 0 0-15,0 0-2 16,0 0 0-16,0 0-2 16,0 0 1-16</inkml:trace>
        </inkml:traceGroup>
        <inkml:traceGroup>
          <inkml:annotationXML>
            <emma:emma xmlns:emma="http://www.w3.org/2003/04/emma" version="1.0">
              <emma:interpretation id="{A697028E-3B32-489F-B470-E1D8FFE0DB70}" emma:medium="tactile" emma:mode="ink">
                <msink:context xmlns:msink="http://schemas.microsoft.com/ink/2010/main" type="inkWord" rotatedBoundingBox="13140,5566 13308,5568 13307,5589 13139,5587"/>
              </emma:interpretation>
              <emma:one-of disjunction-type="recognition" id="oneOf13">
                <emma:interpretation id="interp65" emma:lang="zh-CN" emma:confidence="0">
                  <emma:literal>-</emma:literal>
                </emma:interpretation>
                <emma:interpretation id="interp66" emma:lang="zh-CN" emma:confidence="0">
                  <emma:literal>一</emma:literal>
                </emma:interpretation>
                <emma:interpretation id="interp67" emma:lang="zh-CN" emma:confidence="0">
                  <emma:literal>‐</emma:literal>
                </emma:interpretation>
                <emma:interpretation id="interp68" emma:lang="zh-CN" emma:confidence="0">
                  <emma:literal>―</emma:literal>
                </emma:interpretation>
                <emma:interpretation id="interp69" emma:lang="zh-CN" emma:confidence="0">
                  <emma:literal>ㄧ</emma:literal>
                </emma:interpretation>
              </emma:one-of>
            </emma:emma>
          </inkml:annotationXML>
          <inkml:trace contextRef="#ctx0" brushRef="#br0" timeOffset="17987.2922">3435 2768 11 0,'0'4'5'0,"9"-8"-4"0,-9 4 8 15,0-8-9-15,0 8 0 16,0 0 2-16,9-4 0 16,-9 4-2-16,8 0 0 15,-3 0 1-15,4 0 1 16,0 0-1-16,0 0 0 0,-1 0 0 15,6-4 0-15,-1 4-1 16,0 0 0-16,1 0 0 16,-1 0 1-16,-4 0-1 15,0 0 1-15,-5 0-1 16,0 0 0-16,1 0 0 16,-5 0 0-16,0 0-1 15,4 0 0-15,-4 0-2 16,0 0 1-16,0 0-3 15,0 0 1-15</inkml:trace>
        </inkml:traceGroup>
        <inkml:traceGroup>
          <inkml:annotationXML>
            <emma:emma xmlns:emma="http://www.w3.org/2003/04/emma" version="1.0">
              <emma:interpretation id="{7589581C-A8A6-45DF-B159-0BB21E14124F}" emma:medium="tactile" emma:mode="ink">
                <msink:context xmlns:msink="http://schemas.microsoft.com/ink/2010/main" type="inkWord" rotatedBoundingBox="13793,4870 14658,4878 14647,6067 13781,6059"/>
              </emma:interpretation>
              <emma:one-of disjunction-type="recognition" id="oneOf14">
                <emma:interpretation id="interp70" emma:lang="zh-CN" emma:confidence="0">
                  <emma:literal>F</emma:literal>
                </emma:interpretation>
                <emma:interpretation id="interp71" emma:lang="zh-CN" emma:confidence="0">
                  <emma:literal>叉</emma:literal>
                </emma:interpretation>
                <emma:interpretation id="interp72" emma:lang="zh-CN" emma:confidence="0">
                  <emma:literal>刃</emma:literal>
                </emma:interpretation>
                <emma:interpretation id="interp73" emma:lang="zh-CN" emma:confidence="0">
                  <emma:literal>卆</emma:literal>
                </emma:interpretation>
                <emma:interpretation id="interp74" emma:lang="zh-CN" emma:confidence="0">
                  <emma:literal>飞</emma:literal>
                </emma:interpretation>
              </emma:one-of>
            </emma:emma>
          </inkml:annotationXML>
          <inkml:trace contextRef="#ctx0" brushRef="#br0" timeOffset="34441.113">4405 2166 8 0,'0'-4'4'0,"-4"0"-3"0,4 4 4 0,0-8-5 15,0 0 1-15,0 8-1 16,4-8 0-16,1 0-1 16,-1 0 1-16,0 0 0 15,1 1 0-15,4-1 0 16,0 0 0-16,-1 4 0 16,1 0 0-16,0 0 0 15,4-4 1-15,1 8-1 16,-1 0 1-16,0 0-1 15,1-4 1-15,-1 4-1 16,-4-4 0-16,0 4 0 16,-1 4 1-16,-3-4 0 15,-1 0 1-15,1 4-1 16,-1 4 1-16,-4 0-1 16,0 4 0-16,0 3 0 0,-4 9 0 15,4 0-1-15,-5 7 0 16,1 12 0-16,-1 9 1 15,1 11-1-15,0 4 0 16,-1 0 0-16,5-8 0 16,0-4 0-16,-4 0 0 15,4 0 0-15,-5-4 0 16,5-4 0-16,0 1 0 16,0-1 0-16,0 0 1 15,0-3-1-15,0-5 0 16,0 4 0-16,0-7 0 0,0-13 0 15,0 1 1-15,0 0-2 16,5-9 1-16,-5 1 0 16,0 0 0-16,0-4-2 15,0-4 1-15,0-5-3 16,0-3 1-16,0 0-1 16,0 0 0-16</inkml:trace>
          <inkml:trace contextRef="#ctx0" brushRef="#br0" timeOffset="35102.0869">4919 2500 18 0,'0'-8'9'0,"-4"12"-11"0,4-4 19 15,0 0-17-15,-5 4 0 16,1 4 0-16,-1 0 0 16,-8 4 0-16,0 0 0 15,-1 7 0-15,-3 9 1 0,-5-1-1 16,-1 1 0-16,-8-4 0 15,-4-1 0-15,8 1 0 16,1-4 0-16,4-1 0 16,0 1 0-16,-1 0 0 15,1-1 1-15,4 1-1 16,1 0 1-16,3-5-1 16,1-3 0-16,4 0-1 15,5-4 1-15,-1 0 0 16,5 0 0-16,5-4-1 15,4 0 1-15,0 0 0 16,-1-4 0-16,6 0 0 16,3-4 0-16,10 0 0 15,0 0 0-15,-1 0 0 16,5 0 0-16,0 0 0 16,0 0 0-16,-4-4 0 15,-1 4 1-15,-3 0-1 0,3 0 0 16,-4 0 0-16,-4 0 1 15,-5 0-1-15,1 1 0 16,-6 3 0-16,1 0 0 16,0 0 0-16,-9 0 0 15,0 0 0-15,0 0 0 16,0 0-1-16,0 0 1 16,0 0-1-16,0 0 0 15,0 0-2-15,0 0 1 16,5-4-4-16,-5 4 1 0</inkml:trace>
          <inkml:trace contextRef="#ctx0" brushRef="#br0" timeOffset="18686.2856">4082 2709 13 0,'0'12'6'0,"4"-24"-4"0,-4 12 10 16,5-4-12-16,-5 4 1 15,4 4-1-15,0 0 0 16,10 0 0-16,-10 0 0 16,5 0 0-16,-5 0 1 15,5-4-1-15,-4 0 0 16,-5 0 0-16,9 0 1 15,-9 0-1-15,4 4 1 0,-4-4-1 16,9 0 0-16,-9 0-1 16,4 0 0-16,1-4-1 15,-1 0 0-15,1-4-3 16,-5 8 1-16</inkml:trace>
        </inkml:traceGroup>
        <inkml:traceGroup>
          <inkml:annotationXML>
            <emma:emma xmlns:emma="http://www.w3.org/2003/04/emma" version="1.0">
              <emma:interpretation id="{B7415044-F090-4E16-8455-A608767B2ACE}" emma:medium="tactile" emma:mode="ink">
                <msink:context xmlns:msink="http://schemas.microsoft.com/ink/2010/main" type="inkWord" rotatedBoundingBox="14749,5376 14996,5379 14994,5555 14747,5552"/>
              </emma:interpretation>
              <emma:one-of disjunction-type="recognition" id="oneOf15">
                <emma:interpretation id="interp75" emma:lang="zh-CN" emma:confidence="0">
                  <emma:literal>-</emma:literal>
                </emma:interpretation>
                <emma:interpretation id="interp76" emma:lang="zh-CN" emma:confidence="0">
                  <emma:literal>‘</emma:literal>
                </emma:interpretation>
                <emma:interpretation id="interp77" emma:lang="zh-CN" emma:confidence="0">
                  <emma:literal>一</emma:literal>
                </emma:interpretation>
                <emma:interpretation id="interp78" emma:lang="zh-CN" emma:confidence="0">
                  <emma:literal>·</emma:literal>
                </emma:interpretation>
                <emma:interpretation id="interp79" emma:lang="zh-CN" emma:confidence="0">
                  <emma:literal>/</emma:literal>
                </emma:interpretation>
              </emma:one-of>
            </emma:emma>
          </inkml:annotationXML>
          <inkml:trace contextRef="#ctx0" brushRef="#br0" timeOffset="35551.894">5043 2729 11 0,'0'8'5'0,"0"-28"-3"16,0 20 6-16,0 0-7 16,5 0 1-16,3-4 0 0,1-4 0 15,0 4-3-15,0 0 1 16,0 0 1-16,4-4 1 15,0-3-1-15,1-1 0 16,-1 4 0-16,0 4 1 16,5-8-2-16,0 4 1 15,-5 0 0-15,0 0 0 16,1 1-1-16,-6-1 1 16,1 0-1-16,0 0 0 15,0 4 0-15,-5 0 1 16,-4 4-1-16,5-4 0 15,-5 4 0-15,4-8 0 16,-4 8 0-16,9 0 0 0,-9 0-1 16,0 0 0-16,0 0-2 15,0 0 0-15,0 0-3 16,0 0 1-16</inkml:trace>
        </inkml:traceGroup>
        <inkml:traceGroup>
          <inkml:annotationXML>
            <emma:emma xmlns:emma="http://www.w3.org/2003/04/emma" version="1.0">
              <emma:interpretation id="{7268A065-61D2-4628-A6A8-347AC72A4B73}" emma:medium="tactile" emma:mode="ink">
                <msink:context xmlns:msink="http://schemas.microsoft.com/ink/2010/main" type="inkWord" rotatedBoundingBox="15306,5189 15346,5190 15340,5710 15301,5709"/>
              </emma:interpretation>
              <emma:one-of disjunction-type="recognition" id="oneOf16">
                <emma:interpretation id="interp80" emma:lang="zh-CN" emma:confidence="0">
                  <emma:literal>1</emma:literal>
                </emma:interpretation>
                <emma:interpretation id="interp81" emma:lang="zh-CN" emma:confidence="0">
                  <emma:literal>‘</emma:literal>
                </emma:interpretation>
                <emma:interpretation id="interp82" emma:lang="zh-CN" emma:confidence="0">
                  <emma:literal>l</emma:literal>
                </emma:interpretation>
                <emma:interpretation id="interp83" emma:lang="zh-CN" emma:confidence="0">
                  <emma:literal>'</emma:literal>
                </emma:interpretation>
                <emma:interpretation id="interp84" emma:lang="zh-CN" emma:confidence="0">
                  <emma:literal>丨</emma:literal>
                </emma:interpretation>
              </emma:one-of>
            </emma:emma>
          </inkml:annotationXML>
          <inkml:trace contextRef="#ctx0" brushRef="#br0" timeOffset="36062.2542">5641 2386 17 0,'0'-12'8'0,"0"16"-9"0,0-4 13 16,-4 4-12-16,-1 4 0 15,1 0 0-15,-1 4 1 16,1-1-2-16,0 1 1 16,-1 4 0-16,1-4 1 15,-1 0-1-15,5 3 0 16,0 1 0-16,0 0 0 0,0 4 0 15,0-1 1-15,0 5-1 16,0 0 0-16,0 3 0 16,0-3 1-16,0 3-1 15,5-7 1-15,-5 0-1 16,0-1 0-16,0 1 0 16,0 0 0-16,0-1 0 15,4-3 1-15,-4-4-1 16,0 0 0-16,-4 0 0 15,4-4 0-15,0-1 0 16,0 1 1-16,0-4-1 16,0 0 0-16,0 0-1 15,0 0 1-15,0-4-2 16,0 0 1-16,0 0-5 16,0 0 1-16</inkml:trace>
        </inkml:traceGroup>
        <inkml:traceGroup>
          <inkml:annotationXML>
            <emma:emma xmlns:emma="http://www.w3.org/2003/04/emma" version="1.0">
              <emma:interpretation id="{5F6CC819-E4E2-4937-ABB7-613429C55D0F}" emma:medium="tactile" emma:mode="ink">
                <msink:context xmlns:msink="http://schemas.microsoft.com/ink/2010/main" type="inkWord" rotatedBoundingBox="15462,4626 15998,4631 15983,6121 15447,6115"/>
              </emma:interpretation>
              <emma:one-of disjunction-type="recognition" id="oneOf17">
                <emma:interpretation id="interp85" emma:lang="zh-CN" emma:confidence="0">
                  <emma:literal>,</emma:literal>
                </emma:interpretation>
                <emma:interpretation id="interp86" emma:lang="zh-CN" emma:confidence="0">
                  <emma:literal>]</emma:literal>
                </emma:interpretation>
                <emma:interpretation id="interp87" emma:lang="zh-CN" emma:confidence="0">
                  <emma:literal>丁</emma:literal>
                </emma:interpretation>
                <emma:interpretation id="interp88" emma:lang="zh-CN" emma:confidence="0">
                  <emma:literal></emma:literal>
                </emma:interpretation>
                <emma:interpretation id="interp89" emma:lang="zh-CN" emma:confidence="0">
                  <emma:literal>」</emma:literal>
                </emma:interpretation>
              </emma:one-of>
            </emma:emma>
          </inkml:annotationXML>
          <inkml:trace contextRef="#ctx0" brushRef="#br0" timeOffset="43538.9302">5787 2055 10 0,'0'-4'5'0,"0"4"-4"0,0 0 6 0,0 0-7 16,0 0 0-16,5-8 0 15,-5 8 0-15,9-7 0 16,0 3 0-16,-1-8 0 15,1 0 1-15,5 0-1 16,-1 0 1-16,5 4-1 16,-1-3 0-16,1 3 0 15,0 0 0-15,13-4 0 16,4-8 1-16,5 9-1 16,-9-9 0-16,0 8 0 15,0-4 0-15,0 5 0 16,-4-1 0-16,-5 8-1 15,-4 0 1-15,-5 0 0 16,0 0 0-16,0 0 0 0,-4 8 0 16,0 0 0-16,-4 4 0 15,-5 8 0-15,4 3 0 16,-4 9 0-16,0 7 0 16,0-3 0-16,0 3 0 15,0 1 0-15,0 3 1 16,0 4-1-16,-4 5 0 15,4 7 0-15,0 8 1 16,0 12-1-16,0-1 0 16,0-3 1-16,0-4 0 15,0 0-1-15,0 0 0 16,0-4 0-16,-5-4 0 0,1 8 1 16,4-12 0-16,-5-4 0 15,1-11 0-15,-1-1 0 16,1-7 1-16,0-5-2 15,-1-3 1-15,1-8-1 16,4-5 1-16,-5 1-1 16,1-4 1-16,-1 0-1 15,1-8 1-15,0 0-1 16,-5 0 1-16,4 0 0 16,-4-4 0-16,1 0-1 15,-1 0 1-15,-5 0 0 16,1 0 0-16,0-4-1 15,-9 8 1-15,-5 0-1 16,0 0 1-16,5 4-1 0,0 4 0 16,-9-4 0-16,9 4 0 15,-5 0 0-15,10-4 0 16,-10 8 0-16,5-4 0 16,0-1 0-16,0-3 0 15,4 4 0-15,5-4 0 16,-1 4 0-16,1 0 0 15,4 0-1-15,0-4 1 16,5 0-1-16,-1 0 0 16,1-4-2-16,4-4 0 15,4-4-3-15,5-4 0 0</inkml:trace>
        </inkml:traceGroup>
        <inkml:traceGroup>
          <inkml:annotationXML>
            <emma:emma xmlns:emma="http://www.w3.org/2003/04/emma" version="1.0">
              <emma:interpretation id="{ABBFF799-6269-4B8D-84D0-B934091233DF}" emma:medium="tactile" emma:mode="ink">
                <msink:context xmlns:msink="http://schemas.microsoft.com/ink/2010/main" type="inkWord" rotatedBoundingBox="16862,5066 17419,5072 17413,5699 16856,5693"/>
              </emma:interpretation>
              <emma:one-of disjunction-type="recognition" id="oneOf18">
                <emma:interpretation id="interp90" emma:lang="zh-CN" emma:confidence="0">
                  <emma:literal>“</emma:literal>
                </emma:interpretation>
                <emma:interpretation id="interp91" emma:lang="zh-CN" emma:confidence="0">
                  <emma:literal>二</emma:literal>
                </emma:interpretation>
                <emma:interpretation id="interp92" emma:lang="zh-CN" emma:confidence="0">
                  <emma:literal>」</emma:literal>
                </emma:interpretation>
                <emma:interpretation id="interp93" emma:lang="zh-CN" emma:confidence="0">
                  <emma:literal>=</emma:literal>
                </emma:interpretation>
                <emma:interpretation id="interp94" emma:lang="zh-CN" emma:confidence="0">
                  <emma:literal>℃</emma:literal>
                </emma:interpretation>
              </emma:one-of>
            </emma:emma>
          </inkml:annotationXML>
          <inkml:trace contextRef="#ctx0" brushRef="#br0" timeOffset="44933.9215">7156 2874 11 0,'0'4'5'0,"-4"-8"-6"0,4 4 8 16,0 0-7-16,0 0 1 15,4-8 0-15,5 5 1 16,0-1-2-16,0-4 0 0,4 0 1 16,0 0 1-16,5 0-1 15,0 0 1-15,4 0-1 16,-4 0 1-16,4 1-2 15,0-1 1-15,9 4-1 16,5 0 1-16,3 0-1 16,-3 0 0-16,-1 0 0 15,1 4 0-15,-5 0 0 16,0 0 0-16,-14 0 0 16,6-4 0-16,-6 0 0 15,-3 4 0-15,-1 0 0 16,-4 0 1-16,-5 0-1 15,-4 0 0-15,5-4 0 16,-5 4 1-16,4 4-1 16,-4-4 0-16,0 0-1 15,-4 0 1-15,4 0-2 0,0 0 0 16,0 0-3-16,0 0 0 16</inkml:trace>
          <inkml:trace contextRef="#ctx0" brushRef="#br0" timeOffset="44365.024">7161 2457 11 0,'-5'-12'5'0,"5"4"-5"16,0 8 7-16,0 0-7 15,0 0 1-15,0 0-1 16,5-8 0-16,-1 0-1 16,1 1 1-16,-1-1 0 15,0 4 0-15,5 0-1 0,0-4 1 16,0 8-1-16,4-4 1 16,5 0 0-16,0 0 1 15,8 0 0-15,-3-4 0 16,16 0 0-16,1-3 1 15,0-1-1-15,0 4 0 16,-5-4 0-16,-4 4 1 16,0 0-1-16,-4-3 1 15,-5 3-2-15,-4 0 1 16,0 4-1-16,-5 0 1 16,0 0-1-16,-4 0 1 0,0 4-2 15,-9 0 0-15,0 0-2 16,0 0 0-16,0 0-2 15,-4 4 1-15</inkml:trace>
        </inkml:traceGroup>
        <inkml:traceGroup>
          <inkml:annotationXML>
            <emma:emma xmlns:emma="http://www.w3.org/2003/04/emma" version="1.0">
              <emma:interpretation id="{2A579CEA-A113-4ED3-BB0C-45B3D41B5265}" emma:medium="tactile" emma:mode="ink">
                <msink:context xmlns:msink="http://schemas.microsoft.com/ink/2010/main" type="inkWord" rotatedBoundingBox="18495,4590 19819,4603 19801,6427 18477,6414"/>
              </emma:interpretation>
              <emma:one-of disjunction-type="recognition" id="oneOf19">
                <emma:interpretation id="interp95" emma:lang="zh-CN" emma:confidence="0">
                  <emma:literal>陈</emma:literal>
                </emma:interpretation>
                <emma:interpretation id="interp96" emma:lang="zh-CN" emma:confidence="0">
                  <emma:literal>陷</emma:literal>
                </emma:interpretation>
                <emma:interpretation id="interp97" emma:lang="zh-CN" emma:confidence="0">
                  <emma:literal>阶</emma:literal>
                </emma:interpretation>
                <emma:interpretation id="interp98" emma:lang="zh-CN" emma:confidence="0">
                  <emma:literal>䧂</emma:literal>
                </emma:interpretation>
                <emma:interpretation id="interp99" emma:lang="zh-CN" emma:confidence="0">
                  <emma:literal>阵</emma:literal>
                </emma:interpretation>
              </emma:one-of>
            </emma:emma>
          </inkml:annotationXML>
          <inkml:trace contextRef="#ctx0" brushRef="#br0" timeOffset="49648.2749">9575 2118 20 0,'-13'4'10'0,"8"-4"-13"0,5 0 17 15,0 0-15-15,5 4 1 16,-1 0 0-16,-4 0 0 16,0 4 0-16,0 4 0 0,0 0 0 15,-4 3 0-15,-1 5 0 16,1 8 0-16,-5 3-1 16,-4 8 1-16,4 1 0 15,-4 11 0-15,-1 4-1 16,1 4 1-16,4 0 0 15,0-4 0-15,1 8-1 16,-1-7 1-16,4 3 0 16,1 0 1-16,-1-4-1 15,1-8 1-15,4-8-1 16,0-7 0-16,0-1 0 16,0-11 0-16,0 0 0 15,4-8 0-15,10-1 0 16,3 1 0-16,6-4 0 15,-1-4 0-15,4-8 0 16,5 0 0-16,5 0 0 0,8-4 0 16,-4-3 0-16,0-5 1 15,-5 0-1-15,10-4 1 16,-10-3-1-16,0 3 0 16,1 4 0-16,-5 1 1 15,0-1-1-15,-4 0 0 16,-5 4 0-16,-5 0 0 15,1 5-1-15,-5-1 0 16,-4 4-2-16,0 0 0 16,-9 4-2-16,0 0 1 15</inkml:trace>
          <inkml:trace contextRef="#ctx0" brushRef="#br0" timeOffset="49019.3327">9473 2051 18 0,'-17'-8'9'0,"12"24"-12"0,5-16 16 15,9 0-14-15,-5 0 1 16,1 0 0-16,-1 0 1 15,14-4-1-15,-5 0 0 16,5 0 0-16,4 4 0 16,5-7 0-16,-1-1 0 15,1-8 0-15,8 4 0 0,1 0 0 16,-1-4 0-16,1 1 0 16,4-5 1-16,-5-4-1 15,0 5 1-15,-4-5-1 16,-4 4 0-16,-5 5 0 15,0-1 0-15,-4 4-2 16,-5 4 0-16,1 0-3 16,-5 0 0-16</inkml:trace>
          <inkml:trace contextRef="#ctx0" brushRef="#br0" timeOffset="293796.5677">10018 2685 7 0,'-4'-8'3'0,"8"-3"0"15,-4 19 2-15,0-8-6 16,0 0 1-16,0 0-1 15,0 0 0-15,0 0 1 16,0 0 0-16,0 0-1 16,0 0 1-16,0 0 0 15,0 0 0-15,5 0 0 16,4 0 0-16,-5 3 0 16,0 1 1-16,1 0 0 0,-1 4 0 15,1 0 0-15,-1 4 0 16,1-4 0-16,-1 4 1 15,-4 3-1-15,0 5 0 16,0 4 0-16,0 3 0 16,0 5 0-16,0 3 0 15,0 8-1-15,0 9 1 16,0-5-1-16,-4 16 1 16,-1-4-1-16,1 0 0 15,-1-8-1-15,1-3 1 16,4-5 0-16,-5-4 1 0,5 1-1 15,0-9 0-15,0-3 0 16,0-5 1-16,0-3-1 16,0-4 1-16,0 0-1 15,0-5 1-15,0-3-1 16,0 0 1-16,0 0 0 16,0-4 1-16,-4 0 0 15,0 0 0-15,-5-4-1 16,0 0 1-16,-4 0-1 15,-5-4 0-15,0 4-1 16,0 0 1-16,1-4-2 16,-1 0 0-16,0 0-1 15,0 0 0-15,5-4-4 16,0 0 1-16</inkml:trace>
          <inkml:trace contextRef="#ctx0" brushRef="#br0" timeOffset="290928.0274">10107 2177 18 0,'-13'-4'9'0,"13"-3"-10"15,0 7 10-15,0 0-10 16,0 0 0-16,0 3 0 15,0 1 1-15,4 0 0 16,-4 0 1-16,4 0-2 16,-4 0 1-16,0 0 0 15,0 0 1-15,5 0-1 16,-5-4 1-16,0 0-1 16,0 4 0-16,0-4 0 15,0 0 1-15,0 0-1 16,0 0 0-16,0 0 0 15,0 0 1-15,0 0-1 16,0-8 0-16,0 0 0 0,0 0 1 16,0 0-1-16,0 4 1 15,0 1-1-15,0 3 0 16,0 0 0-16,0-4 0 16,0 4 0-16,0 0 0 15,0 0-1-15,0 0 1 16,0 0 0-16,0 0 0 15,0-8-1-15,0 8 1 16,0 0 0-16,0 0 0 16,0 0 0-16,0 0 0 0,0 0-2 15,0 0 0-15,0 0-2 16,4 4 0-16</inkml:trace>
          <inkml:trace contextRef="#ctx0" brushRef="#br0" timeOffset="48118.192">8840 2169 7 0,'-5'0'3'0,"10"-7"0"0,-5 7 2 16,0 0-4-16,0-8 0 16,0 8 0-16,0-8 1 15,0 8-2-15,0 0 0 16,0-4 1-16,0 4 1 16,0 0-1-16,0 0 0 15,0 0-1-15,0 0 1 16,0 0 0-16,0 0 0 15,0 0-2-15,0 0 1 16,0 4 0-16,0-4 1 0,4 4-1 16,-4-4 1-16,0 0-1 15,0 0 0-15,0 0 0 16,0 4 1-16,0-4-1 16,0 0 0-16,0 0 0 15,0 0 1-15,0 0-1 16,0 4 0-16,0-4 0 15,0 0 1-15,0 4-1 16,5 0 0-16,-1 3 0 16,1 5 0-16,-1 0 0 15,0 4 0-15,1 7 0 16,-1 13 1-16,1 11-1 16,-5 8 1-16,0 12-1 15,0 4 1-15,-5 4-1 16,1 15 0-16,-1 5 0 15,1-1 0-15,-9 1 0 0,13 0 0 16,-9-13 0-16,0-11 0 16,5-12 0-16,-1-8 0 15,-4-3 0-15,0-9 1 16,0 0-1-16,5-11 1 16,0-4-1-16,-1-5 0 15,1-3-2-15,-1-4 1 16,5-4-2-16,0 0 1 15,0-8-3-15,0-8 0 16</inkml:trace>
          <inkml:trace contextRef="#ctx0" brushRef="#br0" timeOffset="48613.5385">8920 2126 11 0,'-14'-8'5'0,"28"-4"-6"16,-14 12 8-16,0 0-7 16,0 0 0-16,0 0-1 15,4-3 0-15,0-1 1 16,5 0 0-16,5 0-1 15,-1 4 1-15,0-4-1 16,5 0 1-16,4 4 0 0,0-4 0 16,-4 4 0-16,0 0 0 15,-1 0 1-15,-3 4 0 16,-1 4 0-16,0 4 0 16,-4 3 1-16,4 5 0 15,-4 0 0-15,0-1 0 16,-9 9 0-16,0 7 1 15,0 9-1-15,-4-1 0 16,-1-4-1-16,-17 5 1 16,0-5-1-16,0 4 1 0,-5 1-2 15,1-5 1-15,-5-7-1 16,8-9 1-16,-8 1-2 16,0 3 1-16,0-11-2 15,5-4 1-15,4 0-2 16,4-4 0-16,0 0-3 15,5-5 0-15</inkml:trace>
        </inkml:traceGroup>
        <inkml:traceGroup>
          <inkml:annotationXML>
            <emma:emma xmlns:emma="http://www.w3.org/2003/04/emma" version="1.0">
              <emma:interpretation id="{B181F26A-8189-4CDB-B2CB-F8C04B417527}" emma:medium="tactile" emma:mode="ink">
                <msink:context xmlns:msink="http://schemas.microsoft.com/ink/2010/main" type="inkWord" rotatedBoundingBox="19995,5031 20992,5041 20981,6130 19984,6120"/>
              </emma:interpretation>
              <emma:one-of disjunction-type="recognition" id="oneOf20">
                <emma:interpretation id="interp100" emma:lang="zh-CN" emma:confidence="0">
                  <emma:literal>水</emma:literal>
                </emma:interpretation>
                <emma:interpretation id="interp101" emma:lang="zh-CN" emma:confidence="0">
                  <emma:literal>卞</emma:literal>
                </emma:interpretation>
                <emma:interpretation id="interp102" emma:lang="zh-CN" emma:confidence="0">
                  <emma:literal>∵</emma:literal>
                </emma:interpretation>
                <emma:interpretation id="interp103" emma:lang="zh-CN" emma:confidence="0">
                  <emma:literal>“</emma:literal>
                </emma:interpretation>
                <emma:interpretation id="interp104" emma:lang="zh-CN" emma:confidence="0">
                  <emma:literal>火</emma:literal>
                </emma:interpretation>
              </emma:one-of>
            </emma:emma>
          </inkml:annotationXML>
          <inkml:trace contextRef="#ctx0" brushRef="#br0" timeOffset="294397.9951">10284 2847 8 0,'0'0'4'0,"0"-12"-3"15,9 12 2-15,-9 0-2 16,9-4 0-16,0 0 0 16,4 0 1-16,0 0-2 15,5 0 0-15,0 0 1 16,-1 0 0-16,10 4 0 0,-9-4 0 15,4 4 0-15,-4-3 1 16,-1 3-1-16,-3-4 0 16,-1 0-1-16,0 0 1 15,0 4 0-15,-4 0 0 16,0 0-1-16,0-4 1 16,-9 4-1-16,9-4 0 15,-9 4 0-15,0 0 0 16,0 0 0-16,9 0 0 15,-9 0-1-15,4-4 0 0,1 4-2 16,3 0 0-16,-8 0-2 16,9 0 1-16</inkml:trace>
          <inkml:trace contextRef="#ctx0" brushRef="#br0" timeOffset="295943.6002">10869 2229 9 0,'-5'-4'4'0,"1"0"-6"16,4 4 7-16,0 0-6 15,0 0 1-15,0 0-1 16,13 0 1-16,-4 4 0 16,0 0 1-16,0-4-1 15,0 3 0-15,0 1 0 16,-1 0 0-16,1 4 1 16,0-4 0-16,0 8 0 15,0 8 0-15,0 3 0 16,-5-3 1-16,1 4-1 15,-5 7 0-15,0 1 0 0,0 3 1 16,-5-3-1-16,1 3 1 16,-1 8-1-16,-4-3 0 15,1-1 0-15,-1 8 0 16,4 1-1-16,1-1 1 16,-1 4-1-16,5 4 0 15,-4 8 0-15,4-4 0 16,0 0 0-16,-9-7 1 15,14-13-1-15,-5-4 0 16,0-11 0-16,0 0 1 16,0-5-1-16,0 1 0 15,0-8-2-15,-9 0 1 0,4-8-2 16,5-4 0-16,0 3-2 16,0-3 1-16</inkml:trace>
          <inkml:trace contextRef="#ctx0" brushRef="#br0" timeOffset="297143.447">11285 2473 13 0,'-4'15'6'0,"4"-19"-4"0,0 4 11 15,-5 4-14-15,1 0 1 16,0 4-1-16,-1 0 1 15,1 0 0-15,-5 4 1 16,4 0-1-16,-3 3 0 16,3-3 0-16,-4 4 0 15,-8 0 0-15,3 3 1 0,1-3-1 16,0 4 1-16,-1 3 0 16,1-7 0-16,0 0 0 15,-5-4 0-15,5 0-1 16,-5-1 1-16,0 1-1 15,1 0 1-15,-1-4-1 16,5 0 0-16,4 0 0 16,0-4 0-16,4 0 0 15,1-1 0-15,0 1 0 16,4-4 0-16,0 0 0 16,0 4 0-16,-5-4-1 15,5 0 1-15,0 0-1 16,0 0 1-16,0 0-1 15,0 0 1-15,0 0 0 16,0 0 1-16,0 0-1 16,0 0 0-16,0 0 0 0,0 0 0 15,0 0 0-15,0 0 1 16,0 0-1-16,-4 0 0 16,4 0 0-16,0 0 0 15,0 0 0-15,0 0 0 16,0 0-1-16,0 0 1 15,0 0 0-15,0 0 0 16,0 0-1-16,0 0 1 16,0 0 0-16,0 0 0 15,0 0 0-15,0 0 1 0,0 0-1 16,0 0 0-16,0 0 0 16,4 0 0-16,-4 0 0 15,0 0 0-15,0 0-1 16,0 0 1-16,0 0 0 15,0 0 0-15,0 0-1 16,0 0 1-16,0 0 0 16,0 0 1-16,0 0-1 15,0 0 0-15,0 0 0 16,0 0 0-16,0 0 0 16,0 0 0-16,0 0 0 15,0 0 0-15,0 0 0 16,0 0 0-16,0 0 0 15,0 0 0-15,0 0 0 16,0 0 0-16,0 0-1 0,0 0 1 16,0 0 0-16,0 0 0 15,0 0-1-15,9 4 1 16,0-4 0-16,0 4 0 16,0 0-1-16,-1 0 1 15,6 0 0-15,3 4 0 16,-3-4-1-16,3 4 1 15,6-4 0-15,-1 4 0 16,-4-1 0-16,-1 1 1 16,-3 0-1-16,-1-4 0 15,0 4 0-15,0 0 0 0,-4-4 0 16,0 0 0-16,0 0 0 16,-5 0 1-16,1 0-1 15,-1-4 1-15,-4 0-1 16,0 0 1-16,0 0-1 15,0 0 0-15,5 0-3 16,-5 0 0-16,0 0-2 16,0 3 0-16</inkml:trace>
        </inkml:traceGroup>
        <inkml:traceGroup>
          <inkml:annotationXML>
            <emma:emma xmlns:emma="http://www.w3.org/2003/04/emma" version="1.0">
              <emma:interpretation id="{DF1622C8-B139-451A-B0D5-E5748C77D7FC}" emma:medium="tactile" emma:mode="ink">
                <msink:context xmlns:msink="http://schemas.microsoft.com/ink/2010/main" type="inkWord" rotatedBoundingBox="22209,5582 22405,5584 22399,6164 22204,6163"/>
              </emma:interpretation>
              <emma:one-of disjunction-type="recognition" id="oneOf21">
                <emma:interpretation id="interp105" emma:lang="zh-CN" emma:confidence="0">
                  <emma:literal>;</emma:literal>
                </emma:interpretation>
                <emma:interpretation id="interp106" emma:lang="zh-CN" emma:confidence="0">
                  <emma:literal>.</emma:literal>
                </emma:interpretation>
                <emma:interpretation id="interp107" emma:lang="zh-CN" emma:confidence="0">
                  <emma:literal>·</emma:literal>
                </emma:interpretation>
                <emma:interpretation id="interp108" emma:lang="zh-CN" emma:confidence="0">
                  <emma:literal>丿</emma:literal>
                </emma:interpretation>
                <emma:interpretation id="interp109" emma:lang="zh-CN" emma:confidence="0">
                  <emma:literal>夕</emma:literal>
                </emma:interpretation>
              </emma:one-of>
            </emma:emma>
          </inkml:annotationXML>
          <inkml:trace contextRef="#ctx0" brushRef="#br0" timeOffset="52246.6225">12645 2784 10 0,'0'0'5'0,"0"-4"-3"0,0 4 7 15,0 0-9-15,0 0 0 0,0 0 0 16,0 0 0-16,0 0 0 15,0 0 0-15,0 0 0 16,5-4 0-16,-5 4 1 16,4-4 0-16,-4 4-1 15,0 0 1-15,5 0 0 16,4-4 0-16,-5 4 0 16,0 4 0-16,1 4 0 15,-1 0 0-15,1 4 0 16,-1-1 0-16,1 1 0 15,-5 4 0-15,0 0 0 16,0 3 0-16,0 5-1 16,0 0 1-16,-5-1-1 15,1 5 1-15,-5-1-1 16,0 9 1-16,0 7-1 16,0-11 1-16,-4-1-2 15,-5 9 1-15,-4-5-1 0,-5-4 1 16,1-3-3-16,8-4 1 15,0 3-4-15,5-7 1 16</inkml:trace>
          <inkml:trace contextRef="#ctx1" brushRef="#br0">12525 2992 0</inkml:trace>
        </inkml:traceGroup>
        <inkml:traceGroup>
          <inkml:annotationXML>
            <emma:emma xmlns:emma="http://www.w3.org/2003/04/emma" version="1.0">
              <emma:interpretation id="{26980EFC-3D06-432D-ADF8-F78CB7E48642}" emma:medium="tactile" emma:mode="ink">
                <msink:context xmlns:msink="http://schemas.microsoft.com/ink/2010/main" type="inkWord" rotatedBoundingBox="23125,4923 23502,4927 23489,6331 23112,6328"/>
              </emma:interpretation>
              <emma:one-of disjunction-type="recognition" id="oneOf22">
                <emma:interpretation id="interp110" emma:lang="zh-CN" emma:confidence="0">
                  <emma:literal>;</emma:literal>
                </emma:interpretation>
                <emma:interpretation id="interp111" emma:lang="zh-CN" emma:confidence="0">
                  <emma:literal>∫</emma:literal>
                </emma:interpretation>
                <emma:interpretation id="interp112" emma:lang="zh-CN" emma:confidence="0">
                  <emma:literal>j</emma:literal>
                </emma:interpretation>
                <emma:interpretation id="interp113" emma:lang="zh-CN" emma:confidence="0">
                  <emma:literal>}</emma:literal>
                </emma:interpretation>
                <emma:interpretation id="interp114" emma:lang="zh-CN" emma:confidence="0">
                  <emma:literal>ⅰ</emma:literal>
                </emma:interpretation>
              </emma:one-of>
            </emma:emma>
          </inkml:annotationXML>
          <inkml:trace contextRef="#ctx0" brushRef="#br0" timeOffset="287295.9451">13682 2122 11 0,'-13'-8'5'0,"4"4"-4"15,9 4 6-15,0 0-7 16,-5 0 1-16,1 0 1 0,0 0 1 16,4 0-5-16,0 0 1 15,0 0 1-15,0 4 0 16,0 0 0-16,0 4 0 15,8 0-2-15,1-4 1 16,0 4 0-16,0 0 1 16,0 0 0-16,4-1 1 15,0 1-1-15,1 0 0 16,-1 0 0-16,-4-4 1 16,0 0-1-16,0 0 1 0,0-4-1 15,-5 0 1-15,0 0 0 16,1 0 0-16,-1 4 0 15,-4-4 1-15,0 0-1 16,-4 0 1-16,-1-4-1 16,-3 0 0-16,3 0-1 15,-4 4 1-15,-4-4-1 16,4 0 0-16,0 0 0 16,0 0 0-16,0 0 0 15,-4 0 0-15,0 0 0 16,4 1 0-16,0-1 0 15,-4 0 0-15,8 0-1 16,-3 0 1-16,8 0-1 16,0 0 0-16,0 4-1 15,0 0 0-15,0 0-2 16,8 0 0-16</inkml:trace>
          <inkml:trace contextRef="#ctx0" brushRef="#br0" timeOffset="288077.0052">13620 2878 11 0,'-13'-4'5'0,"26"0"-4"15,-13 4 7-15,0 0-8 16,4-4 0-16,-4 4 0 0,0 0 1 16,0 0-1-16,0 0 1 15,5-3 0 1,-5 3 0-16,0 0 0 0,0 0 1 15,0 0-1-15,0 0 1 16,0 0-2-16,13 3 1 16,-4 5-1-16,-9 0 1 15,0 4-1-15,0 0 1 16,9 4-1-16,0 3 0 16,-14 5 0-16,14 3 0 15,-4 5 0-15,-1 7 0 16,0-3 0-16,1-1 1 0,-5 1-1 15,0 3 0-15,-9-3 0 16,0-1 0-16,0 0 0 16,0-7 1-16,5-4-1 15,-5-5 0-15,0 1 0 16,5 0 1-16,-1-5-1 16,1-3 0-16,0 0 0 15,-1-4 1-15,1 0 0 16,-1 0 0-16,1-4-1 15,-5 0 1-15,0-1-1 16,-4 1 1-16,-5-4-1 16,5 0 1-16,0 4-1 15,-1-4 0-15,-3 0-1 16,-1 0 0-16,0 0-2 16,0 0 1-16,1 0-4 15,3 4 1-15</inkml:trace>
        </inkml:traceGroup>
        <inkml:traceGroup>
          <inkml:annotationXML>
            <emma:emma xmlns:emma="http://www.w3.org/2003/04/emma" version="1.0">
              <emma:interpretation id="{02A00D81-CAE8-4E8E-BD6E-38C1146595BA}" emma:medium="tactile" emma:mode="ink">
                <msink:context xmlns:msink="http://schemas.microsoft.com/ink/2010/main" type="inkWord" rotatedBoundingBox="23827,5576 24224,5580 24222,5693 23826,5690"/>
              </emma:interpretation>
              <emma:one-of disjunction-type="recognition" id="oneOf23">
                <emma:interpretation id="interp115" emma:lang="zh-CN" emma:confidence="0">
                  <emma:literal>一</emma:literal>
                </emma:interpretation>
                <emma:interpretation id="interp116" emma:lang="zh-CN" emma:confidence="0">
                  <emma:literal>-</emma:literal>
                </emma:interpretation>
                <emma:interpretation id="interp117" emma:lang="zh-CN" emma:confidence="0">
                  <emma:literal>‐</emma:literal>
                </emma:interpretation>
                <emma:interpretation id="interp118" emma:lang="zh-CN" emma:confidence="0">
                  <emma:literal>ㄧ</emma:literal>
                </emma:interpretation>
                <emma:interpretation id="interp119" emma:lang="zh-CN" emma:confidence="0">
                  <emma:literal>—</emma:literal>
                </emma:interpretation>
              </emma:one-of>
            </emma:emma>
          </inkml:annotationXML>
          <inkml:trace contextRef="#ctx0" brushRef="#br0" timeOffset="288856.0542">14125 2870 8 0,'-4'4'4'0,"8"-4"-1"0,-4 0 2 0,0 0-4 15,0 0 0-15,0 0 1 16,0 0 0-16,0 0-3 16,9-4 0-16,0 0 2 15,4-3 0-15,0-1 0 16,5 4 0-16,0 0-1 16,0-4 1-16,4 0-1 15,9 0 1-15,-5 0 0 16,1 0 0-16,-1 5-1 15,1-5 1-15,0 0-1 16,-5 8 1-16,-5-4-1 16,1 0 1-16,-5 0-1 15,1 4 1-15,-5 0-1 16,-1-4 0-16,-8 4 0 16,5-4 0-16,-5 4 0 15,0 0 0-15,4 0-2 0,-4 0 1 16,0 0-4-16,0 4 1 15</inkml:trace>
        </inkml:traceGroup>
        <inkml:traceGroup>
          <inkml:annotationXML>
            <emma:emma xmlns:emma="http://www.w3.org/2003/04/emma" version="1.0">
              <emma:interpretation id="{E7B06FF8-9757-48D7-BA55-402AE352ACFE}" emma:medium="tactile" emma:mode="ink">
                <msink:context xmlns:msink="http://schemas.microsoft.com/ink/2010/main" type="inkWord" rotatedBoundingBox="24829,4850 25784,4860 25768,6505 24813,6496"/>
              </emma:interpretation>
              <emma:one-of disjunction-type="recognition" id="oneOf24">
                <emma:interpretation id="interp120" emma:lang="zh-CN" emma:confidence="0">
                  <emma:literal>门</emma:literal>
                </emma:interpretation>
                <emma:interpretation id="interp121" emma:lang="zh-CN" emma:confidence="0">
                  <emma:literal>冂</emma:literal>
                </emma:interpretation>
                <emma:interpretation id="interp122" emma:lang="zh-CN" emma:confidence="0">
                  <emma:literal>¢</emma:literal>
                </emma:interpretation>
                <emma:interpretation id="interp123" emma:lang="zh-CN" emma:confidence="0">
                  <emma:literal>囗</emma:literal>
                </emma:interpretation>
                <emma:interpretation id="interp124" emma:lang="zh-CN" emma:confidence="0">
                  <emma:literal>D</emma:literal>
                </emma:interpretation>
              </emma:one-of>
            </emma:emma>
          </inkml:annotationXML>
          <inkml:trace contextRef="#ctx0" brushRef="#br0" timeOffset="289427.9618">15171 2457 17 0,'-5'8'8'0,"10"-8"-11"16,-5 0 15-16,0 0-12 16,-5 0 1-16,1 4-1 15,-1 0 0-15,1 0-1 16,-1 3 1-16,5 1 0 16,0 0 0-16,0 4-1 15,-4 0 1-15,4 0 0 16,-4 7 1-16,4 1-1 15,0 4 1-15,0 7-1 0,-5-3 1 16,1 3-1-16,-1-3 1 16,5 3-1-16,-4 1 0 15,4-5 0-15,-5 1 0 16,5-4 0-16,0 7 1 16,0 5-1-16,0-1 0 31,5 4 0-31,-5-7 0 15,4-1 0-15,-4-7 1 16,5 0-1-16,-1-5 1 16,-4-3-1-16,0-4 0 0,0-4-4 15,0 0 0-15,0 7-1 16,-4-3 1-16</inkml:trace>
          <inkml:trace contextRef="#ctx0" brushRef="#br0" timeOffset="369554.1109">15388 2158 13 0,'-9'-4'6'0,"4"0"-5"0,5 4 6 16,0 0-6-16,0 0 0 16,0 0-1-16,5-8 0 15,-1 4-1-15,5 0 0 16,0 0 1-16,4-4 0 16,5 0-1-16,9 0 1 15,-5 1 0-15,4-1 1 16,1 0 0-16,-1 4 0 15,10-8 0-15,4 8 0 16,0-4-1-16,4 4 1 16,0 4-1-16,1-4 1 15,3 4-2-15,-8-4 1 0,-4 4 0 16,-5 0 0-16,-5 4-1 16,-4 0 1-16,-4-4 0 15,0 4 0-15,-5 4 0 16,-4 0 1-16,0 4-1 15,-9 4 1-15,0 3-1 16,0 1 0-16,-9 4 0 16,5 3 1-16,-1 9-1 15,1 3 0-15,-1 8 0 16,5 0 0-16,-4 5 0 16,4-1 0-16,-5 0 0 15,5 0 1-15,-4 0-1 16,4 1 0-16,-5 3 0 15,5-4 1-15,-4 4-1 16,0 4 0-16,-5 0 0 0,0 0 1 16,0 4-1-16,0-4 0 15,0-3 0-15,5-5 0 16,-1-8-1-16,1-4 1 16,0-3 0-16,-1-1 1 15,1 1-1-15,-1-9 0 16,1-3 0-16,-1-4 1 15,1-1-1-15,4-3 1 16,-4 0-1-16,4-4 1 16,0-1-1-16,0-3 0 15,0 0 0-15,0 0 1 0,0 0-1 16,0-4 0-16,0 0 0 16,0 0 0-16,0 0 0 15,0 0 1-15,0 0-1 16,0-4 1-16,0 0-1 15,-5 4 1-15,1-4 0 16,-1 0 0-16,1 0-1 16,-1 0 1-16,1 0-1 15,-5 0 1-15,0-4 0 16,-4 0 0-16,0 0-1 16,-5 4 1-16,0-4 0 15,-8 4 0-15,-1 0-2 16,1 0 1-16,-1 4 0 15,-4 0 0-15,0 0 0 16,-5 0 0-16,1-1 0 16,0 1 0-16,4 0 0 0,0 4 0 15,0 0 0-15,0-4 1 16,0 0-1-16,4 0 0 16,9-4 0-16,1 0 1 15,-1 0-1-15,0 0 0 16,9 4 0-16,5 0 0 15,-1-4-1-15,-4 0 1 16,5 0-1-16,0 0 0 16,4 8-1-16,0-8 1 15,4 0-3-15,5 0 1 0,4 0-3 16,1 0 0-16</inkml:trace>
        </inkml:traceGroup>
      </inkml:traceGroup>
    </inkml:traceGroup>
    <inkml:traceGroup>
      <inkml:annotationXML>
        <emma:emma xmlns:emma="http://www.w3.org/2003/04/emma" version="1.0">
          <emma:interpretation id="{2B795A21-15D6-4F28-B488-2F9B9C17D588}" emma:medium="tactile" emma:mode="ink">
            <msink:context xmlns:msink="http://schemas.microsoft.com/ink/2010/main" type="paragraph" rotatedBoundingBox="9503,7012 31800,7019 31799,8650 9502,86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0F907A-695E-41F8-B820-BD18B6E7AAE4}" emma:medium="tactile" emma:mode="ink">
              <msink:context xmlns:msink="http://schemas.microsoft.com/ink/2010/main" type="line" rotatedBoundingBox="9503,7012 31800,7019 31799,8650 9502,8643"/>
            </emma:interpretation>
          </emma:emma>
        </inkml:annotationXML>
        <inkml:traceGroup>
          <inkml:annotationXML>
            <emma:emma xmlns:emma="http://www.w3.org/2003/04/emma" version="1.0">
              <emma:interpretation id="{1E230DDB-47EC-4DE9-807B-D62D1467C7DB}" emma:medium="tactile" emma:mode="ink">
                <msink:context xmlns:msink="http://schemas.microsoft.com/ink/2010/main" type="inkWord" rotatedBoundingBox="9503,7182 10482,7183 10481,8494 9502,8493"/>
              </emma:interpretation>
              <emma:one-of disjunction-type="recognition" id="oneOf25">
                <emma:interpretation id="interp125" emma:lang="zh-CN" emma:confidence="0">
                  <emma:literal>斥</emma:literal>
                </emma:interpretation>
                <emma:interpretation id="interp126" emma:lang="zh-CN" emma:confidence="0">
                  <emma:literal>汴</emma:literal>
                </emma:interpretation>
                <emma:interpretation id="interp127" emma:lang="zh-CN" emma:confidence="0">
                  <emma:literal>际</emma:literal>
                </emma:interpretation>
                <emma:interpretation id="interp128" emma:lang="zh-CN" emma:confidence="0">
                  <emma:literal>讣</emma:literal>
                </emma:interpretation>
                <emma:interpretation id="interp129" emma:lang="zh-CN" emma:confidence="0">
                  <emma:literal>㺭</emma:literal>
                </emma:interpretation>
              </emma:one-of>
            </emma:emma>
          </inkml:annotationXML>
          <inkml:trace contextRef="#ctx0" brushRef="#br0" timeOffset="395585.9907">622 4528 12 0,'-9'0'6'0,"9"-15"-6"16,0 15 8-16,0-8-8 16,0 8 0-16,0 4 0 15,-5 0 0-15,-3 3-1 16,-6 5 1-16,1 12 0 15,0-4 0-15,-1-1-1 16,-3 5 1-16,3 7 0 16,1 5 0-16,4 3 0 15,0 5 0-15,5-1 0 16,0 4 0-16,4 12 0 16,4 4 0-16,9 4 1 15,1 4 0-15,-1 0 0 16,0-4 1-16,-4-4-1 0,0-12 1 15,0-8-1-15,-5-3 0 16,-4-1 0-16,0-3 0 16,-4-9 0-16,-1-3 0 15,-4-1-1-15,5-3 0 16,-9-4-1-16,4-4 0 16,0-4-3-16,5 3 1 15,-1-7-2-15,-4 0 1 16</inkml:trace>
          <inkml:trace contextRef="#ctx0" brushRef="#br0" timeOffset="396006.2882">254 5068 10 0,'-9'0'5'0,"9"4"-4"15,0-4 9-15,0 0-10 16,0 0 0-16,0 0 0 16,5 0 0-16,3 0 0 15,6 0 0-15,3-4 0 0,1 4 0 16,4 0 0-16,9 0 0 15,-4 0 0-15,13 0 1 16,4 0 0-16,0 4 1 16,1-4-1-16,-5 0 0 15,-5 0 0-15,0 4 1 16,-8 0-1-16,-9 0 0 16,4 0 0-16,-4-8 0 15,-10 8 0-15,1-4 0 16,-4 0-1-16,-5 3 0 15,0-3-2-15,0 0 0 0,0 0-3 16,0 0 0-16</inkml:trace>
          <inkml:trace contextRef="#ctx0" brushRef="#br0" timeOffset="395092.1399">-56 4682 3 0,'-5'8'1'0,"14"-4"4"0,-9 0-1 16,0 4-4-16,5-1 0 15,-5-3 0-15,4 0 0 16,1 0 0-16,-5 4 1 16,8-4 0-16,-3 0 0 15,-1 0-1-15,5-4 1 16,0 4-1-16,0-4 0 16,4 0 0-16,-4 8 0 15,0-8-1-15,0 0 0 16,0 8 1-16,-5-1 0 0,1 5 0 15,-5 4 1-15,-5 0 0 16,-4 3 1-16,0 9 0 16,-8 0 1-16,-1 7-1 15,-4 0 1-15,0 5-2 16,-1 3 1-16,-3 1-2 16,-1-5 1-16,5-8-1 15,4-3 0-15,1-4 0 16,3-5 0-16,6-3 0 15,3 0 0-15,1-8 0 16,17-8 0-16,0-4 0 16,5-4 1-16,9-8-1 15,4-4 0-15,4-3 0 16,0-5 0-16,1 1 0 16,-1 3 0-16,-8 0-2 15,0 5 0-15,-5-1-2 0,0 4 0 16</inkml:trace>
          <inkml:trace contextRef="#ctx0" brushRef="#br0" timeOffset="394521.7399">-140 4450 5 0,'-9'-16'2'0,"-4"12"0"0,13-4 2 16,-5 8-5-16,5 0 0 15,5-8 0-15,3 8 0 16,6-4 2-16,3 4 0 16,1 4 0-16,4-8 0 15,0 0 1-15,5 4 0 16,0-8 0-16,-1 4 0 16,1 0-1-16,-5 1 1 15,0-1-2-15,-4 0 1 16,0 4-1-16,-5-4 0 0,0 0 0 15,-4 4 0-15,0-4-2 16,0 4 0-16,-5 0-1 16,-4 0 0-16</inkml:trace>
        </inkml:traceGroup>
        <inkml:traceGroup>
          <inkml:annotationXML>
            <emma:emma xmlns:emma="http://www.w3.org/2003/04/emma" version="1.0">
              <emma:interpretation id="{630D11CD-6183-4BC9-8A7A-D40B256D7705}" emma:medium="tactile" emma:mode="ink">
                <msink:context xmlns:msink="http://schemas.microsoft.com/ink/2010/main" type="inkWord" rotatedBoundingBox="12165,7087 13694,7088 13693,8380 12164,8379"/>
              </emma:interpretation>
              <emma:one-of disjunction-type="recognition" id="oneOf26">
                <emma:interpretation id="interp130" emma:lang="zh-CN" emma:confidence="0">
                  <emma:literal>炸</emma:literal>
                </emma:interpretation>
                <emma:interpretation id="interp131" emma:lang="zh-CN" emma:confidence="0">
                  <emma:literal>洳</emma:literal>
                </emma:interpretation>
                <emma:interpretation id="interp132" emma:lang="zh-CN" emma:confidence="0">
                  <emma:literal>阼</emma:literal>
                </emma:interpretation>
                <emma:interpretation id="interp133" emma:lang="zh-CN" emma:confidence="0">
                  <emma:literal>炡</emma:literal>
                </emma:interpretation>
                <emma:interpretation id="interp134" emma:lang="zh-CN" emma:confidence="0">
                  <emma:literal>№</emma:literal>
                </emma:interpretation>
              </emma:one-of>
            </emma:emma>
          </inkml:annotationXML>
          <inkml:trace contextRef="#ctx0" brushRef="#br0" timeOffset="399835.5124">2558 4524 8 0,'9'8'4'0,"-9"20"-4"15,-5-24 5-15,1 4-5 16,-1 7 0-16,1 5 1 16,-1 8 1-16,1 7-2 15,0 1 1-15,-1-1 1 16,-4 4 0-16,0 9 0 15,1-1 0-15,-1 12 0 16,0-4 0-16,4 4 0 16,1-4 0-16,0-4-1 15,-1-3 0-15,1-5 0 16,-1-4 0-16,5 1 0 16,0-9 0-16,5-7 0 15,-1-4 0-15,5-5-1 0,4-3 1 16,1-8 0-16,12-4 0 15,1 0-1-15,4-8 0 16,0 4 0-16,0-8 0 16,0 1 0-16,-5-5 0 15,1 4-1-15,-5 4 1 16,-4 0-1-16,0 0 1 16,-5-3-2-16,5 3 0 15,-5 0-4-15,-13 8 0 0</inkml:trace>
          <inkml:trace contextRef="#ctx0" brushRef="#br0" timeOffset="399385.6931">2513 4406 7 0,'9'-19'3'0,"22"19"-2"16,-13-4 6-16,4 0-7 16,5-4 1-16,-1 0-1 15,5 4 1-15,0-4-1 0,5 0 1 16,-1 0 0-16,-4 0 0 16,-4 1 0-16,-1-5 0 15,-3 4 0-15,-6 0 0 16,-3 0-1-16,-6 0 1 15,1 4-2-15,-9 4 1 16,0 0-4-16,-4 4 1 16</inkml:trace>
          <inkml:trace contextRef="#ctx0" brushRef="#br0" timeOffset="400241.3012">3032 4694 10 0,'-5'4'5'0,"10"7"-2"16,-5-3 3-16,4 4-5 0,-4 8 1 16,0 0 0-16,0-1 1 15,-4 9-4-15,-1 3 1 16,1 5 2-16,-5 3 0 15,0 8-1-15,5 5 0 16,-1 3-1-16,1 4 1 16,-1-4-1-16,1 8 1 15,0-12-1-15,-1-12 0 16,5-7 0-16,-4-4 0 16,4-9-2-16,0-3 1 15,0-4-2-15,4-8 0 16,1-8-2-16,3-8 1 0</inkml:trace>
          <inkml:trace contextRef="#ctx0" brushRef="#br0" timeOffset="400647.0947">3253 4871 13 0,'5'4'6'0,"-1"-4"-8"15,-8 0 11-15,-1 8-9 16,-4 4 0-16,1 3 0 16,-6 9 0-16,1-4 0 15,0-1 0-15,-1 5 0 16,1-8 0-16,0 3 0 16,0 1 0-16,4-4 0 15,0 0 0-15,4-1 0 0,1-7 1 16,4 4 0-16,4-8 0 15,1 0 0-15,4-4 1 16,4 0-1-16,5-8 0 16,-1 0-1-16,10-4 1 15,4-3-1-15,4-1 0 16,1 4 0-16,4-4 0 16,-5 0 0-16,5 5 0 15,-9-1 0-15,5 0 1 16,-10 4-1-16,-8 0 0 0,-5 4 0 15,0 0 1-15,-4 0-3 16,0 1 1-16,-9 3-4 16,0 0 1-16</inkml:trace>
          <inkml:trace contextRef="#ctx0" brushRef="#br0" timeOffset="398439.0226">1831 4489 5 0,'-13'-12'2'0,"13"8"2"0,0-8-2 16,0 12-3-16,0 0 1 16,0 0-1-16,0 0 1 15,0 8 0-15,0-4 1 16,0 4-1-16,0 0 0 0,0 8 0 16,0-5 0-16,4 5-1 15,-4 8 1-15,5 0 0 16,-5 3 0-16,4-3 0 15,1 3 0-15,-1 1 0 16,-4 3 1-16,4-3 0 16,-4-4 0-16,5-1 0 15,-5 1 0-15,0 3 0 16,-5 1 0-16,5-4-1 16,0-1 1-16,0-7-1 15,-4 0 1-15,4-5-2 16,0-3 1-16,0 0 0 15,0 0 1-15,0-4-1 16,0 0 0-16,0-4 0 16,0 0 0-16,0 0 0 0,0 0 0 15,0 0-1-15,0 0 0 16,0 0-2-16,0 0 1 16,0 0 0-16,0 4 0 15,0 0 0-15,0 0 1 16,0 0 1-16,0 4 0 15,0-4 1-15,-4 3 0 16,4 13 0-16,-5-4 0 16,5 4-1-16,-4 3 1 15,4 5-1-15,0-1 1 0,0 5 0 16,0-1 0-16,0 5 0 16,-5 3 1-16,5-3-1 15,0 3 0-15,0-4 0 16,-4-3 0-16,4-1-1 15,0-3 1-15,0-8-1 16,0-1 1-16,0-3-1 16,0-4 1-16,0-4-1 15,0 0 0-15,0-4-2 16,0-4 0-16,0 0-1 16,0-8 1-16</inkml:trace>
          <inkml:trace contextRef="#ctx0" brushRef="#br0" timeOffset="398993.9129">1937 4387 3 0,'9'-4'1'15,"14"15"2"-15,-19-7 0 0,5 0-3 16,4 0 0-16,5 0 1 15,0 0 1-15,4 8-2 16,-5 0 0-16,1 0 1 16,4 3 1-16,0 1 0 15,1 4 0-15,-6-1 0 16,-3 5 0-16,-6-8 0 16,-3 11 0-16,-5 5 0 15,-9-5 1-15,-4 1-2 16,-1 4 1-16,-8-5-1 15,-4 1 1-15,-5 3-2 16,-9 1 1-16,0-1-1 16,5 1 0-16,3 3 0 15,1-7 1-15,5-1-1 0,-1-3 0 16,5-1 0-16,4-7 0 16,1 4-1-16,3-8 1 15,6 4-2-15,-1-9 0 16,4-3-3-16,5-8 0 15,5-3 0-15,-1-1 0 16</inkml:trace>
        </inkml:traceGroup>
        <inkml:traceGroup>
          <inkml:annotationXML>
            <emma:emma xmlns:emma="http://www.w3.org/2003/04/emma" version="1.0">
              <emma:interpretation id="{2F929300-AD57-48EC-BC0D-6AAF6271F1DA}" emma:medium="tactile" emma:mode="ink">
                <msink:context xmlns:msink="http://schemas.microsoft.com/ink/2010/main" type="inkWord" rotatedBoundingBox="13313,8379 13372,7140 13695,7156 13635,8395"/>
              </emma:interpretation>
              <emma:one-of disjunction-type="recognition" id="oneOf27">
                <emma:interpretation id="interp135" emma:lang="zh-CN" emma:confidence="0">
                  <emma:literal>]</emma:literal>
                </emma:interpretation>
                <emma:interpretation id="interp136" emma:lang="zh-CN" emma:confidence="0">
                  <emma:literal>了</emma:literal>
                </emma:interpretation>
                <emma:interpretation id="interp137" emma:lang="zh-CN" emma:confidence="0">
                  <emma:literal>〕</emma:literal>
                </emma:interpretation>
                <emma:interpretation id="interp138" emma:lang="zh-CN" emma:confidence="0">
                  <emma:literal>}</emma:literal>
                </emma:interpretation>
                <emma:interpretation id="interp139" emma:lang="zh-CN" emma:confidence="0">
                  <emma:literal>」</emma:literal>
                </emma:interpretation>
              </emma:one-of>
            </emma:emma>
          </inkml:annotationXML>
          <inkml:trace contextRef="#ctx0" brushRef="#br0" timeOffset="401651.3027">3705 4430 10 0,'-9'0'5'0,"18"-24"-6"16,-9 24 5-16,0 0-3 16,0 0 0-16,0 0 0 15,5-4 0-15,3 4-2 16,1 0 1-16,0 0 0 16,4-4 0-16,1-4-1 15,3 5 0-15,1-1 0 0,0-4 0 16,0 0 1-16,-1 0 0 15,1 0 0-15,4 4 0 16,-4 0 1-16,4 0 0 16,-4 4 0-16,-5 0 0 15,0 4 0-15,-4 4 0 16,-4 8-1-16,-10 0 0 16,1 7 0-16,-1 1 0 15,5 7 0-15,0 1 0 16,-4 3 0-16,-5 5 0 15,5 3 0-15,-1 0 1 0,1 5-1 16,-1-1 1-16,1 4-1 16,0 0 1-16,-1 0-1 15,1 8 1-15,-1-3-1 16,1-5 1-16,-1 0 0 16,5 0 0-16,-4-7 0 15,0 3 0-15,-1-8 0 16,1 1 0-16,-1-5 0 15,1-7 0-15,-1-5-1 16,5-7 1-16,0 0 0 16,-4-5 0-16,4 1 0 15,0-4 0-15,0 4 0 16,-4-8 0-16,-1-4 0 16,-4 4 1-16,0-4-2 15,5 0 1-15,-9-4-1 16,-10 4 0-16,1 4 0 0,-4 0 0 15,-1 4-2-15,1 0 0 16,-1-1-3-16,-8 5 1 16,12-4-2-16,6 0 0 15</inkml:trace>
        </inkml:traceGroup>
        <inkml:traceGroup>
          <inkml:annotationXML>
            <emma:emma xmlns:emma="http://www.w3.org/2003/04/emma" version="1.0">
              <emma:interpretation id="{0AC07885-D614-4B3D-8DA9-1654B2950BF4}" emma:medium="tactile" emma:mode="ink">
                <msink:context xmlns:msink="http://schemas.microsoft.com/ink/2010/main" type="inkWord" rotatedBoundingBox="14270,7698 14722,7699 14721,8018 14269,8017"/>
              </emma:interpretation>
              <emma:one-of disjunction-type="recognition" id="oneOf28">
                <emma:interpretation id="interp140" emma:lang="zh-CN" emma:confidence="0">
                  <emma:literal>=</emma:literal>
                </emma:interpretation>
                <emma:interpretation id="interp141" emma:lang="zh-CN" emma:confidence="0">
                  <emma:literal>二</emma:literal>
                </emma:interpretation>
                <emma:interpretation id="interp142" emma:lang="zh-CN" emma:confidence="0">
                  <emma:literal>:</emma:literal>
                </emma:interpretation>
                <emma:interpretation id="interp143" emma:lang="zh-CN" emma:confidence="0">
                  <emma:literal>工</emma:literal>
                </emma:interpretation>
                <emma:interpretation id="interp144" emma:lang="zh-CN" emma:confidence="0">
                  <emma:literal>土</emma:literal>
                </emma:interpretation>
              </emma:one-of>
            </emma:emma>
          </inkml:annotationXML>
          <inkml:trace contextRef="#ctx0" brushRef="#br0" timeOffset="402735.08">4569 4898 10 0,'-4'0'5'0,"4"0"-3"0,0 0 8 16,0 0-9-16,0 0 0 0,0 0 0 15,0 0 1-15,8 0-3 16,1 0 1-16,5 0 1 16,8 0 0-16,0 0-1 15,5 0 1-15,-1 0-1 16,5 0 0-16,5 0 0 15,-1 0 1-15,0-3-1 16,-8 3 0-16,0-4 0 16,-5 0 0-16,-5 4 0 15,1 0 1-15,-5-4-1 16,-4 4 1-16,0 0-1 16,-4 0 1-16,-5 0-2 15,0 0 1-15,0 0-4 16,0 0 1-16,0 0-2 15,0 0 0-15</inkml:trace>
          <inkml:trace contextRef="#ctx0" brushRef="#br0" timeOffset="403108.8391">4644 5194 9 0,'-4'8'4'0,"-14"-24"-1"0,23 16 6 15,-1 0-9-15,-4 0 0 0,0 0-1 16,0 0 1-16,13-4 0 16,5-4 0-16,0 8 1 15,0-12 0-15,-1 4-1 16,5 1 1-16,5 3 0 15,-5-4 1-15,5-4-1 16,4 4 0-16,-5-4-1 16,1 4 0-16,-5 1 0 15,0-1 1-15,-4 0-1 16,-5 0 1-16,0 4-1 16,-4 4 0-16,0-4 0 15,-4 4 0-15,-1 0-2 16,1 4 1-16,-5 0-3 15,0 0 0-15</inkml:trace>
        </inkml:traceGroup>
        <inkml:traceGroup>
          <inkml:annotationXML>
            <emma:emma xmlns:emma="http://www.w3.org/2003/04/emma" version="1.0">
              <emma:interpretation id="{12DBA09A-B006-4FEC-83F4-23D417E6D0D8}" emma:medium="tactile" emma:mode="ink">
                <msink:context xmlns:msink="http://schemas.microsoft.com/ink/2010/main" type="inkWord" rotatedBoundingBox="15067,7713 15404,7714 15403,7970 15066,7969"/>
              </emma:interpretation>
              <emma:one-of disjunction-type="recognition" id="oneOf29">
                <emma:interpretation id="interp145" emma:lang="zh-CN" emma:confidence="0">
                  <emma:literal>=</emma:literal>
                </emma:interpretation>
                <emma:interpretation id="interp146" emma:lang="zh-CN" emma:confidence="0">
                  <emma:literal>二</emma:literal>
                </emma:interpretation>
                <emma:interpretation id="interp147" emma:lang="zh-CN" emma:confidence="0">
                  <emma:literal>工</emma:literal>
                </emma:interpretation>
                <emma:interpretation id="interp148" emma:lang="zh-CN" emma:confidence="0">
                  <emma:literal>土</emma:literal>
                </emma:interpretation>
                <emma:interpretation id="interp149" emma:lang="zh-CN" emma:confidence="0">
                  <emma:literal>匚</emma:literal>
                </emma:interpretation>
              </emma:one-of>
            </emma:emma>
          </inkml:annotationXML>
          <inkml:trace contextRef="#ctx0" brushRef="#br0" timeOffset="403648.2223">5393 4985 2 0,'-9'4'1'0,"-13"-4"1"16,22-4-3-16,0 4 0 15,4-4 1-15,10 0 0 16,-10-4 1-16,5 0 0 0,4 1 0 16,5-1 0-16,4 4 0 15,0-4 1-15,1 4 0 16,3 0-1-16,1 0 1 16,-1 0-1-16,-4-4 0 15,1 4 0-15,-6 0 0 16,1 4-1-16,-5 0 0 15,1-4 0-15,-6 4 0 16,1 0-1-16,-4 0 0 16,-5 0-1-16,0 0 0 15</inkml:trace>
          <inkml:trace contextRef="#ctx0" brushRef="#br0" timeOffset="404038.4999">5402 5154 16 0,'-9'-3'8'0,"18"3"-12"16,0 0 17-16,0-4-13 15,0 8 0-15,4-4 0 16,0 0 0-16,5-4 0 0,0 0 0 16,-1 8 0-16,1-12 0 15,0 4 0-15,4 0 0 16,0 4 0-16,-4-4 1 16,-1 4-1-16,-3-8 0 15,-1 4 0-15,-4 0 1 16,0-4-1-16,0 4 0 15,-9 4 0-15,0 0 0 16,4-4 0-16,-4 4 0 16,0 0-2-16,0 0 1 15,4 0-4-15,-4 0 1 0</inkml:trace>
        </inkml:traceGroup>
        <inkml:traceGroup>
          <inkml:annotationXML>
            <emma:emma xmlns:emma="http://www.w3.org/2003/04/emma" version="1.0">
              <emma:interpretation id="{F13AC8E0-5620-4E0D-B270-A4E7811E006C}" emma:medium="tactile" emma:mode="ink">
                <msink:context xmlns:msink="http://schemas.microsoft.com/ink/2010/main" type="inkWord" rotatedBoundingBox="15738,8346 15977,7287 16354,7372 16115,8431"/>
              </emma:interpretation>
              <emma:one-of disjunction-type="recognition" id="oneOf30">
                <emma:interpretation id="interp150" emma:lang="zh-CN" emma:confidence="0">
                  <emma:literal>p</emma:literal>
                </emma:interpretation>
                <emma:interpretation id="interp151" emma:lang="zh-CN" emma:confidence="0">
                  <emma:literal>卩</emma:literal>
                </emma:interpretation>
                <emma:interpretation id="interp152" emma:lang="zh-CN" emma:confidence="0">
                  <emma:literal>P</emma:literal>
                </emma:interpretation>
                <emma:interpretation id="interp153" emma:lang="zh-CN" emma:confidence="0">
                  <emma:literal>‖</emma:literal>
                </emma:interpretation>
                <emma:interpretation id="interp154" emma:lang="zh-CN" emma:confidence="0">
                  <emma:literal>”</emma:literal>
                </emma:interpretation>
              </emma:one-of>
            </emma:emma>
          </inkml:annotationXML>
          <inkml:trace contextRef="#ctx0" brushRef="#br0" timeOffset="404593.8945">6275 4513 15 0,'-9'-12'7'0,"18"12"-8"0,-9 0 12 15,4 4-13-15,-8-4 1 16,4 0 0-16,0 8 0 16,0 3 2-16,0 9 0 15,0 4-1-15,0 3 1 16,-5 5 0-16,5 7 0 0,-4 4 0 16,4 5 1-16,0 7-1 15,0 12 0-15,-5 12-1 16,1-5 1-16,0 1 0 15,4-4 0-15,-5-4-1 16,5 4 1-16,-4-16 0 16,4-8 0-16,-5-7-1 15,1-9 1-15,4-3-1 16,0-9 1-16,0-3-3 16,0-4 1-16,0-4-4 15,0-4 1-15,0-4-2 16,-5-4 1-16</inkml:trace>
          <inkml:trace contextRef="#ctx0" brushRef="#br0" timeOffset="405060.7345">6505 4524 7 0,'27'8'3'0,"4"12"2"0,-22-16 3 0,-1 4-9 16,1 4 1-16,0-1 0 15,0 5 1-15,0 4 0 16,-5 3 0-16,-4 5 0 16,-4 4 1-16,-5-5 0 15,-4 5 0-15,-5-1 0 16,-4 5 1-16,0 3-2 15,-5 0 1-15,0 9-1 16,1-9 1-16,-5 0-2 16,0-3 1-16,4-1-2 15,1-7 0-15,4-9-2 16,4-3 1-16,0-4-4 0,5-4 1 16</inkml:trace>
        </inkml:traceGroup>
        <inkml:traceGroup>
          <inkml:annotationXML>
            <emma:emma xmlns:emma="http://www.w3.org/2003/04/emma" version="1.0">
              <emma:interpretation id="{5A402EF6-68F2-4EBE-87B5-68FB942A8EFD}" emma:medium="tactile" emma:mode="ink">
                <msink:context xmlns:msink="http://schemas.microsoft.com/ink/2010/main" type="inkWord" rotatedBoundingBox="16528,8154 16608,7198 17010,7232 16930,8188"/>
              </emma:interpretation>
              <emma:one-of disjunction-type="recognition" id="oneOf31">
                <emma:interpretation id="interp155" emma:lang="zh-CN" emma:confidence="0">
                  <emma:literal>l</emma:literal>
                </emma:interpretation>
                <emma:interpretation id="interp156" emma:lang="zh-CN" emma:confidence="0">
                  <emma:literal>[</emma:literal>
                </emma:interpretation>
                <emma:interpretation id="interp157" emma:lang="zh-CN" emma:confidence="0">
                  <emma:literal>匚</emma:literal>
                </emma:interpretation>
                <emma:interpretation id="interp158" emma:lang="zh-CN" emma:confidence="0">
                  <emma:literal>工</emma:literal>
                </emma:interpretation>
                <emma:interpretation id="interp159" emma:lang="zh-CN" emma:confidence="0">
                  <emma:literal>「</emma:literal>
                </emma:interpretation>
              </emma:one-of>
            </emma:emma>
          </inkml:annotationXML>
          <inkml:trace contextRef="#ctx0" brushRef="#br0" timeOffset="405406.9738">6904 4572 8 0,'0'-8'4'0,"4"-12"-5"0,-4 20 4 0,0-12-3 16,9 12 1-16,0-4 0 15,0 0 1-15,4 4-3 16,5 0 1-16,0 4 1 16,-1-8 0-16,1 4-1 15,0-4 1-15,-1-3-1 16,1-1 1-16,0 0 0 15,0-8 0-15,-1 4-1 16,-3 0 1-16,-1 1-2 16,0-5 1-16,-4 4-3 15,-5 0 1-15</inkml:trace>
          <inkml:trace contextRef="#ctx0" brushRef="#br0" timeOffset="405856.8006">6984 4619 10 0,'-18'31'5'0,"9"-11"-3"0,9-12 7 16,-4 4-8-16,-1 0 0 16,1 3 0-16,-1 1 1 15,1 4-2-15,-5-1 0 0,0 5 1 16,0 4 1-16,0-1-2 15,0 5 1-15,1 3-1 16,-1-3 0-16,0 3 0 16,0 8 1-16,5-7-1 15,-1 3 0-15,1-3 1 16,-1-1 0-16,5 1 0 16,-4-9 1-16,4-3-1 15,0-1 0-15,4 1-1 16,5-8 1-16,4-4-1 15,5-5 1-15,9-10-1 16,8-9 0-16,-4 0 0 16,0-4 0-16,0-7 0 15,0-1 0-15,0 0 0 16,0-3 0-16,-4 3-1 16,-1 0 1-16,-8 9-2 15,0-1 1-15,-5 4-4 0,-4 4 0 16,0 0-1-16,-5 4 1 15</inkml:trace>
        </inkml:traceGroup>
        <inkml:traceGroup>
          <inkml:annotationXML>
            <emma:emma xmlns:emma="http://www.w3.org/2003/04/emma" version="1.0">
              <emma:interpretation id="{E4B7D77B-9ED0-442E-8442-E5E0A1A1F532}" emma:medium="tactile" emma:mode="ink">
                <msink:context xmlns:msink="http://schemas.microsoft.com/ink/2010/main" type="inkWord" rotatedBoundingBox="17229,7278 17279,8357 17089,8366 17038,7287"/>
              </emma:interpretation>
              <emma:one-of disjunction-type="recognition" id="oneOf32">
                <emma:interpretation id="interp160" emma:lang="zh-CN" emma:confidence="0">
                  <emma:literal>i</emma:literal>
                </emma:interpretation>
                <emma:interpretation id="interp161" emma:lang="zh-CN" emma:confidence="0">
                  <emma:literal>;</emma:literal>
                </emma:interpretation>
                <emma:interpretation id="interp162" emma:lang="zh-CN" emma:confidence="0">
                  <emma:literal>ⅰ</emma:literal>
                </emma:interpretation>
                <emma:interpretation id="interp163" emma:lang="zh-CN" emma:confidence="0">
                  <emma:literal>了</emma:literal>
                </emma:interpretation>
                <emma:interpretation id="interp164" emma:lang="zh-CN" emma:confidence="0">
                  <emma:literal>]</emma:literal>
                </emma:interpretation>
              </emma:one-of>
            </emma:emma>
          </inkml:annotationXML>
          <inkml:trace contextRef="#ctx0" brushRef="#br0" timeOffset="406261.08">7334 4481 13 0,'4'-8'6'0,"36"4"-8"16,-31 8 12-16,13-4-10 15,-4 4 0-15,-1 8 0 16,1-4 1-16,-5 4-2 15,1-8 1-15,-1 3 0 16,-4-3 0-16,-5 4 0 16,1-8 0-16,-1 4-1 15,-4-4 1-15,4 8 0 16,-4-8 0-16,-4 0 0 16,0 0 0-16,-1 0 0 0,1 0 0 15,-1-8 0-15,-4 4 0 16,-4 4-1-16,0-8 0 15,4 8-1-15,-4-4 0 16,4 4-1-16,4-4 0 16</inkml:trace>
          <inkml:trace contextRef="#ctx0" brushRef="#br0" timeOffset="406665.8684">7533 4946 10 0,'-5'15'5'0,"19"9"-3"15,-14-20 9-15,0 4-10 16,0 0 0-16,0 11 1 15,-5-3 0-15,5 0-3 16,0 4 1-16,-4 3 1 16,4 1 0-16,0 4-1 15,0 3 0-15,0-3 0 16,0 3 1-16,0 1 0 16,0 3 0-16,0-3 0 0,-5-5 0 15,5-3 0-15,-4 7 0 16,0-3-1-16,-5-9 1 15,4-3-1-15,-4 0 1 16,5-4-2-16,-9 0 0 16,-1-5-2-16,6 1 0 15,-6-4-2-15,1 0 0 16</inkml:trace>
        </inkml:traceGroup>
        <inkml:traceGroup>
          <inkml:annotationXML>
            <emma:emma xmlns:emma="http://www.w3.org/2003/04/emma" version="1.0">
              <emma:interpretation id="{B3CC096D-7764-4878-98C8-25245722D59E}" emma:medium="tactile" emma:mode="ink">
                <msink:context xmlns:msink="http://schemas.microsoft.com/ink/2010/main" type="inkWord" rotatedBoundingBox="17583,7304 17849,7305 17848,8191 17582,8190"/>
              </emma:interpretation>
              <emma:one-of disjunction-type="recognition" id="oneOf33">
                <emma:interpretation id="interp165" emma:lang="zh-CN" emma:confidence="0">
                  <emma:literal>)</emma:literal>
                </emma:interpretation>
                <emma:interpretation id="interp166" emma:lang="zh-CN" emma:confidence="0">
                  <emma:literal>]</emma:literal>
                </emma:interpretation>
                <emma:interpretation id="interp167" emma:lang="zh-CN" emma:confidence="0">
                  <emma:literal>〕</emma:literal>
                </emma:interpretation>
                <emma:interpretation id="interp168" emma:lang="zh-CN" emma:confidence="0">
                  <emma:literal>了</emma:literal>
                </emma:interpretation>
                <emma:interpretation id="interp169" emma:lang="zh-CN" emma:confidence="0">
                  <emma:literal>;</emma:literal>
                </emma:interpretation>
              </emma:one-of>
            </emma:emma>
          </inkml:annotationXML>
          <inkml:trace contextRef="#ctx0" brushRef="#br0" timeOffset="407402.3914">7878 4544 8 0,'0'-8'4'0,"23"24"-3"16,-15-16 4-16,1 0-5 15,0 4 1-15,0-4-1 0,4 0 1 16,1 0-2-16,-1-4 1 15,0 0 0-15,0-8 1 16,1 4-2-16,-1 0 1 16,0 4 0-16,5-3 0 15,-5 3 0-15,-4-4 1 16,0 4 0-16,0 0 0 16,-5 4 0-16,-4 0 0 15,5 8 0-15,-5 0 0 16,9 0 0-16,-9 7 0 15,0 9-1-15,0-4 1 0,0 11-1 16,0 1 0-16,-5 7 0 16,5 0 0-16,0 1 0 15,0-1 0-15,0 1 0 16,0-1 0-16,5 0 1 16,-1 12 0-16,5-3 0 15,-9-5 0-15,4-4 0 16,1-3 0-16,-1-9-1 15,-4 1 1-15,-4-4-1 16,-1-5 1-16,1-3-1 16,0 0 1-16,-1-8-1 15,5 0 1-15,0-1-1 16,-9-3 1-16,9 0 0 16,-4 4 0-16,-5-8-1 15,0 0 1-15,0 0-1 16,-4 0 1-16,0 0-1 0,-5 8 0 15,0-4-1-15,-8 4 0 16,-1 0-3-16,0 4 0 16,1 7-2-16,4 1 1 15</inkml:trace>
        </inkml:traceGroup>
        <inkml:traceGroup>
          <inkml:annotationXML>
            <emma:emma xmlns:emma="http://www.w3.org/2003/04/emma" version="1.0">
              <emma:interpretation id="{2D3F4FF9-47A3-42E1-9547-C686550D37FB}" emma:medium="tactile" emma:mode="ink">
                <msink:context xmlns:msink="http://schemas.microsoft.com/ink/2010/main" type="inkWord" rotatedBoundingBox="18966,8088 19227,8089 19226,8404 18965,8403"/>
              </emma:interpretation>
              <emma:one-of disjunction-type="recognition" id="oneOf34">
                <emma:interpretation id="interp170" emma:lang="zh-CN" emma:confidence="0">
                  <emma:literal>。</emma:literal>
                </emma:interpretation>
                <emma:interpretation id="interp171" emma:lang="zh-CN" emma:confidence="0">
                  <emma:literal>〉</emma:literal>
                </emma:interpretation>
                <emma:interpretation id="interp172" emma:lang="zh-CN" emma:confidence="0">
                  <emma:literal>,</emma:literal>
                </emma:interpretation>
                <emma:interpretation id="interp173" emma:lang="zh-CN" emma:confidence="0">
                  <emma:literal>&gt;</emma:literal>
                </emma:interpretation>
                <emma:interpretation id="interp174" emma:lang="zh-CN" emma:confidence="0">
                  <emma:literal>、</emma:literal>
                </emma:interpretation>
              </emma:one-of>
            </emma:emma>
          </inkml:annotationXML>
          <inkml:trace contextRef="#ctx0" brushRef="#br0" timeOffset="409458.5633">9261 5312 6 0,'0'-12'3'0,"0"-4"-2"15,0 16 3-15,4-7-5 16,-4 7 1-16,0 0 0 16,5 0 1-16,-1 0-1 15,5-4 1-15,0 8 0 16,0-1 0-16,-1 1-1 15,1 8 1-15,0-4 0 16,0 0 0-16,4 0 0 16,1 0 0-16,-1 4 0 0,0-5 0 15,0 1 0-15,5-4 0 16,0 4 0-16,4-4 0 16,-4 0 0-16,-1 0 0 15,-8-4 0-15,0 4 0 16,0 0 1-16,-13 0 0 15,-1 8-1-15,-8-1 1 16,0 5 0-16,-5 8 0 31,-13 3-1-31,4-3 0 0,1-4-3 16,4-5 1-16,-1 1-4 16,6 0 1-16,3-8-2 15,1 0 1-15</inkml:trace>
        </inkml:traceGroup>
        <inkml:traceGroup>
          <inkml:annotationXML>
            <emma:emma xmlns:emma="http://www.w3.org/2003/04/emma" version="1.0">
              <emma:interpretation id="{B2091AC5-2212-465E-96C8-036818538DEA}" emma:medium="tactile" emma:mode="ink">
                <msink:context xmlns:msink="http://schemas.microsoft.com/ink/2010/main" type="inkWord" rotatedBoundingBox="19833,7150 19838,7146 19840,7149 19835,7152"/>
              </emma:interpretation>
              <emma:one-of disjunction-type="recognition" id="oneOf35">
                <emma:interpretation id="interp175" emma:lang="zh-CN" emma:confidence="0">
                  <emma:literal>·</emma:literal>
                </emma:interpretation>
                <emma:interpretation id="interp176" emma:lang="zh-CN" emma:confidence="0">
                  <emma:literal>'</emma:literal>
                </emma:interpretation>
                <emma:interpretation id="interp177" emma:lang="zh-CN" emma:confidence="0">
                  <emma:literal>’</emma:literal>
                </emma:interpretation>
                <emma:interpretation id="interp178" emma:lang="zh-CN" emma:confidence="0">
                  <emma:literal>”</emma:literal>
                </emma:interpretation>
                <emma:interpretation id="interp179" emma:lang="zh-CN" emma:confidence="0">
                  <emma:literal>」</emma:literal>
                </emma:interpretation>
              </emma:one-of>
            </emma:emma>
          </inkml:annotationXML>
          <inkml:trace contextRef="#ctx0" brushRef="#br0" timeOffset="409744.7627">10133 4331 4 0,'0'4'2'0,"-4"-4"-4"0,4 0 1 16</inkml:trace>
        </inkml:traceGroup>
        <inkml:traceGroup>
          <inkml:annotationXML>
            <emma:emma xmlns:emma="http://www.w3.org/2003/04/emma" version="1.0">
              <emma:interpretation id="{22C119A3-C6C1-40B5-8FAF-603BF5C75924}" emma:medium="tactile" emma:mode="ink">
                <msink:context xmlns:msink="http://schemas.microsoft.com/ink/2010/main" type="inkWord" rotatedBoundingBox="20244,7385 21299,7311 21348,8008 20292,8082"/>
              </emma:interpretation>
              <emma:one-of disjunction-type="recognition" id="oneOf36">
                <emma:interpretation id="interp180" emma:lang="zh-CN" emma:confidence="0">
                  <emma:literal>吐</emma:literal>
                </emma:interpretation>
                <emma:interpretation id="interp181" emma:lang="zh-CN" emma:confidence="0">
                  <emma:literal>壮</emma:literal>
                </emma:interpretation>
                <emma:interpretation id="interp182" emma:lang="zh-CN" emma:confidence="0">
                  <emma:literal>灶</emma:literal>
                </emma:interpretation>
                <emma:interpretation id="interp183" emma:lang="zh-CN" emma:confidence="0">
                  <emma:literal>叫</emma:literal>
                </emma:interpretation>
                <emma:interpretation id="interp184" emma:lang="zh-CN" emma:confidence="0">
                  <emma:literal>咐</emma:literal>
                </emma:interpretation>
              </emma:one-of>
            </emma:emma>
          </inkml:annotationXML>
          <inkml:trace contextRef="#ctx0" brushRef="#br0" timeOffset="427716.1291">10563 4761 11 0,'-4'-20'5'0,"-5"4"-7"0,9 16 6 16,0 0-4-16,0-12 1 0,0 1-1 15,0-5 1-15,0 4-1 16,0 0 0-16,4 0 0 15,-4 1 1-15,0 3-1 16,5 0 1-16,-5 8-1 16,9-4 1-16,-9 4 0 15,8 8 0-15,1 4 1 16,0 3 0-16,-4 5 0 16,3 12 1-16,-3-1-1 15,-1 1 1-15,-4 3-2 16,0 4 1-16,0 1-1 15,0 3 0-15,0-4-1 16,0 1 0-16,-4-9 0 16,4-3 0-16,0-4 0 15,0-5 0-15,0-3-1 0,0-4 1 16,-5-4-2-16,5-8 1 16,0-8-1-16,5-8 1 15,-1-4-1-15,1-3 1 16,-1-1 0-16,5-4 0 15,0-3 0-15,0 3 1 16,0 1-1-16,-1-13 1 16,1 9-1-16,5-4 1 15,-1-1-1-15,0 5 0 16,1 3 0-16,-1 4 1 16,0 1-1-16,0 7 1 15,1 4-1-15,3 4 1 0,6 8 0 16,-1-4 0-16,0 12 0 15,0 0 0-15,-4 4 1 16,-1 8 0-16,-3 3 1 16,-5 9 0-16,-1-1 0 15,1 5 1-15,-4 3-1 16,-5 0 0-16,4 13-1 16,-4-5 0-16,-4 4-1 15,-1-11 1-15,1-1-1 16,-1-8 1-16,1-7-2 15,0-4 1-15,4-5-2 16,0-3 0-16,0-4-3 16,4-4 1-16,0-8-1 15,1-4 1-15,4-4 0 16,4-11 1-16,5 3 1 16,-1 4 0-16,10 1 2 0,0-1 0 15,-1 0 0-15,1 4 0 16,-5-3-1-16,5-1 1 15,-1 0 0-15,1 0 0 16,4 1 0-16,0-1 0 16,4-4 0-16,-4 0 0 15,0-3 0-15,0-9 0 16,5 1 0-16,-1-1 0 16,1-7 1-16,-10 0 0 15,-4-1 0-15,-4 9 0 0,-9-1 0 16,-5 1 0-16,-13 3 0 15,-4 1 1-15,0 7-1 16,0-4 0-16,-1 8 1 16,1 1 0-16,0 11-1 15,-1 8 1-15,1 4-1 16,-5 15 1-16,1 13-1 16,-1 3 0-16,5 0-1 15,-1 5 0-15,5-1-1 16,1 4 1-16,3-3-1 15,5-5 1-15,5-4 0 16,-1 1 0-16,5-9 1 16,0-3 0-16,4-8 0 15,0 0 0-15,1-1 0 16,-1-7 0-16,0-4-1 16,5-8 0-16,9-4-2 0,-1-4 0 15,1-3-3-15,-1-1 1 16</inkml:trace>
        </inkml:traceGroup>
        <inkml:traceGroup>
          <inkml:annotationXML>
            <emma:emma xmlns:emma="http://www.w3.org/2003/04/emma" version="1.0">
              <emma:interpretation id="{4BB0C806-85CF-4AF3-BFA3-6D88ABAB8344}" emma:medium="tactile" emma:mode="ink">
                <msink:context xmlns:msink="http://schemas.microsoft.com/ink/2010/main" type="inkWord" rotatedBoundingBox="21888,7316 22058,7814 21574,7979 21404,7481"/>
              </emma:interpretation>
              <emma:one-of disjunction-type="recognition" id="oneOf37">
                <emma:interpretation id="interp185" emma:lang="zh-CN" emma:confidence="0">
                  <emma:literal>”</emma:literal>
                </emma:interpretation>
                <emma:interpretation id="interp186" emma:lang="zh-CN" emma:confidence="0">
                  <emma:literal>x</emma:literal>
                </emma:interpretation>
                <emma:interpretation id="interp187" emma:lang="zh-CN" emma:confidence="0">
                  <emma:literal/>
                </emma:interpretation>
                <emma:interpretation id="interp188" emma:lang="zh-CN" emma:confidence="0">
                  <emma:literal>Ⅹ</emma:literal>
                </emma:interpretation>
                <emma:interpretation id="interp189" emma:lang="zh-CN" emma:confidence="0">
                  <emma:literal>X</emma:literal>
                </emma:interpretation>
              </emma:one-of>
            </emma:emma>
          </inkml:annotationXML>
          <inkml:trace contextRef="#ctx0" brushRef="#br0" timeOffset="428257.5154">11759 4737 13 0,'-31'12'6'0,"45"-16"-8"0,-14 4 10 0,0 0-9 16,4-4 1-16,5 0-1 16,0-4 1-16,0 0 0 15,4-4 0-15,5 5-1 16,-1-9 1-16,1 4 0 16,0 0 0-16,-5-4 0 15,5 1 0-15,-5-1-1 16,0 4 1-16,1 0 0 15,-1 4 0-15,-4 5-1 16,0 3 1-16,0 7 0 16,-1 5 1-16,1 4 0 15,0 8 1-15,-4 3-1 16,-1 5 1-16,5-1-1 16,0 1 1-16,0-1-2 15,-1 1 1-15,1-1-2 0,5 1 0 16,-1 3 0-16,0-7 0 15,0-5 0-15,1-3 1 16,-1-4 0-16,0-4 0 16,-4-1-1-16,0 1 1 15,0-4-3-15,0-8 1 16,-5 4-1-16,1-4 0 16</inkml:trace>
          <inkml:trace contextRef="#ctx0" brushRef="#br0" timeOffset="428511.1902">12211 4580 17 0,'-22'7'8'0,"22"-11"-11"15,0 4 18-15,0 0-16 16,0 0 1-16,0 4-1 15,-4 8 1-15,-1 8 0 16,-4 4 1-16,0 3-1 16,-8 9 0-16,-1-5 0 15,-4 4 0-15,0 1 0 16,0-1 1-16,-1 1-1 16,6-5 1-16,-1 5-1 15,5-9 0-15,-1 1-1 16,1-5 1-16,4-3-1 0,5-8 1 15,-1 0-3-15,1-4 1 16,0 0-2-16,4-4 0 16</inkml:trace>
        </inkml:traceGroup>
        <inkml:traceGroup>
          <inkml:annotationXML>
            <emma:emma xmlns:emma="http://www.w3.org/2003/04/emma" version="1.0">
              <emma:interpretation id="{B0429675-A3AC-42A8-B6CF-DBCA00A555E6}" emma:medium="tactile" emma:mode="ink">
                <msink:context xmlns:msink="http://schemas.microsoft.com/ink/2010/main" type="inkWord" rotatedBoundingBox="21838,8117 22069,6800 23431,7039 23200,8356"/>
              </emma:interpretation>
              <emma:one-of disjunction-type="recognition" id="oneOf38">
                <emma:interpretation id="interp190" emma:lang="zh-CN" emma:confidence="0">
                  <emma:literal>乱</emma:literal>
                </emma:interpretation>
                <emma:interpretation id="interp191" emma:lang="zh-CN" emma:confidence="0">
                  <emma:literal>軋</emma:literal>
                </emma:interpretation>
                <emma:interpretation id="interp192" emma:lang="zh-CN" emma:confidence="0">
                  <emma:literal>世</emma:literal>
                </emma:interpretation>
                <emma:interpretation id="interp193" emma:lang="zh-CN" emma:confidence="0">
                  <emma:literal>虹</emma:literal>
                </emma:interpretation>
                <emma:interpretation id="interp194" emma:lang="zh-CN" emma:confidence="0">
                  <emma:literal>丗</emma:literal>
                </emma:interpretation>
              </emma:one-of>
            </emma:emma>
          </inkml:annotationXML>
          <inkml:trace contextRef="#ctx0" brushRef="#br0" timeOffset="428825.9118">12313 4765 9 0,'0'4'4'0,"18"-1"-3"0,-18-3 5 0,9 0-7 16,0 0 1-16,-1 8 1 16,6 0 0-16,3-8 0 15,1 4 1-15,4 0 0 16,5-4 0-16,-1 0 0 15,1-4 0-15,0 0-1 16,-1-8 1-16,5 1-1 16,0-1 0-16,0-8-1 15,-4 4 0-15,-1 5-1 16,-3-1 1-16,-1-4-3 16,-5 4 1-16,-3 4-3 15,-5 0 1-15</inkml:trace>
          <inkml:trace contextRef="#ctx0" brushRef="#br0" timeOffset="429171.1596">12623 4564 9 0,'-4'12'4'0,"8"-16"-4"0,-4 4 5 0,0 0-6 15,0 0 1-15,0 0 0 16,5 4 0-16,-5 3 1 16,0 9 0-16,0 8 0 15,0 3 0-15,0 5 1 16,-5 3 0-16,1 1 0 16,-1-1 1-16,1 5-2 15,4 3 0-15,0-8 0 16,0 13 1-16,0-13-2 15,0-3 1-15,0-1 0 16,0-3 0-16,4-9-1 16,1 1 0-16,-1-4-3 15,5-12 1-15,4-4-3 16,14-20 0-16</inkml:trace>
          <inkml:trace contextRef="#ctx0" brushRef="#br0" timeOffset="430298.4611">13279 4288 9 0,'0'4'4'0,"4"0"-1"0,-4-4 5 16,0 0-7-16,0 0 1 15,0 0 0-15,0 0 1 16,0 0-4-16,0 0 1 16,0 0 2-16,0 0 0 15,0 0-1-15,0 0 0 16,0 0 0-16,0 0 1 15,0 0-2-15,0 0 0 16,0 0 0-16,9 0 0 0,0 0-1 16,4 0 1-16,1 0 0 15,3 0 0-15,1 0 0 16,4 0 1-16,0-4-1 16,1 0 1-16,-1-4 0 15,0 0 0-15,0 0-1 16,-4 1 1-16,-1-5-2 15,1 4 1-15,4-4-1 16,-13 4 0-16,0 0-1 16,0 4 0-16,-9 4-2 15,0 0 0-15,0 0-1 16,0-4 1-16</inkml:trace>
          <inkml:trace contextRef="#ctx0" brushRef="#br0" timeOffset="430808.8282">13310 4394 9 0,'-5'4'4'0,"5"12"-1"0,0-16 6 16,0 0-9-16,0 0 0 15,0 0 0-15,0 0 0 16,0 4-1-16,0 4 1 15,0 4 1-15,-4 0 0 16,4 7 0-16,-4 5 0 16,4 3 0-16,-5 5 0 0,1 3 0 15,-1 5 1-15,-4 7-2 16,5 0 1-16,-9 4 0 16,-5 5 0-16,9-1 0 15,-4 12 0-15,0-4 0 16,4-4 0-16,0 4 0 15,0-4 0-15,0-8-1 16,5 0 1-16,-1-7-1 16,5-13 1-16,0 1-1 15,0-9 1-15,5-3-1 16,4 0 1-16,4-9-1 16,5-3 0-16,4 0 0 15,0-8 0-15,0-4 0 16,0-4 0-16,5 0 0 15,-1-3 0-15,1 3 0 16,-5 0 0-16,0-4 0 16,0 0 0-16,-4 0-1 0,0 5 1 15,-5-1-2-15,0 4 0 16,1-4-4-16,-5 8 1 16</inkml:trace>
          <inkml:trace contextRef="#ctx0" brushRef="#br0" timeOffset="439590.5471">12614 4268 7 0,'0'0'3'0,"0"-4"-1"16,0 4 1-16,0 0-3 15,0 0 1-15,5 0 0 16,-1 4 0-16,1 4-1 16,-1 0 0-16,1 0 0 15,-5 0 1-15,0 0-1 16,4 4 1-16,0-1-1 15,1 1 1-15,-5 4-1 16,4 0 1-16,-4 3 0 16,5 1 0-16,-5 0 0 15,0 3 0-15,4 1 0 16,1-4 0-16,-1 3-1 0,0 5 1 16,1-4-1-16,-5 3 0 15,4-3 0-15,1 3 1 16,-1 1-1-16,1-1 0 15,-5 1 0-15,0 0 0 16,0-5 0-16,0 1 1 16,0-1-1-16,0 1 0 15,0 0 0-15,0-1 0 16,0 5 0-16,-5-4 0 16,1 3 0-16,4-11 0 15,-5 4 0-15,5 3 0 0,-4-3 0 16,4 0 1-16,0-1-1 15,0 1 0-15,0-4 0 16,0-1 0-16,0 5 0 16,0-8 0-16,0 0-1 15,0 0 1-15,0-1 0 16,0-3 0-16,4 0 0 16,1 0 0-16,-1 0 0 15,1 0 1-15,3-4 0 16,1 0 1-16,5-4-1 15,-1 0 0-15,0 4 0 16,0-4 0-16,5-4-1 16,0 0 1-16,0 0-1 15,-5-8 0-15,0 0-1 16,5-4 1-16,8 5-1 16,-3-1 1-16,3-8-3 0,-8 4 0 15,0 5-2-15,-5-5 0 16</inkml:trace>
          <inkml:trace contextRef="#ctx0" brushRef="#br0" timeOffset="440130.9314">12202 4910 3 0,'5'-4'1'0,"21"0"0"16,-8-3-2-16,4-1 0 16,5 0 1-16,-1 0 0 0,5-4 0 15,0-4 1-15,5 1 0 16,4-9 1-16,0 4 0 15,-1-7 0-15,1-1 0 16,5 5 0-16,-1-1 0 31,14-4-1-31,-5 1 1 16,-5 3-1-16,-8 4 0 16,-4 9 0-16,-1-1 1 15,-8 4 0-15,-5 0 0 16,-9-4-3-16,-4 8 1 0,4 4-3 15,-8-4 1-15,-5 4-2 16,0-11 1-16</inkml:trace>
          <inkml:trace contextRef="#ctx0" brushRef="#br0" timeOffset="440417.139">12623 4406 10 0,'-4'4'5'0,"13"16"-8"15,0-16 10-15,-5 8-7 0,5 7 0 16,-5 9 0-16,1-1 1 15,-1 13-1-15,-4 3 0 16,0 0 0-16,-4 1 0 16,-1 3-2-16,1 0 1 15,-1 1-2-15,1-1 1 16</inkml:trace>
        </inkml:traceGroup>
        <inkml:traceGroup>
          <inkml:annotationXML>
            <emma:emma xmlns:emma="http://www.w3.org/2003/04/emma" version="1.0">
              <emma:interpretation id="{F4036550-2551-4CA4-A449-DB62C9767ADE}" emma:medium="tactile" emma:mode="ink">
                <msink:context xmlns:msink="http://schemas.microsoft.com/ink/2010/main" type="inkWord" rotatedBoundingBox="23546,8638 23650,7375 24500,7446 24395,8708"/>
              </emma:interpretation>
              <emma:one-of disjunction-type="recognition" id="oneOf39">
                <emma:interpretation id="interp195" emma:lang="zh-CN" emma:confidence="0">
                  <emma:literal>”</emma:literal>
                </emma:interpretation>
                <emma:interpretation id="interp196" emma:lang="zh-CN" emma:confidence="0">
                  <emma:literal>卜</emma:literal>
                </emma:interpretation>
                <emma:interpretation id="interp197" emma:lang="zh-CN" emma:confidence="0">
                  <emma:literal>r</emma:literal>
                </emma:interpretation>
                <emma:interpretation id="interp198" emma:lang="zh-CN" emma:confidence="0">
                  <emma:literal>"</emma:literal>
                </emma:interpretation>
                <emma:interpretation id="interp199" emma:lang="zh-CN" emma:confidence="0">
                  <emma:literal>n</emma:literal>
                </emma:interpretation>
              </emma:one-of>
            </emma:emma>
          </inkml:annotationXML>
          <inkml:trace contextRef="#ctx0" brushRef="#br0" timeOffset="432369.9362">13943 4607 15 0,'5'-4'7'0,"-10"-8"-11"0,5 12 9 0,5 0-6 15,4 0 1-15,-5 0 0 16,5 4 0-16,0-4 0 15,0 8 0-15,0 0 0 16,4-4 0-16,0 0 0 16,-4-4 0-16,0-4 0 15,0 4 0-15,0 0 0 16,-5 0 1-16,0 0-1 16,-4 0 1-16,0 0-1 15,0 0 1-15,0-4-2 16,-4 0 1-16,-5-4-1 15,0 0 0-15,0 4-1 16,1-3 1-16,-1 3 0 16,0 0 0-16,0 4 0 0,5-8 1 15,-1 8 0-15,1 4 0 16,-1 0 1-16,1 0 0 16,4 0 0-16,4-1 0 15,1 1-1-15,-5-4 1 16,4 4-2-16,5-4 1 15,-5 0-3-15,1 0 1 16</inkml:trace>
          <inkml:trace contextRef="#ctx0" brushRef="#br0" timeOffset="432909.3187">14023 5032 13 0,'0'4'6'0,"0"-8"-7"16,0 4 12-16,0 0-12 16,0 0 1-16,0 4-1 15,0 0 1-15,0 4 0 0,0 4 0 16,-4 4 0-16,4 3 0 16,-5 1 1-16,5 8 0 15,-4 3 0-15,4 5 0 16,0 3 0-16,0 0 0 15,-5 16 0-15,1-7 1 16,0-1-2-16,-1 0 1 16,1 0-1-16,-1-3 1 15,5-9-1-15,-4 1 1 16,4 3-1-16,0-7 1 0,0-5-1 16,0-3 1-16,0-5 0 15,0-7 0-15,0-4 0 16,0 8 0-16,-5-12-1 15,-3 0 1-15,-1-4-2 16,-5-8 0-16,-3 8-3 16,-1-12 1-16,-4 4-3 15,0 0 0-15</inkml:trace>
          <inkml:trace contextRef="#ctx0" brushRef="#br0" timeOffset="433661.3516">14373 5095 7 0,'-9'0'3'0,"14"-11"0"0,-5 11 2 15,-5 0-4-15,5 0 0 16,-4 0-1-16,13 0 1 15,-9 0-2-15,13-4 1 16,0 4 0-16,5-8 1 16,4 4-1-16,0 0 1 15,5 0 0-15,4-4 1 16,0 4 0-16,0-4 0 16,-4 0-1-16,-1 0 1 15,1 1-1-15,-5-1 1 16,0 0-2-16,-4 0 1 0,-1 4 0 15,-3-4 0-15,-5 4-2 16,-1 0 1-16,-8 4-4 16,0 0 0-16,0 0-1 15,0 0 1-15</inkml:trace>
          <inkml:trace contextRef="#ctx0" brushRef="#br0" timeOffset="433991.0863">14670 4796 9 0,'0'-4'4'0,"0"4"-3"16,0 0 7-16,0 0-6 0,0 0 0 15,0 4 1-15,0 8 0 16,0 0-4-16,0 3 0 15,0 9 3-15,4 0 1 16,-4 11-2-16,5-3 0 16,-5 11 0-16,0 0 0 15,0 1-1-15,0-1 1 32,0 4 0-32,0-7 0 15,0-9-2-15,0-7 1 16,0-5-3-16,0 5 1 0,0-12-3 15,0-4 0-15</inkml:trace>
        </inkml:traceGroup>
        <inkml:traceGroup>
          <inkml:annotationXML>
            <emma:emma xmlns:emma="http://www.w3.org/2003/04/emma" version="1.0">
              <emma:interpretation id="{274C109C-B964-4A3E-BB8E-1EED2166529F}" emma:medium="tactile" emma:mode="ink">
                <msink:context xmlns:msink="http://schemas.microsoft.com/ink/2010/main" type="inkWord" rotatedBoundingBox="24712,8294 24875,7107 25439,7185 25276,8372"/>
              </emma:interpretation>
              <emma:one-of disjunction-type="recognition" id="oneOf40">
                <emma:interpretation id="interp200" emma:lang="zh-CN" emma:confidence="0">
                  <emma:literal>D</emma:literal>
                </emma:interpretation>
                <emma:interpretation id="interp201" emma:lang="zh-CN" emma:confidence="0">
                  <emma:literal>门</emma:literal>
                </emma:interpretation>
                <emma:interpretation id="interp202" emma:lang="zh-CN" emma:confidence="0">
                  <emma:literal>刂</emma:literal>
                </emma:interpretation>
                <emma:interpretation id="interp203" emma:lang="zh-CN" emma:confidence="0">
                  <emma:literal>冂</emma:literal>
                </emma:interpretation>
                <emma:interpretation id="interp204" emma:lang="zh-CN" emma:confidence="0">
                  <emma:literal>¢</emma:literal>
                </emma:interpretation>
              </emma:one-of>
            </emma:emma>
          </inkml:annotationXML>
          <inkml:trace contextRef="#ctx0" brushRef="#br0" timeOffset="434351.8487">15100 4804 9 0,'4'8'4'0,"1"-8"-1"15,-5-8 3-15,0 8-6 16,0 0 0-16,0 0 0 16,4 8 1-16,0 4 0 0,-4-1 0 15,0 5 1-15,-4 4 0 16,4 4 0-16,0 7 0 15,0 1 0-15,-4-5 0 16,4 9-1-16,-5-1 1 16,10 4-2-16,-10 1 1 15,5-5-1-15,-4 1 1 16,4-9-1-16,0-3 0 16,0-8-1-16,0-1 1 15,0 1-5-15,-5-4 1 16,5-8-1-16,-4-4 0 15</inkml:trace>
          <inkml:trace contextRef="#ctx0" brushRef="#br0" timeOffset="435147.9171">15383 4387 13 0,'5'3'6'0,"-1"9"-5"15,-4-12 11-15,5 0-14 0,3 4 1 16,1 0-1-16,0 0 1 15,4 0 1-15,5-4 0 16,0-4-1-16,0 0 0 16,-1 4 1-16,1-8 0 15,0 4 0-15,-1-4 0 16,1 5 0-16,0-5 1 16,0 0-1-16,-5 4 0 15,0 0 0-15,-4 0 0 16,0 4 1-16,-9 0 0 15,4 0 1-15,1 4 0 0,-1 4-1 16,-4 8 1-16,0-5 0 16,-4 9 0-16,-1 4-1 15,1 3 0-15,-1 5-2 16,-3 11 1-16,3 4 0 16,1 5 0-16,-1-1 0 15,-4 4 0-15,5 0 0 16,0-4 0-16,-1 4 0 15,1 4 0-15,-1-7 0 16,1-5 0-16,4 4 0 16,0-8 0-16,0-7 0 15,0-5 0-15,0-3 0 16,0-5 0-16,0-3 0 16,0-4 0-16,0 0 0 15,0-5 0-15,0-7 0 16,0 0 0-16,0 4 0 0,0-4 1 15,0 0-1-15,0-4 1 16,0 4 0-16,0-4 0 16,0 4-1-16,0 0 1 15,-5-4 0-15,1 0 0 16,0 4-1-16,-5-4 1 16,0 4 0-16,0 0 0 15,-4 0-1-15,-1 7 1 16,-3-3-1-16,-5 4 0 15,-1 4-1-15,-3 4 1 16,4-5-2-16,0 1 0 0,-5 0-4 16,0 0 0-16</inkml:trace>
        </inkml:traceGroup>
        <inkml:traceGroup>
          <inkml:annotationXML>
            <emma:emma xmlns:emma="http://www.w3.org/2003/04/emma" version="1.0">
              <emma:interpretation id="{32A079FA-04CD-4E4B-AFEF-B4884BE5B4AA}" emma:medium="tactile" emma:mode="ink">
                <msink:context xmlns:msink="http://schemas.microsoft.com/ink/2010/main" type="inkWord" rotatedBoundingBox="25662,7899 25755,7441 26125,7516 26032,7975"/>
              </emma:interpretation>
              <emma:one-of disjunction-type="recognition" id="oneOf41">
                <emma:interpretation id="interp205" emma:lang="zh-CN" emma:confidence="0">
                  <emma:literal>=</emma:literal>
                </emma:interpretation>
                <emma:interpretation id="interp206" emma:lang="zh-CN" emma:confidence="0">
                  <emma:literal>二</emma:literal>
                </emma:interpretation>
                <emma:interpretation id="interp207" emma:lang="zh-CN" emma:confidence="0">
                  <emma:literal>:</emma:literal>
                </emma:interpretation>
                <emma:interpretation id="interp208" emma:lang="zh-CN" emma:confidence="0">
                  <emma:literal>"</emma:literal>
                </emma:interpretation>
                <emma:interpretation id="interp209" emma:lang="zh-CN" emma:confidence="0">
                  <emma:literal>工</emma:literal>
                </emma:interpretation>
              </emma:one-of>
            </emma:emma>
          </inkml:annotationXML>
          <inkml:trace contextRef="#ctx0" brushRef="#br0" timeOffset="437234.3786">16083 4772 17 0,'-4'-7'8'0,"-5"-1"-7"0,9 8 9 31,0-12-10-31,0 8 1 16,0-4-1-16,-4 4 0 16,4 0-1-16,0 0 1 15,0-4 0-15,0 4 0 0,0 1 0 16,0 3 0-16,0 0 0 16,13 0 1-16,-4 0 0 15,4 0 0-15,0 0-1 16,5 0 1-16,0 0 0 15,4-4 0-15,-4 4-1 16,-1-4 0-16,1 0 0 16,-5 4 0-16,1-4 0 15,-6 4 1-15,1 0-1 16,0 0 0-16,-4-4-1 16,-1-4 1-16,-4 8-3 15,0 0 1-15,0 0-3 16,4-4 1-16,-4 4-1 15,0 0 0-15</inkml:trace>
          <inkml:trace contextRef="#ctx0" brushRef="#br0" timeOffset="437731.2263">15959 5076 9 0,'0'8'4'0,"5"-16"-4"0,3 8 7 0,-3 4-7 15,4-4 0-15,-5 4-1 16,5-4 1-16,4 0 0 15,1-8 0-15,3 0 0 16,1 0 0-16,9 0 0 16,-5 4 0-16,4 0 0 15,-3 0 1-15,-1 0 1 16,4 4 0-16,-4 0 0 16,1 0 0-16,-1 0-1 15,-5 0 1-15,1-4-1 16,-5 4 1-16,1 0-1 15,-5 0 0-15,-1 0-1 16,-8 0 1-16,0 0-1 16,0 0 0-16,0 0-2 15,0 0 0-15,0 0-3 0,0 0 1 16</inkml:trace>
        </inkml:traceGroup>
        <inkml:traceGroup>
          <inkml:annotationXML>
            <emma:emma xmlns:emma="http://www.w3.org/2003/04/emma" version="1.0">
              <emma:interpretation id="{3D815C7F-98E5-4E12-A6D0-F74630664E48}" emma:medium="tactile" emma:mode="ink">
                <msink:context xmlns:msink="http://schemas.microsoft.com/ink/2010/main" type="inkWord" rotatedBoundingBox="27126,7544 27441,7545 27440,8128 27125,8127"/>
              </emma:interpretation>
              <emma:one-of disjunction-type="recognition" id="oneOf42">
                <emma:interpretation id="interp210" emma:lang="zh-CN" emma:confidence="0">
                  <emma:literal>n</emma:literal>
                </emma:interpretation>
                <emma:interpretation id="interp211" emma:lang="zh-CN" emma:confidence="0">
                  <emma:literal>Ⅱ</emma:literal>
                </emma:interpretation>
                <emma:interpretation id="interp212" emma:lang="zh-CN" emma:confidence="0">
                  <emma:literal>ⅱ</emma:literal>
                </emma:interpretation>
                <emma:interpretation id="interp213" emma:lang="zh-CN" emma:confidence="0">
                  <emma:literal>”</emma:literal>
                </emma:interpretation>
                <emma:interpretation id="interp214" emma:lang="zh-CN" emma:confidence="0">
                  <emma:literal>∥</emma:literal>
                </emma:interpretation>
              </emma:one-of>
            </emma:emma>
          </inkml:annotationXML>
          <inkml:trace contextRef="#ctx0" brushRef="#br0" timeOffset="441785.1086">17426 4737 12 0,'-5'4'6'0,"5"-16"-5"0,0 12 13 0,0 0-14 16,0 0 1-16,0 0 0 16,0 0 0-16,0 0-2 15,0 0 1-15,0 4 0 16,5 8 0-16,-5 4-1 16,4 3 1-16,0 5-1 15,1 4 1-15,-1 3 0 16,1 1 0-16,-5 3 0 15,4-4 0-15,-4 5 1 16,5-1 0-16,-5 5-1 16,0-1 1-16,0-3-1 15,0 3 1-15,0-11-1 16,0-1 1-16,0-7-1 16,0-4 1-16,0 3-1 15,0-11 0-15,-5 0-1 16,5-8 0-16,0 0 0 15,0-12 1-15,0-15-1 16,0 3 0-16,0-8 0 0,5-3 0 16,-1-4 1-16,5-5 0 15,-5-3-1-15,5 4 1 16,4-5-1-16,5 5 1 16,0 0-1-16,4 3 0 15,-4 5 0-15,4 11 1 16,-4 1-1-16,-1 11 1 15,1 4 0-15,0 8 0 16,-5 4 1-16,0 8 0 16,1 4 0-16,-1 3 0 0,-4 5 1 15,0 3 0-15,-9 5-1 16,0 3 1-16,0 13-1 16,-5-5 1-16,1 0-2 15,-1 5 1-15,1-1-1 16,0-8 0-16,-1-7-1 15,1-5 1-15,-1 1-3 16,5-8 1-16,0-1-3 16,0-7 0-16</inkml:trace>
        </inkml:traceGroup>
        <inkml:traceGroup>
          <inkml:annotationXML>
            <emma:emma xmlns:emma="http://www.w3.org/2003/04/emma" version="1.0">
              <emma:interpretation id="{6D5BE268-9A45-4668-B32C-0BC1D77ADBBD}" emma:medium="tactile" emma:mode="ink">
                <msink:context xmlns:msink="http://schemas.microsoft.com/ink/2010/main" type="inkWord" rotatedBoundingBox="27742,7343 28978,7344 28977,8132 27741,8131"/>
              </emma:interpretation>
              <emma:one-of disjunction-type="recognition" id="oneOf43">
                <emma:interpretation id="interp215" emma:lang="zh-CN" emma:confidence="0">
                  <emma:literal>e</emma:literal>
                </emma:interpretation>
                <emma:interpretation id="interp216" emma:lang="zh-CN" emma:confidence="0">
                  <emma:literal>。</emma:literal>
                </emma:interpretation>
                <emma:interpretation id="interp217" emma:lang="zh-CN" emma:confidence="0">
                  <emma:literal>0</emma:literal>
                </emma:interpretation>
                <emma:interpretation id="interp218" emma:lang="zh-CN" emma:confidence="0">
                  <emma:literal>l</emma:literal>
                </emma:interpretation>
                <emma:interpretation id="interp219" emma:lang="zh-CN" emma:confidence="0">
                  <emma:literal>O</emma:literal>
                </emma:interpretation>
              </emma:one-of>
            </emma:emma>
          </inkml:annotationXML>
          <inkml:trace contextRef="#ctx0" brushRef="#br0" timeOffset="442309.4809">18059 5127 10 0,'40'0'5'0,"-13"-28"-2"0,-19 20 5 15,6-3-8-15,3-5 0 16,1-4 0-16,4-3 1 15,-4-1-1-15,4-4 0 16,-4 5 0-16,0-13 1 16,-5 5-1-16,-4-5 0 15,0 1-1-15,-9-1 1 0,-5 1-1 16,1 11 0-16,-5 5 0 16,-4 3 1-16,-1 8-1 15,-3 8 0-15,-6 12 1 16,6 8 1-16,-5 3 0 15,-1 9 0-15,-3 3 0 16,4 5 1-16,0-1-1 16,-1 0 0-16,10 16 0 15,4-7 1-15,0-1-1 16,5-8 0-16,4-7 0 16,9 3 1-16,0-11-1 15,0 0 0-15,-1-5-2 16,10-7 1-16,0-8-2 15,0-8 1-15,4-8-2 16,0-4 1-16,0-3-3 16,-4-5 1-16,8-3 0 0,-4-1 1 15</inkml:trace>
        </inkml:traceGroup>
        <inkml:traceGroup>
          <inkml:annotationXML>
            <emma:emma xmlns:emma="http://www.w3.org/2003/04/emma" version="1.0">
              <emma:interpretation id="{0938267A-90A3-40BA-9A17-3EC1842BBB82}" emma:medium="tactile" emma:mode="ink">
                <msink:context xmlns:msink="http://schemas.microsoft.com/ink/2010/main" type="inkWord" rotatedBoundingBox="28497,7469 28657,8025 28173,8164 28013,7608"/>
              </emma:interpretation>
              <emma:one-of disjunction-type="recognition" id="oneOf44">
                <emma:interpretation id="interp220" emma:lang="zh-CN" emma:confidence="0">
                  <emma:literal>x</emma:literal>
                </emma:interpretation>
                <emma:interpretation id="interp221" emma:lang="zh-CN" emma:confidence="0">
                  <emma:literal>×</emma:literal>
                </emma:interpretation>
                <emma:interpretation id="interp222" emma:lang="zh-CN" emma:confidence="0">
                  <emma:literal>X</emma:literal>
                </emma:interpretation>
                <emma:interpretation id="interp223" emma:lang="zh-CN" emma:confidence="0">
                  <emma:literal>Ⅹ</emma:literal>
                </emma:interpretation>
                <emma:interpretation id="interp224" emma:lang="zh-CN" emma:confidence="0">
                  <emma:literal>ⅹ</emma:literal>
                </emma:interpretation>
              </emma:one-of>
            </emma:emma>
          </inkml:annotationXML>
          <inkml:trace contextRef="#ctx0" brushRef="#br0" timeOffset="442713.2758">18414 4796 13 0,'-5'-8'6'0,"5"24"-8"0,0-16 12 15,0-8-10-15,0 8 0 0,0 0 0 16,0 0 0-16,5-8 0 16,3 4 0-16,10-8-1 15,0 5 1-15,0-5 0 16,4 0 0-16,-5 4 0 15,1 4 0-15,-5 4 0 16,1 0 0-16,-1 4 0 16,-4 4 1-16,9 4 0 15,-10 4 0-15,1-1 0 16,-4 1 1-16,-5 4 0 16,4 3 0-16,-4 5-1 15,0 3 1-15,0 5-1 16,5-1 0-16,8 1-1 15,0 3 1-15,0 1-1 16,1-1 1-16,-1-8-2 0,14-3 1 16,-10-4 0-16,1-9 0 15,-5-3 0-15,10-8 0 16,-10 0-1-16,0-4 0 16,-4 0-4-16,0-8 1 15,-5 0-2-15,1-7 1 16</inkml:trace>
          <inkml:trace contextRef="#ctx0" brushRef="#br0" timeOffset="443043.5024">18821 4753 15 0,'-4'4'7'0,"8"0"-8"15,-4-4 14-15,0 4-13 16,0 3 1-16,-4 5 0 16,-1 0 0-16,-8 4-1 15,-5 4 0-15,-4-1 1 16,0 9 0-16,-5-1 0 16,1 9 0-16,-1-5 0 15,1 5 1-15,-5-1-2 16,0 1 0-16,4-1 0 15,0-3 0-15,5-9-1 16,5 1 1-16,3-4-3 16,5-5 0-16,1-3-2 0,3-4 0 15</inkml:trace>
        </inkml:traceGroup>
        <inkml:traceGroup>
          <inkml:annotationXML>
            <emma:emma xmlns:emma="http://www.w3.org/2003/04/emma" version="1.0">
              <emma:interpretation id="{FB79FB7C-5854-4F29-A7C2-0B2FCD3B0119}" emma:medium="tactile" emma:mode="ink">
                <msink:context xmlns:msink="http://schemas.microsoft.com/ink/2010/main" type="inkWord" rotatedBoundingBox="29317,6805 30370,7791 29450,8773 28397,7788"/>
              </emma:interpretation>
              <emma:one-of disjunction-type="recognition" id="oneOf45">
                <emma:interpretation id="interp225" emma:lang="zh-CN" emma:confidence="0">
                  <emma:literal>听</emma:literal>
                </emma:interpretation>
                <emma:interpretation id="interp226" emma:lang="zh-CN" emma:confidence="0">
                  <emma:literal>圻</emma:literal>
                </emma:interpretation>
                <emma:interpretation id="interp227" emma:lang="zh-CN" emma:confidence="0">
                  <emma:literal>灯</emma:literal>
                </emma:interpretation>
                <emma:interpretation id="interp228" emma:lang="zh-CN" emma:confidence="0">
                  <emma:literal>圿</emma:literal>
                </emma:interpretation>
                <emma:interpretation id="interp229" emma:lang="zh-CN" emma:confidence="0">
                  <emma:literal>垳</emma:literal>
                </emma:interpretation>
              </emma:one-of>
            </emma:emma>
          </inkml:annotationXML>
          <inkml:trace contextRef="#ctx0" brushRef="#br0" timeOffset="444876.3415">19574 4599 13 0,'-4'16'6'0,"-5"-4"-4"0,9-8 8 15,0 8-10-15,0-1 0 16,0 5 0-16,0 8 1 15,0 7-1-15,-4 1 1 16,-5-1 0-16,4 1 0 16,-4 3-1-16,1 1 1 15,3 7 0-15,-4 0 1 16,0 1-2-16,5 7 1 16,0-8 0-16,-5 0 0 15,9-3 0-15,0-9 0 16,0-7 0-16,0 0 0 0,9-1 0 15,-1-11 1-15,1 4-3 16,5-8 1-16,-1 3-1 16,-4-3 1-16,13-4-1 15,-4 0 0-15,-1-8 0 16,1 4 1-16,0-4 0 16,-1 4 0-16,1-4-1 15,-9-4 1-15,4 5-2 16,-4 3 1-16,0-4-3 15,-9 4 0-15,0 0-1 16,9-8 0-16</inkml:trace>
          <inkml:trace contextRef="#ctx0" brushRef="#br0" timeOffset="444426.4968">19526 4477 12 0,'-5'4'6'0,"5"-8"-4"0,0 4 9 16,5 4-11-16,-5-4 0 15,0 0-2-15,0 0 1 16,4-4 1-16,5 0 0 16,0 0 0-16,4 0 1 15,14-4-1-15,-5 1 1 0,13-1 0 16,1-8 0-16,3 0 0 15,1 0 1-15,5 5-2 16,-6-1 1-16,1 0-1 16,-13 4 0-16,-5 0-2 15,-4 0 1-15,-9 4-4 16,4 0 1-16</inkml:trace>
          <inkml:trace contextRef="#ctx0" brushRef="#br0" timeOffset="445881.0203">20084 5084 14 0,'0'4'7'0,"9"19"-11"16,-9-23 14-16,0 0-11 16,0 12 0-16,-5-4 0 15,5 4 1-15,-4 7 0 16,-1 1 1-16,1 4-1 16,-1-1 1-16,1 1 0 0,0 3 1 15,-1 9 0-15,5-9 1 16,-9 1-1-16,9 4 1 15,0-1-2-15,0-3 0 16,-4-1 0-16,-5-3 0 16,9-5-2-16,0 5 1 15,-4 4 0-15,-1-5 0 16,1-3 0-16,-1-4 1 16,1-4-1-16,-1 3 0 15,1-7 1-15,0 0 0 16,-10-4-3-16,10 0 1 0,-9-4-4 15,-14 0 0-15,-4-4-1 16,9-4 1-16</inkml:trace>
          <inkml:trace contextRef="#ctx0" brushRef="#br0" timeOffset="445370.6574">19924 4745 15 0,'-4'0'7'0,"4"-4"-13"15,0 8 13-15,0-4-7 16,4-4 0-16,5 4-1 16,0 0 1-16,4 0 0 15,1 0 0-15,3 4 0 16,-3 0 0-16,3 0 0 15,1 4 1-15,-5-4-1 16,5 0 1-16,-9-4 0 16,0-4 0-16,0 0 0 15,-9 4 1-15,4-8-3 16,-4 8 1-16,0-8 0 16,-4 4 0-16,-1 4-1 0,-4-4 0 15,5 0-1-15,-5 4 1 16,5-4-1-16,-1 8 0 15,-4-4-1-15,9 0 0 16</inkml:trace>
          <inkml:trace contextRef="#ctx0" brushRef="#br0" timeOffset="443373.7372">19043 4662 18 0,'-9'8'9'0,"13"-12"-8"0,-4 4 15 0,5 4-17 15,-1 0 1-15,-4 0-1 16,0 4 1-16,0 4 0 15,0-1 0-15,9-3 0 16,-5 0 0-16,-4 0 0 16,9 0 0-16,0-8-1 15,0 8 1-15,4-8-1 16,-4-4 1-16,13 0-1 16,0-4 1-16,1 0-1 15,-1 0 1-15,-5 0-2 16,6 1 0-16,-10-1-2 15,-4 0 1-15,4 0-2 16,-13 4 1-16</inkml:trace>
          <inkml:trace contextRef="#ctx0" brushRef="#br0" timeOffset="443733.9941">19114 4532 16 0,'-5'-4'8'0,"10"8"-12"0,-5-4 17 15,0 0-14-15,0 0 1 16,0 0 0-16,0 4 0 0,0 8 0 16,0 4 1-16,0 3 0 15,0 9 0-15,-5 0 0 16,1 7 0-16,-1 4 0 15,-4 5 0-15,5 7 0 16,-5 8 1-16,0 4-1 16,0 4 0-16,-4-4 0 15,13-4 0-15,-4-8 0 16,4-11 0-16,0-9-1 16,0 1 0-16,4-9-1 15,5-7 0-15,-5-12-4 16,14-8 0-16,4-8-1 15,14-15 0-15</inkml:trace>
        </inkml:traceGroup>
        <inkml:traceGroup>
          <inkml:annotationXML>
            <emma:emma xmlns:emma="http://www.w3.org/2003/04/emma" version="1.0">
              <emma:interpretation id="{0C8FB18B-13C9-4908-ABAD-050327FF6605}" emma:medium="tactile" emma:mode="ink">
                <msink:context xmlns:msink="http://schemas.microsoft.com/ink/2010/main" type="inkWord" rotatedBoundingBox="30009,8296 30130,7305 30403,7338 30281,8329"/>
              </emma:interpretation>
              <emma:one-of disjunction-type="recognition" id="oneOf46">
                <emma:interpretation id="interp230" emma:lang="zh-CN" emma:confidence="0">
                  <emma:literal>了</emma:literal>
                </emma:interpretation>
                <emma:interpretation id="interp231" emma:lang="zh-CN" emma:confidence="0">
                  <emma:literal>]</emma:literal>
                </emma:interpretation>
                <emma:interpretation id="interp232" emma:lang="zh-CN" emma:confidence="0">
                  <emma:literal>〕</emma:literal>
                </emma:interpretation>
                <emma:interpretation id="interp233" emma:lang="zh-CN" emma:confidence="0">
                  <emma:literal>丿</emma:literal>
                </emma:interpretation>
                <emma:interpretation id="interp234" emma:lang="zh-CN" emma:confidence="0">
                  <emma:literal>)</emma:literal>
                </emma:interpretation>
              </emma:one-of>
            </emma:emma>
          </inkml:annotationXML>
          <inkml:trace contextRef="#ctx0" brushRef="#br0" timeOffset="446886.7359">20420 4536 3 0,'9'-8'1'0,"9"4"1"16,-9 0 0-16,-5 0-3 16,-4 4 1-16,9-3 0 15,-4 3 1-15,12-4-1 16,-8 4 1-16,-4 0 0 16,8 4 1-16,5-4-1 15,-5 0 1-15,9 0 0 0,-4 0 0 16,-9 3-1-16,4-3 0 15,0 0 1-15,1 0 0 16,-6 0 0-16,6 4 0 16,-14 0 0-16,13 4 0 15,-13 4 0-15,9-8 0 16,-9 8-1-16,4-4 1 16,-4 4-1-16,0 3 0 15,0-3 0-15,0 4 0 16,-4 0-1-16,-5 15 1 15,5-7-1-15,-5 3 1 0,9 5-1 16,-5-1 1-16,-4 1-1 16,1 3 0-16,-6 1 0 15,10 7 1-15,-10-4-1 16,14 5 1-16,-8-1-1 16,3-8 1-16,-4 5-1 15,5-1 0-15,-1-3 0 16,1-9 1-16,0 1-1 15,8-5 0-15,-8 1 0 16,-1-4 0-16,1-8 0 16,-5-1 1-16,4 5-1 15,-3-4 1-15,3-4-1 16,-4-4 1-16,0 8-1 16,1-5 1-16,-6 1-1 15,-3 0 1-15,3 0-2 16,1 0 1-16,-5-4-2 15,1 4 0-15,-10 0-4 0,5-4 1 16,-5 3-2-16,1 1 1 16</inkml:trace>
        </inkml:traceGroup>
        <inkml:traceGroup>
          <inkml:annotationXML>
            <emma:emma xmlns:emma="http://www.w3.org/2003/04/emma" version="1.0">
              <emma:interpretation id="{C255C149-5FB0-4D0B-9F71-83F707C920C3}" emma:medium="tactile" emma:mode="ink">
                <msink:context xmlns:msink="http://schemas.microsoft.com/ink/2010/main" type="inkWord" rotatedBoundingBox="30647,7912 31020,7372 31337,7592 30964,8132"/>
              </emma:interpretation>
              <emma:one-of disjunction-type="recognition" id="oneOf47">
                <emma:interpretation id="interp235" emma:lang="zh-CN" emma:confidence="0">
                  <emma:literal>十</emma:literal>
                </emma:interpretation>
                <emma:interpretation id="interp236" emma:lang="zh-CN" emma:confidence="0">
                  <emma:literal></emma:literal>
                </emma:interpretation>
                <emma:interpretation id="interp237" emma:lang="zh-CN" emma:confidence="0">
                  <emma:literal>+</emma:literal>
                </emma:interpretation>
                <emma:interpretation id="interp238" emma:lang="zh-CN" emma:confidence="0">
                  <emma:literal>士</emma:literal>
                </emma:interpretation>
                <emma:interpretation id="interp239" emma:lang="zh-CN" emma:confidence="0">
                  <emma:literal>f</emma:literal>
                </emma:interpretation>
              </emma:one-of>
            </emma:emma>
          </inkml:annotationXML>
          <inkml:trace contextRef="#ctx0" brushRef="#br0" timeOffset="448748.5617">21067 4930 5 0,'-4'-4'2'0,"4"0"3"0,0 4-1 16,0 0-3-16,0 0 1 16,0 0 0-16,0 0 1 15,0 0-3-15,0 0 0 0,0 0 2 16,0 0 1-16,4-4-2 16,5 4 1-16,0 0 0 15,4 0 0-15,14 0-1 16,-5 0 1-16,5 0-1 15,12-8 1-15,-3 4-1 16,4 0 1-16,-5 0-1 16,9-3 0-16,-4 3 0 15,-4-4 0-15,-5 0-1 16,-9 0 1-16,5-4-1 16,-1 4 0-16,-8-3-1 15,0 7 1-15,-5-8-2 16,-4 8 0-16,-5-4-3 15,-4 8 1-15,0 0-3 16,0 0 1-16</inkml:trace>
          <inkml:trace contextRef="#ctx0" brushRef="#br0" timeOffset="449153.8481">21462 4658 13 0,'-14'-4'6'0,"14"8"-4"0,0-4 10 16,0 0-13-16,0-4 1 0,0 4 0 16,-4 0 0-16,-5 4 0 15,9 0 1-15,-4 4-1 16,-1 4 0-16,1 4 0 15,-5 3 1-15,4 1 0 16,-3 8 1-16,-6-1-1 16,10 5 1-16,-10-1 0 15,6 5 0-15,-1-1-1 16,0 4 0-16,0 5-1 16,-4 3 0-16,-1-4 0 15,6-3 0-15,-1-5 0 16,0-7 0-16,-9-1-1 15,18-7 0-15,-13-8-2 16,13 4 1-16,0-5-4 16,-13 1 0-16</inkml:trace>
        </inkml:traceGroup>
        <inkml:traceGroup>
          <inkml:annotationXML>
            <emma:emma xmlns:emma="http://www.w3.org/2003/04/emma" version="1.0">
              <emma:interpretation id="{7CA3E572-3C98-4981-B06F-1C48B8A6E5EE}" emma:medium="tactile" emma:mode="ink">
                <msink:context xmlns:msink="http://schemas.microsoft.com/ink/2010/main" type="inkWord" rotatedBoundingBox="31539,8274 31776,7317 31817,7327 31579,8284"/>
              </emma:interpretation>
              <emma:one-of disjunction-type="recognition" id="oneOf48">
                <emma:interpretation id="interp240" emma:lang="zh-CN" emma:confidence="0">
                  <emma:literal>,</emma:literal>
                </emma:interpretation>
                <emma:interpretation id="interp241" emma:lang="zh-CN" emma:confidence="0">
                  <emma:literal>1</emma:literal>
                </emma:interpretation>
                <emma:interpretation id="interp242" emma:lang="zh-CN" emma:confidence="0">
                  <emma:literal>丿</emma:literal>
                </emma:interpretation>
                <emma:interpretation id="interp243" emma:lang="zh-CN" emma:confidence="0">
                  <emma:literal>l</emma:literal>
                </emma:interpretation>
                <emma:interpretation id="interp244" emma:lang="zh-CN" emma:confidence="0">
                  <emma:literal>丨</emma:literal>
                </emma:interpretation>
              </emma:one-of>
            </emma:emma>
          </inkml:annotationXML>
          <inkml:trace contextRef="#ctx0" brushRef="#br0" timeOffset="449799.807">22086 4513 9 0,'0'-8'4'0,"9"27"0"15,-9-19 4-15,0 0-8 16,0-4 0-16,0 4 1 16,0-4 0-16,0 8-2 15,-9-8 1-15,9 4 0 16,0 0 0-16,0 0 0 15,0 0 0-15,0 0-1 16,0 4 1-16,9 0 1 16,-9 4 0-16,0 8 1 15,-9-4 0-15,9 0 0 0,0 3 1 16,-4 1-1-16,-5 4 0 16,4 0-1-16,-3 7 0 15,3-7-1-15,-4 7 1 16,0 1-1-16,-4-4 0 15,13-1 0-15,-4-3 1 16,-5 15 0-16,4 1 0 16,-3 11 0-16,-1-4 0 15,0 5 0-15,0-1 0 16,0-4 0-16,-4-3 0 16,8-9-1-16,-3 1 1 0,3-5-1 15,-4 1 1-15,5-9-1 16,-5 9 0-16,0-4 0 15,5-1 0-15,-5-3-1 16,-4 0 1-16,8-5-2 16,-4-3 0-16,5 0-3 15,-5-4 1-15,0-4-3 16,5 0 1-16</inkml:trace>
        </inkml:traceGroup>
      </inkml:traceGroup>
    </inkml:traceGroup>
    <inkml:traceGroup>
      <inkml:annotationXML>
        <emma:emma xmlns:emma="http://www.w3.org/2003/04/emma" version="1.0">
          <emma:interpretation id="{7F860359-091B-46AC-AAFD-D464D9DC919E}" emma:medium="tactile" emma:mode="ink">
            <msink:context xmlns:msink="http://schemas.microsoft.com/ink/2010/main" type="paragraph" rotatedBoundingBox="9533,8954 23748,9094 23733,10635 9518,104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7B9CF6-6E67-4812-BC6A-8E4D3D3980B8}" emma:medium="tactile" emma:mode="ink">
              <msink:context xmlns:msink="http://schemas.microsoft.com/ink/2010/main" type="line" rotatedBoundingBox="9533,8954 23748,9094 23733,10635 9518,10495"/>
            </emma:interpretation>
          </emma:emma>
        </inkml:annotationXML>
        <inkml:traceGroup>
          <inkml:annotationXML>
            <emma:emma xmlns:emma="http://www.w3.org/2003/04/emma" version="1.0">
              <emma:interpretation id="{3623E841-948B-4B13-B967-44CF8AFD6B03}" emma:medium="tactile" emma:mode="ink">
                <msink:context xmlns:msink="http://schemas.microsoft.com/ink/2010/main" type="inkWord" rotatedBoundingBox="9531,9101 11300,9118 11290,10149 9521,10132"/>
              </emma:interpretation>
              <emma:one-of disjunction-type="recognition" id="oneOf49">
                <emma:interpretation id="interp245" emma:lang="zh-CN" emma:confidence="0">
                  <emma:literal>…</emma:literal>
                </emma:interpretation>
                <emma:interpretation id="interp246" emma:lang="zh-CN" emma:confidence="0">
                  <emma:literal>屾</emma:literal>
                </emma:interpretation>
                <emma:interpretation id="interp247" emma:lang="zh-CN" emma:confidence="0">
                  <emma:literal>班</emma:literal>
                </emma:interpretation>
                <emma:interpretation id="interp248" emma:lang="zh-CN" emma:confidence="0">
                  <emma:literal>毗</emma:literal>
                </emma:interpretation>
                <emma:interpretation id="interp249" emma:lang="zh-CN" emma:confidence="0">
                  <emma:literal>眺</emma:literal>
                </emma:interpretation>
              </emma:one-of>
            </emma:emma>
          </inkml:annotationXML>
          <inkml:trace contextRef="#ctx0" brushRef="#br0" timeOffset="484137.4242">32 7068 5 0,'0'-8'2'0,"-8"-3"-1"0,8 11 2 0,0 0-4 15,0-8 1-15,0 0 0 16,4 0 0-16,-4 0 0 16,0 0 0-16,0 0 0 15,0 0 1-15,0 1-1 16,0 3 0-16,0 4 0 16,0-4 0-16,0 4 0 15,0 0 0-15,0 0 0 16,0 0 1-16,0-4 0 15,-4 4 0-15,-1 0 0 16,1 0 0-16,4 0 0 16,-5 0 0-16,1 0-1 15,-1 0 1-15,1 0 0 16,0 0 0-16,-1 0-1 16,1 0 1-16,-1 0-1 15,1 0 1-15,-1-4-1 0,1 0 0 16,-5 0-1-16,0 4 1 15,5 0-2-15,-1 0 0 16,-3 0-1-16,3 0 1 16</inkml:trace>
          <inkml:trace contextRef="#ctx0" brushRef="#br0" timeOffset="485007.0491">-154 6970 9 0,'-4'0'4'0,"-18"0"-5"15,22 0 8-15,0 0-7 16,9 0 0-16,0 0 1 16,-9 0 0-16,8 0-1 0,1 4 0 15,0 0 0-15,4 0 1 16,1 0 0-16,-1 0 0 15,5-1 0-15,-1 1 1 16,6 0-1-16,-1-4 1 16,4 0-1-16,1 0 1 15,0-4-1-15,-1-3 1 16,-4-1-1-16,0 0 0 16,1 0 0-16,-6 0 0 15,1-4 0-15,-5 0 0 16,1-3-1-16,-6-1 1 0,1-4-1 15,0 1 1-15,-4-5-1 16,-5 0 0-16,0-7 0 16,-5 7 0-16,1-3 0 15,-5 7 0-15,0 0 0 16,0 4 0-16,0 5-1 16,0-1 1-16,-4 8-1 15,-9 0 1-15,4 8-1 16,1 0 1-16,-6 8 0 15,6 3 0-15,-1 5-1 16,5 0 1-16,-1 7-1 16,1 1 1-16,0 3-1 15,4-3 1-15,0 3-1 16,0 1 1-16,5-1 0 16,4 1 0-16,0-4-1 15,4-1 1-15,5-3 0 0,4-1 0 16,1 1 0-16,3 0 0 15,1-1 0-15,4-7 0 16,0 0 0-16,1-4 1 16,-1-8-1-16,0-1 1 15,0-3 0-15,-4-3 0 16,-1-5-1-16,6 0 1 16,-6-4-1-16,1 0 1 15,0 0-1-15,-1-3 0 16,6-1-2-16,-10 0 0 0,0 0-2 15,-4 1 0 1,0-5-1-16,0 0 0 0</inkml:trace>
          <inkml:trace contextRef="#ctx0" brushRef="#br0" timeOffset="485487.3968">573 6359 10 0,'13'-19'5'0,"-13"-5"-6"15,-4 16 8-15,8 0-7 16,-4 8 0-16,0-7 0 16,0 7 1-16,0 0-1 0,0 0 1 15,0 0 0-15,0 3 1 16,-4 9 0-16,4 4 0 15,0 0 0-15,0 7 1 16,0 9-1-16,-5 7 0 16,5 1 0-16,0 3 0 15,0 0-1-15,0 9 0 16,0 3 0-16,-4 0 0 16,4-4-1-16,0 4 1 15,-4-8-1-15,-1-3 1 16,5-1-1-16,5 0 1 15,-1-3-1-15,0-1 0 16,1-3 0-16,-5-5 0 0,4 4 0 16,1-7 0-16,-1-4-1 15,1-1 1-15,-5-7-1 16,4 0 1-16,-4-8-1 16,0 0 1-16,0-1-2 15,0-3 1-15,0 0-3 16,-4-4 0-16,4 0-2 15,0-8 1-15</inkml:trace>
          <inkml:trace contextRef="#ctx0" brushRef="#br0" timeOffset="486071.7987">945 6698 18 0,'-4'0'9'0,"4"4"-11"0,0-4 16 16,0 0-15-16,-5 0 1 0,1 0-1 15,-1 0 0-15,1 0 1 16,0 4 1-16,-1 4-2 16,-4 0 0-16,5 0 0 15,-1 3 0-15,1 1 0 16,0 0 0-16,-1 4 0 16,5 4 0-16,0-5 0 15,5-3 0-15,-5 4 1 16,4 4 0-16,0-5 0 15,5 1 0-15,0-4 0 16,0 0 0-16,0-1 0 16,0 1 0-16,0 0 0 15,8 0 0-15,-3 0 0 16,-6 0 1-16,1-1-1 16,0 1 1-16,0-4 0 15,-5 0 0-15,1 0 0 16,-1 0 0-16,-4 0 0 0,0-1 0 15,-4 1-1-15,4 0 1 16,-5-4-1-16,1 0 1 16,-5 0-1-16,0 0 0 15,0 0-2-15,1 0 1 16,-1-4-4-16,4 0 1 16,-4 0-1-16,5 0 1 15</inkml:trace>
          <inkml:trace contextRef="#ctx0" brushRef="#br0" timeOffset="486627.1933">1175 7021 3 0,'27'-4'1'0,"22"4"3"15,-36-4 0-15,0 0-3 16,5-4 1-16,4 0 0 16,0-3 0-16,1-1-3 15,-1-4 1-15,-5-4 2 16,10-7 0-16,-5 3 0 16,-4-3 0-16,-9 3 0 15,4-4 0-15,-9 1 0 16,-4 3 1-16,-4 5-2 0,0 3 1 15,-5 0-2-15,-5 4 1 16,1 4-1-16,-5 4 1 16,1 1-1-16,-1 3 0 15,0 7 0-15,5 1 0 16,0 8 0-16,-1 4 1 16,1-1-2-16,4 5 1 15,5 8-1-15,-1-1 1 16,5-3-1-16,5-1 1 15,-1 5-1-15,10-1 1 16,-1-3 0-16,5-1 0 0,-1-3 0 16,5-4 1-16,1-5 0 15,-1-3 0-15,0 0 0 16,0-4 0 0,0 0 0-1,-4-4 0-15,-5 0-2 16,0 0 1-16,-4-4-5 15,0 0 1-15,-4 0-2 16,4-4 1-16</inkml:trace>
        </inkml:traceGroup>
        <inkml:traceGroup>
          <inkml:annotationXML>
            <emma:emma xmlns:emma="http://www.w3.org/2003/04/emma" version="1.0">
              <emma:interpretation id="{9B3D96AB-C557-4F8B-B117-482EB1B1852D}" emma:medium="tactile" emma:mode="ink">
                <msink:context xmlns:msink="http://schemas.microsoft.com/ink/2010/main" type="inkWord" rotatedBoundingBox="12644,9427 13069,9431 13059,10447 12634,10443"/>
              </emma:interpretation>
              <emma:one-of disjunction-type="recognition" id="oneOf50">
                <emma:interpretation id="interp250" emma:lang="zh-CN" emma:confidence="0">
                  <emma:literal>”</emma:literal>
                </emma:interpretation>
                <emma:interpretation id="interp251" emma:lang="zh-CN" emma:confidence="0">
                  <emma:literal>卩</emma:literal>
                </emma:interpretation>
                <emma:interpretation id="interp252" emma:lang="zh-CN" emma:confidence="0">
                  <emma:literal>p</emma:literal>
                </emma:interpretation>
                <emma:interpretation id="interp253" emma:lang="zh-CN" emma:confidence="0">
                  <emma:literal>P</emma:literal>
                </emma:interpretation>
                <emma:interpretation id="interp254" emma:lang="zh-CN" emma:confidence="0">
                  <emma:literal>r</emma:literal>
                </emma:interpretation>
              </emma:one-of>
            </emma:emma>
          </inkml:annotationXML>
          <inkml:trace contextRef="#ctx0" brushRef="#br0" timeOffset="488207.3557">2939 6663 9 0,'4'15'4'0,"1"17"-1"0,-1-24 5 15,0 8-6-15,1 3 0 16,-5 9 0-16,4 3 0 16,-4 1-3-16,5 3 1 15,-1 5 2-15,1 3 0 16,-1 4-1-16,0 4 0 0,1 1 0 16,-1 7 1-16,-4-8-1 15,5-4 0-15,-5-4-1 16,0 1 1-16,0-1-1 15,0 0 1-15,0-7-1 16,0-5 1-16,0 1-2 16,0-9 1-16,0-3-1 15,0-8 1-15,-5 0-3 16,5-4 1-16,-4 0-3 16,-1-4 0-16,1-4 0 15,0-12 0-15</inkml:trace>
          <inkml:trace contextRef="#ctx0" brushRef="#br0" timeOffset="488717.6885">3094 6651 4 0,'22'-16'2'0,"18"0"1"0,-27 16 2 16,0 0-4-16,5-4 0 15,9 4 2-15,-1 0 0 0,1 0-3 16,-5 4 1-16,0 4 1 16,-4 0 1-16,-9 4-1 15,0 4 1-15,-5 3-1 16,-4 5 0-16,-4-4-1 15,-5 7 1-15,-9 1-1 16,-4 7 1-16,0-3-1 16,-5-1 0-16,5-3-1 15,4-5 1-15,1 1-1 16,-1-4 0-16,5-4-1 16,-1-5 0-16,5 1-3 15,1-4 1-15,3-4-3 16,5-4 0-16</inkml:trace>
        </inkml:traceGroup>
        <inkml:traceGroup>
          <inkml:annotationXML>
            <emma:emma xmlns:emma="http://www.w3.org/2003/04/emma" version="1.0">
              <emma:interpretation id="{9147B586-EFC6-46E5-ABAA-75952DDA29DF}" emma:medium="tactile" emma:mode="ink">
                <msink:context xmlns:msink="http://schemas.microsoft.com/ink/2010/main" type="inkWord" rotatedBoundingBox="13491,9137 14397,9382 14177,10199 13270,9955"/>
              </emma:interpretation>
              <emma:one-of disjunction-type="recognition" id="oneOf51">
                <emma:interpretation id="interp255" emma:lang="zh-CN" emma:confidence="0">
                  <emma:literal>作</emma:literal>
                </emma:interpretation>
                <emma:interpretation id="interp256" emma:lang="zh-CN" emma:confidence="0">
                  <emma:literal>詐</emma:literal>
                </emma:interpretation>
                <emma:interpretation id="interp257" emma:lang="zh-CN" emma:confidence="0">
                  <emma:literal>讣</emma:literal>
                </emma:interpretation>
                <emma:interpretation id="interp258" emma:lang="zh-CN" emma:confidence="0">
                  <emma:literal>诈</emma:literal>
                </emma:interpretation>
                <emma:interpretation id="interp259" emma:lang="zh-CN" emma:confidence="0">
                  <emma:literal>汴</emma:literal>
                </emma:interpretation>
              </emma:one-of>
            </emma:emma>
          </inkml:annotationXML>
          <inkml:trace contextRef="#ctx0" brushRef="#br0" timeOffset="489539.765">3825 6517 14 0,'-9'12'7'0,"13"-12"-6"15,-4 0 10-15,0 4-11 16,0 4 0-16,0 7 0 16,0-3 1-16,0 4-2 15,-4 4 1-15,-1 7 0 16,1 5 0-16,-5 7 0 16,0 4 0-16,0 5 0 15,-4-9 0-15,4 4 1 16,0 1 0-16,5-1 0 15,0-4 1-15,-1-7-1 16,1-5 0-16,4 9 1 16,0-12 0-16,4-1-2 15,1-7 1-15,-1 0 0 16,5-5 0-16,4-11-1 0,0 4 0 16,5-4-1-16,0-4 1 15,0 4 0-15,-1-3 0 16,1-1 0-16,4 0 0 15,-4 0 0-15,0 0 0 16,-9-4-1-16,4 8 1 16,0-4-3-16,-13 4 0 15,9-4-3-15,-9 0 1 16</inkml:trace>
          <inkml:trace contextRef="#ctx0" brushRef="#br0" timeOffset="489209.5302">3732 6541 16 0,'0'-4'8'0,"-5"8"-9"15,5 0 13-15,0-4-12 16,0 0 0-16,5 3-1 15,-5-3 1-15,9 0 0 16,-1-3 0-16,6-5 0 16,-1 8 1-16,0-4-1 15,5 0 1-15,0 0 0 0,-1-4 1 16,1 0-1-16,4-4 1 16,5 0-2-16,0 5 1 15,-5-1-2-15,-9 0 0 16,5 4-1-16,-9 0 0 15,-9 4-4-15,0 0 1 16</inkml:trace>
          <inkml:trace contextRef="#ctx0" brushRef="#br0" timeOffset="489945.0528">4321 6466 21 0,'-4'4'10'0,"8"-4"-12"16,-4 0 18-16,0 8-16 16,0-4 0-16,4 7 0 15,-4 13 1-15,0 0-2 16,0 11 1-16,0 1 0 0,-4 3 1 16,0 8-1-16,-1 0 0 15,5 5 0-15,-4-1 0 16,4 4 0-16,0 0 1 15,0 4-1-15,0 0 1 16,0 0-1-16,0 0 1 16,0-15-1-16,4-9 0 15,-4-7-1-15,0-5 0 16,0-7-3-16,0-16 1 16,5-8-3-16,-1-8 1 15</inkml:trace>
          <inkml:trace contextRef="#ctx0" brushRef="#br0" timeOffset="490607.8497">4569 6667 16 0,'-4'8'8'0,"4"-16"-9"16,0 8 12-16,0 0-13 15,0 4 0-15,-5 3-2 16,1 5 1-16,-5 0 3 16,0 4 1-16,-4 7-3 15,-1 1 0-15,1 4 1 16,0-1 1-16,0-7 1 16,-1 0 1-16,1-5 0 0,4 1 1 15,0-4-1-15,0 0 0 16,5-4 0-16,0-1 0 15,-1 1-1-15,5 0 0 16,5 0-1-16,-1-4 1 16,5 0-1-16,4-4 0 15,0 4 0-15,5-4 1 16,0 0-1-16,0 0 1 16,-1-4-1-16,-3 4 1 15,-1-4-1-15,0 0 1 0,-4 0-1 16,0 4 0-16,0-4-2 15,-9 4 0-15,4-4-3 16,-4-4 0-16</inkml:trace>
        </inkml:traceGroup>
        <inkml:traceGroup>
          <inkml:annotationXML>
            <emma:emma xmlns:emma="http://www.w3.org/2003/04/emma" version="1.0">
              <emma:interpretation id="{B08A55FB-E1B8-4151-99DD-C3B606F2DA49}" emma:medium="tactile" emma:mode="ink">
                <msink:context xmlns:msink="http://schemas.microsoft.com/ink/2010/main" type="inkWord" rotatedBoundingBox="14682,9201 14712,10086 14407,10097 14377,9211"/>
              </emma:interpretation>
              <emma:one-of disjunction-type="recognition" id="oneOf52">
                <emma:interpretation id="interp260" emma:lang="zh-CN" emma:confidence="0">
                  <emma:literal>了</emma:literal>
                </emma:interpretation>
                <emma:interpretation id="interp261" emma:lang="zh-CN" emma:confidence="0">
                  <emma:literal>]</emma:literal>
                </emma:interpretation>
                <emma:interpretation id="interp262" emma:lang="zh-CN" emma:confidence="0">
                  <emma:literal>〕</emma:literal>
                </emma:interpretation>
                <emma:interpretation id="interp263" emma:lang="zh-CN" emma:confidence="0">
                  <emma:literal>’</emma:literal>
                </emma:interpretation>
                <emma:interpretation id="interp264" emma:lang="zh-CN" emma:confidence="0">
                  <emma:literal>'</emma:literal>
                </emma:interpretation>
              </emma:one-of>
            </emma:emma>
          </inkml:annotationXML>
          <inkml:trace contextRef="#ctx0" brushRef="#br0" timeOffset="490996.1285">4698 6426 17 0,'4'0'8'0,"5"4"-10"16,-9-4 13-16,0 0-12 16,9 0 1-16,-5 0 0 0,5 0 0 15,4 0 0-15,1 0 0 16,-6 0 0-16,6 0 0 15,-1-4 0-15,5 0 0 16,-1 1 0-16,1-5 1 16,0 0-1-16,0 4 1 15,-1 0-1-15,1 0 1 16,-9 0 0-16,4 4 0 16,-4 4-1-16,0 0 0 15,-5 4 0-15,1 0 1 16,-1 11-1-16,1 5 1 0,-1 7-1 15,-4 9 0-15,0 3 0 16,0 4 0-16,0 9 0 16,0-5 1-16,0-4-1 15,0 0 0-15,0-3 0 16,0-5 1-16,0-4-1 16,0 1 1-16,0-5-1 15,0-7 1-15,-4 0-1 16,4-5 0-16,0-3 0 15,-5 4 0-15,5-4 0 16,-9-1 1-16,0-3-1 16,1 0 0-16,-1 12 0 15,0-17 1-15,0 5-1 16,-4 0 0-16,-1 0 0 16,-3 0 1-16,-1-4-1 15,-4-1 0-15,0 1-1 0,0-4 0 16,-5 0-3-16,0 0 1 15,10 0-3-15,-1 0 1 16</inkml:trace>
        </inkml:traceGroup>
        <inkml:traceGroup>
          <inkml:annotationXML>
            <emma:emma xmlns:emma="http://www.w3.org/2003/04/emma" version="1.0">
              <emma:interpretation id="{2C5C4880-D991-41D8-9E17-B603F72805B3}" emma:medium="tactile" emma:mode="ink">
                <msink:context xmlns:msink="http://schemas.microsoft.com/ink/2010/main" type="inkWord" rotatedBoundingBox="15238,9256 15455,9259 15448,10054 15230,10051"/>
              </emma:interpretation>
              <emma:one-of disjunction-type="recognition" id="oneOf53">
                <emma:interpretation id="interp265" emma:lang="zh-CN" emma:confidence="0">
                  <emma:literal>:</emma:literal>
                </emma:interpretation>
                <emma:interpretation id="interp266" emma:lang="zh-CN" emma:confidence="0">
                  <emma:literal>!</emma:literal>
                </emma:interpretation>
                <emma:interpretation id="interp267" emma:lang="zh-CN" emma:confidence="0">
                  <emma:literal>?</emma:literal>
                </emma:interpretation>
                <emma:interpretation id="interp268" emma:lang="zh-CN" emma:confidence="0">
                  <emma:literal>︰</emma:literal>
                </emma:interpretation>
                <emma:interpretation id="interp269" emma:lang="zh-CN" emma:confidence="0">
                  <emma:literal>」</emma:literal>
                </emma:interpretation>
              </emma:one-of>
            </emma:emma>
          </inkml:annotationXML>
          <inkml:trace contextRef="#ctx0" brushRef="#br0" timeOffset="491930.7911">5530 7147 20 0,'-4'8'10'0,"8"-8"-14"0,1 4 20 16,-5 4-17-16,0-8 0 16,4 0 0-16,5 0 0 15,0 4 1-15,0-4 0 16,4 0-1-16,0 4 0 16,1-4 0-16,3 4 1 15,-3 3-1-15,-1 5 1 16,0-4-1-16,1 0 1 15,-1 0 0-15,0-4 0 16,-4-4 0-16,0 4 0 0,0 0-1 16,-5-4 1-16,1 0-4 15,-1 4 1-15,-4-4-1 16,0 0 0-16</inkml:trace>
          <inkml:trace contextRef="#ctx0" brushRef="#br0" timeOffset="491551.5238">5606 6458 3 0,'-14'0'1'0,"28"-8"6"0,-14 8-3 15,9-4-2-15,-1 0 0 16,-8 4 1-16,9 0 0 16,-4 0-4-16,4 4 1 15,-1 8 3-15,1 4 0 16,-4 3-1-16,-1 13 0 16,1 3 0-16,-1 1 0 15,0 7-1-15,-4 4 0 16,0 8 0-16,0-11 0 15,0-1-1-15,0-7 1 0,0-5-2 16,0-7 1-16,0-5-1 16,0-3 0-16,0-4-4 15,0-4 1-15,0-4-2 16,0-4 1-16</inkml:trace>
        </inkml:traceGroup>
        <inkml:traceGroup>
          <inkml:annotationXML>
            <emma:emma xmlns:emma="http://www.w3.org/2003/04/emma" version="1.0">
              <emma:interpretation id="{FE9C5AA9-6915-4AAD-B807-0B4D9BD6ED1E}" emma:medium="tactile" emma:mode="ink">
                <msink:context xmlns:msink="http://schemas.microsoft.com/ink/2010/main" type="inkWord" rotatedBoundingBox="15836,9417 16097,9420 16093,9768 15832,9765"/>
              </emma:interpretation>
              <emma:one-of disjunction-type="recognition" id="oneOf54">
                <emma:interpretation id="interp270" emma:lang="zh-CN" emma:confidence="0">
                  <emma:literal>“</emma:literal>
                </emma:interpretation>
                <emma:interpretation id="interp271" emma:lang="zh-CN" emma:confidence="0">
                  <emma:literal>二</emma:literal>
                </emma:interpretation>
                <emma:interpretation id="interp272" emma:lang="zh-CN" emma:confidence="0">
                  <emma:literal>:</emma:literal>
                </emma:interpretation>
                <emma:interpretation id="interp273" emma:lang="zh-CN" emma:confidence="0">
                  <emma:literal>"</emma:literal>
                </emma:interpretation>
                <emma:interpretation id="interp274" emma:lang="zh-CN" emma:confidence="0">
                  <emma:literal>=</emma:literal>
                </emma:interpretation>
              </emma:one-of>
            </emma:emma>
          </inkml:annotationXML>
          <inkml:trace contextRef="#ctx0" brushRef="#br0" timeOffset="492696.3352">6133 6923 13 0,'0'11'6'0,"-5"-3"-5"0,14-4 10 16,0-4-11-16,0 4 0 16,4-8 0-16,1 0 0 15,-1 0 0-15,5-4 0 16,-1-3 0-16,6-1 0 15,-1-4 0-15,0 4 0 16,-4 0 0-16,-1 1 0 16,1-5 0-16,-5 4 0 15,1 0-4 1,-1 8 1-16</inkml:trace>
          <inkml:trace contextRef="#ctx0" brushRef="#br0" timeOffset="492363.5994">6155 6655 19 0,'-13'8'9'0,"13"-12"-13"0,0 4 19 15,0 0-16-15,0 0 0 16,0 0-1-16,0 0 0 15,9 0 2-15,0-4 0 16,4 4-2-16,0 0 1 0,0 0 0 16,1 0 1-16,3-4 0 15,6 0 0-15,3 4 1 16,-4-4 0-16,-4-4-1 16,0 0 1-16,-5-4-1 15,0 9 0-15,-4-1-2 16,0 4 1-16,-5-4-3 15,-4 4 0-15</inkml:trace>
        </inkml:traceGroup>
        <inkml:traceGroup>
          <inkml:annotationXML>
            <emma:emma xmlns:emma="http://www.w3.org/2003/04/emma" version="1.0">
              <emma:interpretation id="{4F4BEE2E-9B25-4F3F-9B66-5F7D89314FBB}" emma:medium="tactile" emma:mode="ink">
                <msink:context xmlns:msink="http://schemas.microsoft.com/ink/2010/main" type="inkWord" rotatedBoundingBox="16644,9103 16977,9106 16966,10153 16634,10150"/>
              </emma:interpretation>
              <emma:one-of disjunction-type="recognition" id="oneOf55">
                <emma:interpretation id="interp275" emma:lang="zh-CN" emma:confidence="0">
                  <emma:literal>P</emma:literal>
                </emma:interpretation>
                <emma:interpretation id="interp276" emma:lang="zh-CN" emma:confidence="0">
                  <emma:literal>p</emma:literal>
                </emma:interpretation>
                <emma:interpretation id="interp277" emma:lang="zh-CN" emma:confidence="0">
                  <emma:literal>卩</emma:literal>
                </emma:interpretation>
                <emma:interpretation id="interp278" emma:lang="zh-CN" emma:confidence="0">
                  <emma:literal>阝</emma:literal>
                </emma:interpretation>
                <emma:interpretation id="interp279" emma:lang="zh-CN" emma:confidence="0">
                  <emma:literal>r</emma:literal>
                </emma:interpretation>
              </emma:one-of>
            </emma:emma>
          </inkml:annotationXML>
          <inkml:trace contextRef="#ctx0" brushRef="#br0" timeOffset="493638.5046">6939 6352 8 0,'9'-4'4'0,"-4"-8"-1"0,-5 12 2 0,0 0-6 16,8-4 1-16,-3 8 0 15,8 0 1-15,0 4-1 16,-4 7 1-16,0 1 0 15,0 4 0-15,0 15 1 16,0 5 0-16,0 3 0 16,-5 8 0-16,0 4-1 15,-4 8 1-15,0 4-1 16,0 4 1-16,0-4-2 16,0-4 1-16,0 4-1 15,0-4 1-15,5-4-1 16,-5-4 0-16,0-15-1 15,4-9 0-15,-4-3-1 16,5-9 0-16,-5-3-3 16,0-12 0-16</inkml:trace>
          <inkml:trace contextRef="#ctx0" brushRef="#br0" timeOffset="494043.7932">7130 6289 9 0,'22'7'4'0,"18"5"-2"16,-27-8 4-16,0 4-6 16,1 0 1-16,-1 4 1 15,-4 4 1-15,4-1-3 16,-9 5 0-16,-4 8 2 16,-4-5 0-16,-9 13 0 15,-1 3 1-15,1 0-2 16,-5 1 1-16,1-1-1 15,-5 1 0-15,4-13 0 16,0 5 0-16,5-9-3 16,0-3 1-16,4-4-3 0,0-12 1 15,4-4-2-15,5 0 0 16</inkml:trace>
        </inkml:traceGroup>
        <inkml:traceGroup>
          <inkml:annotationXML>
            <emma:emma xmlns:emma="http://www.w3.org/2003/04/emma" version="1.0">
              <emma:interpretation id="{07B17B13-C958-42F5-9110-00B296E18335}" emma:medium="tactile" emma:mode="ink">
                <msink:context xmlns:msink="http://schemas.microsoft.com/ink/2010/main" type="inkWord" rotatedBoundingBox="17331,9031 18389,9041 18378,10187 17319,10176"/>
              </emma:interpretation>
              <emma:one-of disjunction-type="recognition" id="oneOf56">
                <emma:interpretation id="interp280" emma:lang="zh-CN" emma:confidence="0">
                  <emma:literal>卵</emma:literal>
                </emma:interpretation>
                <emma:interpretation id="interp281" emma:lang="zh-CN" emma:confidence="0">
                  <emma:literal>吲</emma:literal>
                </emma:interpretation>
                <emma:interpretation id="interp282" emma:lang="zh-CN" emma:confidence="0">
                  <emma:literal>汝</emma:literal>
                </emma:interpretation>
                <emma:interpretation id="interp283" emma:lang="zh-CN" emma:confidence="0">
                  <emma:literal>洌</emma:literal>
                </emma:interpretation>
                <emma:interpretation id="interp284" emma:lang="zh-CN" emma:confidence="0">
                  <emma:literal>浏</emma:literal>
                </emma:interpretation>
              </emma:one-of>
            </emma:emma>
          </inkml:annotationXML>
          <inkml:trace contextRef="#ctx0" brushRef="#br0" timeOffset="494839.3626">7661 6399 11 0,'0'23'5'0,"14"-3"-5"0,-14-16 9 0,0 12-10 15,0 4 1-15,-5 3-1 16,1 5 1-16,-5 7 0 16,0-3 0-16,0 3 0 15,5 1 0-15,-5-1 0 16,4 0 0-16,5 1 1 16,0-5 1-16,0-7 0 15,5 0 0-15,-1-5-1 16,1-3 1-16,4-4-1 15,4 0 0-15,5-4-1 16,-1-1 0-16,-3-3-1 16,3 0 0-16,-3-4 0 15,3 4 0-15,-3 0-1 16,-1-4 0-16,0 0 0 0,1 0 0 16,-6 0 0-16,1 4 0 15,0-4-2-15,0 0 1 16</inkml:trace>
          <inkml:trace contextRef="#ctx0" brushRef="#br0" timeOffset="494419.0597">7692 6332 9 0,'-13'4'4'0,"13"-4"-1"16,0 0 5-16,0 0-8 15,0 0 1-15,0 0-3 16,0 0 0-16,0 0 1 16,9-4 1-16,4-4-2 15,1 0 1-15,-1 0-1 16,0-4 1-16,0 1 1 15,1 3 0-15,3 0 1 16,1 0 0-16,-5-4 0 16,5 4 0-16,-5 0 0 15,1 5 0-15,-5-5-3 0,-1 4 0 16</inkml:trace>
          <inkml:trace contextRef="#ctx0" brushRef="#br0" timeOffset="499270.1278">8335 6919 10 0,'-5'-4'5'0,"5"31"-5"16,0-27 6-16,0-4-6 16,0 4 1-16,-4 4 0 15,4-4 0-15,0 4-2 16,0 0 1-16,-5 0 0 16,5 0 1-16,0 0-1 15,0 0 1-15,0 0-1 16,0 4 0-16,0 0 1 15,5-1 0-15,-1 5 0 16,5 0 1-16,-9 0-1 16,9 0 0-16,-9 3 0 0,4 1 1 15,1-4-2-15,-5 4 1 16,0 0-1-16,0-1 1 16,-5 5-1-16,1 8 0 15,0-9 0-15,-5-3 1 16,0 4-1-16,-4-1 1 15,-1-3 0-15,1-4 0 16,0 0 0-16,-5 4 0 16,-9-1 0-16,5-3 0 15,-9-4 0-15,5 0 1 16,-1-4-1-16,1 0 0 0,-1 0 0 16,0-4 0-16,1 0-1 15,-1 0 0-15,1 0 0 16,-1 0 0-16,5-4-1 15,0-4 1-15,-5 0-2 16,9-4 1-16,1 4-6 16,3 4 1-16</inkml:trace>
          <inkml:trace contextRef="#ctx0" brushRef="#br0" timeOffset="495172.5966">8051 6285 16 0,'0'4'8'0,"5"-8"-13"16,-5 4 17-16,9 0-12 15,-1 4 0-15,1 0 0 16,0-1 0-16,9 5-2 15,-5-4 1-15,0 0-2 16,1 0 1-16,-1 0-1 16,-4 0 0-16,0-4-1 15,-5 0 1-15,-4 0 1 0,0 0 0 16</inkml:trace>
          <inkml:trace contextRef="#ctx0" brushRef="#br0" timeOffset="495562.3746">8166 6604 13 0,'-8'19'6'0,"8"-15"-6"0,0 0 16 0,0 4-16 16,0 0 0-16,0 0 0 16,0 4 0-16,4-1-1 15,-4 5 1-15,4 0 0 16,-4 4 0-16,5-5 0 16,-5 9 0-16,0 4 0 15,4-1 0-15,1-3 0 16,-1-1 0-16,1 5 0 15,-5-4 1-15,4-1-1 16,-4 1 1-16,4-1-1 16,1-3 0-16,-5 0 0 15,0-4 0-15,-5 3-3 16,1-3 1-16,0-4-3 16,-1-4 1-16</inkml:trace>
          <inkml:trace contextRef="#ctx0" brushRef="#br0" timeOffset="496278.8834">8472 6300 16 0,'0'4'8'0,"18"0"-10"16,-9-4 14-16,0 0-12 15,4 0 0-15,-4 0-1 16,0 0 1-16,-1 0-1 15,1 0 0-15,0 0 0 16,4 0 0-16,-4 0 0 16,5 0 0-16,-6 0 0 15,1 4 0-15,0 0 1 16,0 0 0-16,4 4 0 16,-4 0 0-16,0 4 1 15,-5-1 0-15,1 1 0 0,-1 4 0 16,-4 4 0-16,0 3 0 15,0 1 0-15,0 0 1 16,0 3-2-16,0-3 0 16,0 7 0-16,0 1 1 15,0-1-1-15,0 1 0 16,0-1 0-16,0 1 1 16,-4 7-1-16,-1 1 0 15,5-9 0-15,0-7 1 16,0-5-1-16,0-3 1 15,0-4-1-15,-4 0 1 0,0-4-1 16,-1 0 1-16,-4-1-1 16,0 1 1-16,-4 0-1 15,0 0 1-15,-5 0-3 16,0 0 0-16,-4-4-2 16,0 4 0-16,-4-4-1 15,8-1 0-15</inkml:trace>
          <inkml:trace contextRef="#ctx0" brushRef="#br0" timeOffset="499778.9916">8180 6749 7 0,'-5'-8'3'0,"27"-7"2"0,-22 15-3 0,5-8-2 16,-1 0 0-16,1 0 1 16,-5 8 0-16,0 0-1 15,9 0 0-15,-5 0 1 16,5 0 0-16,4 12 0 16,0 4 0-16,1-1-1 15,-1 1 1-15,0 4 0 16,1 0 1-16,-1 3-1 15,5 1 0-15,-5-1 0 16,0 1 0-16,-4 0-2 16,0-1 1-16,-5 5-4 15,-8 7 0-15</inkml:trace>
        </inkml:traceGroup>
        <inkml:traceGroup>
          <inkml:annotationXML>
            <emma:emma xmlns:emma="http://www.w3.org/2003/04/emma" version="1.0">
              <emma:interpretation id="{7F875348-B6E7-45F1-9DF8-968A5E06C600}" emma:medium="tactile" emma:mode="ink">
                <msink:context xmlns:msink="http://schemas.microsoft.com/ink/2010/main" type="inkWord" rotatedBoundingBox="19048,9850 19520,9854 19513,10593 19040,10588"/>
              </emma:interpretation>
              <emma:one-of disjunction-type="recognition" id="oneOf57">
                <emma:interpretation id="interp285" emma:lang="zh-CN" emma:confidence="0">
                  <emma:literal>,</emma:literal>
                </emma:interpretation>
                <emma:interpretation id="interp286" emma:lang="zh-CN" emma:confidence="0">
                  <emma:literal>〉</emma:literal>
                </emma:interpretation>
                <emma:interpretation id="interp287" emma:lang="zh-CN" emma:confidence="0">
                  <emma:literal>)</emma:literal>
                </emma:interpretation>
                <emma:interpretation id="interp288" emma:lang="zh-CN" emma:confidence="0">
                  <emma:literal>7</emma:literal>
                </emma:interpretation>
                <emma:interpretation id="interp289" emma:lang="zh-CN" emma:confidence="0">
                  <emma:literal>'</emma:literal>
                </emma:interpretation>
              </emma:one-of>
            </emma:emma>
          </inkml:annotationXML>
          <inkml:trace contextRef="#ctx0" brushRef="#br0" timeOffset="845537.8512">9580 7135 10 0,'0'0'5'0,"4"-12"-3"16,-4 5 6-16,0-1-8 15,0-4 0-15,0 0 0 16,5 0 0-16,-1 0 0 15,0 5 0-15,1-1-1 16,-1 4 1-16,5 0-1 16,0 4 1-16,0 4-1 15,4 0 1-15,0 4-1 16,1-1 1-16,-1 5 0 16,9 0 1-16,-4-4-1 15,0 0 1-15,-5 0 0 16,0 0 0-16,0 3 0 15,-4 1 0-15,0 0 0 0,-4 8 0 16,-1-1 0-16,0 1 0 16,-8 0 0-16,-5 7 0 15,-4 5 0-15,-9-1 0 16,-5 9-1-16,1-5 1 16,-10 5 0-16,-13 3 0 15,5-4-1-15,4 5 1 16,0-9 0-16,5 0 0 15,4-3-1-15,4-4 0 16,5-5-1-16,4-3 1 0,5-4-4 16,0-5 1-16,4-3-2 15,9-4 0-15</inkml:trace>
        </inkml:traceGroup>
        <inkml:traceGroup>
          <inkml:annotationXML>
            <emma:emma xmlns:emma="http://www.w3.org/2003/04/emma" version="1.0">
              <emma:interpretation id="{0864C24A-A06B-4C8D-ACF5-93F53F54A9BE}" emma:medium="tactile" emma:mode="ink">
                <msink:context xmlns:msink="http://schemas.microsoft.com/ink/2010/main" type="inkWord" rotatedBoundingBox="20504,9208 21419,9217 21408,10340 20493,10331"/>
              </emma:interpretation>
              <emma:one-of disjunction-type="recognition" id="oneOf58">
                <emma:interpretation id="interp290" emma:lang="zh-CN" emma:confidence="0">
                  <emma:literal>见</emma:literal>
                </emma:interpretation>
                <emma:interpretation id="interp291" emma:lang="zh-CN" emma:confidence="0">
                  <emma:literal>贝</emma:literal>
                </emma:interpretation>
                <emma:interpretation id="interp292" emma:lang="zh-CN" emma:confidence="0">
                  <emma:literal>冗</emma:literal>
                </emma:interpretation>
                <emma:interpretation id="interp293" emma:lang="zh-CN" emma:confidence="0">
                  <emma:literal>几</emma:literal>
                </emma:interpretation>
                <emma:interpretation id="interp294" emma:lang="zh-CN" emma:confidence="0">
                  <emma:literal>見</emma:literal>
                </emma:interpretation>
              </emma:one-of>
            </emma:emma>
          </inkml:annotationXML>
          <inkml:trace contextRef="#ctx0" brushRef="#br0" timeOffset="847143.1944">10798 6525 10 0,'0'4'5'0,"4"0"-5"16,-4-4 6-16,0 0-6 0,0 0 0 16,0 0-1-16,5-8 1 15,-5 12 0-15,0-4 0 16,4 4 0-16,1 0 0 16,-1 0 0-16,1 0 0 15,-5 3 0-15,4 1 0 16,5 4 1-16,-5 4 0 15,5 0 0-15,-4 3 1 16,-1 1-1-16,0 4 1 16,1 3-1-16,-10 5 1 15,1-1-1-15,4 13 1 0,0-9-2 16,-4 4 1-16,4 1-1 16,-5-1 0-16,5-3 0 15,0-5 1-15,0-3-1 16,0-5 0-16,0-3 0 15,0-4 1-15,0-4-2 16,0-5 1-16,0 1-5 16,-4 0 1-16</inkml:trace>
          <inkml:trace contextRef="#ctx0" brushRef="#br0" timeOffset="847683.5739">10807 6675 4 0,'0'0'2'0,"13"-16"4"0,-8 8-3 15,3 0-2-15,1-4 0 16,13-4 1-16,1 5 0 15,-1-1-3-15,4 0 0 16,5 0 2-16,0 0 1 16,14 1-1-16,-10-5 0 15,1 4 0-15,-1-4 0 0,-4 0 1 16,0 5 0-16,0-5-1 16,0 4 1-16,-4 0-1 15,-1 0 1-15,-4 1-1 16,0 3 0-16,-4 4-1 15,-5 4 1-15,1 0 0 16,-5 0 0-16,-1 12 0 16,-3 7 1-16,-1 5-1 15,-4 4 1-15,0 11-1 16,-4-4 0-16,-1 9-1 16,1 7 1-16,0-8-1 15,-5 1 0-15,0-5 0 16,4 0 0-16,-3-7 0 15,3-5 0-15,1-3 0 16,-1-4 0-16,1-5-1 16,4 1 1-16,0-4-2 0,-5-4 0 15,5 0-3-15,-4 0 1 16,4-4-2-16,-4-4 0 16</inkml:trace>
          <inkml:trace contextRef="#ctx0" brushRef="#br0" timeOffset="848043.8301">11210 6769 9 0,'-4'4'4'0,"4"-4"0"15,0 0 6-15,0 0-10 16,0 0 0-16,0 0 0 15,0 4 0-15,0 4 0 16,0 4 1-16,0 3-1 16,-5 5 1-16,1 0 0 15,-1-1 1-15,-4 5-1 16,1 4 1-16,-1 3-1 16,-5 5 0-16,-3 3 0 15,-1-4 1-15,0 9-2 16,-4-5 1-16,0 4-1 15,0-3 1-15,4-5-2 16,0-11 1-16,1-1-2 16,3-7 1-16,5 0-3 0,1-4 1 15,3-4-2-15,1 0 0 16</inkml:trace>
          <inkml:trace contextRef="#ctx0" brushRef="#br0" timeOffset="848479.14">11126 7151 8 0,'0'8'4'0,"9"4"-1"0,-9-8 5 0,0 11-9 15,0 1 1-15,0-4 0 16,0 8 0-16,4 3 0 15,-4 1 0-15,9 0 0 16,4-1 0-16,-4 5 0 16,0-1 1-16,0-3-1 15,4 0 1-15,0-1 0 16,1-3 0-16,3-4 0 16,1-5 1-16,4 1-1 15,5-8 0-15,-1-4 0 16,5-4 1-16,-4-4-2 15,0 0 1-15,4-7 0 16,9-1 0-16,-5 0-1 16,0-3 1-16,-4-1 0 15,-4-4 0-15,-5 1 0 0,-4 3 0 16,0 4 0-16,-5-4 0 16,-4 1-2-16,-5 7 0 15,-4-8-4-15,-4 5 1 16,-1 3-2-16,5-8 1 15</inkml:trace>
        </inkml:traceGroup>
        <inkml:traceGroup>
          <inkml:annotationXML>
            <emma:emma xmlns:emma="http://www.w3.org/2003/04/emma" version="1.0">
              <emma:interpretation id="{CC22EC11-5740-4688-954C-32C3CD57B1A2}" emma:medium="tactile" emma:mode="ink">
                <msink:context xmlns:msink="http://schemas.microsoft.com/ink/2010/main" type="inkWord" rotatedBoundingBox="22297,9203 22459,10430 21912,10503 21749,9275"/>
              </emma:interpretation>
              <emma:one-of disjunction-type="recognition" id="oneOf59">
                <emma:interpretation id="interp295" emma:lang="zh-CN" emma:confidence="0">
                  <emma:literal>下</emma:literal>
                </emma:interpretation>
                <emma:interpretation id="interp296" emma:lang="zh-CN" emma:confidence="0">
                  <emma:literal>不</emma:literal>
                </emma:interpretation>
                <emma:interpretation id="interp297" emma:lang="zh-CN" emma:confidence="0">
                  <emma:literal>乍</emma:literal>
                </emma:interpretation>
                <emma:interpretation id="interp298" emma:lang="zh-CN" emma:confidence="0">
                  <emma:literal>孒</emma:literal>
                </emma:interpretation>
                <emma:interpretation id="interp299" emma:lang="zh-CN" emma:confidence="0">
                  <emma:literal>F</emma:literal>
                </emma:interpretation>
              </emma:one-of>
            </emma:emma>
          </inkml:annotationXML>
          <inkml:trace contextRef="#ctx0" brushRef="#br0" timeOffset="849050.0458">12087 6489 9 0,'-9'20'4'0,"5"-4"-4"16,4-12 6-16,-5 0-7 16,5 0 1-16,-4 0-1 15,0 0 0-15,4-4 0 16,0-4 1-16,-5 8-1 0,5-4 1 16,0 3 0-16,0-3 0 15,0 0 1-15,0 0 0 16,0 0 0-16,0 0 1 15,9 0-1-15,0-3 0 16,4 3 0-16,0-8 1 16,5-4-1-16,0 4 1 15,8 4-1-15,10-8 0 16,-1 4 0-16,5-3 0 16,5 3 0-16,-6 0 0 15,1-4-1-15,-4 0 1 0,-5 4-1 16,-5 0 1-16,-4 1-1 15,-4-1 1-15,0 0-1 16,-5 4 0-16,0 0 0 16,-4 0 1-16,0 0-3 15,-9 4 0-15,0 0-3 16,0 0 1-16</inkml:trace>
          <inkml:trace contextRef="#ctx0" brushRef="#br0" timeOffset="849456.3416">12428 6426 9 0,'-9'0'4'0,"14"-4"-1"0,-5 4 4 16,0 0-7-16,0 0 1 15,0 0-1-15,-5 4 1 16,5 0-1-16,0 4 0 15,0 4 1-15,-4 0 1 16,4 4-1-16,0 3 1 16,0 9 0-16,0 3 0 15,4 5-1-15,-4 3 1 16,5 12-1-16,-5 5 0 16,0-1-1-16,0 4 1 15,4 8-1-15,-4 7 1 0,0 9-1 16,0 0 0-16,-4 4 0 15,4-9 0-15,-5-7 0 16,1-12 1-16,0-8-1 16,-1-7 1-16,1-13-1 15,-5-3 0-15,4-8-2 16,1-5 1-16,0-3-4 16,-5-4 1-16,0-4-2 15,4-4 1-15</inkml:trace>
          <inkml:trace contextRef="#ctx0" brushRef="#br0" timeOffset="849727.029">12495 6903 13 0,'-5'-4'6'0,"5"16"-7"0,0-12 11 16,9 0-9-16,4 8 0 16,-4 0 0-16,5-1 0 15,-1-3-2-15,0 0 0 16,0 4 0-16,1 0 1 16,-5 0-2-16,4 0 1 15,0-4-3-15,1 0 0 0,-6 0 1 16,6 0 0-16</inkml:trace>
        </inkml:traceGroup>
        <inkml:traceGroup>
          <inkml:annotationXML>
            <emma:emma xmlns:emma="http://www.w3.org/2003/04/emma" version="1.0">
              <emma:interpretation id="{0B8ACED5-2DE2-4C12-80EB-BC5006AD56E5}" emma:medium="tactile" emma:mode="ink">
                <msink:context xmlns:msink="http://schemas.microsoft.com/ink/2010/main" type="inkWord" rotatedBoundingBox="23700,9172 23789,10453 22664,10531 22574,9251"/>
              </emma:interpretation>
              <emma:one-of disjunction-type="recognition" id="oneOf60">
                <emma:interpretation id="interp300" emma:lang="zh-CN" emma:confidence="0">
                  <emma:literal>面</emma:literal>
                </emma:interpretation>
                <emma:interpretation id="interp301" emma:lang="zh-CN" emma:confidence="0">
                  <emma:literal>酉</emma:literal>
                </emma:interpretation>
                <emma:interpretation id="interp302" emma:lang="zh-CN" emma:confidence="0">
                  <emma:literal>靣</emma:literal>
                </emma:interpretation>
                <emma:interpretation id="interp303" emma:lang="zh-CN" emma:confidence="0">
                  <emma:literal>囿</emma:literal>
                </emma:interpretation>
                <emma:interpretation id="interp304" emma:lang="zh-CN" emma:confidence="0">
                  <emma:literal>向</emma:literal>
                </emma:interpretation>
              </emma:one-of>
            </emma:emma>
          </inkml:annotationXML>
          <inkml:trace contextRef="#ctx0" brushRef="#br0" timeOffset="850477.0784">12880 6584 5 0,'9'-8'2'0,"49"16"-1"15,-41-12 4-15,10-4-4 0,8 4 1 16,5 0 1-16,9-4 0 15,-5 4-3-15,5-7 0 16,0-1 2-16,-1-4 1 16,6 0-2-16,-10 1 1 15,0-1-1-15,1 0 0 16,-6 0-2-16,6 1 1 16,-14-1-3-16,-5 8 1 15,-8 0-1-15,-5 4 0 16,1 0 0-16,-14 4 1 15,-9 4 1-15,-5 0 1 0,1 4 1 16,-5 0 1-16,1 8 0 16,-1-1 0-16,-4 1-1 15,-5 0 0-15,5 3-1 16,-4 1 1-16,-1 4-1 16,5-5 0-16,0 5 0 15,4-4 0-15,0-4 0 16,0-1 0-16,5-3 0 15,4 0 1-15,0 0-1 16,1-4 0-16,-1-4 0 16,4 3 1-16,1-3 0 15,-1 0 0-15,1 0 0 16,0 4 0-16,-1 0 0 16,5 4 0-16,-4 0 0 15,4 7 0-15,-5 5-1 0,1 7 1 16,-1-3-1-16,1 0 1 15,0 7-1-15,-1 4 1 16,1 5-1-16,-5 7 1 16,0 8-1-16,5 0 0 15,-1 4 0-15,1-8 1 16,-1-8-1-16,1-3 1 16,-1-9-1-16,1-3 0 15,0-9-3-15,4-7 0 16,-5-4-2-16,5-4 1 15</inkml:trace>
          <inkml:trace contextRef="#ctx0" brushRef="#br0" timeOffset="851123.5237">13279 6836 11 0,'0'-8'5'0,"0"8"-4"16,0 0 7-16,0 0-8 16,0 0 0-16,4 4-1 15,1 0 1-15,4 0 0 16,4-4 0-16,5-4 0 16,4 0 0-16,9 4 0 15,0-8 1-15,4-4-1 0,5 4 1 16,9 1-1-16,8-9 1 15,-8 8-1-15,0 0 0 16,-5 8 0-16,5 0 0 16,-5 4 0-16,-4 0 0 15,-9 4-1-15,-4 4 1 16,-5-8 1-16,0 3 0 16,-4 5 0-16,-1 8 1 15,-3 0-1-15,-5 3 1 16,-5 5 0-16,0 7 1 15,-4 1-2-15,0 3 1 16,-4 8-2-16,0 9 0 0,-1 10 0 16,-4-3 1-16,0-3-1 15,5-5 0-15,-5-4 0 16,0-12 1-16,5-7-1 16,-5-9 0-16,5-3-1 15,-5 4 1-15,-5-9-2 16,1-7 1-16,0-4-3 15,-5-8 1-15,-4-4-2 16,0-3 0-16,-9-17 0 16,-9-7 0-16</inkml:trace>
          <inkml:trace contextRef="#ctx0" brushRef="#br0" timeOffset="851257.1182">13381 6899 7 0,'-9'-16'3'0,"4"0"-1"0,5 16 7 15,0 0-9-15,0 4 1 16,0 8 0-16,0 0 0 16,-4 8-2-16,4 7 1 15,-4 5 0-15,4 3 1 16,0 9-1-16,0 3 1 16,0 8-1-16,4 4 0 15,0-4 0-15,-4 0 1 16,0-4-1-16,0-3 0 15,0-13-2-15,0-7 1 16,0-5-3-16,0-7 1 0</inkml:trace>
          <inkml:trace contextRef="#ctx0" brushRef="#br0" timeOffset="851704.9341">13540 6974 7 0,'9'27'3'0,"4"40"-1"16,-8-51 4-16,-1 8-5 16,-4 11 0-16,0 16-1 15,-4 1 1-15,-1-1-2 16,1 0 1-16,-9 0 0 15,4-8 0-15,0-7-1 0,5-5 1 16,-5-7-3-16,0-4 1 16</inkml:trace>
          <inkml:trace contextRef="#ctx0" brushRef="#br0" timeOffset="852292.8544">13381 7096 3 0,'9'-4'1'0,"17"8"3"0,-26-4 0 0,14 0-5 16,-1 0 1-16,5 0 0 15,-5 0 0-15,0 4 0 16,0 0 1-16,1 0-2 15,-5 0 1-15,-1 0 0 16,-3 0 0-16,-5 3-2 16,-5 5 1-16,-3 4 0 15,-6 15 0-15,-3-3 0 16,-1 0 1-16,0-1 0 16,0 5 0-16,1-9 2 15,-1 5 0-15,5-8 0 16,4-5 1-16,0-3-1 15,0-4 0-15,5 4-1 16,-1-4 0-16,5 0-2 0,5-5 1 16,3-6-1-16,6-5 1 15,-1 0-1-15,5 0 1 16,0-4 0-16,-1 0 0 16,1 4 0-16,-5 1 0 15,1-1-1-15,-6 4 1 16,-3-4-1-16,-5 8 0 15,0 0 1-15,0 4 0 16,-5 8-1-16,-3 3 1 16,-6 9-1-16,-3 0 1 0,-6-1-1 15,1 5 1-15,0-1-1 16,0 5 1-16,0-5 0 16,0-3 0-16,-1-4 0 15,6-1 1-15,3-3 0 16,1-4 0-16,4 0 0 15,0-4 1-15,9-4-2 16,9 0 1-16,0-4 0 16,4 0 1-16,5-4-2 15,4 0 1-15,5 0-1 16,4 0 1-16,0 4 0 16,0 0 0-16,-4 0 0 15,-1 0 0-15,1 0 0 16,-10 0 0-16,-3 0 0 15,3 0 0-15,-3 0-1 16,-5 0 1-16,-1 0-2 0,-3 0 0 16,-1 0-3-16,-4 0 1 15,0 0-1-15,18-4 0 16</inkml:trace>
        </inkml:traceGroup>
      </inkml:traceGroup>
    </inkml:traceGroup>
    <inkml:traceGroup>
      <inkml:annotationXML>
        <emma:emma xmlns:emma="http://www.w3.org/2003/04/emma" version="1.0">
          <emma:interpretation id="{E8056784-C968-4DFC-AC47-083E17983A11}" emma:medium="tactile" emma:mode="ink">
            <msink:context xmlns:msink="http://schemas.microsoft.com/ink/2010/main" type="paragraph" rotatedBoundingBox="10047,14870 16519,14643 16571,16127 10099,163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719058-5E3A-4A4C-B733-7E1A040CA5E4}" emma:medium="tactile" emma:mode="ink">
              <msink:context xmlns:msink="http://schemas.microsoft.com/ink/2010/main" type="line" rotatedBoundingBox="10047,14870 16519,14643 16571,16127 10099,16354"/>
            </emma:interpretation>
          </emma:emma>
        </inkml:annotationXML>
        <inkml:traceGroup>
          <inkml:annotationXML>
            <emma:emma xmlns:emma="http://www.w3.org/2003/04/emma" version="1.0">
              <emma:interpretation id="{044B36DB-1FAB-4109-8618-F47B014116F2}" emma:medium="tactile" emma:mode="ink">
                <msink:context xmlns:msink="http://schemas.microsoft.com/ink/2010/main" type="inkWord" rotatedBoundingBox="10100,16327 10118,16326 10118,16353 10101,16354"/>
              </emma:interpretation>
              <emma:one-of disjunction-type="recognition" id="oneOf61">
                <emma:interpretation id="interp305" emma:lang="zh-CN" emma:confidence="0">
                  <emma:literal>,</emma:literal>
                </emma:interpretation>
                <emma:interpretation id="interp306" emma:lang="zh-CN" emma:confidence="0">
                  <emma:literal>、</emma:literal>
                </emma:interpretation>
                <emma:interpretation id="interp307" emma:lang="zh-CN" emma:confidence="0">
                  <emma:literal>.</emma:literal>
                </emma:interpretation>
                <emma:interpretation id="interp308" emma:lang="zh-CN" emma:confidence="0">
                  <emma:literal>|</emma:literal>
                </emma:interpretation>
                <emma:interpretation id="interp309" emma:lang="zh-CN" emma:confidence="0">
                  <emma:literal>Ⅰ</emma:literal>
                </emma:interpretation>
              </emma:one-of>
            </emma:emma>
          </inkml:annotationXML>
          <inkml:trace contextRef="#ctx0" brushRef="#br0" timeOffset="106549.2809">413 13511 1 0,'-4'27'0'0</inkml:trace>
        </inkml:traceGroup>
        <inkml:traceGroup>
          <inkml:annotationXML>
            <emma:emma xmlns:emma="http://www.w3.org/2003/04/emma" version="1.0">
              <emma:interpretation id="{0FE7F1CB-F464-4C13-BFD9-2AC2931CEF34}" emma:medium="tactile" emma:mode="ink">
                <msink:context xmlns:msink="http://schemas.microsoft.com/ink/2010/main" type="inkWord" rotatedBoundingBox="10062,15295 11697,15238 11724,16006 10089,16063"/>
              </emma:interpretation>
              <emma:one-of disjunction-type="recognition" id="oneOf62">
                <emma:interpretation id="interp310" emma:lang="zh-CN" emma:confidence="0">
                  <emma:literal>心</emma:literal>
                </emma:interpretation>
                <emma:interpretation id="interp311" emma:lang="zh-CN" emma:confidence="0">
                  <emma:literal>吣</emma:literal>
                </emma:interpretation>
                <emma:interpretation id="interp312" emma:lang="zh-CN" emma:confidence="0">
                  <emma:literal>叫</emma:literal>
                </emma:interpretation>
                <emma:interpretation id="interp313" emma:lang="zh-CN" emma:confidence="0">
                  <emma:literal>叭</emma:literal>
                </emma:interpretation>
                <emma:interpretation id="interp314" emma:lang="zh-CN" emma:confidence="0">
                  <emma:literal>贮</emma:literal>
                </emma:interpretation>
              </emma:one-of>
            </emma:emma>
          </inkml:annotationXML>
          <inkml:trace contextRef="#ctx0" brushRef="#br0" timeOffset="108456.6516">360 12554 9 0,'5'16'4'0,"4"-1"1"15,-5-11 4-15,0 4-8 0,1 4 0 16,-1 4 0-16,-4 0 1 16,5-1-3-16,-1 5 1 15,1 0 1-15,-1 7 0 16,-4 9 0-16,0 3 0 15,0 0-1-15,0 5 0 16,0 3 1-16,0 0 0 16,0 1-1-16,0-9 0 15,0-4 0-15,-4-3 0 16,-1-1 0-16,5-11 1 16,0 0-1-16,0-4 0 15,0-5-1-15,0-3 1 0,0 0-1 16,0-4 1-16,0-4-2 15,0 0 1-15,0 0 0 16,0-12 0-16,5-4-1 16,-1-3 0-16,0-9 0 15,1-7 1-15,-1 3 0 16,1-7 0-16,4-8-2 16,0-9 1-16,4 9 0 15,0 0 0-15,5 0 0 16,0-1 0-16,4 5 0 15,-5 4 1-15,6 3 1 16,-6 9 0-16,1 3 0 16,0 4 0-16,-1 1 0 15,1 3 1-15,0 0-1 16,-5 8 1-16,0 8-1 16,1-8 0-16,-1 8 0 0,5 8 1 15,-1 0 0-15,-3 4 0 16,-5 8 0-16,4 3 0 15,-4 9 0-15,0 3 1 16,-5 17-2-16,-4-1 1 16,0 4 0-16,0-8 0 15,-4 0-1-15,-1-3 1 16,1-1 0-16,-1-4 0 16,1-7-1-16,-1-9 1 15,10 1-1-15,-1-4 0 0,1-12-1 16,4-4 1-16,0-4-1 15,-1 0 1-15,6-8-1 16,-1 0 1-16,0-8-1 16,5-4 1-16,0 5 0 15,8-5 0-15,5 0 0 16,0-7 0-16,-4 3 0 16,-1-7 1-16,-3-5-1 15,12 1 1-15,-4 3-1 16,-4-3 1-16,-1-1-1 15,-4-7 0-15,1 4 0 16,-6-1 1 0,1-15-2-1,-9 4 1-15,-5 12 0 16,-4 7 0-16,-4 8-1 16,-5 13 1-16,-9 11-1 0,-4 4 1 15,4 7 0-15,1 5 1 16,-1 8-1-16,0 3 1 15,0 5-1-15,5 3 1 16,0-3-1-16,4 3 0 16,0 9 0-16,5-1 1 15,-1 8 0-15,5-4 0 16,0 1 0-16,5-9 1 16,4-4-1-16,-1-3 1 15,1-9-1-15,13 1 1 16,5-8-2-16,0 0 0 0,-1-9 0 15,1-7 1-15,-1 0-1 16,1-3 0-16,-5-13 0 16,9 0 0-16,-9-4 0 15,5-3 0-15,-5-5-2 16,-4 1 1-16,-5-5-1 16,0 5 1-16,-4-5-2 15,-4-3 0-15,-5 3 1 16,4 1 0-16,-4 7 1 15,0 0 0-15,0 5 0 16,0-1 1-16,0 4 0 16,0 0 0-16,4 1 0 15,5-1 1-15,0 0-1 16,0 0 1-16,0 5-1 16,0-9 1-16,0 8 0 15,-1 0 0-15,1-3 0 0,5 7 0 16,3 0-1-16,-8 0 1 15,5 8-1-15,-6 0 1 16,6 0-1-16,-5 8 0 16,-1 0 1-16,1 3 0 15,0 5 0-15,0 4 0 16,0 4 0-16,0 3 0 16,0 5 0-16,-1-1 0 15,1 5-1-15,0 3 1 16,0 4-2-16,4 1 1 0,1-9 0 15,-1 4 0-15,0-7-1 16,5-5 0-16,8-3-1 16,-8-8 1-16,4-4 0 15,0-1 1-15,1-7-2 16,-1 0 1-16,-4-4-2 16,-1-8 1-16,-3 1-1 15,-1-5 0-15</inkml:trace>
        </inkml:traceGroup>
        <inkml:traceGroup>
          <inkml:annotationXML>
            <emma:emma xmlns:emma="http://www.w3.org/2003/04/emma" version="1.0">
              <emma:interpretation id="{FD35CDDF-DBD7-4230-B265-3967A3A8E0C2}" emma:medium="tactile" emma:mode="ink">
                <msink:context xmlns:msink="http://schemas.microsoft.com/ink/2010/main" type="inkWord" rotatedBoundingBox="11349,15341 11686,15330 11705,15862 11368,15874"/>
              </emma:interpretation>
              <emma:one-of disjunction-type="recognition" id="oneOf63">
                <emma:interpretation id="interp315" emma:lang="zh-CN" emma:confidence="0">
                  <emma:literal>,</emma:literal>
                </emma:interpretation>
                <emma:interpretation id="interp316" emma:lang="zh-CN" emma:confidence="0">
                  <emma:literal>/</emma:literal>
                </emma:interpretation>
                <emma:interpretation id="interp317" emma:lang="zh-CN" emma:confidence="0">
                  <emma:literal>1</emma:literal>
                </emma:interpretation>
                <emma:interpretation id="interp318" emma:lang="zh-CN" emma:confidence="0">
                  <emma:literal>'</emma:literal>
                </emma:interpretation>
                <emma:interpretation id="interp319" emma:lang="zh-CN" emma:confidence="0">
                  <emma:literal>‘</emma:literal>
                </emma:interpretation>
              </emma:one-of>
            </emma:emma>
          </inkml:annotationXML>
          <inkml:trace contextRef="#ctx0" brushRef="#br0" timeOffset="108787.3838">1982 12522 13 0,'-13'0'6'0,"8"-7"-5"0,5 7 13 16,-4 0-14-16,-1 0 1 16,-8 3-1-16,-5 1 1 15,5 4-2-15,-5 8 1 16,5 4 1-16,-5 3 0 16,0 9-1-16,1 3 1 15,-1 5-1-15,-4 7 0 16,0 4 0-16,4-4 0 15,0-3 0-15,5-5 0 16,0-3-2-16,-1-9 0 0,6-3-1 16,-1-5 1-16,4-7-3 15,1 4 1-15</inkml:trace>
        </inkml:traceGroup>
        <inkml:traceGroup>
          <inkml:annotationXML>
            <emma:emma xmlns:emma="http://www.w3.org/2003/04/emma" version="1.0">
              <emma:interpretation id="{C3878939-3914-428E-808F-3CEC5846BE05}" emma:medium="tactile" emma:mode="ink">
                <msink:context xmlns:msink="http://schemas.microsoft.com/ink/2010/main" type="inkWord" rotatedBoundingBox="11694,15442 12086,15429 12087,15471 11696,15484"/>
              </emma:interpretation>
              <emma:one-of disjunction-type="recognition" id="oneOf64">
                <emma:interpretation id="interp320" emma:lang="zh-CN" emma:confidence="0">
                  <emma:literal>一</emma:literal>
                </emma:interpretation>
                <emma:interpretation id="interp321" emma:lang="zh-CN" emma:confidence="0">
                  <emma:literal>-</emma:literal>
                </emma:interpretation>
                <emma:interpretation id="interp322" emma:lang="zh-CN" emma:confidence="0">
                  <emma:literal>‐</emma:literal>
                </emma:interpretation>
                <emma:interpretation id="interp323" emma:lang="zh-CN" emma:confidence="0">
                  <emma:literal>ㄧ</emma:literal>
                </emma:interpretation>
                <emma:interpretation id="interp324" emma:lang="zh-CN" emma:confidence="0">
                  <emma:literal>—</emma:literal>
                </emma:interpretation>
              </emma:one-of>
            </emma:emma>
          </inkml:annotationXML>
          <inkml:trace contextRef="#ctx0" brushRef="#br0" timeOffset="109132.6194">1991 12668 8 0,'0'0'4'0,"9"-4"-6"0,-9 4 6 16,8 0-5-16,1 0 1 15,5 0 1-15,-6 0 0 16,10 0-1-16,0 0 0 16,8 0 0-16,1 0 1 15,-5-4 0-15,0 4 0 16,0-4 0-16,1 0 1 16,-1 0-1-16,0 0 0 15,0 1 0-15,-4-1 0 16,-1 0-1-16,1 0 0 15,-4 0-2-15,-1 0 1 0,-4 0-2 16,0 0 0-16</inkml:trace>
        </inkml:traceGroup>
        <inkml:traceGroup>
          <inkml:annotationXML>
            <emma:emma xmlns:emma="http://www.w3.org/2003/04/emma" version="1.0">
              <emma:interpretation id="{3235A6AC-38D3-4DC7-BA42-C6B1C388C9D2}" emma:medium="tactile" emma:mode="ink">
                <msink:context xmlns:msink="http://schemas.microsoft.com/ink/2010/main" type="inkWord" rotatedBoundingBox="11963,15073 12063,15069 12098,16083 11999,16086"/>
              </emma:interpretation>
              <emma:one-of disjunction-type="recognition" id="oneOf65">
                <emma:interpretation id="interp325" emma:lang="zh-CN" emma:confidence="0">
                  <emma:literal>(</emma:literal>
                </emma:interpretation>
                <emma:interpretation id="interp326" emma:lang="zh-CN" emma:confidence="0">
                  <emma:literal>丨</emma:literal>
                </emma:interpretation>
                <emma:interpretation id="interp327" emma:lang="zh-CN" emma:confidence="0">
                  <emma:literal>1</emma:literal>
                </emma:interpretation>
                <emma:interpretation id="interp328" emma:lang="zh-CN" emma:confidence="0">
                  <emma:literal>l</emma:literal>
                </emma:interpretation>
                <emma:interpretation id="interp329" emma:lang="zh-CN" emma:confidence="0">
                  <emma:literal>Ⅰ</emma:literal>
                </emma:interpretation>
              </emma:one-of>
            </emma:emma>
          </inkml:annotationXML>
          <inkml:trace contextRef="#ctx0" brushRef="#br0" timeOffset="109506.8842">2318 12255 12 0,'-8'8'6'0,"3"7"-7"16,5-7 10-16,-4 4-10 15,4 8 1-15,-5 7-1 16,1 5 1-16,-1 3 0 0,1 1 0 15,4 7 0-15,-4 4 0 16,4 4 0-16,0 4 1 16,0 5 0-16,0 3 0 15,0 7 0-15,4-7 1 16,0-3-1-16,1-5 0 16,4-8 0-16,0-8 0 15,-1-3-1-15,1-5 0 16,0-7-1-16,0-4 0 15,4-1-2-15,-4-3 1 16,5-4-2-16,-1-4 0 0</inkml:trace>
        </inkml:traceGroup>
        <inkml:traceGroup>
          <inkml:annotationXML>
            <emma:emma xmlns:emma="http://www.w3.org/2003/04/emma" version="1.0">
              <emma:interpretation id="{2A3255A7-6C8F-4396-AAD1-9F27F5306773}" emma:medium="tactile" emma:mode="ink">
                <msink:context xmlns:msink="http://schemas.microsoft.com/ink/2010/main" type="inkWord" rotatedBoundingBox="12551,14782 14140,14727 14189,16127 12600,16183"/>
              </emma:interpretation>
              <emma:one-of disjunction-type="recognition" id="oneOf66">
                <emma:interpretation id="interp330" emma:lang="zh-CN" emma:confidence="0">
                  <emma:literal>山</emma:literal>
                </emma:interpretation>
                <emma:interpretation id="interp331" emma:lang="zh-CN" emma:confidence="0">
                  <emma:literal>凶</emma:literal>
                </emma:interpretation>
                <emma:interpretation id="interp332" emma:lang="zh-CN" emma:confidence="0">
                  <emma:literal>创</emma:literal>
                </emma:interpretation>
                <emma:interpretation id="interp333" emma:lang="zh-CN" emma:confidence="0">
                  <emma:literal>刈</emma:literal>
                </emma:interpretation>
                <emma:interpretation id="interp334" emma:lang="zh-CN" emma:confidence="0">
                  <emma:literal>呵</emma:literal>
                </emma:interpretation>
              </emma:one-of>
            </emma:emma>
          </inkml:annotationXML>
          <inkml:trace contextRef="#ctx0" brushRef="#br0" timeOffset="109901.168">2934 12310 13 0,'-4'8'6'0,"4"-16"-10"0,0 8 12 16,0 0-10-16,0 0 1 16,0 0-1-16,4-4 0 15,5 0 2-15,0 0 1 16,4 4-3-16,1-4 1 16,3-4 0-16,1 0 1 15,4 4 0-15,-4-4 1 16,0 1 0-16,-1-1 0 15,-3 4 0-15,-1-4 0 16,0 4-2-16,1 4 1 16,-6 0-3-16,-3-4 1 0</inkml:trace>
          <inkml:trace contextRef="#ctx0" brushRef="#br0" timeOffset="110423.0413">2930 12361 12 0,'-9'8'6'0,"9"0"-5"16,0-8 12-16,0 4-13 15,0 0 0-15,-4 3 0 16,4 9 1-16,-5 0-2 15,1 4 1-15,-1 3 0 0,5 9 0 16,0 3 0-16,-4 9 0 16,4-1 0-16,0 4 1 15,-5 12 0-15,5 0 0 16,-8-4 0-16,8-3 0 16,-5-1 0-16,10-8 0 15,-1-7-1-15,-4-5 1 16,4-3-2-16,1-5 1 15,-1-3-1-15,1 0 0 16,4-1 0-16,-1-7 1 16,1 0-1-16,5-4 0 0,3 0 0 15,1 0 1-15,4-4 0 16,5-1 0-16,-1 1 0 16,1 0 0-16,0-4 0 15,-5 0 1-15,0 0-1 16,-4 0 1-16,-1 0-1 15,-3 0 0-15,-6 0-1 16,1 0 1-16,-9 0-2 16,0 0 1-16,0 0-3 15,0 0 1-15,5 0-2 16,-5 0 1-16</inkml:trace>
          <inkml:trace contextRef="#ctx0" brushRef="#br0" timeOffset="112150.7698">3630 12593 4 0,'-5'-8'2'0,"5"4"-2"0,0 4 2 15,0 0-2-15,0 0 0 16,0 0 1-16,0 0 1 16,0 0-2-16,0 0 0 15,0 4 1-15,0 4 1 16,-4 4-1-16,0 8 1 15,-1 3-1-15,5 5 0 16,0 0 0-16,-4 7 1 16,-1 12-2-16,1-7 0 15,4 3 0-15,4 0 0 16,1-3 0-16,-5-5 0 16,4-3-1-16,1-9 1 0,3 1 0 15,1-8 0-15,5-9 0 16,-1-3 0-16,5-4 0 15,-1-11 0-15,1-1 0 16,0-4 0-16,-1-4 0 16,1 1 1-16,-5-9-1 15,1 1 1-15,-5-1 0 16,-1-4 0-16,-3 5 0 16,-1-1 1-16,1 1-2 15,-5-5 1-15,0 1 0 16,-5 3 0-16,1-3-1 15,-1 3 1-15,-3 1-2 16,-1-1 0-16,0 0 0 16,4 5 1-16,-3-1-1 15,-1 4 0-15,0 1 1 0,0 3 0 16,0 4 1-16,0 8 1 16,0-4-1-16,1 8 0 15,-1 8-1-15,0 0 1 16,0 4-1-16,-4 0 0 15,4 4-1-15,0-1 0 16,5 1-2-16,-1 0 0 16,1-4-1-16,4-1 1 15</inkml:trace>
          <inkml:trace contextRef="#ctx0" brushRef="#br0" timeOffset="113155.9789">4325 11932 6 0,'5'0'3'0,"-1"-4"-4"0,-4 4 6 16,5 0-5-16,4 0 0 15,-1 0 0-15,1 0 0 16,0 0 0-16,0 0 0 0,0 0 0 16,0 0 0-16,0 0 0 15,-5 0 0-15,0 0 0 16,1 0 1-16,-5 0-1 15,4 0 0-15,1 4 0 16,-1 0 1-16,-4 0-1 16,0 0 1-16,0-1 0 15,0 1 0-15,0 0-1 16,0 0 0-16,0 4 0 16,0 0 0-16,-4 0 0 15,4 4 1-15,0 0-1 16,-5-1 1-16,1 17 0 15,-1-1 1-15,1 5-1 16,0 11 0-16,-1 5-1 16,1-1 1-16,-1 4 0 15,1-4 0-15,-5 4-1 16,5 5 0-16,-1-5 0 0,1 0 0 16,-1 4 0-16,5 0 0 15,0 0-1-15,0 1 1 16,0-1 0-16,0-4 1 15,0-8-1-15,0 0 0 16,0 5 0-16,0-9 1 16,0-3-1-16,0-5 1 15,0-7-1-15,0 3 0 16,-4-7 0-16,4-4 1 16,0-1-1-16,0-3 0 15,0 0 0-15,0-4 0 0,-5 0 0 16,5-4 1-16,0 0-1 15,0 0 0-15,-4 0 0 16,0 0 1-16,-1-1 0 16,1 1 1-16,-1-4-1 15,-4 4 1-15,1 0 0 16,-1-4 0-16,-13 0 0 16,4 0 0-16,-4 0-1 15,-1 0 0-15,-8 0-1 16,-4 4 0-16,8 0-1 15,-12 0 1-15,3 0-3 16,10 0 1-16,3 0-3 16,6 0 1-16,-1 0-2 15,5 0 0-15</inkml:trace>
          <inkml:trace contextRef="#ctx0" brushRef="#br0" timeOffset="112442.9728">4299 11916 5 0,'-9'12'2'0,"9"-8"0"16,0-4 1-16,0 0-4 15,0 0 0-15,0 0-2 0,4 0 1 16</inkml:trace>
        </inkml:traceGroup>
        <inkml:traceGroup>
          <inkml:annotationXML>
            <emma:emma xmlns:emma="http://www.w3.org/2003/04/emma" version="1.0">
              <emma:interpretation id="{B91D4AD1-47B2-4955-9523-1F4C11616186}" emma:medium="tactile" emma:mode="ink">
                <msink:context xmlns:msink="http://schemas.microsoft.com/ink/2010/main" type="inkWord" rotatedBoundingBox="14853,15329 15397,15309 15416,15846 14872,15865"/>
              </emma:interpretation>
              <emma:one-of disjunction-type="recognition" id="oneOf67">
                <emma:interpretation id="interp335" emma:lang="zh-CN" emma:confidence="0">
                  <emma:literal>=</emma:literal>
                </emma:interpretation>
                <emma:interpretation id="interp336" emma:lang="zh-CN" emma:confidence="0">
                  <emma:literal>二</emma:literal>
                </emma:interpretation>
                <emma:interpretation id="interp337" emma:lang="zh-CN" emma:confidence="0">
                  <emma:literal>工</emma:literal>
                </emma:interpretation>
                <emma:interpretation id="interp338" emma:lang="zh-CN" emma:confidence="0">
                  <emma:literal>三</emma:literal>
                </emma:interpretation>
                <emma:interpretation id="interp339" emma:lang="zh-CN" emma:confidence="0">
                  <emma:literal>䒑</emma:literal>
                </emma:interpretation>
              </emma:one-of>
            </emma:emma>
          </inkml:annotationXML>
          <inkml:trace contextRef="#ctx0" brushRef="#br0" timeOffset="115634.2418">5167 13050 7 0,'0'-4'3'0,"27"-4"0"16,-18-4 2-16,4 1-5 15,0-5 1-15,9-4 0 16,9 1 0-16,0-5-2 15,5 4 1-15,4 1 0 0,-5 3 1 16,1 0-1-16,-5 0 0 16,4 12 0-16,-4-7 1 15,-4 7 0-15,-5-4 0 16,0 4 0-16,-4-4 0 16,-5 8 0-16,0-8 0 15,-4 12-1-15,0-8 0 16,0 0 0-16,-9 4 0 15,0 0-1-15,4 0 0 16,-4 0-2-16,0 0 0 0</inkml:trace>
          <inkml:trace contextRef="#ctx0" brushRef="#br0" timeOffset="115227.9583">5234 12609 7 0,'-9'0'3'0,"4"-8"1"15,5 8 3-15,0 0-6 16,0 0 0-16,0-4-1 16,0-4 1-16,0 8-2 15,5-4 0-15,-1-3 1 16,5 3 1-16,0 0-1 16,4 0 0-16,5 4 1 15,8-4 1-15,5 0-1 16,0 0 1-16,5 0 0 0,-1 0 0 15,-4-4-1-15,0 4 1 16,0-4-2-16,0 0 1 16,-8 5-1-16,-1-1 0 15,-5 0 0-15,-3 4 0 16,-5-8 0-16,-1 8 0 16,1-4 0-16,-4 4 0 15,-1 4-2-15,1 0 0 16,-5 0-3-16,0 0 1 15</inkml:trace>
        </inkml:traceGroup>
        <inkml:traceGroup>
          <inkml:annotationXML>
            <emma:emma xmlns:emma="http://www.w3.org/2003/04/emma" version="1.0">
              <emma:interpretation id="{74D0F60C-F42C-4F7F-938B-EB1119F08253}" emma:medium="tactile" emma:mode="ink">
                <msink:context xmlns:msink="http://schemas.microsoft.com/ink/2010/main" type="inkWord" rotatedBoundingBox="15683,15395 16089,15381 16093,15481 15686,15496"/>
              </emma:interpretation>
              <emma:one-of disjunction-type="recognition" id="oneOf68">
                <emma:interpretation id="interp340" emma:lang="zh-CN" emma:confidence="0">
                  <emma:literal>-</emma:literal>
                </emma:interpretation>
                <emma:interpretation id="interp341" emma:lang="zh-CN" emma:confidence="0">
                  <emma:literal>一</emma:literal>
                </emma:interpretation>
                <emma:interpretation id="interp342" emma:lang="zh-CN" emma:confidence="0">
                  <emma:literal>‐</emma:literal>
                </emma:interpretation>
                <emma:interpretation id="interp343" emma:lang="zh-CN" emma:confidence="0">
                  <emma:literal>ㄧ</emma:literal>
                </emma:interpretation>
                <emma:interpretation id="interp344" emma:lang="zh-CN" emma:confidence="0">
                  <emma:literal>—</emma:literal>
                </emma:interpretation>
              </emma:one-of>
            </emma:emma>
          </inkml:annotationXML>
          <inkml:trace contextRef="#ctx0" brushRef="#br0" timeOffset="116038.0291">5987 12668 17 0,'-5'8'8'0,"5"-4"-10"16,0-4 15-16,0 0-14 15,14-4 1-15,8 0 0 16,-5 0 0-16,6 0 0 0,-1-4 0 16,0 4 0-16,0-4 0 15,5 1 0-15,-1-1 0 16,-4 4-1-16,1-4 1 16,3 4 0-16,-4-4 1 15,0 0-1-15,-4 0 1 16,-5 0-1-16,1 5 1 15,-1-1-1-15,-4 0 1 16,0 0-2-16,0 4 0 16,-9 0-2-16,4 0 1 15,-4 0-3-15,4 0 0 0</inkml:trace>
        </inkml:traceGroup>
        <inkml:traceGroup>
          <inkml:annotationXML>
            <emma:emma xmlns:emma="http://www.w3.org/2003/04/emma" version="1.0">
              <emma:interpretation id="{C57ADD57-16F5-46F0-B48E-DB7F13CA7015}" emma:medium="tactile" emma:mode="ink">
                <msink:context xmlns:msink="http://schemas.microsoft.com/ink/2010/main" type="inkWord" rotatedBoundingBox="16371,15178 16537,15172 16567,16014 16401,16020"/>
              </emma:interpretation>
              <emma:one-of disjunction-type="recognition" id="oneOf69">
                <emma:interpretation id="interp345" emma:lang="zh-CN" emma:confidence="0">
                  <emma:literal>1</emma:literal>
                </emma:interpretation>
                <emma:interpretation id="interp346" emma:lang="zh-CN" emma:confidence="0">
                  <emma:literal>Ⅰ</emma:literal>
                </emma:interpretation>
                <emma:interpretation id="interp347" emma:lang="zh-CN" emma:confidence="0">
                  <emma:literal>l</emma:literal>
                </emma:interpretation>
                <emma:interpretation id="interp348" emma:lang="zh-CN" emma:confidence="0">
                  <emma:literal>丨</emma:literal>
                </emma:interpretation>
                <emma:interpretation id="interp349" emma:lang="zh-CN" emma:confidence="0">
                  <emma:literal>|</emma:literal>
                </emma:interpretation>
              </emma:one-of>
            </emma:emma>
          </inkml:annotationXML>
          <inkml:trace contextRef="#ctx0" brushRef="#br0" timeOffset="116548.8949">6833 12357 17 0,'-18'0'8'0,"18"4"-8"0,0-4 16 16,0 0-17-16,0 0 1 15,0 0-2-15,0 0 0 16,0 4 2-16,0 0 1 16,0 0-2-16,0 4 0 15,0 3 1-15,-9 9 0 16,5 0 1-16,-1 0 0 15,1-5 1-15,-9 1 0 16,4 4-1-16,0-5 0 16,0 13 0-16,0 4 1 15,5-1-2-15,-5 4 0 0,9 5 0 16,0 3 0-16,0 1 0 16,0 3 0-16,-9 4 0 15,9-4 0-15,-4-3 0 16,-1 3 0-16,1-12 0 15,-1-7 1-15,1 3-1 16,0-7 0-16,4-4-1 16,0-1 0-16,0-7-2 15,0 0 0-15,0-4-3 16,0 0 1-16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8T08:08:52.787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EC6E533-3441-4EEC-9DFF-74A18C6FB162}" emma:medium="tactile" emma:mode="ink">
          <msink:context xmlns:msink="http://schemas.microsoft.com/ink/2010/main" type="inkDrawing" rotatedBoundingBox="6990,10822 22595,9625 22915,13803 7310,15000" semanticType="callout" shapeName="Other">
            <msink:sourceLink direction="with" ref="{F2A3DACE-B2C5-487B-A046-A884E62F16AC}"/>
            <msink:sourceLink direction="with" ref="{0BB1ADD7-AC08-4AA9-939B-00BA4723D11C}"/>
          </msink:context>
        </emma:interpretation>
      </emma:emma>
    </inkml:annotationXML>
    <inkml:trace contextRef="#ctx0" brushRef="#br0">31 866 8 0,'-14'4'4'0,"6"-4"-4"15,8-7 5-15,0 7-6 16,-5 0 1-16,5 0-1 15,0 0 0-15,-4 0 1 16,4 0 0-16,0 3-2 16,0 1 1-16,4 0 1 15,1 4 0-15,3 0 1 16,1 0 0-16,-9 4 1 0,9 0 0 16,0 3 0-16,0-3 0 15,0 4-1-15,0 0 1 16,-1-1-2-16,1 5 1 15,0 0-1-15,0 3 0 16,0-3 0-16,0 4 0 16,0-1 0-16,4 5 0 15,-4 0 0-15,4-1 0 16,0 1 1-16,5 3 0 16,0-3 0-16,0 3 0 0,-1 1 0 15,1-1 0-15,0-3 0 16,-1 7 0-16,1 1-1 15,0 3 1-15,4 4-1 16,5 5 0-16,4-5 0 16,0 0 0-16,-5-3 0 15,5-9 1-15,0 1-1 16,0 3 1-16,0 8 0 16,5 5 0-16,-1-13 0 15,-4 1 0-15,0 3-1 16,-4 0 1-16,-1-3-1 15,1 3 1-15,-1 1-1 16,1-1 1-16,0 16-1 16,-1 0 0-16,1-8 1 15,-1-7 0-15,-3-5-1 16,-1-3 0-16,4-5 0 16,10 1 1-16,-5-1-1 0,-5-7 1 15,19 4-2-15,-10 3 1 16,1-7 0-16,-10-4 0 15,10 3 0-15,-1-3 0 16,-4 0 0-16,-4 0 1 16,4 7-1-16,-9-3 0 15,9 19 0-15,4-3 0 16,-4 3 0-16,-4-7 0 16,4 7 0-16,0 1 0 0,-5-13 0 15,1 1 1-15,4-5-1 16,4 1 0-16,5 0 0 15,-4-5 0-15,-1 5 0 16,5-1 0-16,-5 1 0 16,5 0 0-16,0 7 0 15,5 13 1-15,-1 19-1 16,0-8 0-16,0-4 0 16,-4-4 1-16,0-4-1 15,-4-3 0-15,-5-5 0 16,4-7 0-16,9-5 0 15,-4 1 0-15,0 0 0 16,4-9 1-16,1 5-1 16,-1 0 0-16,0-4 0 15,1 3 0-15,-5 1 0 16,-1 4 0-16,6-5 0 16,-1-3 0-16,0 0 0 15,-4 0 0-15,0-5 0 0,13 5 1 16,0 0-1-16,-4-4 0 15,4 0 0-15,-4-1 0 16,4 1 0-16,-4 4 0 16,-5 0-1-16,0-1 1 15,1 1 0-15,4 8 0 16,-5-1 0-16,0-3 0 16,5-4 0-16,0 4 0 15,4 3 0-15,0-7 0 0,-4 0 0 16,-1-1 1-16,1-3-1 15,4 4 0-15,-8-4 0 16,-1 0 0-16,-4-1 0 16,4 1 0-16,0 0 0 15,5 0 0-15,0 4-1 16,8-1 1-16,1 1 0 16,0 0 0-16,-1-4-1 15,-4-1 1-15,9-3-1 16,-8 4 1-16,-6 0 0 15,1 0 1-15,0-4-1 16,8 4 0-16,-8-9 0 16,0 1 1-16,13 0-1 15,0 4 1-15,4 0-1 16,5 0 0-16,-4 0-1 16,-5 0 1-16,0 0-1 15,4-4 1-15,-4-4-1 16,-4 0 1-16,-1 3-1 0,10-6 1 15,4-1 0-15,-5 4 0 16,5-8-1-16,-18 0 1 16,14 0 0-16,-1 0 0 15,1 0 0-15,-1-4 1 16,0 1-1-16,10 3 0 16,-1-4-1-16,0-4 1 15,5 0 0-15,-9 5 0 0,0-9-1 16,-22 4 1-16,17-4 0 15,-4 5 0-15,-9-5 0 16,5 0 1-16,4 1-1 16,0 3 0-16,0 4 0 15,-4-4 1-15,12-3-2 16,-12 3 1-16,-5 4 0 16,-9 4 0-16,10-4 0 15,-1 1 0-15,0-1-1 16,-13 0 1-16,17 0 0 15,-8 0 0-15,18 0 0 16,-5 1 0-16,4-1 0 16,-4-4 1-16,-9 4-1 15,0-3 0-15,5-1 0 16,-5 0 1-16,5-4-1 16,-9 5 0-16,13-5 0 15,0-4 0-15,8 1 0 0,-8 3 0 16,5 0 0-16,-5 1 0 15,0 3 0-15,0-4 0 16,0-4 0-16,-4 5 0 16,4-1 0-16,4-4 0 15,9 5 0-15,-4-9 0 16,5 5 0-16,-6-1 1 16,-3-4-1-16,-1 5 0 15,-4-1 0-15,0 1 0 16,-4 3 0-16,4 0 0 0,9 0 0 15,-5 5 0-15,-4-5 0 16,5 0 0-16,-5 1 0 16,-5 3 1-16,-3 0-1 15,3-4 0-15,-4 5 0 16,1-1 0-16,3 4 0 16,1-4 0-16,4-3 0 15,-5 7 1-15,10 0-2 16,-1-4 1-16,-4 1 0 15,-4-5 1-15,-5 0-1 16,0 4 0-16,0 1 0 16,9-9 1-16,5 0-1 15,-1-3 0-15,1 3 0 16,4 1 0-16,4-9 0 16,-9 5 0-16,1-5 0 15,-1 4 0-15,5-7-1 16,-9 7 0-16,14-3-1 0,-1-1 1 15,0 1-1-15,5-5 1 16,-9 1 0-16,-5 4 0 16,5-13 1-16,0 1 0 15,-5 0-1-15,-4-1 1 16,9-3 0-16,0 0 0 16,0-1 0-16,4-7 1 15,-8 8-1-15,-5 0 0 16,4 4 0-16,-4-1 1 15,-4 1-1-15,-5 0 0 0,0 7 0 16,-4-3 1-16,9-5-1 16,-5 1 0-16,4-4 0 15,-3 7 0-15,-1 1 0 16,0-4 0-16,-4 3 0 16,-5 1 0-16,-4 4 0 15,4-5 0-15,-4 9 0 16,0-1 0-16,0 1 0 15,-5 3 0-15,1 4 0 16,-5 1 1-16,-5-1-1 16,10 1 0-16,4-1-1 15,-5-4 1-15,0 5 0 16,5-9 0-16,0 1-1 16,4-5 1-16,1 5 0 15,-5-12 0-15,-1 7-1 16,-3 1 1-16,-1-1 0 15,1 5 0-15,-5-1 0 0,0-3 0 16,0-5-1-16,-5 13 1 16,5-5 0-16,-4 5 0 15,0-5 0-15,4 5 0 16,4 3 0-16,-4-4 0 16,5 5 0-16,-1-1 0 15,-4 1 0-15,0-1 0 16,4 0 0-16,1 1 0 15,-5-5 0-15,-5 5 1 0,1-1-1 16,-5 0 0-16,0 1 0 16,0-9 0-16,1 5 0 15,-1-1 0 1,13-11-1 0,-4-1 1-16,0 9 0 15,-4-5 0-15,-1 1 0 16,-3 7 1-16,-6 5-1 15,1 3 0-15,-5 0-1 16,1 5 1-16,-6 3-1 16,1 0 1-16,0 4-3 15,-9 8 0-15,5-8-2 16,-5 8 0-16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8T08:09:07.351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FF55B70-F260-48E5-8631-EDF25447D350}" emma:medium="tactile" emma:mode="ink">
          <msink:context xmlns:msink="http://schemas.microsoft.com/ink/2010/main" type="inkDrawing" rotatedBoundingBox="11774,4516 26798,3928 26959,8029 11934,8617" semanticType="callout" shapeName="Other">
            <msink:destinationLink direction="with" ref="{2734A0C2-0864-4C28-8279-4D3BAC5907D7}"/>
          </msink:context>
        </emma:interpretation>
      </emma:emma>
    </inkml:annotationXML>
    <inkml:trace contextRef="#ctx0" brushRef="#br0">15029 3840 9 0,'0'4'4'0,"9"-24"-1"0,-9 20 5 16,0-8-8-16,0 4 0 16,0 4 0-16,-5-12 1 0,5 0-1 15,-4-3 0-15,4-1 1 16,-4-4 0-16,4-3 0 16,-5-1 0-16,1-4 0 15,-1 5 1-15,1-1 0 16,-5-3 0-16,0-5-1 15,0-3 1-15,0 3-1 16,-8-7 0-16,-1-5-1 16,-4-3 1-16,0-4 0 15,-1 0 0-15,6-4 0 16,-1-4 0-16,-4 7 0 16,0 1 0-16,0 0 0 15,-1 4 0-15,1-1 0 16,-4 1 0-16,4-8-1 15,-5 0 1-15,5 0-1 16,-5-4 1-16,-4-4-1 16,-4 4 1-16,-1 0-1 15,-8 0 1-15,0 3-1 0,-5 5 1 16,5 0-1-16,-1 0 1 16,1-4-1-16,4 3 0 15,0-7 0-15,-4 4 1 16,0 0-1-16,4-4 0 15,0 8 0-15,-4-4 1 16,-1 8 0-16,-12-5 0 16,4 5 0-16,-14 4 0 15,5-1-1-15,5 1 0 0,-1-8 0 16,-4-4 0-16,0-4-1 16,4 4 1-16,-4-1-1 15,-9-7 1-15,5 8 0 16,0 4 0-16,-5 0 0 15,4 0 0-15,5 7-1 16,0 9 1-16,0 0 0 16,5-5 0-16,3 5 0 15,-12-5 0-15,-5 5 0 16,0-1 1-16,-9 5-1 16,5-12 1-16,0 3-1 15,-1 5 0-15,1-1 0 16,4 1 0-16,-13 7-1 15,-5-7 1-15,-4 3-1 16,5 1 1-16,-1 3 0 16,1 1 0-16,3-1-1 15,-3 1 1-15,-5 3 0 0,-14 0 0 16,10 5-1-16,4 3 1 16,0 0-1-16,4 4 1 15,5 4-1-15,-9 1 1 16,-4 3 0-16,-1 0 0 15,5 0 0-15,0 0 0 16,0 0-1-16,13 4 1 16,1 4 0-16,-6 0 0 15,1 0 0-15,-4 0 0 0,8 0 0 16,0 0 0-16,0-1 0 16,10 1 0-16,3-4 0 15,5 0 0-15,0 0 0 16,-4 0 0-16,-5-4 0 15,-9 4 1-15,9-3-1 16,0-1 0-16,5 0 0 16,4 0 0-16,0 0 0 15,4 4 1-15,0 0-1 16,1 0 0-16,-10 0 0 16,1 0 0-16,-9 0 0 15,4 0 0-15,4 0 0 16,5 0 0-16,0 0 0 15,0 0 0-15,5 4-1 16,-5 0 1-16,-5 0 0 16,-4-4 0-16,-17 4 0 15,8-1 1-15,5 1-1 16,-1-4 0-16,5 4 0 0,1 0 0 16,-1 0 0-16,-9 0 0 15,0 0 0-15,-13 0 0 16,9 0 0-16,0 0 0 15,4 0 0-15,0 0 0 16,5 0 0-16,-5 0 0 16,-13 0 0-16,0 0 0 15,9-1 0-15,4 1 0 16,-4 4 0-16,4 0 1 0,5 0-1 16,-9 4 0-16,-9 0 0 15,-5-4 0-15,5 7 0 16,5 1 0-16,4 4-1 15,4-4 1-15,0 11 0 16,-4-7 0-16,-5 3 0 16,-4-3 0-16,9-4 0 15,0 4 0-15,4-5 0 16,5 5 1-16,4 4-1 16,-9-9 0-16,0 5 0 15,1 0 0-15,-10-1 0 16,5 5 0-16,9-4-1 15,-1 7 1-15,-3-7 0 16,12 4 0-16,-4-5 0 16,-4 1 0-16,-5 0 0 15,-4-5 0-15,4 5 0 16,5 0 0-16,4 3-1 0,-4 1 1 16,8 0 0-16,5 3 0 15,0 1-1-15,-4-1 1 16,-5 9 0-16,-9 7 0 15,9-3-1-15,5-5 1 16,-1 0 0-16,5 5 0 16,5-1 0-16,-1 1 0 15,5 3 0-15,0-8 0 16,-5 1 0-16,-4 3 0 0,-9 1-1 16,5-1 1-16,-1 0 0 15,5 9 0-15,5 3 0 16,-5 4 0-16,4 0 0 15,5 12 0-15,-9-4 0 16,0 0 0-16,0-4 0 16,-4 0 0-16,-5-4 0 15,4 4 0-15,10-8 0 16,-1 9 0-16,5-1 0 16,4 0 0-16,0 0 0 15,5 4 0-15,4 0 0 16,0 0 0-16,-4-8 0 15,0 4 0-15,-1-4 0 16,-8-4 0-16,9 8 0 16,-5-3 0-16,5-5 0 15,4 4 0-15,5 0 0 16,4 0 0-16,4-8 0 0,0 5 0 16,5-9-1-16,0 0 1 15,0-3 0-15,4-9 0 16,1 5 0-16,-1-5 0 15,0 1 0-15,5-5 1 16,0 1-2-16,-1 3 1 16,1-7 0-16,4-5 0 15,0 5 0-15,0-4 1 16,0 3-1-16,1 1 0 16,-1 4 0-16,0-5 0 0,0-3 0 15,0 0 0-15,0 3 0 16,5-3 0-16,-1-4-1 15,1 3 1-15,0 1 0 16,-1 0 0-16,1-4 0 16,-1-5 1-16,1 5-1 15,-1-4 0-15,-3-4-1 16,3 4 1-16,5-8-1 16,0-4 0-16,0 3-2 15,0-3 1-15,0-3-4 16,0-1 0-16,0 0 0 15,0-8 0-15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8T08:03:35.705"/>
    </inkml:context>
    <inkml:brush xml:id="br0">
      <inkml:brushProperty name="width" value="0.1" units="cm"/>
      <inkml:brushProperty name="height" value="0.1" units="cm"/>
      <inkml:brushProperty name="fitToCurve" value="1"/>
    </inkml:brush>
    <inkml:brush xml:id="br1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A95D5C1-0B05-453A-A9CF-696A6BDD784E}" emma:medium="tactile" emma:mode="ink">
          <msink:context xmlns:msink="http://schemas.microsoft.com/ink/2010/main" type="writingRegion" rotatedBoundingBox="5503,2754 31018,3272 30880,10075 5365,9558"/>
        </emma:interpretation>
      </emma:emma>
    </inkml:annotationXML>
    <inkml:traceGroup>
      <inkml:annotationXML>
        <emma:emma xmlns:emma="http://www.w3.org/2003/04/emma" version="1.0">
          <emma:interpretation id="{55C44FEA-D6B1-4F08-9DBE-93FFCE1CEA57}" emma:medium="tactile" emma:mode="ink">
            <msink:context xmlns:msink="http://schemas.microsoft.com/ink/2010/main" type="paragraph" rotatedBoundingBox="5753,2766 14617,2938 14589,4377 5725,42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75D644-C951-4F26-AE5B-5BFE344F31E2}" emma:medium="tactile" emma:mode="ink">
              <msink:context xmlns:msink="http://schemas.microsoft.com/ink/2010/main" type="line" rotatedBoundingBox="5753,2766 14617,2938 14589,4377 5725,4205"/>
            </emma:interpretation>
          </emma:emma>
        </inkml:annotationXML>
        <inkml:traceGroup>
          <inkml:annotationXML>
            <emma:emma xmlns:emma="http://www.w3.org/2003/04/emma" version="1.0">
              <emma:interpretation id="{546017BA-7BB1-47CC-8B58-3B8D6F56E374}" emma:medium="tactile" emma:mode="ink">
                <msink:context xmlns:msink="http://schemas.microsoft.com/ink/2010/main" type="inkWord" rotatedBoundingBox="5752,2806 6024,2811 5998,4160 5726,4154"/>
              </emma:interpretation>
              <emma:one-of disjunction-type="recognition" id="oneOf0">
                <emma:interpretation id="interp0" emma:lang="zh-CN" emma:confidence="0">
                  <emma:literal>p</emma:literal>
                </emma:interpretation>
                <emma:interpretation id="interp1" emma:lang="zh-CN" emma:confidence="0">
                  <emma:literal>P</emma:literal>
                </emma:interpretation>
                <emma:interpretation id="interp2" emma:lang="zh-CN" emma:confidence="0">
                  <emma:literal>卩</emma:literal>
                </emma:interpretation>
                <emma:interpretation id="interp3" emma:lang="zh-CN" emma:confidence="0">
                  <emma:literal>i</emma:literal>
                </emma:interpretation>
                <emma:interpretation id="interp4" emma:lang="zh-CN" emma:confidence="0">
                  <emma:literal>‖</emma:literal>
                </emma:interpretation>
              </emma:one-of>
            </emma:emma>
          </inkml:annotationXML>
          <inkml:trace contextRef="#ctx0" brushRef="#br0">62 3 18 0,'0'4'9'0,"4"-12"-11"0,-4 8 13 16,0 0-12-16,0 0 1 16,0 0-1-16,0 0 0 15,5 0 1-15,-1 0 0 16,5 4-1-16,0 0 1 0,0 0-1 16,4 0 1-16,0-1-1 15,5 5 1-15,-5 0 0 16,5 0 0-16,-4 0 0 15,-1 8 1-15,0-4 0 16,-4-1 0-16,4 1 0 16,-8 0 1-16,4 0-1 15,-9 11 1-15,0 9-1 16,-5 3 1-16,1-3-1 16,-5 7 0-16,0 1 0 15,-4-5 0-15,-5 4 0 16,0 9 0-16,0-5-1 15,1-8 1-15,-5-7-1 16,4 0 1-16,0-5-1 16,0-3 1-16,5-4-1 15,0-5 0-15,4 1 0 16,0-4 1-16,0 0-2 16,5-4 1-16,-1 0-4 0,1 0 0 15,4-4-2-15,0 0 0 16</inkml:trace>
          <inkml:trace contextRef="#ctx0" brushRef="#br0" timeOffset="-630.4436">-13 133 3 0,'-5'0'1'0,"10"-4"-2"0,-5 4 2 0,0 0-1 15,0 0 0-15,0 0 0 16,0 0 1-16,0 0-1 15,0 0 1-15,0 0 1 16,0 0 1-16,0 0 0 16,0 0 0-16,0 0 0 15,0 0 1-15,0 0-1 16,0 0 0-16,0 4-1 16,0 0 1-16,0 3-2 15,0-3 1-15,0 0-2 16,0 8 1-16,0 4-1 15,0 0 1-15,0 3-1 16,0 13 1-16,4 3 0 16,1 1 0-16,-5-1-1 15,0 8 1-15,0 9-1 0,0-5 1 16,0 8-1-16,0 0 1 16,0 0-1-16,0 12 0 15,0 4 0-15,0-12 0 16,-5 4 0-16,5-4 0 15,0-7 0-15,-4-1 1 16,-1-8 0-16,5 0 0 16,-4 1-1-16,-1-13 1 15,5-7-1-15,-4-8 1 0,4 3-1 16,0-7 0-16,0 0-2 16,0-4 0-16,0 0-4 15,0-4 0-15</inkml:trace>
        </inkml:traceGroup>
        <inkml:traceGroup>
          <inkml:annotationXML>
            <emma:emma xmlns:emma="http://www.w3.org/2003/04/emma" version="1.0">
              <emma:interpretation id="{39CB6E7E-2829-42B9-9DE5-F379CA34BA11}" emma:medium="tactile" emma:mode="ink">
                <msink:context xmlns:msink="http://schemas.microsoft.com/ink/2010/main" type="inkWord" rotatedBoundingBox="6581,3057 6953,3064 6941,3681 6569,3673"/>
              </emma:interpretation>
              <emma:one-of disjunction-type="recognition" id="oneOf1">
                <emma:interpretation id="interp5" emma:lang="zh-CN" emma:confidence="0">
                  <emma:literal>:</emma:literal>
                </emma:interpretation>
                <emma:interpretation id="interp6" emma:lang="zh-CN" emma:confidence="0">
                  <emma:literal>;</emma:literal>
                </emma:interpretation>
                <emma:interpretation id="interp7" emma:lang="zh-CN" emma:confidence="0">
                  <emma:literal>“</emma:literal>
                </emma:interpretation>
                <emma:interpretation id="interp8" emma:lang="zh-CN" emma:confidence="0">
                  <emma:literal>i</emma:literal>
                </emma:interpretation>
                <emma:interpretation id="interp9" emma:lang="zh-CN" emma:confidence="0">
                  <emma:literal>二</emma:literal>
                </emma:interpretation>
              </emma:one-of>
            </emma:emma>
          </inkml:annotationXML>
          <inkml:trace contextRef="#ctx0" brushRef="#br0" timeOffset="465.8314">930 251 9 0,'0'8'4'0,"0"-8"-2"15,0 4 3-15,0-4-3 16,0 0 0-16,5 0 2 16,-5 4 0-16,0-4-5 15,4 0 1-15,1 3 2 16,-1 1 1-16,5 4-1 16,0-4 0-16,9 4-1 0,-1 0 1 15,1 0-1-15,-5 0 0 16,9 4-1-16,-4-5 1 15,0 5 0-15,0 0 0 16,4-8-1-16,-9 4 1 16,0 0-1-16,-4 0 1 15,0-1-3-15,0-3 0 16,-9 0-5-16,0-4 1 16</inkml:trace>
          <inkml:trace contextRef="#ctx0" brushRef="#br0" timeOffset="828.0952">802 826 17 0,'0'0'8'0,"4"-4"-10"16,-4 4 12-16,0 0-10 16,0 0 0-16,9 0 0 15,0 0 1-15,0 4-1 16,0 0 0-16,4 0 0 16,0 0 1-16,1-4-1 15,-1 3 0-15,0 1 0 0,0-4 1 16,10 4-2-16,-14 0 1 15,4-4 0-15,0 0 0 16,0 8-2-16,1-8 0 16,-5 8-3-16,4-8 1 15</inkml:trace>
        </inkml:traceGroup>
        <inkml:traceGroup>
          <inkml:annotationXML>
            <emma:emma xmlns:emma="http://www.w3.org/2003/04/emma" version="1.0">
              <emma:interpretation id="{8B807B26-E1EB-458E-88EE-19027F26B77F}" emma:medium="tactile" emma:mode="ink">
                <msink:context xmlns:msink="http://schemas.microsoft.com/ink/2010/main" type="inkWord" rotatedBoundingBox="8310,2858 9281,2877 9254,4273 8283,4255"/>
              </emma:interpretation>
              <emma:one-of disjunction-type="recognition" id="oneOf2">
                <emma:interpretation id="interp10" emma:lang="zh-CN" emma:confidence="0">
                  <emma:literal>A</emma:literal>
                </emma:interpretation>
                <emma:interpretation id="interp11" emma:lang="zh-CN" emma:confidence="0">
                  <emma:literal>仃</emma:literal>
                </emma:interpretation>
                <emma:interpretation id="interp12" emma:lang="zh-CN" emma:confidence="0">
                  <emma:literal>乃</emma:literal>
                </emma:interpretation>
                <emma:interpretation id="interp13" emma:lang="zh-CN" emma:confidence="0">
                  <emma:literal>后</emma:literal>
                </emma:interpretation>
                <emma:interpretation id="interp14" emma:lang="zh-CN" emma:confidence="0">
                  <emma:literal>万</emma:literal>
                </emma:interpretation>
              </emma:one-of>
            </emma:emma>
          </inkml:annotationXML>
          <inkml:trace contextRef="#ctx0" brushRef="#br0" timeOffset="8633.7703">3185 66 13 0,'9'-4'6'0,"-13"4"-2"16,4 0 6-16,0 0-10 16,0 0 1-16,0 0-1 15,-5 0 1-15,1 4-2 16,-1 0 1-16,1 0 1 16,-5 3 0-16,-4 1-1 15,0 4 1-15,-1 0-1 16,1 4 1-16,-5 3 0 15,1 1 0-15,-1 12-1 16,5 3 1-16,-1 4-1 0,-3 9 0 16,-6 3 0-16,6 0 1 15,-5 4-1-15,-1 0 1 16,-3 0-1-16,4 1 1 16,-5 3-1-16,5 8 1 15,0 7-1-15,-5-3 1 16,5 0-1-16,0-4 0 15,-9-4 0-15,4-8 0 16,1 0 0-16,-1-11 0 0,5-1 0 16,0-8 1-16,4-7-2 15,0-4 1-15,5-9-2 16,4-3 0-16,5-4-4 16,-1-8 0-16,5 0 0 15,5-12 1-15</inkml:trace>
          <inkml:trace contextRef="#ctx0" brushRef="#br0" timeOffset="9669.0008">2787 967 8 0,'-9'-27'4'15,"9"23"-3"-15,0-4 8 0,0 0-9 16,4 0 0-16,-4 8 0 16,5-11 1-16,-1 3-1 15,5 0 0-15,0 0 1 16,8 0 1-16,1 0 0 16,4 4 0-16,1 0 1 15,-1 0 0-15,0 0 0 16,4 0 0-16,5 1-1 15,5 3 0-15,-10 0-1 16,1 0 1-16,-5-4-1 16,-4 4 0-16,0 0-1 0,-1 0 1 15,-3 0 0-15,-1 0 0 16,-4 0-1-16,0 0 1 16,-9 0-1-16,4 0 0 15,0 0-1-15,-4 0 1 16,0 0-1-16,0 0 0 15,0 0-4-15,0 0 1 16,0 0-3-16,0 0 1 16</inkml:trace>
          <inkml:trace contextRef="#ctx0" brushRef="#br0" timeOffset="9324.2606">3088 215 9 0,'0'4'4'0,"4"0"-1"0,-4-4 8 0,5 4-10 16,4-4 1-16,-5 8-1 16,0 4 1-16,1-4-3 15,4-4 1-15,-5 4 0 16,5 3 1-16,-5 1-1 16,5 0 1-16,0 8-1 15,4-5 0-15,1 5 0 16,-5-4 1-16,4 7 0 15,0 5 0-15,5 15-1 16,0-7 1-16,4 3 0 16,-4 1 0-16,-1-1-1 15,1 4 1-15,0-3-1 16,-1 7 0-16,-3 4 0 16,-1 4 0-16,0-4 0 15,1 5 0-15,-1-1 0 16,-4 4 1-16,0 0-1 15,-1-4 0-15,1-12 0 16,-4-3 1-16,-1-5-1 16,1-3 0-16,-5-5 1 0,0-3 0 15,0-5-1-15,0-3 1 16,0-4 0-16,-5-4 0 16,1 0 0-16,-5-4 0 15,0 0-2-15,0-4 1 16,-4 0-1-16,0-4 0 15,-10-4-2-15,-8-4 1 16,-4-4-2-16,-5 1 0 16,-9-5-1-16,1-4 1 0,3-3-1 15,1-5 0-15</inkml:trace>
        </inkml:traceGroup>
        <inkml:traceGroup>
          <inkml:annotationXML>
            <emma:emma xmlns:emma="http://www.w3.org/2003/04/emma" version="1.0">
              <emma:interpretation id="{8D2224ED-4F4E-4CDC-9F39-ACAF0CDEC0D6}" emma:medium="tactile" emma:mode="ink">
                <msink:context xmlns:msink="http://schemas.microsoft.com/ink/2010/main" type="inkWord" rotatedBoundingBox="9836,2871 10367,2881 10342,4148 9811,4137"/>
              </emma:interpretation>
              <emma:one-of disjunction-type="recognition" id="oneOf3">
                <emma:interpretation id="interp15" emma:lang="zh-CN" emma:confidence="0">
                  <emma:literal>B</emma:literal>
                </emma:interpretation>
                <emma:interpretation id="interp16" emma:lang="zh-CN" emma:confidence="0">
                  <emma:literal>R</emma:literal>
                </emma:interpretation>
                <emma:interpretation id="interp17" emma:lang="zh-CN" emma:confidence="0">
                  <emma:literal>及</emma:literal>
                </emma:interpretation>
                <emma:interpretation id="interp18" emma:lang="zh-CN" emma:confidence="0">
                  <emma:literal>巧</emma:literal>
                </emma:interpretation>
                <emma:interpretation id="interp19" emma:lang="zh-CN" emma:confidence="0">
                  <emma:literal>阝</emma:literal>
                </emma:interpretation>
              </emma:one-of>
            </emma:emma>
          </inkml:annotationXML>
          <inkml:trace contextRef="#ctx0" brushRef="#br0" timeOffset="11155.0572">4076 133 3 0,'-9'4'1'0,"13"-8"7"0,-4 4-5 16,0 0-2-16,0 0 0 16,5 4 2-16,-5-4 0 15,0 4-3-15,0 3 0 16,0 1 2-16,0 0 0 0,4 0 0 16,-4 8 0-16,0 0-1 15,0-1 0-15,0 9 0 16,5 3 1-16,-5 9-1 15,0-5 0-15,4 9 0 16,-4 3 0-16,0 12 0 16,0-11 0-16,0 7 0 15,0-12 0-15,0 16-1 16,0-11 1-16,5 30-1 16,-1 5 1-16,0-12-1 15,1-12 1-15,-1 0-1 16,-4-7 1-16,0-9-1 15,0-4 1-15,0 1-1 16,0-9 1-16,0-3-1 16,0-4 0-16,0-8 0 15,0-1 0-15,0 1 0 16,0-4 0-16,0 0-1 16,0-4 0-16,0 4-1 0,0-8 1 15,0 0-3-15,0-8 0 16,0-4-1-16,0-4 0 15,0-3-1-15,0-9 1 16</inkml:trace>
          <inkml:trace contextRef="#ctx0" brushRef="#br0" timeOffset="11996.1702">4138 125 4 0,'9'-20'2'0,"4"4"1"16,-4 8 3-16,0 5-5 15,0-5 1-15,4 4 1 16,5 4 0-16,-1 0-3 15,5 0 0-15,5 4 3 16,-5 0 0-16,0 3 0 16,9 1 0-16,0 4 0 15,-4-4 0-15,0 8-1 16,-1-4 1-16,-4-1-2 16,-8 9 1-16,3 4-1 0,-3 3 0 15,-10-3-1-15,0 3 1 16,-4 1-1-16,-4 0 1 15,0-1-1-15,-10 1 0 16,-8-1 0-16,0 5 1 16,0-5-1-16,0 1 0 15,-5-4 0-15,1 3 0 16,-1-3 0-16,0-5 1 16,5 1-1-16,0-4 0 0,0-4 0 15,4-4 0-15,5-1 0 16,0-3 0-16,4 4-1 15,0-4 1-15,4 0 0 16,1 0 0-16,0-4-1 16,4 0 1-16,4 0-1 15,5 0 1 1,17 0 0 0,1 0 0-16,4 0-1 15,-4 0 1-15,8 0 0 16,1 4 0-16,-1 4 0 15,0 0 0-15,-8 4 0 16,4-5 0-16,-9 5 0 16,0 4 1-16,-4 0-1 15,-9 3 1-15,-5 1-1 16,-4 0 1-16,-4 0-1 16,-5 3 0-16,-4 9 0 15,-1-5 1-15,-12 1-1 0,-1 3 1 16,1 1-1-16,-1 3 0 15,1 1 0-15,-1-5 0 16,0-3 0-16,5-5 1 16,0 9-1-16,4-12 0 15,1-1 0-15,-1-3 0 16,9-8-1-16,0 0 1 16,0 0-2-16,5-4 0 15,-1-4-5-15,5 0 0 0</inkml:trace>
        </inkml:traceGroup>
        <inkml:traceGroup>
          <inkml:annotationXML>
            <emma:emma xmlns:emma="http://www.w3.org/2003/04/emma" version="1.0">
              <emma:interpretation id="{41A18077-F583-4E08-8851-FB86D810DD3E}" emma:medium="tactile" emma:mode="ink">
                <msink:context xmlns:msink="http://schemas.microsoft.com/ink/2010/main" type="inkWord" rotatedBoundingBox="10701,2906 11400,2919 11375,4186 10676,4173"/>
              </emma:interpretation>
              <emma:one-of disjunction-type="recognition" id="oneOf4">
                <emma:interpretation id="interp20" emma:lang="zh-CN" emma:confidence="0">
                  <emma:literal>A</emma:literal>
                </emma:interpretation>
                <emma:interpretation id="interp21" emma:lang="zh-CN" emma:confidence="0">
                  <emma:literal>H</emma:literal>
                </emma:interpretation>
                <emma:interpretation id="interp22" emma:lang="zh-CN" emma:confidence="0">
                  <emma:literal>廾</emma:literal>
                </emma:interpretation>
                <emma:interpretation id="interp23" emma:lang="zh-CN" emma:confidence="0">
                  <emma:literal>h</emma:literal>
                </emma:interpretation>
                <emma:interpretation id="interp24" emma:lang="zh-CN" emma:confidence="0">
                  <emma:literal>宀</emma:literal>
                </emma:interpretation>
              </emma:one-of>
            </emma:emma>
          </inkml:annotationXML>
          <inkml:trace contextRef="#ctx0" brushRef="#br0" timeOffset="12640.6121">5228 148 17 0,'-5'0'8'0,"-4"-4"-6"0,9 4 9 16,0 0-11-16,0 0 1 0,0 0 0 15,0 0 0-15,0 0-2 16,0 0 1-16,0 0 0 15,0 0 1-15,0 0-1 16,-4 4 1-16,4 0-1 16,0 8 1-16,-4 8-1 15,-1 7 1-15,1 9 0 16,-1 3 0-16,-8 8-1 16,-5 13 1-16,5 3-1 15,0-8 1-15,-1 4-1 16,1 0 1-16,-5 4-1 15,1 12 1-15,-1-1-1 16,0 1 0-16,0 0 0 16,1-4 1-16,-1-8-1 15,0-12 1-15,5-7-1 16,0-9 0-16,4-7-1 16,0-9 1-16,5-3-3 15,-1-4 1-15,1-4-4 16,4-4 0-16,0-12-1 0,9-12 1 15</inkml:trace>
          <inkml:trace contextRef="#ctx0" brushRef="#br0" timeOffset="13557.266">4997 798 12 0,'-4'0'6'0,"8"-12"-6"16,-4 12 9-16,5-8-9 15,4 1 0-15,-1-1 1 16,6 0 1-16,-1 4-2 15,14 0 0-15,4 0 1 0,4 0 1 16,5-4-1-16,0 4 0 16,-5 0 0-16,5 0 1 15,-4 4-1-15,-5-4 1 16,-5 1-1-16,-4 3 0 16,-4-4-1-16,0 4 1 15,-5 0-1-15,-4 0 1 16,0 0-1-16,-5-4 0 15,-4 4-2-15,0 0 1 16,0 0-2-16,0 0 0 0,0 0-3 16,0 0 1-16</inkml:trace>
          <inkml:trace contextRef="#ctx0" brushRef="#br0" timeOffset="13151.9768">5232 247 6 0,'9'-40'3'0,"9"17"-2"0,-14 15 3 0,1-4-4 16,3 0 0-16,1 1 0 16,0-1 1-16,0 4-1 15,0 0 1-15,-5 4 0 16,5 0 1-16,0 4 0 16,4 4 1-16,1 0 1 15,-1 4 0-15,5 4-1 16,-5-1 1-16,0 5-1 15,0 8 0-15,1 3-1 16,-1 5 0-16,0 3-1 16,1 9 0-16,-1-1 0 15,0 16 0-15,-4 0 0 16,4-4 0-16,1 4-1 16,-5 4 1-16,-1 8 0 15,1-4 0-15,0 0-1 16,0 0 0-16,-5 0 0 15,1-8 1-15,-1 0-1 0,-4-8 1 16,5-7-1-16,-5-13 0 16,0-3 0-16,0-5 1 15,0-3-1-15,-5-4 0 16,1 0-1-16,-1-5 0 16,1-3-1-16,0 0 1 15,-5-4-2-15,4-4 0 16,-4 0-2-16,1-4 0 0,-1 4-2 15,-5-4 1-15</inkml:trace>
        </inkml:traceGroup>
        <inkml:traceGroup>
          <inkml:annotationXML>
            <emma:emma xmlns:emma="http://www.w3.org/2003/04/emma" version="1.0">
              <emma:interpretation id="{A067ED3B-5410-4A89-A9C9-19A399242320}" emma:medium="tactile" emma:mode="ink">
                <msink:context xmlns:msink="http://schemas.microsoft.com/ink/2010/main" type="inkWord" rotatedBoundingBox="11975,2898 12577,2909 12551,4243 11949,4231"/>
              </emma:interpretation>
              <emma:one-of disjunction-type="recognition" id="oneOf5">
                <emma:interpretation id="interp25" emma:lang="zh-CN" emma:confidence="0">
                  <emma:literal>B</emma:literal>
                </emma:interpretation>
                <emma:interpretation id="interp26" emma:lang="zh-CN" emma:confidence="0">
                  <emma:literal>阝</emma:literal>
                </emma:interpretation>
                <emma:interpretation id="interp27" emma:lang="zh-CN" emma:confidence="0">
                  <emma:literal>乃</emma:literal>
                </emma:interpretation>
                <emma:interpretation id="interp28" emma:lang="zh-CN" emma:confidence="0">
                  <emma:literal>片</emma:literal>
                </emma:interpretation>
                <emma:interpretation id="interp29" emma:lang="zh-CN" emma:confidence="0">
                  <emma:literal>〗</emma:literal>
                </emma:interpretation>
              </emma:one-of>
            </emma:emma>
          </inkml:annotationXML>
          <inkml:trace contextRef="#ctx0" brushRef="#br0" timeOffset="16080.0665">6211 93 19 0,'-4'-4'9'0,"4"8"-13"0,0-4 18 16,0 0-14-16,0 0 0 16,0 4-1-16,0 0 1 0,0 4 0 15,0 0 0-15,0 0 0 16,0 4 0-16,0 7 1 16,4 9 0-16,-4 3 0 15,5-3 0-15,-5 15 0 16,4-3 1-16,-4 11-1 15,0 4 1-15,0-4-1 16,0 4 1-16,0 4-2 16,0-4 1-16,0 8-1 15,0 4 1-15,0 8-1 16,0-4 0-16,0-8 0 16,0-4 0-16,0-4 0 15,0-3 1-15,0-9-1 16,0-8 0-16,0-11 0 15,0 0 0-15,0-13-1 16,0 5 1-16,0-8-3 16,-4 0 1-16,4-8-4 15,0-4 0-15,0-12-1 0,4-7 1 16</inkml:trace>
          <inkml:trace contextRef="#ctx0" brushRef="#br0" timeOffset="16830.6002">6247 207 13 0,'-5'-15'6'0,"5"3"-7"0,0 12 11 0,0 0-11 16,9-4 1-16,0 0 1 15,0 0 0-15,4 4-1 16,0 0 0-16,5 0 1 16,0 0 0-16,4 8 0 15,-4-4 0-15,-1 0 0 16,1 8 1-16,4-4-1 16,5 3 1-16,-5 5 0 15,0-4 0-15,0 8 0 16,-4-1 1-16,-5 1-1 15,-4 4 0-15,-9 3-1 16,-13 9 1-16,-5 11-1 16,-4-4 0-16,0-3-1 15,-5-1 0-15,1 0 0 16,-5-3 0-16,4-5 0 0,1 1 1 16,3-9-1-16,6-3 0 15,3 0 0-15,6-8 0 16,-1-5 0-16,4-3 0 15,5-4-1-15,9 0 1 16,4-4-1-16,5-3 1 16,4-5-1-16,0 0 0 15,5-4 0-15,13 8 1 16,0 0-1-16,4 5 1 0,0 3-1 16,-4 0 1-16,0 0 0 15,-4 0 0-15,-1 3 0 16,-8 1 0-16,-5 0 0 15,-5 4 1-15,-3 4 0 16,-1 4 1-16,-13 3-1 16,-13 1 0-16,-5 12 0 15,-4 3 1-15,-5 8-1 16,-4 1 0-16,-13 7-1 16,0 0 1-16,-5 8-1 15,0-4 0-15,5-7 0 16,4-5 0-16,5-8 0 15,4-3 0-15,4-5-1 16,5-7 0-16,4-4-1 16,5 0 0-16,-1-5-4 15,10-3 0-15,4-8-2 16,9-8 0-16</inkml:trace>
        </inkml:traceGroup>
        <inkml:traceGroup>
          <inkml:annotationXML>
            <emma:emma xmlns:emma="http://www.w3.org/2003/04/emma" version="1.0">
              <emma:interpretation id="{BC0FF365-C065-48CE-A65E-B5DA1831928A}" emma:medium="tactile" emma:mode="ink">
                <msink:context xmlns:msink="http://schemas.microsoft.com/ink/2010/main" type="inkWord" rotatedBoundingBox="12998,2907 13639,2919 13616,4127 12975,4114"/>
              </emma:interpretation>
              <emma:one-of disjunction-type="recognition" id="oneOf6">
                <emma:interpretation id="interp30" emma:lang="zh-CN" emma:confidence="0">
                  <emma:literal>A</emma:literal>
                </emma:interpretation>
                <emma:interpretation id="interp31" emma:lang="zh-CN" emma:confidence="0">
                  <emma:literal>H</emma:literal>
                </emma:interpretation>
                <emma:interpretation id="interp32" emma:lang="zh-CN" emma:confidence="0">
                  <emma:literal>厶</emma:literal>
                </emma:interpretation>
                <emma:interpretation id="interp33" emma:lang="zh-CN" emma:confidence="0">
                  <emma:literal>h</emma:literal>
                </emma:interpretation>
                <emma:interpretation id="interp34" emma:lang="zh-CN" emma:confidence="0">
                  <emma:literal>K</emma:literal>
                </emma:interpretation>
              </emma:one-of>
            </emma:emma>
          </inkml:annotationXML>
          <inkml:trace contextRef="#ctx0" brushRef="#br0" timeOffset="17415.5091">7443 117 18 0,'-5'0'9'0,"5"-4"-11"16,0 4 16-16,0 0-13 16,0 4 1-16,5 0 0 15,-5 4 0-15,0 0-3 16,0 11 1-16,-5 1 1 0,1 4 0 16,0 7 0-16,-5 5 0 15,-5 15-1-15,5 0 1 16,-4 12-1-16,0-4 1 15,0 8-1-15,-5-4 0 16,9 8 0-16,-9 0 0 16,5 4 0-16,4-1 0 15,-9-7 0-15,1 0 1 16,8-12-1-16,-4 1 0 16,8-13 0-16,-4-8 0 0,0-11 0 15,5-8 0-15,4-5-3 16,0 1 1-16,0-8-3 15,13 0 0-15,1-16-2 16,-1-7 1-16</inkml:trace>
          <inkml:trace contextRef="#ctx0" brushRef="#br0" timeOffset="17821.3026">7571 121 6 0,'5'-8'3'0,"4"0"-1"16,-9 8 2-16,0 0-3 16,4 0 1-16,0 4 3 0,5 4 1 15,5 4-6-15,-1 7 0 16,0 9 4-16,5 15 1 15,0 1-1-15,4 15 0 16,-5 15-2-16,1 1 1 16,-5-8-1-16,1 0 0 15,-1 0-1-15,0-4 0 16,-4 4-1-16,0-4 1 16,0-8-1-16,0-4 1 15,0 1-1-15,-5-13 1 0,1-4-1 16,-1-7 0-16,0-4 0 15,-4-1 0-15,0-3-2 16,0-8 1-16,0-8-2 16,0 0 1-16,0 4-6 15,-4-5 1-15</inkml:trace>
          <inkml:trace contextRef="#ctx0" brushRef="#br0" timeOffset="18226.5932">7359 814 13 0,'-5'0'6'0,"23"-4"-2"0,-9-4 5 15,0 8-9-15,4 0 0 16,5 0-1-16,4 0 0 16,0 0 0-16,-4 0 1 15,-1 0 0-15,1 0 0 0,0 0 0 16,0 8 0-16,-1-4 0 15,1 0 1-15,-5-4 0 16,1 4 0-16,-1-4-1 16,0 0 1-16,-4 0-1 15,0 0 1-15,0 0-2 16,-9 0 0-16,0 0-3 16,0 0 0-16</inkml:trace>
        </inkml:traceGroup>
        <inkml:traceGroup>
          <inkml:annotationXML>
            <emma:emma xmlns:emma="http://www.w3.org/2003/04/emma" version="1.0">
              <emma:interpretation id="{4F0CE201-6FC1-464F-B1E6-120B1E5AB77C}" emma:medium="tactile" emma:mode="ink">
                <msink:context xmlns:msink="http://schemas.microsoft.com/ink/2010/main" type="inkWord" rotatedBoundingBox="13943,3051 14615,3064 14596,4060 13924,4047"/>
              </emma:interpretation>
              <emma:one-of disjunction-type="recognition" id="oneOf7">
                <emma:interpretation id="interp35" emma:lang="zh-CN" emma:confidence="0">
                  <emma:literal>C</emma:literal>
                </emma:interpretation>
                <emma:interpretation id="interp36" emma:lang="zh-CN" emma:confidence="0">
                  <emma:literal>[</emma:literal>
                </emma:interpretation>
                <emma:interpretation id="interp37" emma:lang="zh-CN" emma:confidence="0">
                  <emma:literal>(</emma:literal>
                </emma:interpretation>
                <emma:interpretation id="interp38" emma:lang="zh-CN" emma:confidence="0">
                  <emma:literal>c</emma:literal>
                </emma:interpretation>
                <emma:interpretation id="interp39" emma:lang="zh-CN" emma:confidence="0">
                  <emma:literal>〈</emma:literal>
                </emma:interpretation>
              </emma:one-of>
            </emma:emma>
          </inkml:annotationXML>
          <inkml:trace contextRef="#ctx0" brushRef="#br0" timeOffset="18962.1091">8528 333 17 0,'-13'-7'8'0,"8"-5"-7"0,5 12 13 0,-4-8-14 15,0-4 0-15,-5 4-1 16,0 0 1-16,-4 0 0 16,-1 1 0-16,1-1 1 15,0 4 0-15,-5 4 0 16,0-4 0-16,1 4 0 15,-1 8 1-15,0-4-1 16,0 4 0-16,1 3 0 16,3 5 0-16,-3 8-1 15,-1-5 0-15,0 5 0 16,1 8 0-16,-1 7 0 16,5-8 0-16,4 13-1 15,0-9 1-15,4 5 0 0,5-1 0 16,0 4-1-16,9-3 1 15,0-1 0-15,0 8 0 16,4 1 0-16,1-5 0 16,3-4 0-16,1 1 1 15,0-1-1-15,-1-4 0 16,6 1 0-16,3-5 1 16,1-3-1-16,4 0 0 15,-5-9 0-15,5 9 0 16,5-12 0-16,-1-5 0 15,5-3 0-15,-4 0 0 0,-1-8 0 16,0-4 0-16,1 0-1 16,-5-4 1-16,-5 0-3 15,-3 1 1-15,-1 3-4 16,-5-4 0-16</inkml:trace>
        </inkml:traceGroup>
      </inkml:traceGroup>
    </inkml:traceGroup>
    <inkml:traceGroup>
      <inkml:annotationXML>
        <emma:emma xmlns:emma="http://www.w3.org/2003/04/emma" version="1.0">
          <emma:interpretation id="{DBFCC073-5F88-4699-A34C-44A76B968C27}" emma:medium="tactile" emma:mode="ink">
            <msink:context xmlns:msink="http://schemas.microsoft.com/ink/2010/main" type="paragraph" rotatedBoundingBox="5888,5740 11644,5758 11641,6794 5884,67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0F36FA-76C0-4560-8D79-103457588BAD}" emma:medium="tactile" emma:mode="ink">
              <msink:context xmlns:msink="http://schemas.microsoft.com/ink/2010/main" type="inkBullet" rotatedBoundingBox="5888,5752 6594,5754 6591,6778 5884,6776"/>
            </emma:interpretation>
            <emma:one-of disjunction-type="recognition" id="oneOf8">
              <emma:interpretation id="interp40" emma:lang="zh-CN" emma:confidence="0">
                <emma:literal>及</emma:literal>
              </emma:interpretation>
              <emma:interpretation id="interp41" emma:lang="zh-CN" emma:confidence="0">
                <emma:literal>尕</emma:literal>
              </emma:interpretation>
              <emma:interpretation id="interp42" emma:lang="zh-CN" emma:confidence="0">
                <emma:literal>队</emma:literal>
              </emma:interpretation>
              <emma:interpretation id="interp43" emma:lang="zh-CN" emma:confidence="0">
                <emma:literal>书</emma:literal>
              </emma:interpretation>
              <emma:interpretation id="interp44" emma:lang="zh-CN" emma:confidence="0">
                <emma:literal>日</emma:literal>
              </emma:interpretation>
            </emma:one-of>
          </emma:emma>
        </inkml:annotationXML>
        <inkml:trace contextRef="#ctx0" brushRef="#br1" timeOffset="227363.6808">811 3677 8 0,'0'-4'4'0,"0"4"1"0,0 0 3 0,0 0-7 15,0 0 1-15,0 0 0 16,0 0 1-16,4 4-3 16,1 0 0-16,-1 8 2 15,-4-8 0-15,0 7 0 16,0 1 0-16,0 0-1 15,-4 4 0-15,-1 3 0 16,1-3 0-16,-1 4-1 16,-4-8 1-16,5-1-1 15,-5 1 0-15,5 0-1 16,-5-4 0-16,4 4-3 16,1-8 1-16,0 4-3 15,-1-4 0-15</inkml:trace>
        <inkml:trace contextRef="#ctx0" brushRef="#br1" timeOffset="226056.2465">124 2976 12 0,'-4'-4'6'0,"8"12"0"16,-4-8 3-16,0 0-8 16,0 0 0-16,0 0 0 15,0 0 1-15,0 0-3 16,0 0 1-16,-4 0 0 15,4 0 1-15,0 0-1 16,0 0 0-16,0 0 0 16,0 0 1-16,0 4-1 15,0 4 1-15,0-1-1 16,0 5 1-16,4 4-1 16,-4 0 1-16,0 7-1 15,4 1 1-15,1 8-1 16,-1-1 0-16,-4 5 0 0,0-1 1 15,0 4-1-15,0 1 0 16,0-5 0-16,0 5 1 16,0 3-1-16,0 4 0 15,0-4 0-15,0-7 0 16,0 3 0-16,0 1 0 16,-4-1 0-16,4-4 1 15,0-3-1-15,0-4 1 0,-5-5-1 16,5 5 1-16,-4-13-1 15,4-7 0-15,0 4-2 16,0-4 1-16,0-8-5 16,0 0 0-16</inkml:trace>
        <inkml:trace contextRef="#ctx0" brushRef="#br1" timeOffset="226911.3537">239 2960 7 0,'0'-4'3'0,"5"0"3"0,4 0-2 15,-5 4-4-15,0-4 1 16,5 4-1-16,0 0 1 16,9 4-2-16,-5 0 1 15,5 4 0-15,4-4 1 16,-4 8 0-16,4-4 1 16,0 0-1-16,0 3 1 15,0 1 0-15,0 4 0 16,1-4 0-16,-6 8 0 0,-3-1-1 15,-1 1 1-15,-4 4-1 16,0-5 1-16,-9 5-1 16,-5 3 0-16,-4 5 0 15,-4-1 0-15,-14 9-1 16,-4-5 1-16,-8 1-1 16,-1-1 1-16,4 1-1 15,5-5 0-15,0 1 0 16,5-5 1-16,-1-3-1 15,5-5 0-15,0-3-1 16,9-4 1-16,-1 0 0 16,5-4 0-16,5-4 0 15,4-4 0-15,0 0 0 16,9-4 0-16,4-4-1 0,-4 4 1 16,13-4 0-1,9-4 0-15,5 0 0 16,-1 5 0-16,0-1-1 0,1 0 1 15,-1 0 0-15,-4 4 0 16,0 4 0-16,0 0 0 16,-4 0-1-16,-5 8 1 15,-4 0 0-15,-5-4 1 16,-4 11-1-16,-5 1 1 16,-4 0-1-16,0 0 1 15,-8 3 0-15,-6 5 0 16,1 4 0-16,-5-1 0 0,0 5-1 15,-8-5 1-15,-1 5-1 16,1-5 0-16,-10-3 0 16,5-8 1-16,0 7-1 15,5-7 1-15,4-4-1 16,4 0 0-16,0-5 0 16,5 1 1-16,0-4-2 15,4 0 1-15,0-4-2 16,4 0 0-16,1-8-3 15,4 0 1-15,0 8-3 16,4-7 0-16</inkml:trace>
      </inkml:traceGroup>
      <inkml:traceGroup>
        <inkml:annotationXML>
          <emma:emma xmlns:emma="http://www.w3.org/2003/04/emma" version="1.0">
            <emma:interpretation id="{017F6670-0908-40D4-B07D-B1F02DCD0933}" emma:medium="tactile" emma:mode="ink">
              <msink:context xmlns:msink="http://schemas.microsoft.com/ink/2010/main" type="line" rotatedBoundingBox="7040,5743 11644,5758 11642,6643 7037,6628"/>
            </emma:interpretation>
          </emma:emma>
        </inkml:annotationXML>
        <inkml:traceGroup>
          <inkml:annotationXML>
            <emma:emma xmlns:emma="http://www.w3.org/2003/04/emma" version="1.0">
              <emma:interpretation id="{1A54F3BB-FD11-47A7-A769-CADD90EF3AE5}" emma:medium="tactile" emma:mode="ink">
                <msink:context xmlns:msink="http://schemas.microsoft.com/ink/2010/main" type="inkWord" rotatedBoundingBox="6980,6499 7135,5699 7546,5780 7390,6579"/>
              </emma:interpretation>
              <emma:one-of disjunction-type="recognition" id="oneOf9">
                <emma:interpretation id="interp45" emma:lang="zh-CN" emma:confidence="0">
                  <emma:literal>C</emma:literal>
                </emma:interpretation>
                <emma:interpretation id="interp46" emma:lang="zh-CN" emma:confidence="0">
                  <emma:literal>[</emma:literal>
                </emma:interpretation>
                <emma:interpretation id="interp47" emma:lang="zh-CN" emma:confidence="0">
                  <emma:literal>c</emma:literal>
                </emma:interpretation>
                <emma:interpretation id="interp48" emma:lang="zh-CN" emma:confidence="0">
                  <emma:literal>。</emma:literal>
                </emma:interpretation>
                <emma:interpretation id="interp49" emma:lang="zh-CN" emma:confidence="0">
                  <emma:literal>(</emma:literal>
                </emma:interpretation>
              </emma:one-of>
            </emma:emma>
          </inkml:annotationXML>
          <inkml:trace contextRef="#ctx0" brushRef="#br1" timeOffset="228143.7343">1431 3019 16 0,'0'8'8'0,"0"-4"-6"15,0-4 14-15,0 0-16 16,0 0 0-16,0 0 0 15,-4-4 1-15,-1 0-1 16,1 0 0-16,-1 8 0 16,1-4 0-16,-5 0 0 15,0 4 0-15,0 0 0 16,5 0 0-16,-1 0 0 16,-3 12 1-16,-1-1-1 15,0 5 0-15,4-4 0 16,1 4 0-16,0 3 0 15,-5 1 0-15,0-1 0 16,0 5 0-16,0 0 0 0,5 3 0 16,-1-3 0-16,-4 3 0 15,5-3 0-15,4-5 1 16,-5 17-1-16,5-9 1 16,0 1 0-16,5-1 0 15,-1-7-1-15,5-1 1 16,0 5-1-16,0-4 1 15,0-1-1-15,0-3 0 16,4 0 0-16,0-9 0 0,5 1 0 16,0 0 1-16,-1-8-1 15,6-4 0-15,-6 0 0 16,5-8 1-16,-4 4 0 16,0-8 0-16,0 8-1 15,-1-3 1-15,1-1-1 16,-5 0 1-16,1 4-1 15,-1 0 0-15,-4-4 0 16,0 4 1-16,-1 0-1 16,1 0 0-16,0 0 0 15,-9 4 1-15,5-4-2 16,-5 4 1-16,0 0 0 16,0 0 0-16,0 0-2 15,0 0 1-15,0 0-3 16,0 0 0-16,0 0-3 15,4 0 0-15</inkml:trace>
          <inkml:trace contextRef="#ctx0" brushRef="#br1" timeOffset="230575.7776">1737 2999 2 0,'-5'4'1'0,"1"-11"3"16,4 7 1-16,0-4-4 16,0-4 0-16,-5 8 2 15,1-8 0-15,4 8-3 16,-9-4 0-16,0 0 2 15,5 0 1-15,-5 0-1 16,0 0 0-16,0 4 0 16,5-4 0-16,-1 4-1 15,-4-4 1-15,5 4-1 16,-5 0 0-16,5 0 0 0,-5-4 0 16,0 4-1-16,0-4 0 15,0 0 0-15,0 4 1 16,1 0-1-16,-1 0 0 15,-5 0 0-15,1 4 0 16,-5 4 0-16,5-4 0 16,-5 8-3-16,1 0 1 15,-1 0-3-15,5-1 0 16</inkml:trace>
        </inkml:traceGroup>
        <inkml:traceGroup>
          <inkml:annotationXML>
            <emma:emma xmlns:emma="http://www.w3.org/2003/04/emma" version="1.0">
              <emma:interpretation id="{77C3575A-2323-4580-BF0A-6A5AD67A8A2B}" emma:medium="tactile" emma:mode="ink">
                <msink:context xmlns:msink="http://schemas.microsoft.com/ink/2010/main" type="inkWord" rotatedBoundingBox="11087,6634 11268,5797 11800,5912 11618,6749"/>
              </emma:interpretation>
              <emma:one-of disjunction-type="recognition" id="oneOf10">
                <emma:interpretation id="interp50" emma:lang="zh-CN" emma:confidence="0">
                  <emma:literal>A</emma:literal>
                </emma:interpretation>
                <emma:interpretation id="interp51" emma:lang="zh-CN" emma:confidence="0">
                  <emma:literal>闩</emma:literal>
                </emma:interpretation>
                <emma:interpretation id="interp52" emma:lang="zh-CN" emma:confidence="0">
                  <emma:literal>月</emma:literal>
                </emma:interpretation>
                <emma:interpretation id="interp53" emma:lang="zh-CN" emma:confidence="0">
                  <emma:literal>☆</emma:literal>
                </emma:interpretation>
                <emma:interpretation id="interp54" emma:lang="zh-CN" emma:confidence="0">
                  <emma:literal>凡</emma:literal>
                </emma:interpretation>
              </emma:one-of>
            </emma:emma>
          </inkml:annotationXML>
          <inkml:trace contextRef="#ctx0" brushRef="#br1" timeOffset="236823.5607">5564 3244 13 0,'-4'-4'6'0,"4"4"0"15,0 0 6-15,0 0-11 16,0-4 1-16,0 4 0 15,0 0 0-15,-4 4-3 16,-1-4 0-16,1 4 2 16,-1 4 0-16,-4 3-1 15,1 1 1-15,-1 4-1 16,0 4 0-16,0 7 0 16,0 1 1-16,0-1-1 0,0 1 0 15,-4 7 0 1,0 1 1-16,-1-5-1 0,1-3 0 15,0 7 0-15,-5 1 1 16,5-5-1-16,0 5 0 16,-1-9 0-16,5 1 1 15,5-5-1-15,0-3 0 16,-1-4-1-16,5-8 1 16,-4 0-1-16,4-1 0 0,0-7-2 15,0 0 0-15,4-11-1 16,5-17 0-16,0 1 0 15,0-1 0-15,8-4 0 16,1-3 0-16,-5-4 2 16,5 7 0-16,-5-3 1 15,1-9 1-15,-1 5 0 16,0 0 0-16,1-1 0 16,-1 1 0-16,0-1 0 15,1 5 0-15,3 0 0 16,-3 3 1-16,-1-3-1 15,0 7 1-15,0 4-1 16,1 1 1-16,-1 7 0 16,0-4 1-16,-4 9 1 15,0-5 1-15,0 8-1 16,0 0 0-16,0 8 0 16,-1 4 1-16,1 8-2 0,0 8 1 15,0 3-2-15,-5 13 1 16,5-1-2-16,-4 0 1 15,4 9-1-15,-5 3 0 16,5 0 0-16,0 8 1 16,4 4-1-16,0-11 0 15,5-1 0-15,-5 0 1 16,1 1-1-16,-6-5 1 16,1-8-2-16,-4-7 1 15,4-5 0-15,-5 1 1 0,0-4-2 16,-4-8 1-16,0-5-1 15,0-3 0-15,0 0-1 16,0-8 1-16,0-3-2 16,0 3 0-16,-8-4-3 15,-1 0 1-15</inkml:trace>
          <inkml:trace contextRef="#ctx0" brushRef="#br1" timeOffset="237300.4016">5516 3472 11 0,'-5'-8'5'0,"5"16"-4"0,0-8 7 15,0 0-8-15,5-8 0 16,4 0 0-16,-1 0 1 16,1 4 0-16,5-3 0 0,-1-1 0 15,5-4 0-15,4 0 0 16,0 4 1-16,0 0-1 15,0 4 1-15,0-3-1 16,-4-1 0-16,4 0 0 16,5 4 1-16,-5 0-1 15,0 0 0-15,-4 0 0 16,-5 0 0-16,-4 4-1 16,0 4 1-16,-9-4-1 15,4 0 0-15,-4 4 0 16,-13 0 0-16,8-4-1 15,-3 4 1-15,-1 0-3 16,0 0 0-16,0-4-3 16,0 4 1-16</inkml:trace>
        </inkml:traceGroup>
      </inkml:traceGroup>
    </inkml:traceGroup>
    <inkml:traceGroup>
      <inkml:annotationXML>
        <emma:emma xmlns:emma="http://www.w3.org/2003/04/emma" version="1.0">
          <emma:interpretation id="{23781C3B-FB37-4770-957F-63E80AC76610}" emma:medium="tactile" emma:mode="ink">
            <msink:context xmlns:msink="http://schemas.microsoft.com/ink/2010/main" type="paragraph" rotatedBoundingBox="5421,6796 30936,7314 30880,10075 5365,95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CAFCEB-9218-4B7F-A0DF-AB23734CCDF7}" emma:medium="tactile" emma:mode="ink">
              <msink:context xmlns:msink="http://schemas.microsoft.com/ink/2010/main" type="line" rotatedBoundingBox="5421,6796 30936,7314 30880,10075 5365,9558"/>
            </emma:interpretation>
          </emma:emma>
        </inkml:annotationXML>
        <inkml:traceGroup>
          <inkml:annotationXML>
            <emma:emma xmlns:emma="http://www.w3.org/2003/04/emma" version="1.0">
              <emma:interpretation id="{5EA7C03B-6986-490F-8D2C-CDCDF9627BB3}" emma:medium="tactile" emma:mode="ink">
                <msink:context xmlns:msink="http://schemas.microsoft.com/ink/2010/main" type="inkWord" rotatedBoundingBox="5420,6848 7257,6886 7221,8629 5384,8592">
                  <msink:destinationLink direction="with" ref="{CDABE165-5CDE-457D-A9E7-810A5AF8EED5}"/>
                </msink:context>
              </emma:interpretation>
              <emma:one-of disjunction-type="recognition" id="oneOf11">
                <emma:interpretation id="interp55" emma:lang="zh-CN" emma:confidence="0">
                  <emma:literal>0</emma:literal>
                </emma:interpretation>
                <emma:interpretation id="interp56" emma:lang="zh-CN" emma:confidence="0">
                  <emma:literal>◇</emma:literal>
                </emma:interpretation>
                <emma:interpretation id="interp57" emma:lang="zh-CN" emma:confidence="0">
                  <emma:literal>○</emma:literal>
                </emma:interpretation>
                <emma:interpretation id="interp58" emma:lang="zh-CN" emma:confidence="0">
                  <emma:literal>&amp;</emma:literal>
                </emma:interpretation>
                <emma:interpretation id="interp59" emma:lang="zh-CN" emma:confidence="0">
                  <emma:literal>o</emma:literal>
                </emma:interpretation>
              </emma:one-of>
            </emma:emma>
          </inkml:annotationXML>
          <inkml:trace contextRef="#ctx0" brushRef="#br1" timeOffset="223504.932">1059 5618 8 0,'0'0'4'0,"-5"4"-2"16,5-4 4-16,0 0-5 16,0 0 0-16,9-4 1 15,-4 0 0-15,4 0-3 16,-1 0 1-16,1 1 1 16,0-1 1-16,0 0-1 15,4-4 0-15,1 4 0 16,-1 0 0-1,5-8 0 1,-1 0 0-16,5-4-1 16,1 1 1-16,-1-1 0 0,-5-4 0 15,1-3-1-15,0-1 0 16,-5-4 0-16,5 1 1 16,-5-1-1-16,1-3 0 15,-1-9 0-15,0 5 0 16,0 0 0-16,1-1 0 15,-1 5 0-15,-4 3 0 16,0 1 0-16,0-1 0 0,-5-4 0 16,0 5 1-16,1-1 0 15,-5 5 0-15,0-1-1 16,0-7 1-16,-5 3-1 16,1 0 1-16,0 1-1 15,-1-1 0-15,-4-7 0 16,0-1 0-16,1 1 0 15,-1 3 1-15,0 1-1 16,0-4 1-16,0-1-1 16,0 1 1-16,-4 3 0 15,0 5 0-15,-5-1-1 16,5 4 1-16,-5 1-1 16,0-5 0-16,-4 5 0 15,0-1 1-15,0 4-1 16,0 1 1-16,-1-1 0 15,-3 0 0-15,-1 4 0 16,-13 1 0-16,9-1-1 0,5-4 1 16,4 4-1-16,-5 1 1 15,5 3-1-15,-5 0 1 16,1 0-1-16,-1 0 1 16,1 5-1-16,-5 3 0 15,0-4 0-15,4 8 0 16,0 0 0-16,-4 0 0 15,0 0-1-15,-13 4 1 16,0 0 0-16,-1 4 0 16,1-1 0-16,-9 1 0 0,9 4-1 15,4 0 1-15,0-4 0 16,5 0 0-16,-1 0 0 16,5-1 0-16,0 5 0 15,0 4 0-15,4-4-1 16,1 0 1-16,-1 3 0 15,5 1 0-15,0 0-1 16,4 0 1-16,-4-1 0 16,4 1 0-16,-4 0 0 15,5 7 0-15,-1 5-1 16,0-4 1-16,0 7 0 16,-4-7 0-16,9 3 0 15,-5 1 0-15,5 3 0 16,0 1 0-16,-1-8 0 15,5 3 0-15,-4 1-1 16,0 3 1-16,0 1 0 16,-1-1 0-16,1-3 0 15,0-1 0-15,-1 1 0 0,6 3 0 16,-1-3 0-16,-5 0 0 16,14 3 0-16,-8-3 0 15,3 7 0-15,-4 0 0 16,9 1 0-16,5 7 0 15,-1 1-1-15,-4-5 1 16,9-4 0-16,-5 1 0 16,5 3-1-16,0 1 1 0,4-5 0 15,1 0 0-15,-1-7 0 16,5-4 0-16,-1-1 0 16,-3-3 1-16,3 0-1 15,6-5 0-15,-1 1 0 16,0 0 1-16,0 0-1 15,-4-4 0-15,-5-1 0 16,0-3 0-16,-4 0 0 16,0 0 0-16,0-4 0 15,-5 0 1-15,1-4-2 16,-1 4 1-16,-4-4-1 16,0 0 0-16,0 0-2 15,0 0 1-15,0 0-5 16,0 0 1-16</inkml:trace>
          <inkml:trace contextRef="#ctx0" brushRef="#br1" timeOffset="224104.8622">27 5354 11 0,'0'0'5'0,"8"8"-3"0,-8-8 3 0,0 0-5 16,5 0 0-16,-1 4 0 15,5 0 1-15,0 4-1 16,0 0 0-16,0 4 0 16,0 0 0-16,-1-1 1 15,1 5 1-15,0 0 0 16,0 4 0-16,0-5 0 16,0 1 1-16,0 0-1 15,-1 0 0-15,1-1-2 16,0-3 1-16,0 0-1 15,-4 0 0-15,-1-4 0 16,0 0 0-16,1-1 0 16,-1-3 1-16,-4 4 0 15,0-4 1-15,0 0-1 16,0 0 0-16,-4 0 1 0,-1 0 0 16,-3 0-1-16,-1 0 1 15,-5 0-2-15,-3 0 1 16,-1 4-1-16,0 3 1 15,-4 1-1-15,0 0 0 16,0 0 0-16,-5 0 0 16,-4-1 0-16,5 1 0 15,-1 0 0-15,5-4 0 0,0 0-2 16,0-4 0-16,-1 0-5 16,10 0 1-16</inkml:trace>
        </inkml:traceGroup>
        <inkml:traceGroup>
          <inkml:annotationXML>
            <emma:emma xmlns:emma="http://www.w3.org/2003/04/emma" version="1.0">
              <emma:interpretation id="{F702283D-7F80-45D5-BFC6-E90A63BC1D6D}" emma:medium="tactile" emma:mode="ink">
                <msink:context xmlns:msink="http://schemas.microsoft.com/ink/2010/main" type="inkWord" rotatedBoundingBox="7879,8713 8157,7889 8637,8051 8359,8874">
                  <msink:destinationLink direction="with" ref="{CDABE165-5CDE-457D-A9E7-810A5AF8EED5}"/>
                </msink:context>
              </emma:interpretation>
              <emma:one-of disjunction-type="recognition" id="oneOf12">
                <emma:interpretation id="interp60" emma:lang="zh-CN" emma:confidence="0">
                  <emma:literal>人</emma:literal>
                </emma:interpretation>
                <emma:interpretation id="interp61" emma:lang="zh-CN" emma:confidence="0">
                  <emma:literal>卜</emma:literal>
                </emma:interpretation>
                <emma:interpretation id="interp62" emma:lang="zh-CN" emma:confidence="0">
                  <emma:literal>亠</emma:literal>
                </emma:interpretation>
                <emma:interpretation id="interp63" emma:lang="zh-CN" emma:confidence="0">
                  <emma:literal>∴</emma:literal>
                </emma:interpretation>
                <emma:interpretation id="interp64" emma:lang="zh-CN" emma:confidence="0">
                  <emma:literal>之</emma:literal>
                </emma:interpretation>
              </emma:one-of>
            </emma:emma>
          </inkml:annotationXML>
          <inkml:trace contextRef="#ctx0" brushRef="#br0" timeOffset="54130.4579">2432 5095 16 0,'-13'8'8'0,"17"-16"-8"16,-4 8 8-16,0 0-7 15,0 0 1-15,-4 4 0 16,-5 0 0-16,0 4-3 15,0-4 0-15,0 4 2 16,1 3 0-16,-1 9-1 16,0 4 1-16,0 7-1 15,0 1 1-15,0 3 0 16,0 13 0-16,-4-1-1 16,0-4 1-16,0 1-1 15,4-9 1-15,-5 12-1 16,1-11 1-16,0 15-1 15,0 0 0-15,-1-7 0 16,1 3 1-16,0-8-1 16,4-11 0-16,0-4 0 0,0-1 1 15,5-7-2-15,-1-4 1 16,5-8-2-16,0-12 0 16,0-12-2-16,5-3 0 15,4-5-2-15,-1-11 0 16</inkml:trace>
          <inkml:trace contextRef="#ctx0" brushRef="#br0" timeOffset="54949.5128">2264 5765 13 0,'-9'-4'6'0,"13"-8"-7"16,-4 12 11-16,5-8-10 16,-1 0 0-16,1 1 1 15,-1-1 0-15,5-4-2 16,0 4 1-16,0 0 0 15,4 0 1-15,5-4-1 16,-1 5 1-16,6-1-1 16,8 4 1-16,0 0-1 15,0 0 1-15,4 0 0 0,1 0 0 16,-1 0-1-16,-8 0 1 16,-1 4 0-16,-4 0 0 15,-4 0 0-15,0 0 0 16,-5 0-1-16,0 0 1 15,-4 0-1-15,0 0 1 16,-9 0-1-16,4 0 0 16,-4 0-1-16,0 0 0 15,0 0-4-15,5 4 0 0</inkml:trace>
        </inkml:traceGroup>
        <inkml:traceGroup>
          <inkml:annotationXML>
            <emma:emma xmlns:emma="http://www.w3.org/2003/04/emma" version="1.0">
              <emma:interpretation id="{DB41F20B-CC47-47A9-A41C-EB14DE81C68D}" emma:medium="tactile" emma:mode="ink">
                <msink:context xmlns:msink="http://schemas.microsoft.com/ink/2010/main" type="inkWord" rotatedBoundingBox="9658,8447 10060,8456 10042,9361 9639,9353">
                  <msink:destinationLink direction="with" ref="{CDABE165-5CDE-457D-A9E7-810A5AF8EED5}"/>
                </msink:context>
              </emma:interpretation>
              <emma:one-of disjunction-type="recognition" id="oneOf13">
                <emma:interpretation id="interp65" emma:lang="zh-CN" emma:confidence="0">
                  <emma:literal>,</emma:literal>
                </emma:interpretation>
                <emma:interpretation id="interp66" emma:lang="zh-CN" emma:confidence="0">
                  <emma:literal>〉</emma:literal>
                </emma:interpretation>
                <emma:interpretation id="interp67" emma:lang="zh-CN" emma:confidence="0">
                  <emma:literal>)</emma:literal>
                </emma:interpretation>
                <emma:interpretation id="interp68" emma:lang="zh-CN" emma:confidence="0">
                  <emma:literal>、</emma:literal>
                </emma:interpretation>
                <emma:interpretation id="interp69" emma:lang="zh-CN" emma:confidence="0">
                  <emma:literal>'</emma:literal>
                </emma:interpretation>
              </emma:one-of>
            </emma:emma>
          </inkml:annotationXML>
          <inkml:trace contextRef="#ctx0" brushRef="#br0" timeOffset="53477.9617">3894 5639 18 0,'-4'0'9'0,"8"4"-12"16,-4-4 13-16,9 0-10 15,-5 4 0-15,5 0 0 16,0 4 1-16,4-1-1 16,1 9 0-16,-1-4 0 15,5 0 0-15,0 0 0 16,4 3 1-16,0 9-1 15,0-4 0-15,0 7 0 0,0 1 0 16,0-4 0-16,1 3 0 16,-1 1 1-16,0-1 1 15,-4-11-1-15,-1-4 0 16,-3 8 1-16,-1-5 0 16,0 1 0-16,-4 4 0 15,-9 0-2-15,0-1 1 16,-4 1 0-16,-10 4 1 15,5-1-2-15,-4-3 1 16,-5 4 0-16,1-1 0 0,-1 5-1 16,-4 3 1-16,-14 5-1 15,1 3 0-15,-5 5-3 16,-9 3 1-16,-8 4-5 16,-1 8 0-16</inkml:trace>
        </inkml:traceGroup>
        <inkml:traceGroup>
          <inkml:annotationXML>
            <emma:emma xmlns:emma="http://www.w3.org/2003/04/emma" version="1.0">
              <emma:interpretation id="{F4D2AD03-4597-4053-B933-3A503E4B05DA}" emma:medium="tactile" emma:mode="ink">
                <msink:context xmlns:msink="http://schemas.microsoft.com/ink/2010/main" type="inkWord" rotatedBoundingBox="10810,6648 14458,8066 13755,9873 10108,8456"/>
              </emma:interpretation>
              <emma:one-of disjunction-type="recognition" id="oneOf14">
                <emma:interpretation id="interp70" emma:lang="zh-CN" emma:confidence="0">
                  <emma:literal>期</emma:literal>
                </emma:interpretation>
                <emma:interpretation id="interp71" emma:lang="zh-CN" emma:confidence="0">
                  <emma:literal>趣</emma:literal>
                </emma:interpretation>
                <emma:interpretation id="interp72" emma:lang="zh-CN" emma:confidence="0">
                  <emma:literal>龃</emma:literal>
                </emma:interpretation>
                <emma:interpretation id="interp73" emma:lang="zh-CN" emma:confidence="0">
                  <emma:literal>輏</emma:literal>
                </emma:interpretation>
                <emma:interpretation id="interp74" emma:lang="zh-CN" emma:confidence="0">
                  <emma:literal>邂</emma:literal>
                </emma:interpretation>
              </emma:one-of>
            </emma:emma>
          </inkml:annotationXML>
          <inkml:trace contextRef="#ctx0" brushRef="#br0" timeOffset="68612.4779">7912 5781 20 0,'-13'-4'10'0,"49"20"-13"0,-28-16 14 16,1 7-11-16,9-3 0 16,-5 4-1-16,1 0 1 0,8 4 0 15,9 4 1-15,0-4-1 16,4-1 1-16,-4 1-1 15,0 8 1-15,0 0-1 16,-4-1 1-16,-1 1-1 16,-3-4 1-16,-1 0-1 15,-5-1 1-15,-3-3-1 16,-1 0 1-16,-4-4 0 16,-5 12 0-16,-4-9 0 15,-4 9 0-15,-1 8 0 16,-8-1 1-16,0-3-2 15,-5 4 1-15,-4 3-1 16,-5 1 1-16,-12 3-1 16,-1 8 0-16,-9 1-1 15,-9 11 0-15,1-4-1 16,12-4 1-16,6-3-4 16,3-13 0-16,10 5-1 15,-1-13 1-15</inkml:trace>
          <inkml:trace contextRef="#ctx0" brushRef="#br0" timeOffset="72424.6787">7009 4898 19 0,'-5'-4'9'0,"5"0"-9"0,0 4 9 15,0 0-8-15,0 0 1 16,0 0-1-16,0 0 1 16,0 4-3-16,0 0 0 0,-4 0 1 15,-1 0 1-15,1 4-1 16,-1 7 0-16,5 1 0 16,-4 4 0-16,0 4 0 15,4-1 0-15,0 9 0 16,0 3 1-16,0 13 0 15,-5 3 0-15,5-4-1 16,0-11 1-16,0 27-1 16,0-16 0-16,-4 12 0 15,4-4 1-15,0 4-1 16,0-4 0-16,-5 5 0 16,5-5 0-16,-4-12 0 15,4-7 1-15,0-13-1 16,0-3 1-16,-5-4-1 15,5-4 0-15,-4-9-2 16,4-10 0-16,0-5-4 16,0-4 0-16</inkml:trace>
          <inkml:trace contextRef="#ctx0" brushRef="#br0" timeOffset="73250.7704">6991 4902 12 0,'-5'-8'6'0,"5"-12"-4"0,0 20 6 0,0 0-7 16,0 0 0-16,5-8 1 15,-1 1 0-15,5-1-3 16,0 0 1-16,9-4 1 16,0 0 0-16,-1 0-1 15,1 4 1-15,4 1-1 16,9-1 0-16,0 8 0 16,0 0 1-16,-4 0-1 15,4 4 0-15,-5 0 0 16,1 7 1-16,-9 1 0 15,-5 0 0-15,-4 8 0 16,-5 3 0-16,-4 5 0 16,-4 7 0-16,-10 1 0 15,-3 3 0-15,-14 13 0 16,-5 3 0-16,5-4-1 16,0 4 1-16,0-4-1 0,0-3 1 15,5-13-1-15,-1 1 0 16,5-9 0-16,4-7 0 15,0-4-1-15,5-5 1 16,4-3-1-16,5-8 0 16,4-8 0-16,4-3 0 15,5-5 0-15,9-4 0 16,0-3 0-16,4-5 1 0,9-4 0 16,9-7 0-16,0 11 0 15,4 1 0-15,-4-1-1 16,4 9 1-16,-9 7-1 15,5 4 1-15,5 8 0 16,-10 4 0-16,-4 8 0 16,0 11 0-16,-4 5 1 15,-5-5 0-15,-4 17 0 16,-10-9 1-16,-3 9-1 16,-5-1 0-16,-5 1-1 15,-3 3 1-15,-6 0 0 16,-12 1 0-16,-5-1-1 15,-5 8 1-15,-4-11-1 16,-8 3 0-16,-1 0 0 16,5 1 1-16,-1-9-1 15,5 1 1-15,5-9-1 16,4 1 0-16,0-4 0 16,9-9 0-16,0 1-2 0,4-8 0 15,5-8-5-15,4 0 1 16</inkml:trace>
          <inkml:trace contextRef="#ctx0" brushRef="#br1" timeOffset="283782.4176">6096 5237 12 0,'-9'27'6'0,"5"-27"-4"16,4 0 5-16,-5 4-7 16,1 0 0-16,-1 4-1 15,1 4 1-15,0 4 0 16,-5-4 1-16,0-1-1 0,0 5 1 15,0-4 0-15,0 4 1 16,-4 0-1-16,4 3 0 16,-4 1 0-16,-5 4 1 15,5-1-2-15,-14 1 1 16,1 4-1-16,-1-1 0 16,5 1 0-16,0-1 1 15,4 1-1-15,0-4 1 16,5-1-1-16,0 1 0 15,4-8 0-15,0-1 0 0,5 1 0 16,-1 0 0-16,1-12-1 16,-1 4 1-16,10 0 0 15,-1-4 0-15,5-1 0 16,0-6 0-16,4-5 0 16,9 4 1-16,0 0-1 15,5 0 1-15,4 0-1 16,5-4 1-16,-1 4-1 15,0-4 0-15,5 0 0 16,-4 0 0-16,-5 1 0 16,0-1 1-16,-5 0-1 15,5 0 0-15,-4 0 0 16,-1 0 0-16,-3 4 0 16,-1-4 1-16,-4 0-1 15,-5 1 1-15,0 3-2 16,0 0 1-16,-4 0-5 15,0 4 0-15,4-4-1 16,1-4 1-16</inkml:trace>
          <inkml:trace contextRef="#ctx0" brushRef="#br0" timeOffset="68130.6365">6021 6297 5 0,'-9'0'2'0,"9"-4"4"0,0 4 3 0,0 0-9 15,0 0 1-15,0 0 1 16,0 0 1-16,-5 0-4 16,5 0 1-16,0 0 2 15,-4-4 0-15,4 4-1 16,0 0 0-16,0 0 0 16,0 0 0-16,0 0-1 15,4-4 1-15,1 0-1 16,4 0 0-16,0 4 0 15,4-4 1-15,5 0-1 16,4 1 1-16,0-1-1 16,0 4 0-16,0-4 0 15,5 4 1-15,-1-4 0 16,5 4 0-16,5-4 0 0,-5 4 0 16,4-12-1-16,5 8 1 15,9 0-1-15,4-4 0 16,-4-4 0-16,8 8 1 15,1 0-1-15,-5-7 1 16,-4 3-1-16,0 0 1 16,-5 0 0-16,0 0 0 15,0-4-1-15,1 8 1 16,-5 0-1-16,4 0 0 0,5 1 1 16,-1-1 0-16,-3 8-2 15,-5-4 1-15,-5 3 0 16,5-3 1-16,-5 0-1 15,1 4 0-15,4 4 0 16,-9-8 1-16,-5 0-1 16,-4 0 1-16,-4 4-1 15,0-4 1-15,-5 0-1 16,0 0 0-16,1 0 0 16,-1 0 0-16,0 0-1 15,-4 0 1-15,0-4 0 16,4 0 0-16,-4 0-1 15,4 4 1-15,1 4 0 16,-1-8 0-16,0 4 0 16,1 4 1-16,-1-4-1 15,0-4 0-15,5 0 0 16,0 1 1-16,-5-5-1 16,0 0 1-16,1 8-1 0,-6-4 0 15,1-4 0-15,5 4 0 16,-6 0 0-16,-8 4 0 15,9 0 0-15,0-4 0 16,-4 4 0-16,8 0 1 16,0 0-1-16,-4 0 0 15,0 0-1-15,0-4 1 16,0 0 0-16,-1 4 0 16,1 0-1-16,0-4 1 15,4 4 0 1,-4 4 0-16,0-4 0 15,0-4 0-15,4 0 0 16,-4 0 0-16,0 4 0 16,9-4 0-16,-9 8 0 15,-1-4 0-15,1-4 0 16,-4 4 0-16,-1 4-1 16,5-4 0-16,-9 0-1 15,0 0 1-15,0 0-6 16,0 0 1-16</inkml:trace>
          <inkml:trace contextRef="#ctx0" brushRef="#br1" timeOffset="332200.4215">6145 5056 11 0,'-9'0'5'0,"18"0"-5"0,-9 0 9 15,0 0-9-15,0 0 0 16,0 0 0-16,0 0 1 16,0 4-1-16,0-1 0 0,4 1 1 15,-4 4 0-15,0 4-1 16,-4-4 1-16,-1 4-1 15,5 4 1-15,-9-5-1 16,1 9 1-16,-1 0-1 16,0 0 1-16,0-1-1 15,0 1 1-15,0-4-1 16,0-1 1-16,1 1-1 16,-1 0 0-16,4 4 0 15,-4-8 1-15,5-1-1 16,0-3 1-16,4 0-1 15,0-4 0-15,4 4 1 16,5-8 0-16,4-4-1 16,5-4 1-16,0 0 0 15,4-4 0-15,0-7-1 16,9-1 1-16,-5 0 0 16,5 1 0-16,0-5-1 0,1 0 1 15,3-3-1-15,5 3 0 16,9-4 0-16,-1 5 1 15,-3-1-1-15,-1 4 1 16,-4 1-2-16,0 3 0 16,-5 0-5-16,-8 0 1 15</inkml:trace>
          <inkml:trace contextRef="#ctx0" brushRef="#br1" timeOffset="235604.6884">5011 5031 12 0,'-5'0'6'0,"5"-3"0"0,0 3 7 16,0 0-13-16,0 0 0 15,0 0 0-15,0 0 0 0,0 0 0 16,0 0 0-16,0 0 0 16,0 3 0-16,0 1 0 15,5 4 0-15,-1 0 0 16,0 4 0-16,1 4 0 15,-1 0 0-15,1-1 0 16,-1 5 1-16,1 4-1 16,3-1 0-16,-3-3 0 15,4 0 0-15,0-1 0 16,-5 1 1-16,0 0-1 16,1-5 1-16,-1 5-1 15,5-12 1-15,0 0-1 16,-5 0 1-16,1-4 0 15,-1 0 0-15,-4 0 0 16,-4-1 0-16,-1-3 0 16,1 4 1-16,0 0-1 15,-5-4 1-15,0 0-1 0,0-4 0 16,-4 0 0-16,-1 4 1 16,-3-3-2-16,-1-1 1 15,0 4-1-15,-4 0 0 16,0 0 0-16,0 0 1 15,0 4-2-15,0-4 1 16,4-4 0-16,5 4 0 16,-1 0-1-16,1 0 0 15,0 0-1-15,-1 0 1 16,1 0-2-16,-5 4 0 0,5-4-4 16,4-4 1-16</inkml:trace>
          <inkml:trace contextRef="#ctx0" brushRef="#br1" timeOffset="233788.3972">5728 5244 11 0,'0'4'5'0,"5"-12"-3"0,-5 8 6 15,0 0-7-15,0 0 1 16,4-4-1-16,1-4 1 15,3 4-3-15,-3-3 1 0,4-1 1 16,-5-4 1-16,5 0-1 16,9-4 0-16,-1-3 0 15,1-1 0-15,4 0-1 16,0 1 1-16,1-1-1 16,-1-4 1-16,0 1-1 15,0-1 1-15,5-4-1 16,-1 1 1-16,1-13-1 15,-1 5 1-15,-3 0-1 16,-1-5 1-16,-5 1-1 16,-3 3 0-16,3-3 0 15,-8 4 1-15,0-1-1 16,0 1 0-16,-5-5 0 16,-4 5 1-16,0 3-1 0,0 9 0 15,-4-5 0-15,0 8 0 16,-5-7 0-1,0 3 1-15,-9 1-1 0,5 3 0 16,-5 0 0-16,-4 1 1 16,-5-1-1-16,1 4 0 15,-5 4 0-15,-9-3 0 16,0 7 0-16,0 0 0 16,0 4 0-16,0-8 1 15,1 12-1-15,-1-4 0 16,0 0 0-16,4 4 1 15,1-4 0-15,0 4 0 0,-1 0-1 16,-8 0 1-16,-1 0 0 16,1 0 0-16,0 0-1 15,-9 0 1-15,4 0-1 16,5 0 0-16,4 4 0 16,0 0 0-16,0 0 0 15,5 8 0-15,-1-4 0 16,5 4 0-16,5-1 0 15,3 1 0-15,1 0-1 16,5 4 1-16,-6 0 0 16,6 3 0-16,3 5-1 15,1 3 1-15,0 1 0 16,4 3 0-16,0-3-1 16,0 0 1-16,0 3-1 15,1 5 1-15,3 3 0 16,1-4 0-16,-1-7-1 15,1 3 1-15,-1 5 0 16,5-5 0-16,0 1 0 16,0-1 0-16,0-3 0 0,0 0 0 15,5-1 0-15,-1 1 0 16,1 3 0-16,-1-3 0 16,1-5-1-16,-1 5 1 15,0-1 0-15,5 1 0 16,-4 0 0-16,4 3 0 15,-1 1 0-15,1-5 0 16,0 1 0-16,0-5 0 0,0 1 0 16,0-8 0-16,0 0 0 15,-1 3 0-15,6-3 0 16,-5-4 1-16,-5-4-1 16,0-4 1-16,1 3-1 15,-5-3 1-15,0 0-2 16,0-4 1-16,0 0-4 15,0 0 1-15,0 0-4 16,0 0 1-16</inkml:trace>
        </inkml:traceGroup>
        <inkml:traceGroup>
          <inkml:annotationXML>
            <emma:emma xmlns:emma="http://www.w3.org/2003/04/emma" version="1.0">
              <emma:interpretation id="{F90F05C6-A445-432D-BC19-06579D225518}" emma:medium="tactile" emma:mode="ink">
                <msink:context xmlns:msink="http://schemas.microsoft.com/ink/2010/main" type="inkWord" rotatedBoundingBox="14667,8378 15589,8396 15561,9765 14639,9746"/>
              </emma:interpretation>
              <emma:one-of disjunction-type="recognition" id="oneOf15">
                <emma:interpretation id="interp75" emma:lang="zh-CN" emma:confidence="0">
                  <emma:literal>一</emma:literal>
                </emma:interpretation>
                <emma:interpretation id="interp76" emma:lang="zh-CN" emma:confidence="0">
                  <emma:literal>②</emma:literal>
                </emma:interpretation>
                <emma:interpretation id="interp77" emma:lang="zh-CN" emma:confidence="0">
                  <emma:literal>@</emma:literal>
                </emma:interpretation>
                <emma:interpretation id="interp78" emma:lang="zh-CN" emma:confidence="0">
                  <emma:literal>七</emma:literal>
                </emma:interpretation>
                <emma:interpretation id="interp79" emma:lang="zh-CN" emma:confidence="0">
                  <emma:literal>Q</emma:literal>
                </emma:interpretation>
              </emma:one-of>
            </emma:emma>
          </inkml:annotationXML>
          <inkml:trace contextRef="#ctx0" brushRef="#br0" timeOffset="70172.9236">9264 5588 18 0,'-18'0'9'0,"13"-4"-7"0,5 4 9 15,0-4-11-15,-4 0 1 16,0 4-1-16,-1 0 1 16,-4 0-1-16,0 0 0 15,1 4 0-15,-6-4 0 0,1 4 0 16,0 0 1-16,-5 4-1 15,0 3 1-15,1 1-1 16,-1 4 0-16,0 4 1 16,0 3 0-16,1-7-1 15,3 0 0-15,1 11 0 16,0 1 0-16,0 4 0 16,-1 7 0-16,5-4 0 15,-4 9 0-15,4 7 0 16,0 0 0-16,0 0 0 15,1-7 0-15,-6 3 0 16,5-4 0-16,5 5 0 16,4 3 0-16,-4 8 0 15,8 0 0-15,0 4-1 16,5 0 1-16,0-4 0 16,0 1 0-16,0-5 0 15,0-8 0-15,0-8-1 16,4-7 1-16,0-4-1 15,5-9 1-15,0 1 0 0,4-8 0 16,4 0 0-16,1-4 0 16,4-5 0-16,4 1 0 15,10-8 0-15,3 1 1 16,6-1-1-16,12-20 1 16,-8 0-1-16,-10-11 1 15,-8-5-1-15,0-3 1 16,-4 0-1-16,-5-5 0 0,0 1 0 15,0 0 1-15,-5-4-1 16,1-1 0-16,-5 5 0 16,-4 0 1-16,-5 3-1 15,0 1 1-15,-4-4-1 16,-4 3 1-16,-5 5-1 16,-5-4 1-16,-8 3 0 15,0-3 0-15,-10 3-1 16,1-3 1-16,0 8-1 15,-5 7 1-15,-4 0-1 16,-4 9 1-16,0-1-1 16,-1 4 0-16,1 4 0 15,-5 1 1-15,-9 3-1 16,5 0 0-16,8 4 0 16,-4 0 0-16,9 4-1 15,5 0 0-15,-1 0-1 16,5 0 1-16,4 0-2 15,1 0 1-15,3 0-3 16,1 0 1-16,4 0-2 0,0 8 0 16</inkml:trace>
          <inkml:trace contextRef="#ctx0" brushRef="#br0" timeOffset="70802.8663">8993 6195 12 0,'-4'-4'6'0,"4"-4"-2"16,0 8 7-16,4-12-12 16,5 0 1-16,0-4 0 15,4 1 0-15,1 3 0 16,3-4 0-16,6 4 0 15,3 0 1-15,1 4 0 16,-1-3 0-16,10-1 0 16,-1 12 0-16,5 0 0 15,-5 0 0-15,1 8-1 16,-9 0 1-16,-5 3 0 16,-5 1 0-16,-3 8 0 15,-5-4 0-15,-9 15 0 16,-9-3 0-16,0 7-1 15,-18 5 1-15,1-1 0 16,-5-3 0-16,0-1-1 16,0 1 0-16,0 7 0 0,4-12 0 15,0 1 0-15,5-8 0 16,5-5 0-16,-1-3 0 16,5 0-1-16,4-8 0 15,4-4 0-15,5-4 1 16,9-8-1-16,4-4 0 15,5-4 0-15,4-4 1 0,5 1 0 16,13-1 1-16,0 4-1 16,-1-3 1-16,10 3-1 15,-9 0 1-15,0 0-1 16,-5 4 1-16,-4 1-1 16,-4-1 1-16,-5 4-1 15,-4 4 0-15,-5 0 0 16,0 0 1-16,-4 4-2 15,-4 0 1-15,-5 0-4 16,0 0 1-16,4 4-4 16,-4-4 1-16</inkml:trace>
        </inkml:traceGroup>
        <inkml:traceGroup>
          <inkml:annotationXML>
            <emma:emma xmlns:emma="http://www.w3.org/2003/04/emma" version="1.0">
              <emma:interpretation id="{4C200636-20CF-4735-A4CA-BBA227566238}" emma:medium="tactile" emma:mode="ink">
                <msink:context xmlns:msink="http://schemas.microsoft.com/ink/2010/main" type="inkWord" rotatedBoundingBox="16007,7639 17958,7679 17927,9167 15977,9127"/>
              </emma:interpretation>
              <emma:one-of disjunction-type="recognition" id="oneOf16">
                <emma:interpretation id="interp80" emma:lang="zh-CN" emma:confidence="0">
                  <emma:literal>再</emma:literal>
                </emma:interpretation>
                <emma:interpretation id="interp81" emma:lang="zh-CN" emma:confidence="0">
                  <emma:literal>出</emma:literal>
                </emma:interpretation>
                <emma:interpretation id="interp82" emma:lang="zh-CN" emma:confidence="0">
                  <emma:literal>母</emma:literal>
                </emma:interpretation>
                <emma:interpretation id="interp83" emma:lang="zh-CN" emma:confidence="0">
                  <emma:literal>丹</emma:literal>
                </emma:interpretation>
                <emma:interpretation id="interp84" emma:lang="zh-CN" emma:confidence="0">
                  <emma:literal>鸟</emma:literal>
                </emma:interpretation>
              </emma:one-of>
            </emma:emma>
          </inkml:annotationXML>
          <inkml:trace contextRef="#ctx0" brushRef="#br0" timeOffset="77980.1308">11146 4941 19 0,'-8'-8'9'0,"8"8"-9"0,0 0 12 0,0 0-13 16,0 0 1-16,0 0-1 16,0 0 1-16,-5 0 0 15,1 0 1-15,-1 0-1 16,1 0 0-16,-1 0 0 16,5 0 1-16,-4 0-1 15,4 0 1-15,-4 0-1 16,4 0 1-16,-5 0-1 15,5 4 1-15,0-4-1 16,0 0 1-16,0 0-1 16,0 0 0-16,0 0 0 15,-4 0 1-15,-1 0-1 16,5 0 0-16,0 0 0 0,0 0 1 16,0 0-1-16,0 0 0 15,0 4 0-15,0-4 0 16,0 0-1-16,0 0 1 15,0 0 0-15,0 0 0 16,0 0-1-16,0 0 1 16,0 0 0-16,0 0 0 15,0 0-2-15,0 0 1 0,0 0-3 16,0 0 1-16,0 0-3 16,0 0 1-16</inkml:trace>
          <inkml:trace contextRef="#ctx0" brushRef="#br0" timeOffset="78415.4414">11031 4847 16 0,'-4'0'8'0,"4"0"-9"16,0 0 14-16,0 0-13 16,0 0 1-16,0 4-1 15,0 0 1-15,0 3-1 0,0 5 0 16,-5 4 1-16,1 4 0 16,0 7-1-16,-1 1 1 15,1 15 0-15,-5 9 0 16,-4 7 0-16,-1 4 0 15,-3 12 0-15,-1-1 0 16,0-7-1-16,0-3 1 16,1-5-1-16,-1-8 1 15,0 4-1-15,0-4 0 16,10-11 0-16,-1-9 1 16,0-3-1-16,0-8 0 0,0-5 0 15,5-7 0-15,4-4-2 16,0-8 1-16,4-8-3 15,1-7 1-15,3-5-3 16,6-8 0-16</inkml:trace>
          <inkml:trace contextRef="#ctx0" brushRef="#br0" timeOffset="78880.267">10943 5107 14 0,'17'-51'7'0,"-8"23"-5"16,-4 20 11-16,-1-4-13 15,1 4 0-15,-1 1 1 16,0-1 1-16,1 0-2 16,4 0 0-16,-5 4 1 15,5 4 0-15,0 0 0 16,0 0 0-16,0 4-1 0,4 0 1 16,0 0-1-16,0 4 1 15,1 0-1-15,3-1 1 16,1 5-1-16,0 0 0 15,0 12 0-15,-1-1 1 16,5 9-1-16,-4 7 1 16,0 5-1-16,-5-1 1 15,5 4-1-15,0 5 1 16,-5-1-1-16,5-4 0 0,-1 0 0 16,1-3 1-16,0-1-1 15,-5-7 0-15,0-5 0 16,-4-3 1-16,0 3-1 15,0-3 1-15,0-9-1 16,-9-3 0-16,0 0 0 16,0-4 1-16,4 4-1 15,1-9 0-15,-5-3-1 16,0 0 1-16,-5 0-1 16,1-8 0-16,-1 4-3 15,-12-4 1-15,-1-3-4 16,0-1 1-16</inkml:trace>
          <inkml:trace contextRef="#ctx0" brushRef="#br0" timeOffset="79225.5121">11005 5580 10 0,'-9'0'5'0,"4"-20"-2"0,5 20 4 15,0-8-6-15,0 0 1 16,5 0 0-16,-1-3 0 16,1 3-3-16,4 0 1 15,-1-4 2-15,6 8 0 16,3-8-1-16,6 4 1 16,3 0-1-16,1 1 0 0,-1 3 0 15,-4-4 0-15,5 0 0 16,-9 0 0-16,0 0-1 15,-5 8 1-15,0-4 0 16,0 0 0-16,-4 4-1 16,0 4 1-16,-4 0-2 15,-5 0 1-15,0 0-4 16,0 0 1-16,-5 8-3 16,1-4 0-16</inkml:trace>
          <inkml:trace contextRef="#ctx0" brushRef="#br0" timeOffset="74812.3801">10234 6202 13 0,'-13'0'6'0,"4"0"-1"16,9 0 6-16,0 0-11 16,0-3 1-1,0-1-1 1,0 4 1-16,0 0-1 15,9 0 0-15,-1-4 1 16,6 4 0-16,-1 0-1 16,5-4 1-16,-1-4-1 15,1 0 1-15,0 0-1 16,4 0 1-16,0 0-1 16,5 0 1-16,4-3-1 15,0-1 1-15,4 0-1 0,14 0 0 16,9 0 0-16,-1 4 0 15,-4 1 0-15,5 3 0 16,-1 0 0-16,1 8 1 16,0 0-1-16,4-1 1 15,-5 1-1-15,5-4 1 16,5-4-1-16,4 4 1 16,-14 0-1-16,1-3 0 15,-9-1 0-15,-1-4 0 16,-8-4 0-16,0 8 1 0,-9 0-1 15,-4 0 1-15,-5 0-1 16,0 4 1-16,-4 0-1 16,-1 0 0-16,1 0 0 15,-5 0 1-15,1 0-1 16,-5 0 0-16,-1-4 0 16,1 0 1-16,-9 4-1 15,9 0 1-15,-9 0-1 16,5 0 0-16,-1 0 0 15,5 0 1-15,-5-4-1 16,-4 4 0-16,5-4 0 16,-1 0 0-16,-4 4 0 15,5 4 0-15,-1 0 0 16,-4-4 0-16,4 0 0 16,1 0 0-16,-5 0 0 15,9-4 0-15,-9 4 0 16,4-4 0-16,-4 4-1 15,0 0 1-15,0 0-1 0,0 0 0 16,0 0-3-16,0 0 0 16,0 4-3-16,0 0 1 15</inkml:trace>
          <inkml:trace contextRef="#ctx0" brushRef="#br0" timeOffset="75276.7034">11784 5785 21 0,'0'4'10'0,"5"4"-13"16,-5-8 17-16,0 0-14 15,0 0 0-15,0 0 0 16,9 7 0-16,0 1 0 15,4 4 0-15,5-4-1 16,-1 4 1-16,1 8 0 16,0-5 0-16,-1 1 0 15,6 0 0-15,-1 7 0 16,9-7 1-16,4 8 0 16,-8-4 0-16,-1-1-1 15,-3-3 1-15,-1 0 0 16,-5 0 1-16,-3-5-1 0,-5 1 1 15,-1 0-1-15,-8 0 1 16,-4 4-1-16,-5 3 1 16,-13 1-1-16,0 0 0 15,0-4-1-15,-5-1 1 16,1 5-2-16,-1 0 1 16,0-1-1-16,1 1 0 15,4-4-1-15,-1-4 0 16,6 0-3-16,3-5 0 0,6 1-2 15,3-4 1-15</inkml:trace>
        </inkml:traceGroup>
        <inkml:traceGroup>
          <inkml:annotationXML>
            <emma:emma xmlns:emma="http://www.w3.org/2003/04/emma" version="1.0">
              <emma:interpretation id="{C1DCD0A4-F582-481A-9542-8223F1375BE1}" emma:medium="tactile" emma:mode="ink">
                <msink:context xmlns:msink="http://schemas.microsoft.com/ink/2010/main" type="inkWord" rotatedBoundingBox="19566,8486 19600,9704 18767,9727 18733,8509">
                  <msink:destinationLink direction="with" ref="{04183846-CE7A-4282-85AC-624E51BF089A}"/>
                  <msink:destinationLink direction="with" ref="{2734A0C2-0864-4C28-8279-4D3BAC5907D7}"/>
                </msink:context>
              </emma:interpretation>
              <emma:one-of disjunction-type="recognition" id="oneOf17">
                <emma:interpretation id="interp85" emma:lang="zh-CN" emma:confidence="0">
                  <emma:literal>也</emma:literal>
                </emma:interpretation>
                <emma:interpretation id="interp86" emma:lang="zh-CN" emma:confidence="0">
                  <emma:literal>③</emma:literal>
                </emma:interpretation>
                <emma:interpretation id="interp87" emma:lang="zh-CN" emma:confidence="0">
                  <emma:literal>⑦</emma:literal>
                </emma:interpretation>
                <emma:interpretation id="interp88" emma:lang="zh-CN" emma:confidence="0">
                  <emma:literal>⑤</emma:literal>
                </emma:interpretation>
                <emma:interpretation id="interp89" emma:lang="zh-CN" emma:confidence="0">
                  <emma:literal>②</emma:literal>
                </emma:interpretation>
              </emma:one-of>
            </emma:emma>
          </inkml:annotationXML>
          <inkml:trace contextRef="#ctx0" brushRef="#br0" timeOffset="76327.9604">13313 5745 18 0,'-9'-4'9'0,"5"-4"-9"0,4 8 15 0,-5-3-15 16,1 3 1-16,-5 0 0 15,4 0 0-15,-3 0-1 16,-6 0 0-16,1 0 0 15,0 0 1-15,-1 3-1 16,1 1 1-16,0 4-1 16,0 4 0-16,-1 4 0 15,1 4 0-15,0 7-1 16,4 1 1-16,0 7 0 16,-4 9 0-16,-5 3-1 15,-4 4 1-15,8 4 0 16,-3 0 0-16,3 5 0 15,6 7 0-15,-6 7 0 16,10 1 0-16,-1 4 0 16,5-16 1-16,5 4-2 0,8-8 1 15,0-7 0-15,1-9 0 16,3-4 0-16,6-11 0 16,8-4 0-16,0-5 0 15,4-3-1-15,1-8 1 16,-1-4 0-16,14-8 0 15,-1-8-1-15,6-8 1 16,3-11 0-16,-4-5 1 0,1-3-1 16,-10-8 0-16,-4-5 1 15,-5 5 0-15,-4 0 0 16,0-4 0-16,-9 3-1 16,-4 1 1-16,-5 0 0 15,1-1 0-15,-6-3-1 16,-8 0 1-16,0 0 0 15,-4 0 0-15,-5-1-1 16,-4-3 1-16,-5 8-1 16,-8 3 1-16,-5 1-1 15,0 4 0-15,0 3 0 16,-5 9 1-16,1 3-1 16,-5 4 0-16,4 5 0 15,5 3 0-15,0 0 0 16,0 4 1-16,-4 0-2 15,-1 8 0-15,5 4 0 16,0 0 0-16,5 4-1 0,4 0 1 16,0-4-3-16,4 4 1 15,5-1-3-15,4 5 0 16</inkml:trace>
          <inkml:trace contextRef="#ctx0" brushRef="#br0" timeOffset="77033.4521">13291 5962 21 0,'0'8'10'0,"0"-36"-13"16,0 28 17-16,0 0-14 15,4-4 0-15,-4 4-1 16,5-7 1-16,-5 7 0 16,8-4 0-16,1 4-1 15,0 0 1-15,0 0 0 16,4 0 0-16,5 7 0 15,4-3 1-15,0 0 0 16,-4 8 0-16,0-4 0 0,-5 4 0 16,0 4 0-16,-8-5 1 15,-5 9-2-15,-9 4 1 16,-9 3-1-16,0 1 1 16,1-4-1-16,-1-1 0 15,0 1-1-15,1-4 1 16,3-1 0-16,1-3 0 15,0-4 0-15,4 0 0 16,4-4-1-16,1-4 0 0,4 0 1 16,0-4 0-16,9-4-1 15,0 0 1-15,4-4 0 16,0-4 0-16,14 0 0 16,-1 0 0-16,1 8-1 15,-5 0 1-15,5 4 0 16,-5 4 0-16,0 0 0 15,0 4 1-15,-4 0-1 16,-5 4 1-16,-8 4 0 16,-1 3 0-16,-4 5 0 15,-4 4 0-15,-5-1 0 16,0 5 1-16,-4-1-1 16,-5 5 1-16,-4-5-2 15,-5 1 1-15,1-5-1 16,3-3 0-16,1-4-2 15,5-5 0-15,-1-3-5 16,0 0 0-16</inkml:trace>
        </inkml:traceGroup>
        <inkml:traceGroup>
          <inkml:annotationXML>
            <emma:emma xmlns:emma="http://www.w3.org/2003/04/emma" version="1.0">
              <emma:interpretation id="{D1A3433E-F057-4363-BD7D-1DBA1B477982}" emma:medium="tactile" emma:mode="ink">
                <msink:context xmlns:msink="http://schemas.microsoft.com/ink/2010/main" type="inkWord" rotatedBoundingBox="20023,7566 21823,7603 21793,9087 19993,9050"/>
              </emma:interpretation>
              <emma:one-of disjunction-type="recognition" id="oneOf18">
                <emma:interpretation id="interp90" emma:lang="zh-CN" emma:confidence="0">
                  <emma:literal>出</emma:literal>
                </emma:interpretation>
                <emma:interpretation id="interp91" emma:lang="zh-CN" emma:confidence="0">
                  <emma:literal>母</emma:literal>
                </emma:interpretation>
                <emma:interpretation id="interp92" emma:lang="zh-CN" emma:confidence="0">
                  <emma:literal>鸟</emma:literal>
                </emma:interpretation>
                <emma:interpretation id="interp93" emma:lang="zh-CN" emma:confidence="0">
                  <emma:literal>为</emma:literal>
                </emma:interpretation>
                <emma:interpretation id="interp94" emma:lang="zh-CN" emma:confidence="0">
                  <emma:literal>坞</emma:literal>
                </emma:interpretation>
              </emma:one-of>
            </emma:emma>
          </inkml:annotationXML>
          <inkml:trace contextRef="#ctx0" brushRef="#br0" timeOffset="80652.557">14243 6009 17 0,'-9'0'8'0,"5"4"-6"16,4-4 8-16,0 0-10 0,0 0 1 15,0-4-1-15,0 4 0 16,0 0 0-16,0 0 0 16,0 0 0-16,4-4 0 15,5 4 0-15,4-4 0 16,1 4 0-16,4-3 1 16,-1-5-1-16,10 4 1 15,-1-4 0-15,1 0 0 0,0 4-1 16,4-4 1-16,0 0-1 15,4-4 1-15,0 5-1 16,5-5 1-16,0 0-1 16,9 0 0-16,4-4 0 15,0 4 1 1,27-7-1 0,-9 3 0-16,-5 4 0 15,-12 0 0-15,-1 4 0 16,-5 1 1-16,-3-1-1 15,-5 4 1-15,-1 0-1 16,-3 0 0-16,-5 0 0 16,4 0 1-16,5 4-1 15,-4 0 0-15,-1 0 0 16,-4 0 0-16,0 0 0 16,0 0 0-16,0 0 0 15,-4 0 0-15,-5 0 0 16,0 0 0-16,0-4 0 15,0 4 1-15,0 0-1 0,-4 0 1 16,0 0-1-16,-5 0 0 16,-4 0 0-16,0 0 1 15,-5 0-1-15,1-4 1 16,-5 4-1-16,4 0 0 16,-4 0 0-16,0 0 0 15,0 0-2-15,0 0 1 16,0 0-3-16,0 0 0 0,0 0-3 15,0 0 1-15</inkml:trace>
          <inkml:trace contextRef="#ctx0" brushRef="#br0" timeOffset="84145.5339">14837 4839 19 0,'-27'12'9'0,"23"-20"-12"16,4 0 16-16,-5 0-13 16,1 0 1-16,0 0 0 15,-1 0 0-15,1 0-1 16,-1 1 0-16,5-1 0 16,-4 4 1-16,4 0-1 15,-5 4 1-15,5 0-1 16,0-4 0-16,0 4-1 15,0 4 1-15,0 4 0 16,0 0 0-16,0 7-1 16,0-3 1-16,9 8 0 15,0 4 0-15,0 7 0 16,4 8 1-16,-4 1-1 16,4 7 0-16,-4 12 0 0,0 8 0 15,0 0 0-15,-5 0 0 16,-4 0 0-16,0-12 1 15,-4-3-1-15,-5-5 1 16,9-8-1-16,-4-7 1 16,-1-4-1-16,1-9 0 15,8-3-2-15,-8-4 1 16,-1-4-3-16,-3-4 0 0,3-8-2 16,5-8 1-16</inkml:trace>
          <inkml:trace contextRef="#ctx0" brushRef="#br0" timeOffset="84886.56">14850 4799 21 0,'-4'-7'10'0,"17"10"-15"16,-13-3 20-16,0 0-16 16,4-7 1-16,10 3-1 15,-5 0 1-15,4 4 0 16,5 0 0-16,4 4-1 0,0 0 1 16,13 0 0-16,-4-1 0 15,-4 1 0-15,0 0 0 16,-5 0 0-16,0 4 0 15,-4 0 0-15,-1 0 1 16,-3 4 0-16,-6 0 0 16,-3 3 0-16,-1 5 0 15,-8 4 0-15,-1 3 1 16,-3 1-1-16,-6 7 0 0,-8-3 0 16,0 3 0-16,-5 1-1 15,-4-5 1-15,0 1-1 16,5-5 0-16,4 1 0 15,-5-8 1-15,9-4-1 16,5-5 0-16,4 1-1 16,0-4 1-16,5-4-1 15,4 4 0-15,0-8 0 16,13-12 1-16,5 0-1 16,4-4 0-16,9-3 1 15,0-9 0-15,0 8 0 16,-4 5 1-16,-1-9-1 15,5 4 0-15,0 5-1 16,0 3 1-16,-4 4 0 16,-1 0 0-16,-3 8 0 15,-1 8 0-15,-5 0 0 16,1 4 0-16,-5 7 1 16,-4 5 0-16,0 7 0 15,-4 5 0-15,-5-1 0 0,-5 1 0 16,-4-1 0-16,0 1 0 15,-4-1 0-15,0-3 0 16,-5-5-1-16,0 1 1 16,-4-4-1-16,0-5 1 15,0 1-1-15,4-4 1 16,-4 0-2-16,-4-5 1 16,-1-3-1-16,5 0 0 15,0-4-2-15,0 0 0 0,-1 0-4 16,6 4 0-16</inkml:trace>
          <inkml:trace contextRef="#ctx0" brushRef="#br0" timeOffset="81088.8611">15656 5509 18 0,'0'-4'9'0,"23"12"-11"15,-15-8 15-15,6 4-13 16,-1 0 0-16,9 0 0 16,0 3 1-16,0-3-1 15,1 0 0-15,-1 4 0 16,4 0 1-16,-3 0-1 15,3 0 1-15,-4 4-1 0,0 0 1 16,1-1 0-16,-6 1 0 16,1 0 0-16,-5 4 0 15,-4 0 0-15,0 3 1 16,-5 1-1-16,-4-4 1 16,-4 11-1-16,-5 1 1 15,-9 11-1-15,-4 5 0 16,0-1 0-16,-4 8 0 15,-10 4-1-15,-4-3 0 0,-4-9 0 16,0-4 0-16,4-7-2 16,4-4 1-16,1-5-2 15,4-3 1-15,9-4-6 16,-9-5 1-16</inkml:trace>
        </inkml:traceGroup>
        <inkml:traceGroup>
          <inkml:annotationXML>
            <emma:emma xmlns:emma="http://www.w3.org/2003/04/emma" version="1.0">
              <emma:interpretation id="{F2A3DACE-B2C5-487B-A046-A884E62F16AC}" emma:medium="tactile" emma:mode="ink">
                <msink:context xmlns:msink="http://schemas.microsoft.com/ink/2010/main" type="inkWord" rotatedBoundingBox="22345,8238 23201,8255 23171,9732 22315,9715">
                  <msink:destinationLink direction="with" ref="{BEC6E533-3441-4EEC-9DFF-74A18C6FB162}"/>
                </msink:context>
              </emma:interpretation>
              <emma:one-of disjunction-type="recognition" id="oneOf19">
                <emma:interpretation id="interp95" emma:lang="zh-CN" emma:confidence="0">
                  <emma:literal>门</emma:literal>
                </emma:interpretation>
                <emma:interpretation id="interp96" emma:lang="zh-CN" emma:confidence="0">
                  <emma:literal>④</emma:literal>
                </emma:interpretation>
                <emma:interpretation id="interp97" emma:lang="zh-CN" emma:confidence="0">
                  <emma:literal>⑨</emma:literal>
                </emma:interpretation>
                <emma:interpretation id="interp98" emma:lang="zh-CN" emma:confidence="0">
                  <emma:literal>@</emma:literal>
                </emma:interpretation>
                <emma:interpretation id="interp99" emma:lang="zh-CN" emma:confidence="0">
                  <emma:literal>也</emma:literal>
                </emma:interpretation>
              </emma:one-of>
            </emma:emma>
          </inkml:annotationXML>
          <inkml:trace contextRef="#ctx0" brushRef="#br0" timeOffset="82963.1909">17172 5757 21 0,'0'0'10'0,"0"0"-14"16,-5 0 18-16,5 4-14 0,-4 8 0 15,-1 8 1-15,5 7 0 16,-4 5-1-16,4 3 0 16,0 9 0-16,-5 11 1 15,5-8-1-15,0 0 1 16,-4 1-1-16,0-5 1 15,4 0-1-15,-5 1 1 16,5-5-1-16,0-3 1 16,0-9-2-16,0-7 1 0,0 0-4 15,0-5 1-15,0 1-3 16,0-12 0-16</inkml:trace>
          <inkml:trace contextRef="#ctx0" brushRef="#br0" timeOffset="82093.5756">16879 5501 25 0,'-4'-16'12'0,"-1"12"-14"16,1 4 21-16,-5 0-19 15,5 4 1-15,-1 0-1 16,-4 4 1-16,0 0-2 15,-4 0 1-15,0 4 0 16,-5 3 0-16,0 5-1 16,1 4 1-16,-5 7-1 15,4 1 1-15,-4 19 0 16,4-4 0-16,0 5 0 16,1 11 0-16,-1 0 0 15,5 4 1-15,-1-4-1 16,1-4 1-16,4-4-1 15,5-4 0-15,-1 0 0 16,5 1 0-16,5 3-1 16,4 12 1-16,4-4 0 0,5-4 0 15,8 0-1-15,1-8 0 16,4-3 1-16,0-1 0 16,13-4-1-16,5-11 1 15,-5-5-1-15,9-7 1 16,-4-8 0-16,4 0 1 15,-4-12 0-15,-9 0 0 16,-5-8 1-16,-4-8 0 0,-4-4 0 16,-1-7 1-16,1-5-2 15,-5-11 0-15,0-8-1 16,-4-4 1-16,0-5-2 16,-5-3 0-16,0-4-1 15,1-11 1-15,-1-1 0 16,0-4 1-16,-4-4-1 15,0 5 1-15,0 7-1 16,-5 8 1-16,-4 8 0 16,0 3 1-16,-4 9 0 15,-1 4 0-15,-4-5 0 16,-4 13 0-16,0-1 0 16,-5 5 1-16,-4-1-2 15,0 1 1-15,0 7-2 16,-5 5 1-16,-13 7-1 15,0 4 0-15,-8 12-1 16,-10 4 0-16,5 3 0 16,4 9 0-16,0-4-1 0,5 4 1 15,-5-1-3-15,9 5 0 16,9 4-2-16,0 3 1 16</inkml:trace>
          <inkml:trace contextRef="#ctx0" brushRef="#br0" timeOffset="82634.4908">16994 5706 23 0,'0'0'11'0,"5"12"-16"15,-5-12 22-15,0 4-17 16,-5 4 1-16,1-1-1 16,0 5 1-16,-5 12-2 15,0 0 1-15,-4 11 0 16,-10 0 0-16,6 5 0 15,-1-9 0-15,0 9 0 16,-4 7 0-16,9-7 0 16,4-5 0-16,0-7-1 0,5-5 1 15,-1 1 0-15,1-8 0 16,4-1-1-16,4-3 1 16,1 0-1-16,3-4 0 15,6 0 1-15,17-4 0 16,0 0-1-16,0-4 1 15,4 0 0-15,1-4 0 16,4-4 0-16,-1 0 1 16,-3-4-1-16,-5 4 1 0,-5-4-1 15,1 5 1-15,-5-1-1 16,-4 0 1-16,0 0-2 16,-5 4 1-16,0 0-3 15,-4 0 0-15,0 0-3 16,-9 4 1-16</inkml:trace>
        </inkml:traceGroup>
        <inkml:traceGroup>
          <inkml:annotationXML>
            <emma:emma xmlns:emma="http://www.w3.org/2003/04/emma" version="1.0">
              <emma:interpretation id="{9996D1BC-5933-4B84-AC5E-216FD8F89A21}" emma:medium="tactile" emma:mode="ink">
                <msink:context xmlns:msink="http://schemas.microsoft.com/ink/2010/main" type="inkWord" rotatedBoundingBox="23699,7417 25828,7460 25795,9073 23667,9030"/>
              </emma:interpretation>
              <emma:one-of disjunction-type="recognition" id="oneOf20">
                <emma:interpretation id="interp100" emma:lang="zh-CN" emma:confidence="0">
                  <emma:literal>出</emma:literal>
                </emma:interpretation>
                <emma:interpretation id="interp101" emma:lang="zh-CN" emma:confidence="0">
                  <emma:literal>圤</emma:literal>
                </emma:interpretation>
                <emma:interpretation id="interp102" emma:lang="zh-CN" emma:confidence="0">
                  <emma:literal>母</emma:literal>
                </emma:interpretation>
                <emma:interpretation id="interp103" emma:lang="zh-CN" emma:confidence="0">
                  <emma:literal>均</emma:literal>
                </emma:interpretation>
                <emma:interpretation id="interp104" emma:lang="zh-CN" emma:confidence="0">
                  <emma:literal>巧</emma:literal>
                </emma:interpretation>
              </emma:one-of>
            </emma:emma>
          </inkml:annotationXML>
          <inkml:trace contextRef="#ctx0" brushRef="#br0" timeOffset="90531.0744">18802 4669 19 0,'-5'-4'9'0,"5"0"-11"0,0 4 16 0,0 0-14 16,0 0 1-16,0-11 1 15,0 3 0-15,-4 4-2 16,0-4 0-16,-1 4 1 16,1 4 0-16,-1 0-1 15,1 4 1-15,-5 0-1 16,-4 8 0-16,4 3 0 16,0 5 0-16,5 8-1 15,-5 3 1-15,0 1-1 16,0 3 1-16,0 5 0 15,0 3 1-15,0 12-1 16,-4 0 0-16,4 8 0 16,0 8 1-16,-8 0-1 15,-1 0 0-15,0-4 0 16,1-12 1-16,-1-3-1 16,5-9 0-16,-1-7-1 0,1-9 1 15,4-3-1-15,0-8 1 16,0-5-3-16,5-3 0 15,0-4-3-15,4-12 0 16</inkml:trace>
          <inkml:trace contextRef="#ctx0" brushRef="#br0" timeOffset="91357.6615">18651 5280 19 0,'-4'-4'9'0,"8"8"-12"16,5-4 16-16,0 0-13 15,0 0 0-15,4-4 0 0,5 4 1 16,0-8-1-16,-1 1 0 15,10 3 0-15,-9-4 1 16,4 0-1-16,-5 0 1 16,1 4-1-16,0-4 0 15,0 4 0-15,-5 4 0 16,0 0-2-16,-4 0 0 16,0 0-3-16,-13 8 0 15</inkml:trace>
          <inkml:trace contextRef="#ctx0" brushRef="#br0" timeOffset="91010.9164">18709 4815 12 0,'13'-31'6'0,"5"3"-7"16,-9 16 8-16,4-4-7 16,-4 5 0-16,0-1 2 15,0 0 0-15,-1 0-2 16,1 4 1-16,0 4 0 16,0 4 1-16,0 4 0 15,0-4 1-15,0 4-2 16,4 12 0-16,0 0 0 15,-4 0 0-15,9 3-1 16,-5 5 1-16,9 0-1 16,-4 3 1-16,4 5 0 15,-4-1 0-15,0 5-1 16,-1 11 1-16,1 0-1 16,0 8 1-16,4 1-1 0,0-1 1 15,-4 0-1-15,-1 4 0 16,-3-4 0-16,-5-11 1 15,8-5-1-15,-8-4 1 16,4-3-1-16,-4-4 0 16,0-5 0-16,0-3 1 15,0-4-2-15,-5-4 1 16,-4-1-1-16,0-3 1 16,0 0-2-16,0 0 1 0,0-4-3 15,0-4 1-15,-4 0-3 16,-5-8 0-16</inkml:trace>
          <inkml:trace contextRef="#ctx0" brushRef="#br0" timeOffset="86208.0063">17907 6045 13 0,'-4'12'6'0,"4"-36"-2"15,0 24 7-15,0 0-11 16,0 0 1-16,0 0 0 15,0 0 0-15,0 0-1 16,8-4 0-16,1 0 1 16,0 0 0-16,4 0 0 15,5 4 0-15,4 0 0 16,5-4 0-16,-1 0-1 16,5 0 1-16,1 0 0 15,7 1 0-15,6-1-1 16,-1 4 1-16,5-8-1 0,4 0 1 15,0-4-1-15,-4 8 1 16,0-8-1-16,-5 0 1 16,0 1-1-16,5-1 0 15,-5 4 0-15,0-4 0 16,-4 0 0-16,13 4 1 16,1 0-1-16,-1-3 1 15,0 3-1-15,0 0 0 0,0 0 0 16,-8 4 1-16,-6-4-1 15,-3 0 0-15,-1 4 0 16,-4-4 1-16,-4 5-1 16,0-5 0-16,-1 8 0 15,-4-4 1-15,0 0-1 16,1 0 1-16,-6 0-1 16,1 4 0-16,-5-4 0 15,-4 4 0-15,0 0 0 16,0 0 1-16,-5 0-2 15,-4 0 1-15,0 0-2 16,0 0 1-16,0 0-2 16,0 0 1-16,0 0-4 15,0 0 0-15,-4 0-1 16,-1 0 1-16</inkml:trace>
          <inkml:trace contextRef="#ctx0" brushRef="#br0" timeOffset="86688.8419">19484 5513 21 0,'-4'4'10'0,"13"4"-14"0,-5-8 21 0,5 0-17 15,0 4 1-15,0-1-1 16,4 1 1 0,22 8-2-1,1 0 1-15,4 0 0 16,0 0 0-16,4 0 0 16,0 3 1-16,0 1-1 15,-8 0 1-15,-1-4-1 16,-4-1 1-16,-4 5 0 15,-5-4 0-15,-4-4 0 16,-5 0 0-16,5 0 0 16,-9 0 0-16,0-1 0 15,-5 5 1-15,-8 4-1 16,-1 4 0-16,-4 3-1 16,-22 9 0-16,0 7 0 15,-9 1 0-15,-4 7 0 16,-14 0 0-16,10 5-1 15,-1-13 0-15,5-4-1 0,-1-3 1 16,5-4-2-16,5-5 1 16,8-3-5-16,1-4 0 15</inkml:trace>
        </inkml:traceGroup>
        <inkml:traceGroup>
          <inkml:annotationXML>
            <emma:emma xmlns:emma="http://www.w3.org/2003/04/emma" version="1.0">
              <emma:interpretation id="{5A226646-2A8A-4A10-96B0-5BCA179C6C03}" emma:medium="tactile" emma:mode="ink">
                <msink:context xmlns:msink="http://schemas.microsoft.com/ink/2010/main" type="inkWord" rotatedBoundingBox="26403,7222 29499,7285 29454,9502 26358,9439"/>
              </emma:interpretation>
              <emma:one-of disjunction-type="recognition" id="oneOf21">
                <emma:interpretation id="interp105" emma:lang="zh-CN" emma:confidence="0">
                  <emma:literal>的</emma:literal>
                </emma:interpretation>
                <emma:interpretation id="interp106" emma:lang="zh-CN" emma:confidence="0">
                  <emma:literal>甌</emma:literal>
                </emma:interpretation>
                <emma:interpretation id="interp107" emma:lang="zh-CN" emma:confidence="0">
                  <emma:literal>師</emma:literal>
                </emma:interpretation>
                <emma:interpretation id="interp108" emma:lang="zh-CN" emma:confidence="0">
                  <emma:literal>約</emma:literal>
                </emma:interpretation>
                <emma:interpretation id="interp109" emma:lang="zh-CN" emma:confidence="0">
                  <emma:literal>屿</emma:literal>
                </emma:interpretation>
              </emma:one-of>
            </emma:emma>
          </inkml:annotationXML>
          <inkml:trace contextRef="#ctx0" brushRef="#br0" timeOffset="92496.4781">21677 5793 12 0,'5'4'6'0,"21"-12"-1"0,-13 8 6 0,-4 0-11 15,9-4 0-15,0 8 1 16,4-8 0-16,0 0-1 16,9 0 1-16,-4 0 0 15,13-4 0-15,-5 4 0 16,0-4 1-16,5 0-1 15,0 0 0-15,9 1-1 16,0 3 1-16,4-4-1 16,9 4 1-16,4-4-1 15,5 4 0-15,0 0 0 16,0 0 0-16,-5 0 0 16,1 0 1-16,-1 0-1 15,1 4 0-15,-5 0 0 16,9 0 0-16,-1-4 0 15,-3 4 0-15,-9 0 0 0,-5 0 1 16,-5-8-1-16,-21 8 0 16,4-4 1-16,-9 4 0 15,-4 0-1-15,-5 0 1 16,-4 0-2-16,0 0 1 16,-9 0-2-16,0 0 0 15,0 0-5-15,0 0 1 16</inkml:trace>
          <inkml:trace contextRef="#ctx0" brushRef="#br0" timeOffset="95591.1725">22922 4460 20 0,'-9'0'10'0,"-4"4"-13"0,13 0 18 0,-5-4-15 15,-3 4 0-15,-6 4-1 16,1 0 1-16,-5 12 0 16,1-4 0-16,-6-5 0 15,1 9 0-15,-4-4 0 16,-5 4 0-16,0-1 0 16,0 5 1-16,0 3-1 15,0 5 1-15,4 0-1 16,-4-5 1-16,-4 5-1 15,8-1 1-15,5 5-1 16,0-1 1-16,13 5-1 16,-4 3 0-16,4 0 0 15,4 1 0-15,10-9 0 16,12 4 0-16,-3-7 0 16,17-4 1-16,-5-5-1 15,14-3 0-15,-4-4 0 0,-1-4 0 16,-4-5 0-16,13-7 1 15,-13-4-1-15,9 1 1 16,-4-1-1-16,-1-12 0 16,-8 4-1-16,8 0 1 15,-4 0-3-15,-4-3 1 16,-1 3-4-16,-8 4 0 16</inkml:trace>
          <inkml:trace contextRef="#ctx0" brushRef="#br0" timeOffset="92978.3196">23294 5418 22 0,'5'4'11'0,"-5"-4"-16"16,0 0 18-16,4 0-14 16,5 0 1-16,4 0-1 15,9 0 1-15,0 0 0 16,5 0 0-16,0 0 0 15,-1 4 0-15,5 4 0 16,0-8 1-16,5 0-1 16,-5 0 1-16,0 4-1 0,-5 0 1 15,-4 0-1-15,-4-4 1 16,0 4-1-16,-14 4 1 16,10 3 0-16,-14 1 0 15,0 4 0-15,-5 4 1 16,-8 3-1-16,-5 5 0 15,-8 3 0-15,-1 1 0 16,-4 3-1-16,0 5 0 0,4-1-1 16,1-3 1-16,-5-1-2 15,13-3 0-15,-4-1-2 16,4-7 1-16,5-4-3 16,4-5 0-16</inkml:trace>
          <inkml:trace contextRef="#ctx0" brushRef="#br0" timeOffset="88098.845">20809 5529 21 0,'0'0'10'0,"0"-8"-8"0,0 8 15 16,0-8-16-16,0 8 1 15,0-8-1-15,-5 4 1 16,5 4-3-16,-4 0 1 16,0-4 1-16,-1 8 0 15,-4 0-1-15,0 8 0 16,-4-4-1-16,0 3 1 15,4 5-1-15,0 4 1 0,0 4-1 16,0 3 1-16,0 5-1 16,-4 7 1-16,4 8-1 15,-8 1 1-15,3 7 0 16,-3 4 0-16,8-4-1 16,0 0 1-16,4 4 0 15,-3-11 0-15,8 3 0 16,4-4 0-16,5-3-1 15,0-1 1-15,4-4 0 16,5 1 0-16,-1 3-1 16,1 0 1-16,4-11-1 15,9 0 1-15,0-5 0 16,0-7 0-16,5 3-1 16,-5-11 1-16,13 0 0 15,0-4 0-15,5-8 0 16,0 4 0-16,-5-8 0 15,5-8 1-15,-5-4-1 16,1-7 1-16,-6-1-1 0,-3-3 0 16,-5-1 0-16,0-4 1 15,-5 1-1-15,1-5 1 16,-5 5 0-16,0-1 0 16,0-7 0-16,-4-4 0 15,-4-5-1-15,-1-11 1 16,-9 8-1-16,1-16 0 15,-5 8-1-15,-5 0 1 16,-4 4 0-16,1-1 0 16,-1 9 0-16,-5 4 0 0,1 3 0 15,0-7 0-15,-1 8 0 16,1 3 1-16,-5 5-1 16,1-1 1-16,-14 4-1 15,-5 5 0-15,-4 7 0 16,-4 8 0-16,-5 4-1 15,1 4 1-15,3 0-1 16,5 8 0-16,5 0-1 16,0 8 1-16,-1 3-1 15,1-3 0-15,8 0-3 16,1-4 1-16,3 4-3 16,1-1 1-16</inkml:trace>
          <inkml:trace contextRef="#ctx0" brushRef="#br0" timeOffset="88624.7252">21203 5426 21 0,'0'12'10'0,"-9"0"-14"0,5 0 19 16,4 3-15-16,-5 1 0 16,-3 4 0-16,-1 3 0 0,0 1 0 15,0 8 0-15,-4-5 0 16,4 1 0-16,0-5-1 16,4 13 1-16,1-12-1 15,8-1 1-15,1 1-1 16,4-4 1-16,0-1-1 15,4 5 0-15,9-4 0 16,0-5 1-16,5 1 0 16,-1 0 0-16,5-4 0 15,-8 3 0-15,-1 1 0 16,0-4 1-16,-4 0 0 16,-1 0 0-16,-3 3 0 15,-6 1 0-15,-3 4 0 16,-1 4 1-16,-4-5-1 15,-4 5 1-15,-1-4-1 16,-3 3 0-16,-6 1 0 16,-3-4 0-16,-10-1-1 15,0 1 1-15,1 0-2 0,-14-4 1 16,9-1-2-16,4-3 1 16,-4-4-3-16,0 0 0 15,5-4-3-15,-1 0 1 16</inkml:trace>
          <inkml:trace contextRef="#ctx0" brushRef="#br0" timeOffset="88939.9525">21146 5666 22 0,'0'0'11'0,"8"0"-16"16,-8 0 20-16,9-3-15 15,0 3 0-15,0-4 0 16,4 4 0-16,5-4-1 16,0 4 1-16,4-4 0 15,4 0 0-15,-3 0-1 16,-1-4 1-16,-5 0-1 15,6 4 1-15,-6-4 0 16,1 0 0-16,-5 4-2 16,1 0 0-16,-6 1-3 15,1-1 0-15</inkml:trace>
        </inkml:traceGroup>
        <inkml:traceGroup>
          <inkml:annotationXML>
            <emma:emma xmlns:emma="http://www.w3.org/2003/04/emma" version="1.0">
              <emma:interpretation id="{00EE27A7-06A1-412F-A705-E43B38B195E7}" emma:medium="tactile" emma:mode="ink">
                <msink:context xmlns:msink="http://schemas.microsoft.com/ink/2010/main" type="inkWord" rotatedBoundingBox="29968,7998 30921,8017 30893,9431 29939,9412"/>
              </emma:interpretation>
              <emma:one-of disjunction-type="recognition" id="oneOf22">
                <emma:interpretation id="interp110" emma:lang="zh-CN" emma:confidence="0">
                  <emma:literal>回</emma:literal>
                </emma:interpretation>
                <emma:interpretation id="interp111" emma:lang="zh-CN" emma:confidence="0">
                  <emma:literal>⑥</emma:literal>
                </emma:interpretation>
                <emma:interpretation id="interp112" emma:lang="zh-CN" emma:confidence="0">
                  <emma:literal>◎</emma:literal>
                </emma:interpretation>
                <emma:interpretation id="interp113" emma:lang="zh-CN" emma:confidence="0">
                  <emma:literal>②</emma:literal>
                </emma:interpretation>
                <emma:interpretation id="interp114" emma:lang="zh-CN" emma:confidence="0">
                  <emma:literal>⑩</emma:literal>
                </emma:interpretation>
              </emma:one-of>
            </emma:emma>
          </inkml:annotationXML>
          <inkml:trace contextRef="#ctx0" brushRef="#br0" timeOffset="93938.4964">24393 5430 16 0,'-9'-20'8'0,"9"12"-8"0,0 8 13 0,0 0-12 15,0 0 0-15,0-7 1 16,0 3 0-16,-4 4-3 16,-1 0 0-16,-4 4 2 15,0 3 1-15,1 1-2 16,-6 8 0-16,1 4 0 15,4 3 1-15,-9 5-1 16,-4 4 0-16,9 3 0 16,0 4 0-16,-1 9 0 15,6 7 0-15,-6 4 0 16,1 4 0-16,9-4 0 16,-5 4 0-16,9 0 0 15,0-4 1-15,0-3-1 16,0-1 0-16,13 0 0 15,0-4 0-15,9 4-1 16,5-7 1-16,0 3 0 16,4-8 0-16,0-7-1 15,17-5 1-15,5-7 0 0,-4-4 0 16,0-9 0-16,0-7 1 16,4-12-1-16,-9 1 1 15,-4-9 0-15,9 0 0 16,-9-8 0-16,-1 1 1 15,-3-5-2-15,-5 1 1 16,0-9-1-16,-4-7 1 16,-1-1-1-16,-4-3 1 0,0-4-1 15,-4-12 0-15,0 0-1 16,-5-12 1-16,0 8 0 16,-8 4 0-16,8 0 0 15,-8 8 0-15,-5 7 0 16,0-3 1-16,-5-4-1 15,1 8 1-15,-5-1-1 16,-4-3 0-16,-5 8-1 16,-4-1 1-16,-5 9 0 15,1-5 0-15,-5 5-1 16,-9 3 1-16,4 9 0 16,1 3 0-16,-10 8-1 15,1 4 1-15,-9 8-1 16,-9 0 1-16,9 8-1 15,4 4 0-15,0 4-1 16,1 4 0-16,12 3-3 16,-4 5 1-16,9-1-2 0,0 9 1 15</inkml:trace>
          <inkml:trace contextRef="#ctx0" brushRef="#br0" timeOffset="94734.5634">24796 5493 19 0,'0'8'9'0,"0"-24"-11"0,0 16 17 16,-4 0-15-16,-1 4 1 16,-8 4-1-16,13 0 1 15,-13 4-2-15,-1 3 1 16,1 5 0-16,-5 4 0 15,-4 3 0-15,0 5 0 16,4 11 0-16,-4-3 0 16,0 11 0-16,4 0 1 15,-13 4-1-15,18 8 0 16,0-3 0-16,13-1 1 16,0-8-1-16,0-8 0 0,13-3 0 15,0-5 0-15,5-7-1 16,0-5 1-16,4-3 0 15,9-8 0-15,0-4 1 16,-5-4 0-16,1-8 0 16,-5-8 0-16,-4 0 0 15,8-4 1-15,-3-3-1 16,-1-5 0-16,-5-4-1 16,1 1 1-16,-5-5-1 15,1 9 1-15,-10-5 0 16,-4-3 0-16,0-9-1 15,0 13 1-15,-13-5-1 16,8 8 0-16,-8 1-1 16,-5 7 1-16,-8 4-1 15,-1 4 0-15,-8 4-2 16,8 8 1-16,-13 0-3 0,-4 8 0 16,-9 8-2-16,18-8 1 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8T08:09:09.738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F284008-C95A-46F5-9021-917AD3A7A71E}" emma:medium="tactile" emma:mode="ink">
          <msink:context xmlns:msink="http://schemas.microsoft.com/ink/2010/main" type="writingRegion" rotatedBoundingBox="20782,4284 21553,4284 21553,5316 20782,5316"/>
        </emma:interpretation>
      </emma:emma>
    </inkml:annotationXML>
    <inkml:traceGroup>
      <inkml:annotationXML>
        <emma:emma xmlns:emma="http://www.w3.org/2003/04/emma" version="1.0">
          <emma:interpretation id="{FD416C37-ABF7-48A8-AAF5-DA342E31CEF8}" emma:medium="tactile" emma:mode="ink">
            <msink:context xmlns:msink="http://schemas.microsoft.com/ink/2010/main" type="paragraph" rotatedBoundingBox="20782,4284 21553,4284 21553,5316 20782,53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C7C289E-3E1F-4DD0-873F-A8F2749A92AB}" emma:medium="tactile" emma:mode="ink">
              <msink:context xmlns:msink="http://schemas.microsoft.com/ink/2010/main" type="line" rotatedBoundingBox="20782,4284 21553,4284 21553,5316 20782,5316"/>
            </emma:interpretation>
          </emma:emma>
        </inkml:annotationXML>
        <inkml:traceGroup>
          <inkml:annotationXML>
            <emma:emma xmlns:emma="http://www.w3.org/2003/04/emma" version="1.0">
              <emma:interpretation id="{ACC43EEB-8582-45D4-B09A-3ABCD4B1689B}" emma:medium="tactile" emma:mode="ink">
                <msink:context xmlns:msink="http://schemas.microsoft.com/ink/2010/main" type="inkWord" rotatedBoundingBox="20782,4284 21553,4284 21553,5316 20782,5316"/>
              </emma:interpretation>
              <emma:one-of disjunction-type="recognition" id="oneOf0">
                <emma:interpretation id="interp0" emma:lang="zh-CN" emma:confidence="0">
                  <emma:literal>A</emma:literal>
                </emma:interpretation>
                <emma:interpretation id="interp1" emma:lang="zh-CN" emma:confidence="0">
                  <emma:literal>凡</emma:literal>
                </emma:interpretation>
                <emma:interpretation id="interp2" emma:lang="zh-CN" emma:confidence="0">
                  <emma:literal>月</emma:literal>
                </emma:interpretation>
                <emma:interpretation id="interp3" emma:lang="zh-CN" emma:confidence="0">
                  <emma:literal>☆</emma:literal>
                </emma:interpretation>
                <emma:interpretation id="interp4" emma:lang="zh-CN" emma:confidence="0">
                  <emma:literal>丹</emma:literal>
                </emma:interpretation>
              </emma:one-of>
            </emma:emma>
          </inkml:annotationXML>
          <inkml:trace contextRef="#ctx0" brushRef="#br0">304 44 17 0,'-5'0'8'0,"5"0"-5"16,0 0 9-16,0 0-11 16,0 0 0-16,0 0 0 15,0 0 1-15,0 0-3 0,0 0 1 16,-4 0 1-16,-1 0 0 15,-3 4-1-15,-1 0 0 16,0 4 0-16,0-1 0 16,0 13 0-16,0 0 0 15,-4 3 0-15,4 9 0 16,0 7 0-16,0 5 1 16,1 3-1-16,-6 4 1 15,1 4-1-15,0-4 1 16,-9 8-1-16,4-7 0 0,5-5 0 15,-1-8 1-15,-3 1-1 16,8-5 0-16,0-7 0 16,-4-5 0-16,4-3-1 15,4-4 0-15,1-4 0 16,-1 3 0-16,1-7-2 16,-1-4 1-16,5 0-1 15,0-4 0-15,-4-8 0 16,8-4 0-16,1-7 1 15,-1-1 1-15,1-4 0 16,4-3 0-16,0-5 1 16,-1-7 1-16,6-4-1 15,-1-5 0-15,0-7 0 16,1 0 0-16,-1-4 0 16,0 4 0-16,0 8 1 15,1-1 0-15,-1 9-1 16,0 4 0-16,1-1 0 15,3 5 1-15,-3 7-1 0,-1-4 0 16,0 9 0-16,0 3 0 16,1 4 0-16,-1 4 1 15,0 0 0-15,1 4 1 16,-1 4-1-16,-4 0 0 16,0 0 0-16,-1 4 0 15,1 0 0-15,0 0 1 16,0 0-1-16,0 0 0 15,0 4 0-15,0 0 0 16,0 4-1-16,-1 4 1 0,1 7 0 16,5 5 0-16,8 7 0 15,0 8 0-15,0 5 0 16,0 7 0-16,-4 0-1 16,4-4 1-16,5 8-1 15,-10-4 1-15,1-3-1 16,-5-1 0-16,1-4 0 15,3 4 0-15,-3-7 0 16,-1-1 0-16,-4 4 0 16,0-11 1-16,-5-9-1 15,0 5 0-15,10-13 0 16,-5 1 1-16,-9-8-2 16,8 0 1-16,-3-5-1 15,-10 1 1-15,5-4-2 16,-4 0 1-16,0-4-3 15,-1-4 1-15,-4 0-4 0,5-11 1 16</inkml:trace>
          <inkml:trace contextRef="#ctx0" brushRef="#br0" timeOffset="419.798">127 501 12 0,'0'4'6'0,"4"-4"-3"16,-4 0 7-16,0 0-9 15,9 0 0-15,0-4 0 16,4 0 1-16,0 0-3 16,5-4 1-16,4 0 1 15,0 4 1-15,0-4-2 16,5 4 1-16,0-8 0 16,-5 12 0-16,0-4-1 15,4-3 0-15,6 3 0 16,-6 4 1-16,-4-8-1 15,-4 4 1-15,0 4-1 16,-5 0 0-16,-4 0-1 0,0-4 1 16,-9 4-5-16,4 4 0 15,1 0-1-15,-5-4 1 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8T08:08:37.759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10A63A7-7AB3-450A-B3FB-87A0CCAC1326}" emma:medium="tactile" emma:mode="ink">
          <msink:context xmlns:msink="http://schemas.microsoft.com/ink/2010/main" type="writingRegion" rotatedBoundingBox="14154,11317 16806,13259 15763,14683 13112,12741"/>
        </emma:interpretation>
      </emma:emma>
    </inkml:annotationXML>
    <inkml:traceGroup>
      <inkml:annotationXML>
        <emma:emma xmlns:emma="http://www.w3.org/2003/04/emma" version="1.0">
          <emma:interpretation id="{C03798C7-9882-4D20-B05F-4DC327A734D5}" emma:medium="tactile" emma:mode="ink">
            <msink:context xmlns:msink="http://schemas.microsoft.com/ink/2010/main" type="paragraph" rotatedBoundingBox="14154,11317 16806,13259 15763,14683 13112,127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3FA3BF3-0E2D-4961-9D4D-4AD4D2A32D76}" emma:medium="tactile" emma:mode="ink">
              <msink:context xmlns:msink="http://schemas.microsoft.com/ink/2010/main" type="line" rotatedBoundingBox="14154,11317 16806,13259 15763,14683 13112,12741"/>
            </emma:interpretation>
          </emma:emma>
        </inkml:annotationXML>
        <inkml:traceGroup>
          <inkml:annotationXML>
            <emma:emma xmlns:emma="http://www.w3.org/2003/04/emma" version="1.0">
              <emma:interpretation id="{DF2F0EDA-91D3-43A4-BF48-F8560611E778}" emma:medium="tactile" emma:mode="ink">
                <msink:context xmlns:msink="http://schemas.microsoft.com/ink/2010/main" type="inkWord" rotatedBoundingBox="13899,11666 14619,12193 14037,12988 13317,12461"/>
              </emma:interpretation>
              <emma:one-of disjunction-type="recognition" id="oneOf0">
                <emma:interpretation id="interp0" emma:lang="zh-CN" emma:confidence="0">
                  <emma:literal>O</emma:literal>
                </emma:interpretation>
                <emma:interpretation id="interp1" emma:lang="zh-CN" emma:confidence="0">
                  <emma:literal>○</emma:literal>
                </emma:interpretation>
                <emma:interpretation id="interp2" emma:lang="zh-CN" emma:confidence="0">
                  <emma:literal>①</emma:literal>
                </emma:interpretation>
                <emma:interpretation id="interp3" emma:lang="zh-CN" emma:confidence="0">
                  <emma:literal>@</emma:literal>
                </emma:interpretation>
                <emma:interpretation id="interp4" emma:lang="zh-CN" emma:confidence="0">
                  <emma:literal>毛</emma:literal>
                </emma:interpretation>
              </emma:one-of>
            </emma:emma>
          </inkml:annotationXML>
          <inkml:trace contextRef="#ctx0" brushRef="#br0">8475 9245 8 0,'-4'0'4'0,"8"0"1"16,-4 0 5-16,0 0-8 16,0 0 0-16,4-8 0 15,-4 0 1-15,0 1-4 16,0-5 0-16,0 4 3 16,0 0 0-16,0 0-1 15,-4-4 0 1,0-3 0-1,-1 3 0-15,1 0 0 0,-1 0 0 16,-4 0-1-16,1 4 1 16,3 0-1-16,1 1 1 15,-1-1-1-15,-4 0 0 16,5 0 0-16,-5 8 0 16,0-4 0-16,0 4 1 15,5-4-1-15,-5 0 1 16,0 4 0-16,0 0 0 15,1 0-1-15,-1 0 1 16,0-4-1-16,0 4 1 0,0 0-1 16,0 0 1-16,0 0-1 15,1 0 0-15,-1 0 0 16,0 0 1-16,0 0-1 16,-4 0 0-16,4 0 0 15,-4 4 0-15,-1-4 0 16,1 0 0-16,4 0 0 15,-4 4 1-15,-1-4-1 16,1 0 0-16,0 4 0 16,0 0 0-16,-1 0 0 15,1 0 0-15,0 4 0 16,-1 0 0-16,6-1-1 16,-1 1 1-16,-13 4 0 15,8-4 0-15,-8 4-1 16,4-4 1-16,-4 4 0 15,5-1 0-15,3 1 0 16,1 0 1-16,0 0-1 0,4 0 0 16,0-4 0-16,0-1 0 15,0 5-1-15,0-4 1 16,1 0-1-16,-1 4 1 16,4 0 0-16,1 3 0 15,-1 5 0-15,1-4 0 16,0 0-1-16,-1-1 1 15,5 5 0-15,0-4 0 16,0 7-1-16,0-3 1 16,0 0-1-16,0 3 1 0,0-3 0 15,0 8 0-15,0-9 0 16,0 13 0-16,5-5 0 16,-1 1 0-16,0-4-1 15,1 3 1-15,-1 1 0 16,5-1 0-16,4-3 0 15,1 3 0-15,-5-7 0 16,8 0 0-16,1-4 0 16,0-1 0-16,-1 1 0 15,1-4 0-15,0 0 0 16,0 0 0-16,-5-1 0 16,5-3 0-16,4-4 0 15,-9 0 0-15,5 0 0 16,4 0 0-16,-9 4 0 15,5-4 0-15,0 0-1 16,-1 0 1-16,1 0 0 16,-5-4 1-16,1 0-1 0,-1 4 0 15,0-8 0-15,1 4 1 16,3 4-1-16,1-8 0 16,0 0 0-16,-5 0 0 15,5 0 0-15,-1 0 0 16,-3 0 0-16,-1 0 0 15,0-4 0-15,1 0 0 16,-1 0 0-16,0 0 1 16,0 1-1-16,-4-1 0 15,0 0-1-15,0-4 1 0,4 0 0 16,-4 0 0-16,0 1-1 16,0-5 0-16,0 4 0 15,0 0 1-15,-1 0-1 16,1 1 1-16,-9 3-1 15,9 0 0-15,0 4-1 16,-9 4 0-16,5-4-4 16,-5 4 1-16</inkml:trace>
          <inkml:trace contextRef="#ctx0" brushRef="#br0" timeOffset="-2292.6047">8386 9072 12 0,'-4'0'6'0,"0"-4"-2"0,4 4 7 16,-5 0-11-16,1-4 1 15,-1 4 0-15,1-4 0 16,-5 4-1-16,0 0 0 16,0-4 1-16,0 0 0 15,1 0 1-15,-1 4 0 0,0 0-1 16,0-4 1-16,0 4-1 15,0 0 1-15,-4 4-1 16,0 0 0-16,-5 0-1 16,-4 0 1-16,4 0-1 15,-4 4 1-15,0 0-1 16,-5 4 0-16,-4-1 0 16,0 1 0-16,-9 4 0 15,5-4 1-15,8 4-1 16,1-1 0-16,4 5-1 15,-1-4 1-15,1 7 0 16,5-3 0-16,-1 4-1 16,0 3 1-16,5 5-1 15,-1-1 1-15,6 1 0 16,-1 3 0-16,4-3-1 16,1 3 1-16,-1-3-1 15,5-1 1-15,0 5 0 16,0-9 0-16,5 5-1 0,-1-5 1 15,5 1 0-15,0-1 0 16,0-3 0-16,0 0 0 16,0 3 0-16,0-7 0 15,4-4 0-15,5-1 0 16,4-3 0-16,0 0 1 16,4 0-1-16,1 0 1 15,0-1-1-15,-5-3 1 16,4-4-1-16,10 0 1 0,-10-4-1 15,1 0 0-15,-1 0 0 16,-3 0 0-16,-1 0 0 16,-4 0 1-16,-1 0-1 15,-3 0 0-15,-1 0 0 16,-4 0 1-16,0 0-2 16,-1-4 1-16,1 4-2 15,-9 0 0-15,5 0-4 16,4 0 0-16</inkml:trace>
        </inkml:traceGroup>
        <inkml:traceGroup>
          <inkml:annotationXML>
            <emma:emma xmlns:emma="http://www.w3.org/2003/04/emma" version="1.0">
              <emma:interpretation id="{24584118-46A9-40AD-95D1-3817F4BDD3F7}" emma:medium="tactile" emma:mode="ink">
                <msink:context xmlns:msink="http://schemas.microsoft.com/ink/2010/main" type="inkWord" rotatedBoundingBox="15316,13170 15355,13986 14846,14011 14806,13194"/>
              </emma:interpretation>
              <emma:one-of disjunction-type="recognition" id="oneOf1">
                <emma:interpretation id="interp5" emma:lang="zh-CN" emma:confidence="0">
                  <emma:literal>B</emma:literal>
                </emma:interpretation>
                <emma:interpretation id="interp6" emma:lang="zh-CN" emma:confidence="0">
                  <emma:literal>乃</emma:literal>
                </emma:interpretation>
                <emma:interpretation id="interp7" emma:lang="zh-CN" emma:confidence="0">
                  <emma:literal>月</emma:literal>
                </emma:interpretation>
                <emma:interpretation id="interp8" emma:lang="zh-CN" emma:confidence="0">
                  <emma:literal>及</emma:literal>
                </emma:interpretation>
                <emma:interpretation id="interp9" emma:lang="zh-CN" emma:confidence="0">
                  <emma:literal>㠯</emma:literal>
                </emma:interpretation>
              </emma:one-of>
            </emma:emma>
          </inkml:annotationXML>
          <inkml:trace contextRef="#ctx0" brushRef="#br0" timeOffset="16588.9042">9179 10391 13 0,'0'12'6'0,"0"-20"-1"0,0 0 6 15,0 8-10-15,0 0 0 16,0-4 0-16,0 4 0 16,0-4-2-16,-4 4 1 15,4 4 1-15,-4 0 1 16,-1-8-1-16,1 12 0 15,-1 4 0-15,1-4 0 16,-1 0-1-16,5 7 1 0,0 1-1 16,-4 4 0-16,4 3 0 15,-4 5 0-15,4 4 0 16,-5-5 0-16,5 9 0 16,-4-1 1-16,4 12-1 15,-5 1 0-15,1-1 0 16,-1-4 0-16,1 4 0 15,0 8 0-15,-1-11 0 16,1-5 1-16,-1-3-1 16,1-5 0-16,-1 1 0 15,1-9 0-15,4-3 0 16,0-8 1-16,-4 0-2 16,4-5 0-16,0-3-1 15,0 0 0-15,0-4-3 16,0-8 1-16,4 1-3 15,0-1 1-15</inkml:trace>
          <inkml:trace contextRef="#ctx0" brushRef="#br0" timeOffset="17370.4617">9131 10556 12 0,'0'-3'6'0,"4"-13"-8"0,-4 16 10 16,9-8-8-16,-5 0 1 0,5 0 1 15,0 4 0-15,0-4-2 16,0 0 0-16,4 1 1 16,5-1 0-16,8 4 0 15,5 0 1-15,0 4-2 16,1 0 1-16,-6 0 0 15,1 0 0-15,-5 4 0 16,-4 0 1-16,-1 4-1 16,-3 3 0-16,-6 5 0 15,1 0 0-15,-9 8-1 16,0-5 1-16,-4 5-1 16,-5-4 0-16,0 7 0 15,-4-3 0-15,-5 3-1 16,-8 1 1-16,-5-4 0 15,4-5 0-15,0-3-1 16,1 0 1-16,8-4 0 16,0-5 0-16,5 1 0 15,0-4 1-15,4-4-2 0,0 4 1 16,5-8-1-16,4-4 0 16,0-3 0-16,4-1 1 15,5 4-1-15,4 4 0 16,9-8 0-16,0 4 1 15,1 0-1-15,3 8 1 16,-4-4-1-16,1 4 1 16,-1 4 0-16,0-4 0 15,0 12 0-15,0-4 0 16,-4 8-1-16,4 0 1 0,-4-1 0 16,4 9 0-16,-9 0 0 15,0-1 1-15,-4 5-1 16,-4-5 1-16,-1 9 0 15,-4-12 1-15,-9 3 0 16,-4-3 0-16,0 3-1 16,-1-7 0-16,-8 0 0 15,-4 0 0-15,-1-1 0 16,1 1 0-16,-10-4-1 16,5-4 1-16,5 0-1 15,-6 0 0-15,10-4-1 16,0 0 1-16,4 0-2 15,5-4 1-15,0 0-2 16,4 0 0-16,0-4-4 16,9-4 1-16</inkml:trace>
        </inkml:traceGroup>
        <inkml:traceGroup>
          <inkml:annotationXML>
            <emma:emma xmlns:emma="http://www.w3.org/2003/04/emma" version="1.0">
              <emma:interpretation id="{22A0AA76-1E93-469F-8472-662CAB70137A}" emma:medium="tactile" emma:mode="ink">
                <msink:context xmlns:msink="http://schemas.microsoft.com/ink/2010/main" type="inkWord" rotatedBoundingBox="15506,13929 15616,13608 15649,13619 15539,13940"/>
              </emma:interpretation>
              <emma:one-of disjunction-type="recognition" id="oneOf2">
                <emma:interpretation id="interp10" emma:lang="zh-CN" emma:confidence="0">
                  <emma:literal>、</emma:literal>
                </emma:interpretation>
                <emma:interpretation id="interp11" emma:lang="zh-CN" emma:confidence="0">
                  <emma:literal>,</emma:literal>
                </emma:interpretation>
                <emma:interpretation id="interp12" emma:lang="zh-CN" emma:confidence="0">
                  <emma:literal>丿</emma:literal>
                </emma:interpretation>
                <emma:interpretation id="interp13" emma:lang="zh-CN" emma:confidence="0">
                  <emma:literal>’</emma:literal>
                </emma:interpretation>
                <emma:interpretation id="interp14" emma:lang="zh-CN" emma:confidence="0">
                  <emma:literal>'</emma:literal>
                </emma:interpretation>
              </emma:one-of>
            </emma:emma>
          </inkml:annotationXML>
          <inkml:trace contextRef="#ctx0" brushRef="#br0" timeOffset="17849.8009">9853 10801 16 0,'-5'4'8'0,"14"-4"-10"16,-9 0 12-16,0 0-10 15,0 0 0-15,0 4 1 16,0-1 1-16,0 1-2 15,0 4 1-15,0 0 0 16,0 0 1-16,0 4 0 16,-4 4 0-16,-1 3-1 15,1 1 1-15,0 4-2 16,-5 3 1-16,0-11-1 0,0 4 1 16,0 3-1-16,0 1 0 15,-4-8-1-15,4-1 0 16,0 1-1-16,0-4 0 15,1 0-4-15,-1-4 0 16</inkml:trace>
        </inkml:traceGroup>
        <inkml:traceGroup>
          <inkml:annotationXML>
            <emma:emma xmlns:emma="http://www.w3.org/2003/04/emma" version="1.0">
              <emma:interpretation id="{8C685D46-1896-42BA-BB1F-DD80267DCD1D}" emma:medium="tactile" emma:mode="ink">
                <msink:context xmlns:msink="http://schemas.microsoft.com/ink/2010/main" type="inkWord" rotatedBoundingBox="16436,12896 16536,13662 16054,13725 15954,12959"/>
              </emma:interpretation>
              <emma:one-of disjunction-type="recognition" id="oneOf3">
                <emma:interpretation id="interp15" emma:lang="zh-CN" emma:confidence="0">
                  <emma:literal>C</emma:literal>
                </emma:interpretation>
                <emma:interpretation id="interp16" emma:lang="zh-CN" emma:confidence="0">
                  <emma:literal>c</emma:literal>
                </emma:interpretation>
                <emma:interpretation id="interp17" emma:lang="zh-CN" emma:confidence="0">
                  <emma:literal>(</emma:literal>
                </emma:interpretation>
                <emma:interpretation id="interp18" emma:lang="zh-CN" emma:confidence="0">
                  <emma:literal>[</emma:literal>
                </emma:interpretation>
                <emma:interpretation id="interp19" emma:lang="zh-CN" emma:confidence="0">
                  <emma:literal>。</emma:literal>
                </emma:interpretation>
              </emma:one-of>
            </emma:emma>
          </inkml:annotationXML>
          <inkml:trace contextRef="#ctx0" brushRef="#br0" timeOffset="18661.3797">10588 10159 19 0,'0'-4'9'0,"-4"-24"-10"16,4 24 14-16,-5 0-13 0,1-4 0 16,-9 5 1-16,4-1 0 15,0 4-1-15,-4 4 1 16,-1-1 0-16,1 1 1 15,-5 4-1-15,1 0 1 16,-1 8-1-16,5-4 1 16,-1 7-2-16,1-3 1 15,0 4-1-15,-1 0 0 16,1-1-1-16,0 1 1 0,0 4-1 16,-1 3 1-16,1 1 0 15,4-5 0-15,-4 1-1 16,0 4 1-16,4-1 0 15,0 1 0-15,0-5 0 16,5 5 0-16,-1-1-1 16,5 5 1-16,0-8-1 15,9 11 1-15,-5-11 0 16,5-5 0-16,0-3-1 16,0 4 1-16,0 3 0 15,4-11 1-15,0 8-1 16,1-4 1-16,3-5-1 15,1 1 1-15,0 0-1 16,4 0 0-16,0-4 0 16,0 4 0-16,1-8 0 15,-1 3 0-15,0-7 0 16,0 4 1-16,9-12 0 0,-9 1 0 16,5 3-1-16,-5 0 1 15,-4 0-1-15,-1 0 1 16,1-4-1-16,-5 4 1 15,1 0-1-15,-6 4 0 16,-3-8 0-16,-5 8 0 16,4-4-2-16,-4 4 0 15,5-4-4-15,-5 8 1 16,9-4-2-16,-1 0 0 0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8T08:10:08.300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CA15D3E-E4B6-4992-80B3-022A7974A0DB}" emma:medium="tactile" emma:mode="ink">
          <msink:context xmlns:msink="http://schemas.microsoft.com/ink/2010/main" type="writingRegion" rotatedBoundingBox="22851,7990 24489,6117 25086,6639 23448,8512">
            <msink:destinationLink direction="with" ref="{976D7942-3AEA-4DD4-8718-0540763CD9A3}"/>
          </msink:context>
        </emma:interpretation>
      </emma:emma>
    </inkml:annotationXML>
    <inkml:traceGroup>
      <inkml:annotationXML>
        <emma:emma xmlns:emma="http://www.w3.org/2003/04/emma" version="1.0">
          <emma:interpretation id="{E70DD89C-FEB6-42A9-BDD2-BFB3C86B04AB}" emma:medium="tactile" emma:mode="ink">
            <msink:context xmlns:msink="http://schemas.microsoft.com/ink/2010/main" type="paragraph" rotatedBoundingBox="22851,7990 24489,6117 25086,6639 23448,85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352F5BA-B25F-4865-B2BC-F614434E872B}" emma:medium="tactile" emma:mode="ink">
              <msink:context xmlns:msink="http://schemas.microsoft.com/ink/2010/main" type="line" rotatedBoundingBox="22851,7990 24489,6117 25086,6639 23448,8512"/>
            </emma:interpretation>
          </emma:emma>
        </inkml:annotationXML>
        <inkml:traceGroup>
          <inkml:annotationXML>
            <emma:emma xmlns:emma="http://www.w3.org/2003/04/emma" version="1.0">
              <emma:interpretation id="{2BC8C89B-ED09-4FD5-BD04-671AF0552262}" emma:medium="tactile" emma:mode="ink">
                <msink:context xmlns:msink="http://schemas.microsoft.com/ink/2010/main" type="inkWord" rotatedBoundingBox="22903,8035 23240,7649 23662,8018 23324,8403"/>
              </emma:interpretation>
              <emma:one-of disjunction-type="recognition" id="oneOf0">
                <emma:interpretation id="interp0" emma:lang="zh-CN" emma:confidence="0">
                  <emma:literal>少</emma:literal>
                </emma:interpretation>
                <emma:interpretation id="interp1" emma:lang="zh-CN" emma:confidence="0">
                  <emma:literal>尸</emma:literal>
                </emma:interpretation>
                <emma:interpretation id="interp2" emma:lang="zh-CN" emma:confidence="0">
                  <emma:literal>阝</emma:literal>
                </emma:interpretation>
                <emma:interpretation id="interp3" emma:lang="zh-CN" emma:confidence="0">
                  <emma:literal>∵</emma:literal>
                </emma:interpretation>
                <emma:interpretation id="interp4" emma:lang="zh-CN" emma:confidence="0">
                  <emma:literal>这</emma:literal>
                </emma:interpretation>
              </emma:one-of>
            </emma:emma>
          </inkml:annotationXML>
          <inkml:trace contextRef="#ctx0" brushRef="#br0">-1223 1578 22 0,'-18'0'11'0,"10"-12"-13"16,8 12 19-16,0 0-17 16,-5 0 0-16,1-4 0 15,4 4 0-15,-5 0-1 16,1 0 1-16,-1 4-1 15,1 0 1-15,0 4-1 16,-1 3 1-16,1 5-1 16,-1 0 0-16,1 7 1 15,-1 1 0-15,1 8 0 0,0-9 1 16,-1 9-1-16,1-9 1 16,-1 9 0-16,1-1 0 15,-1-7-1-15,1 0 0 16,-1-5 0-16,1 5 0 15,0-8 0-15,4-4 0 16,0-5 0-16,4 5 0 16,0-4-1-16,5 0 1 15,5-4 0-15,3-4 1 0,6 0-1 16,3-4 1-16,1-4 0 16,13-4 0-16,8 0-1 15,-3 1 1-15,3-1-2 16,5-8 1-16,-4-3-2 15,-4 11 1-15,-6-4-4 16,-3 4 0-16,-1-8-1 16,1 5 0-16</inkml:trace>
          <inkml:trace contextRef="#ctx0" brushRef="#br0" timeOffset="1521.0809">9 199 11 0,'0'-23'5'0,"0"-9"-3"0,0 24 8 0,0 0-8 16,0-3 0-16,0 3 0 15,0 0 0-15,-5 0-3 16,5 4 1-16,-4-4 2 16,4-4 0-16,0 4-1 15,0 8 0-15,0-7 0 16,0-1 0-16,0 8 0 16,0 0 0-16,0 0-1 15,0 0 1-15,0 0-1 16,0 4 0-16,0 3 0 15,0-3 0-15,0 8-1 16,4 4 1-16,-4 4 0 16,5-1 0-16,-5 5 0 15,4 4 0-15,1 7 0 16,-1 4 0-16,0 9 0 0,1 7 1 16,-5 4-1-16,0-12 0 15,0 4 0-15,0-3 1 16,0-5-1-16,0-8 0 15,0-3 0-15,0-5 1 16,0-7-1-16,0 0 1 16,0-4-1-16,0-5 0 15,0-3-1-15,0-4 1 16,0 0-2-16,0-4 1 0,0 0-2 16,4-12 1-16,-4 0-2 15,5-11 1-15,-5-5 0 16,0-7 1-16,0-9 0 15,0 1 0-15,-5-8 1 16,5-4 1-16,0 4 0 16,0-1 1-16,-4 9-1 15,4 4 0-15,-5 3 1 16,5 1 0-16,-4 7 0 16,0 5 0-16,-1 3 0 15,5 0 1-15,-4 1 0 16,-1 3 0-16,5-4-1 15,-4 4 1-15,4 5-1 16,0 3 1-16,0-4-1 16,0 0 0-16,0 4-1 15,0 8 1-15,4-8-1 16,-4 8 0-16,5-4-1 16,4 0 1-16,4 8-1 0,0 0 1 15,5 0 0-15,0 4 0 16,4-4 0-16,0 4 0 15,0 8 0-15,-4-8 1 16,4-1-1-16,-4-3 0 16,-1 4 0-16,-3-4 0 15,3 4 0-15,-3 0 1 16,-5 0-1-16,-1 0 1 16,1 0 0-16,-4-1 0 0,-10 5 0 15,1 4 0-15,-5 0-1 16,-4 4 1-16,-1-1-1 15,-3-3 1-15,-1 0-1 16,-4 3 0-16,0 1 0 16,4-4 1-16,0 4-1 15,0-9 0-15,1-3 0 16,3 0 1-16,1 0-1 16,4 0 1-16,5-4-2 15,-1 0 1-15,1-4 0 16,4-4 0-16,0 8-1 15,0-12 1-15,4 0-1 16,5 4 1-16,5 0-1 16,3-4 1-16,10 0-1 15,-5 12 1-15,0 0-1 16,0-4 1-16,5 8-1 16,4-8 1-16,4 8-1 15,-4 4 1-15,0 4 0 0,-4 3 0 16,0-3-1-16,4 8 1 15,-9-5 0-15,-5 1 1 16,-3 4-1-16,-5-5 0 16,-1 5 0-16,-3 0 1 15,-5-9-1-15,-5 9 1 16,1 0 0-16,-9-5 0 16,4 1 0-16,-4 0 0 15,-27 3 0 1,0-3 1-16,4-4-1 15,1-4 0-15,0-1 0 16,-1 1 0-16,1 0-1 16,-1-4 1-16,5-4-1 15,5 0 0-15,-1 0-2 16,5 0 1-16,4-4-2 16,5 0 0-16,4 0-4 15,9 0 0-15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8T08:10:07.76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76D7942-3AEA-4DD4-8718-0540763CD9A3}" emma:medium="tactile" emma:mode="ink">
          <msink:context xmlns:msink="http://schemas.microsoft.com/ink/2010/main" type="inkDrawing" rotatedBoundingBox="23227,7047 26774,7211 26725,8260 23179,8096" semanticType="verticalRange" shapeName="Other">
            <msink:sourceLink direction="with" ref="{3CA15D3E-E4B6-4992-80B3-022A7974A0DB}"/>
          </msink:context>
        </emma:interpretation>
      </emma:emma>
    </inkml:annotationXML>
    <inkml:trace contextRef="#ctx0" brushRef="#br0">20964 5319 17 0,'0'-4'8'0,"-5"0"-6"15,5-4 9-15,5-4-11 16,-5 5 1-16,0 7-1 16,0-8 1-16,0 0-2 15,-5 0 1-15,5 0 0 16,-4 0 1-16,4 0-1 16,-4-4 1-16,-1-3-1 15,1-1 1-15,-1 4 0 16,1-4 0-16,-1 9-1 15,1-9 1-15,-5 4 0 16,0-4 1-16,0 0-2 0,1 1 1 16,-1-1-1-1,-5 0 1-15,1-4-1 0,0 1 1 16,0-1-1-16,-1 0 1 16,-3 1-1-16,-1-1 0 15,0-4 1-15,-4 5 0 16,4-1-1-16,-13-4 0 15,5-3 1-15,-10 7 0 16,1 0-1-16,-5-3 1 16,4-1-1-16,-8 1 0 0,4-1 0 15,0 0 1-15,0 5-1 16,1-5 1-16,-1 8-1 16,0-7 0-16,-4 3 0 15,4 0 1-15,0-3-1 16,-4 7 0-16,-5-4 0 15,-4-3 0-15,4 3 0 16,-4 0 1-16,0 4-2 16,4 5 1-16,5-1 0 15,-5 4 1-15,5 0-2 16,-1 0 1-16,1 0 0 16,0 0 0-16,4 4 0 15,4 1 0-15,-12-1 0 16,3 4 0-16,1 0 0 15,-9 0 0-15,0 0 0 16,-1 0 1-16,6 0-1 16,3 0 0-16,1 0 0 0,0 0 0 15,4 0 0-15,0 0 1 16,5 0-2-16,-1 0 1 16,-4 4 0-16,9-1 0 15,0 1-1-15,-4 0 1 16,4 0 0-16,-5 0 0 15,1 0 0-15,4 4 0 16,-4 4-1-16,-1-4 1 16,1 4 0-16,-1-1 0 0,5 9-1 15,0-8 1-15,5 4-1 16,-1 3 1-16,0-7 0 16,1 4 0-16,4 4 0 15,0-5 0-15,-1 5 0 16,-3 0 0-16,4-5 0 15,-1 5 1-15,1 0-1 16,0 0 0-16,0-1-1 16,4-3 1-16,1 4 0 15,-6-1 0-15,-3 9 0 16,-1-12 0-16,5 3-1 16,-4 1 1-16,3 0 0 15,-3-1 0-15,-1 1 0 16,1 4 0-16,4-5 0 15,-5 5 0-15,0 0 0 16,1-5 0-16,4 5 0 16,-1 0 0-16,6-5 0 15,-1 5 0-15,0 0 0 0,1-1 0 16,3 1 0-16,1-1 0 16,-5-3 0-16,9 0 0 15,1-4 0-15,-1-1 0 16,0 1-1-16,0-4 1 15,5 0-2-15,-1-4 0 16,1-4-2-16,-1-1 1 16,1-3-4-16,4 0 0 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8T08:07:36.609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FF0D22A-1112-4B84-84B1-AFD405581918}" emma:medium="tactile" emma:mode="ink">
          <msink:context xmlns:msink="http://schemas.microsoft.com/ink/2010/main" type="writingRegion" rotatedBoundingBox="6960,9214 12254,10701 11742,12524 6448,11037">
            <msink:destinationLink direction="with" ref="{9D1A531D-3A5B-4F18-8927-EA45A07B113C}"/>
          </msink:context>
        </emma:interpretation>
      </emma:emma>
    </inkml:annotationXML>
    <inkml:traceGroup>
      <inkml:annotationXML>
        <emma:emma xmlns:emma="http://www.w3.org/2003/04/emma" version="1.0">
          <emma:interpretation id="{04B05926-F017-48B1-B98A-7E018109BDCD}" emma:medium="tactile" emma:mode="ink">
            <msink:context xmlns:msink="http://schemas.microsoft.com/ink/2010/main" type="paragraph" rotatedBoundingBox="6960,9214 12254,10701 11742,12524 6448,110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6EB28EC-ADA6-4099-869F-CFF45CFA6FC7}" emma:medium="tactile" emma:mode="ink">
              <msink:context xmlns:msink="http://schemas.microsoft.com/ink/2010/main" type="line" rotatedBoundingBox="6960,9214 12254,10701 11742,12524 6448,11037"/>
            </emma:interpretation>
          </emma:emma>
        </inkml:annotationXML>
        <inkml:traceGroup>
          <inkml:annotationXML>
            <emma:emma xmlns:emma="http://www.w3.org/2003/04/emma" version="1.0">
              <emma:interpretation id="{0BB1ADD7-AC08-4AA9-939B-00BA4723D11C}" emma:medium="tactile" emma:mode="ink">
                <msink:context xmlns:msink="http://schemas.microsoft.com/ink/2010/main" type="inkWord" rotatedBoundingBox="6308,10915 7167,9192 7828,9521 6969,11244">
                  <msink:destinationLink direction="with" ref="{BEC6E533-3441-4EEC-9DFF-74A18C6FB162}"/>
                </msink:context>
              </emma:interpretation>
              <emma:one-of disjunction-type="recognition" id="oneOf0">
                <emma:interpretation id="interp0" emma:lang="zh-CN" emma:confidence="0">
                  <emma:literal>华</emma:literal>
                </emma:interpretation>
                <emma:interpretation id="interp1" emma:lang="zh-CN" emma:confidence="0">
                  <emma:literal>否</emma:literal>
                </emma:interpretation>
                <emma:interpretation id="interp2" emma:lang="zh-CN" emma:confidence="0">
                  <emma:literal>这</emma:literal>
                </emma:interpretation>
                <emma:interpretation id="interp3" emma:lang="zh-CN" emma:confidence="0">
                  <emma:literal>戶</emma:literal>
                </emma:interpretation>
                <emma:interpretation id="interp4" emma:lang="zh-CN" emma:confidence="0">
                  <emma:literal>秃</emma:literal>
                </emma:interpretation>
              </emma:one-of>
            </emma:emma>
          </inkml:annotationXML>
          <inkml:trace contextRef="#ctx0" brushRef="#br0">2858 7186 8 0,'-5'-8'4'0,"10"-4"2"16,-5 12 3-16,0-4-7 15,0 4 0-15,-5-8 0 16,1 0 1-16,-1 0-4 16,1 4 1-16,-5-3 2 15,0-1 1-15,0 4-1 16,0 0 0-16,-4 0 0 15,0 4 0-15,-1 0 0 16,1 4 0-16,0 0-1 16,0 0 0-16,-5 4-1 15,0-5 1-15,-4 9-1 0,4 0 1 16,-4-4-2-16,0 12 1 16,0-1 0-16,4-3 0 15,0 0-1-15,1 4 1 16,3 3 0-16,1-3 0 15,0 7-1-15,0 1 1 16,4-4-1-16,0 3 1 16,4 1-1-16,1-1 1 15,-1 5-1-15,5-5 1 16,0 5 0-16,0-5 0 0,5-3 0 16,-1 0 0-16,1-1 0 15,-1 1 0-15,5-4 0 16,0-1 0-16,4 1 0 15,1-4 0-15,-1 0 0 16,5-1 0-16,4-3 0 16,-5 0 0-16,6-4 0 15,-1 4 0-15,0-5 0 16,-4 1 0-16,4-4 0 16,0 0 0-16,0 0 0 15,5 0 0-15,-5 0 0 16,4-4 1-16,1 0-1 15,0 0 1-15,-5-4-1 16,0 0 0-16,0 0 0 16,0-4 1-16,-4 0-1 0,0 5 0 31,4-5 0-31,-5 0 1 16,1 0-1-16,-5 0 0 15,-4 4-1-15,0 0 1 16,0 0-2-16,-9 4 0 15,9-4-5-15,-9 4 1 16</inkml:trace>
          <inkml:trace contextRef="#ctx0" brushRef="#br0" timeOffset="615.9416">2973 7091 9 0,'-5'0'4'0,"5"-8"1"16,0 8 0-16,0 0-4 15,0 0 0-15,-4-4 2 16,-1 0 0-16,1 4-3 16,-5 0 0-16,0 0 2 15,0 0 0-15,1 0-1 16,-1 0 0-16,0 0-5 15,0 0 0-15</inkml:trace>
          <inkml:trace contextRef="#ctx0" brushRef="#br0" timeOffset="-1756.7494">4386 6705 9 0,'-4'0'4'0,"8"-8"-1"0,-4 8 3 0,0 0-4 16,0 0 0-16,0 0 1 16,-4-4 1-16,-1-4-5 15,1 8 0-15,-1-3 3 16,-4-1 0-16,0-4-1 16,1 8 1-16,-6-4-2 15,1 0 1-15,-5 4-1 16,1 4 1-16,-6-8-1 15,6 4 1-15,-1 4 0 16,0-4 0-16,-4 4-1 16,4 0 1-16,-8 0 0 15,-5 0 0-15,0 3 0 16,-5 5 0-16,1 0 0 16,-1 0 0-16,1 4 0 15,-9-1 1-15,-1-3-1 16,6 0 0-16,3 0-1 15,-4 7 1-15,5-11-1 0,-1 4 1 16,-3-4-1-16,3 0 0 16,5 0 0-16,0-4 1 15,0 4-1-15,-4-4 0 16,-1 3 0-16,1-3 0 16,-1 0 0-16,1 4 0 15,-1-8 0-15,1 4 0 16,-5 4 0-16,0-4 1 15,5-4-1-15,4 4 0 0,0-8-1 16,4 4 1-16,1 0 0 16,-5 0 0-16,8-4 0 15,1 0 0-15,0-4 0 16,0 4 1-16,-5-4-1 16,5 4 1-16,0-3-1 15,4-1 0-15,1 0 0 16,-6 4 0-16,1-4-1 15,-4 4 1-15,-5-4 0 16,0 0 0-16,0 0 0 16,-5 1 0-16,1-1 0 15,-14-4 0-15,9 4 0 16,0 0 0-16,5 4 0 16,-5 4 1-16,5-4-2 15,-1 4 1-15,1 0 0 16,4 4 0-16,0 0-1 15,0 0 1-15,4 4 0 0,-4 0 0 16,-4 0 0-16,4 0 0 16,-5-1 0-16,1-3 0 15,-1 8 0-15,1-4 1 16,-1-4-1-16,-8 4 0 16,4 0 0-16,0-4 0 15,5-4 0-15,4 4 1 16,0 0-1-16,0 3 0 15,4-7 0-15,1 4 0 0,4-4 0 16,-1 4 0-16,6-4 0 16,-1 4 0-16,0-8 0 15,5 8 0-15,0 0-1 16,4-4 1-16,0 4-1 16,5-4 0-16,-1 0-1 15,1 0 1-15,-1-4-3 16,5 4 1-16,0 0-4 15,0 0 0-15</inkml:trace>
          <inkml:trace contextRef="#ctx0" brushRef="#br0" timeOffset="23676.9135">4864 8343 4 0,'0'-11'2'0,"0"7"1"15,5 4 1-15,-5 0-3 16,9 0 0-16,4 0 1 16,5-4 0-16,-5 4-3 15,5 0 1-15,-1 0 1 16,6 4 0-16,-6-4 0 16,5 4 0-16,-4-4-1 15,0 3 1-15,0 1 0 16,-5 0 0-16,5 4 0 15,-5 0 0-15,0 4 1 16,-13 4 1-16,-4-1-1 16,-1 1 0-16,-4 4-1 15,1 0 1-15,-1-5-1 16,-5 5 1-16,1 0-2 16,0-5 1-16,0 1-1 15,-1-4 0-15,1 0 0 0,0 0 1 16,4-1-2-16,0-7 1 15,5 4-1-15,-1-4 1 16,5 0-1-16,0-4 1 16,5 4-1-16,3-8 0 15,1-4 0-15,0 4 1 16,4 0-1-16,1 0 1 16,-1 4-1-16,5 0 1 0,4 0 0 15,0 8 0-15,-4 4 0 16,0 0 0-16,-1 4 0 15,-3-1 1-15,-1 9 0 16,-4-4 0-16,0-1 0 16,-5 1 0-16,-4 4 0 15,-4 3 1-15,-1-7-1 16,-8 4 1-16,-5-1-1 16,0 1 0-16,1-4 0 15,-1 3 0-15,0-7-1 16,0 0 1-16,5-1-1 15,-5-3 1-15,1-4-1 16,3 4 0-16,1-8-3 16,0 4 1-16,0-4-3 15,-1-4 1-15,5 4-3 16,5-8 1-16</inkml:trace>
          <inkml:trace contextRef="#ctx0" brushRef="#br0" timeOffset="22940.8906">4882 8241 10 0,'-4'12'5'0,"-1"-16"1"0,5 4 5 15,0 0-11-15,0 0 0 0,0 0 0 16,0 0 1-16,0 4-1 16,0 0 0-16,0 0 1 15,0 4 0-15,-4 3 0 16,4 5 0-16,0-4 0 15,0 0 0-15,0 3-1 16,0 5 1-16,0 4 0 16,0 3 0-16,-5 5-1 15,5-1 1-15,-4-3-1 16,4 11 1-16,0 9-1 16,0-1 1-16,-4 8-1 15,-1-4 0-15,1 0 0 16,-1-7 0-16,1-1 0 15,-1-8 0-15,1-3 0 16,0-8 1-16,4-5-2 16,0-3 1-16,0-4-2 15,0-4 1-15,0 0-4 16,-5-5 1-16,5-3-2 0,0-11 0 16</inkml:trace>
        </inkml:traceGroup>
        <inkml:traceGroup>
          <inkml:annotationXML>
            <emma:emma xmlns:emma="http://www.w3.org/2003/04/emma" version="1.0">
              <emma:interpretation id="{76D2AFEA-A005-4BBA-A2A5-50BFA562B3A3}" emma:medium="tactile" emma:mode="ink">
                <msink:context xmlns:msink="http://schemas.microsoft.com/ink/2010/main" type="inkWord" rotatedBoundingBox="8348,9777 9029,9968 8809,10750 8129,10559"/>
              </emma:interpretation>
              <emma:one-of disjunction-type="recognition" id="oneOf1">
                <emma:interpretation id="interp5" emma:lang="zh-CN" emma:confidence="0">
                  <emma:literal>。</emma:literal>
                </emma:interpretation>
                <emma:interpretation id="interp6" emma:lang="zh-CN" emma:confidence="0">
                  <emma:literal>○</emma:literal>
                </emma:interpretation>
                <emma:interpretation id="interp7" emma:lang="zh-CN" emma:confidence="0">
                  <emma:literal>°</emma:literal>
                </emma:interpretation>
                <emma:interpretation id="interp8" emma:lang="zh-CN" emma:confidence="0">
                  <emma:literal>c</emma:literal>
                </emma:interpretation>
                <emma:interpretation id="interp9" emma:lang="zh-CN" emma:confidence="0">
                  <emma:literal>G</emma:literal>
                </emma:interpretation>
              </emma:one-of>
            </emma:emma>
          </inkml:annotationXML>
          <inkml:trace contextRef="#ctx0" brushRef="#br0" timeOffset="20643.3265">1165 7182 11 0,'-4'19'5'0,"17"5"-4"16,-9-20 7-16,5 12-8 15,-4-5 0-15,-1 5 0 16,5 0 1-16,0 0-1 15,0-1 1-15,4 1 0 16,0-4 0-16,1 0 0 16,-1 4 0-16,0-5 0 15,0 5 0-15,1 0 0 16,4 0 0-16,-5-1-1 16,0 1 0-16,0 0 0 15,1-4 1-15,-1 0-1 16,0-1 1-16,1-3-1 15,-1 0 0-15,-4 8-1 0,0-4 1 16,-1-4-4-16,1-1 0 16</inkml:trace>
          <inkml:trace contextRef="#ctx0" brushRef="#br0" timeOffset="-1034.7249">1772 6571 16 0,'-4'0'8'0,"4"-4"-7"0,0 8 10 16,0-4-11-16,-5 0 0 0,1 0 0 16,-1 0 1-16,-3 0-1 15,-1 4 0-15,-5 0 1 16,-3-4 0-16,3 4 0 16,1 0 1-16,0-4-1 15,-1 8 0-15,1 0-1 16,0 0 1-16,0 3-1 15,-5 5 1-15,0-4-1 16,0 4 0-16,1 0 0 16,-1-1 1-16,-4 5-1 15,4-4 1-15,0 3-1 16,1 1 1-16,-1-8-1 16,0 4 1-16,5-5-2 15,0 5 1-15,4 4 0 16,0-8 0-16,0 3-1 15,5-3 1-15,-1 0-1 16,1 0 1-16,4-4-1 16,0 4 1-16,0-5-1 0,0 1 1 15,4 0 0-15,1 0 0 16,4 4 0-16,-1 4 0 16,6-1 0-16,3 1 0 15,-3 0 0-15,3 4 0 16,1-1 0-16,0-3 0 15,0 0 0-15,-1 4 0 16,1-1 0-16,0 13 1 16,-1-9-1-16,6-3 0 15,3 4 0-15,1-5 1 0,-5-3-2 16,0 0 0-16,-4-4-3 16,0-1 1-16,-1-7-3 15,5 0 0-15</inkml:trace>
        </inkml:traceGroup>
        <inkml:traceGroup>
          <inkml:annotationXML>
            <emma:emma xmlns:emma="http://www.w3.org/2003/04/emma" version="1.0">
              <emma:interpretation id="{1C091701-3324-4D38-9EAD-F28947972E0C}" emma:medium="tactile" emma:mode="ink">
                <msink:context xmlns:msink="http://schemas.microsoft.com/ink/2010/main" type="inkWord" rotatedBoundingBox="10767,10608 12169,11002 11835,12191 10433,11797"/>
              </emma:interpretation>
              <emma:one-of disjunction-type="recognition" id="oneOf2">
                <emma:interpretation id="interp10" emma:lang="zh-CN" emma:confidence="0">
                  <emma:literal>加</emma:literal>
                </emma:interpretation>
                <emma:interpretation id="interp11" emma:lang="zh-CN" emma:confidence="0">
                  <emma:literal>阼</emma:literal>
                </emma:interpretation>
                <emma:interpretation id="interp12" emma:lang="zh-CN" emma:confidence="0">
                  <emma:literal>驮</emma:literal>
                </emma:interpretation>
                <emma:interpretation id="interp13" emma:lang="zh-CN" emma:confidence="0">
                  <emma:literal>咖</emma:literal>
                </emma:interpretation>
                <emma:interpretation id="interp14" emma:lang="zh-CN" emma:confidence="0">
                  <emma:literal>冰</emma:literal>
                </emma:interpretation>
              </emma:one-of>
            </emma:emma>
          </inkml:annotationXML>
          <inkml:trace contextRef="#ctx0" brushRef="#br0" timeOffset="24135.2586">5556 8714 14 0,'0'11'7'0,"0"-19"-8"16,0 8 12-16,0 0-11 16,0 0 0-16,0 0 0 15,0 0 0-15,0 4 0 16,0 0 0-16,0 4 1 15,0 0 0-15,0 0 0 16,-5 4 0-16,1 4 0 16,-1 3 1-16,-4 5 0 15,-4-4 0-15,4 3-1 16,0 1 0-16,0 3-1 16,1-3 0-16,-6-4-1 15,5-1 0-15,1-7-2 0,-1 0 0 16,0-4-3-16,4 0 1 15</inkml:trace>
          <inkml:trace contextRef="#ctx0" brushRef="#br0" timeOffset="24772.1915">6136 8198 8 0,'0'-24'4'0,"0"12"-3"16,0 4 3-16,0 0-4 16,0 1 1-16,-5-1 1 15,1 0 1-15,-5 4-3 16,0-4 1-16,-4 8 1 16,4 4 1-16,-4 0-1 0,-5 4 1 15,0 8-1-15,1-1 1 16,-5 9-2-16,-5 3 1 15,-4 1-1-15,0 4 0 16,4 7-1-16,1-8 1 16,4 5-1-16,4-1 0 15,0 1 0-15,5 3 1 16,0 0-1-16,4-3 0 16,4-1 0-16,1-7 0 15,4 0 0-15,4-1 1 0,10-11-1 16,3 0 1-16,10-1-1 15,-1-3 1-15,1-4-1 16,9 0 0-16,-1-8 0 16,5-4 0-16,-5-4 0 15,1-8 1-15,-5-3-1 16,0 3 0-16,-5-4 0 16,1-3 1-16,-5 3-1 15,0 4 0-15,-4 0 0 16,0 1 0-16,-5-1-1 15,0 4 0-15,-4 4-3 16,0 0 0-16,0 0-3 16,0 4 1-16</inkml:trace>
          <inkml:trace contextRef="#ctx0" brushRef="#br0" timeOffset="56375.1632">917 7827 14 0,'0'0'7'0,"0"-7"-11"0,0 7 15 0,0 0-12 15,0 0 1-15,0 0-1 16,0 0 1-16,0 0 0 15,0-8 0-15,0 8-1 16,4-8 1-16,1 4 0 16,-5 4 0-16,13-4 1 15,-4 0 0-15,9 4 0 16,-5-4 0-16,9 4 0 16,0 0 0-16,1 0 0 15,3 0 0-15,5 0-1 16,5-4 1-16,-5 4 0 15,0-4 0-15,-5 0-1 16,1 4 1-16,-5 0-1 16,0 4 1-16,-4 0-1 15,0 0 0-15,-5 0 0 0,0 0 1 16,-4 0 0-16,0 0 0 16,-5 0 0-16,1 4 1 15,-1-4-1-15,1 0 0 16,-5-1-2-16,4 1 0 15,-4 0-5-15,4 0 0 16</inkml:trace>
          <inkml:trace contextRef="#ctx0" brushRef="#br0" timeOffset="55970.8736">939 7780 13 0,'0'0'6'0,"0"0"-5"0,0 0 6 0,0 0-6 16,0 0 0-16,0 0 0 15,0 0 1-15,0 0-2 16,0 4 0-16,0 0 1 15,0 0 1-15,0 0-1 16,0 4 1-16,0 0-1 16,0 4 1-16,-4-1-1 15,4 5 0-15,0 12-1 16,0 3 1-16,-5 9-1 16,5-13 1-16,-4 12-1 15,4 1 0-15,0-5 0 16,0 1 0-16,0-5 0 15,-5 5 1-15,5-17-1 16,0-3 0-16,0 0 0 16,0 0 1-16,0-5-2 15,0-3 1-15,0 0-2 16,0 0 1-16,0-20-2 0,0-3 1 16,0-1-4-16,0-8 1 15,0 1-1-15,5-5 1 16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8T08:04:27.306"/>
    </inkml:context>
    <inkml:brush xml:id="br0">
      <inkml:brushProperty name="width" value="0.1" units="cm"/>
      <inkml:brushProperty name="height" value="0.1" units="cm"/>
      <inkml:brushProperty name="fitToCurve" value="1"/>
    </inkml:brush>
    <inkml:brush xml:id="br1">
      <inkml:brushProperty name="width" value="0.1" units="cm"/>
      <inkml:brushProperty name="height" value="0.1" units="cm"/>
    </inkml:brush>
  </inkml:definitions>
  <inkml:traceGroup>
    <inkml:annotationXML>
      <emma:emma xmlns:emma="http://www.w3.org/2003/04/emma" version="1.0">
        <emma:interpretation id="{08357047-C94A-45CF-B3AF-4EAE2D97602F}" emma:medium="tactile" emma:mode="ink">
          <msink:context xmlns:msink="http://schemas.microsoft.com/ink/2010/main" type="writingRegion" rotatedBoundingBox="11659,9692 5888,9976 5783,7838 11554,7554"/>
        </emma:interpretation>
      </emma:emma>
    </inkml:annotationXML>
    <inkml:traceGroup>
      <inkml:annotationXML>
        <emma:emma xmlns:emma="http://www.w3.org/2003/04/emma" version="1.0">
          <emma:interpretation id="{DB9D129A-A13C-4D0E-9E42-58BB6536A55B}" emma:medium="tactile" emma:mode="ink">
            <msink:context xmlns:msink="http://schemas.microsoft.com/ink/2010/main" type="paragraph" rotatedBoundingBox="11659,9692 5888,9976 5783,7838 11554,75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558489-CBA5-4F58-9DCE-07FDD6447467}" emma:medium="tactile" emma:mode="ink">
              <msink:context xmlns:msink="http://schemas.microsoft.com/ink/2010/main" type="line" rotatedBoundingBox="11659,9692 5888,9976 5783,7838 11554,7554"/>
            </emma:interpretation>
          </emma:emma>
        </inkml:annotationXML>
        <inkml:traceGroup>
          <inkml:annotationXML>
            <emma:emma xmlns:emma="http://www.w3.org/2003/04/emma" version="1.0">
              <emma:interpretation id="{B9AEE9C6-A7A0-48C0-B61C-AA3604B55EC0}" emma:medium="tactile" emma:mode="ink">
                <msink:context xmlns:msink="http://schemas.microsoft.com/ink/2010/main" type="inkWord" rotatedBoundingBox="7065,9718 5878,9776 5825,8695 7011,8636"/>
              </emma:interpretation>
              <emma:one-of disjunction-type="recognition" id="oneOf0">
                <emma:interpretation id="interp0" emma:lang="zh-CN" emma:confidence="0">
                  <emma:literal>…</emma:literal>
                </emma:interpretation>
                <emma:interpretation id="interp1" emma:lang="zh-CN" emma:confidence="0">
                  <emma:literal>此</emma:literal>
                </emma:interpretation>
                <emma:interpretation id="interp2" emma:lang="zh-CN" emma:confidence="0">
                  <emma:literal>屾</emma:literal>
                </emma:interpretation>
                <emma:interpretation id="interp3" emma:lang="zh-CN" emma:confidence="0">
                  <emma:literal>毗</emma:literal>
                </emma:interpretation>
                <emma:interpretation id="interp4" emma:lang="zh-CN" emma:confidence="0">
                  <emma:literal>珈</emma:literal>
                </emma:interpretation>
              </emma:one-of>
            </emma:emma>
          </inkml:annotationXML>
          <inkml:trace contextRef="#ctx0" brushRef="#br0">700 6183 13 0,'-9'0'6'0,"0"-4"-5"0,9 4 6 15,0 0-6-15,-4 4 0 16,4 4 0-16,-5-4 1 16,1 7-3-16,0-3 1 15,-1 0 0-15,1 0 1 0,-1 4-1 16,1 4 1-16,4-1-1 15,-5 5 1-15,1 0-1 16,4 0 0-16,-4 3 0 16,4-3 1-16,0 0-1 15,0-1 0-15,0 9 0 16,0-8 0-16,4 3 0 16,0-3 0-16,1 0-1 15,4-5 1-15,0-3 0 16,-1 0 0-16,1-4-1 15,0-4 1-15,4 0 0 16,1 0 0-16,-1-4-1 16,0 0 1-16,1-4 0 15,-1-4 0-15,0-4 0 16,0 0 0-16,1 4 1 16,-5-7 0-16,4-1-1 15,-4 0 1-15,0-4 0 0,-1 1 0 16,1-1 0-16,-4-4 0 15,-1 5-1-15,-4-1 1 16,0 4-1-16,-4 0 1 16,-1 1 0-16,1 3 0 15,-5 0 0-15,5 0 0 16,-10 4-1-16,1 0 1 16,0 4-1-16,4 1 1 15,-4-1-1-15,-1 0 0 0,1 4 0 16,4-4 0-16,0 4-1 15,0 0 1-15,-4 0 0 16,4 4 0-16,0 0 0 16,1 0 0-16,-1 3-1 15,0-3 1-15,4 4-2 16,1-4 0-16,0 0-4 16,4 0 1-16</inkml:trace>
          <inkml:trace contextRef="#ctx0" brushRef="#br1" timeOffset="166197.6886">501 6025 8 0,'-18'4'4'0,"22"-16"-2"0,-4 12 5 0,0 0-6 15,0 0 0-15,0-8 2 16,0 0 1-16,0 8-5 16,-4-4 1-16,-1 0 2 15,5 0 1-15,-4 4-1 16,-5 0 1-16,5-4-2 16,-1 1 0-16,-4 3-1 15,1 3 1-15,-6 1-1 16,5 0 1-16,-4 0-1 15,0 4 0-15,4-4 0 16,-9 4 1-16,-4 8-1 16,4-8 0-16,5 3 0 15,-5 5 0-15,5-4 0 16,0 8 0-16,0-5 0 0,-1 1 0 16,1 0-1-16,4-2 1 15</inkml:trace>
          <inkml:trace contextRef="#ctx0" brushRef="#br1" timeOffset="166198.6886">194 6190 43 234,'-8'12'0'16,"-1"2"0"-16</inkml:trace>
          <inkml:trace contextRef="#ctx0" brushRef="#br1" timeOffset="166196.6886">135 6288 43 281,'-7'16'-1'0,"-1"9"1"16,-1-1 0-16,4-1 0 15,-4 5 0-15,5-1 0 0,0 5 0 16,4-1 0-16,0 1 0 16,4-1 0-16,0-3 0 15,1 4 0-15,4-5 0 16,0 5 0-16,-1-5 0 15,1 5 0-15,0-9-1 16,4 1 1-16,1 4-1 16,-1-9 1-16,9 5 0 15,5-4 0-15,4-9-1 16,0 5 1-16,4-4 0 16,5-4 0-16,4 0 0 15,1 0 0-15,-1-5 0 16,-9 1 0-16,1-4 0 15,-1 0 0-15,5-4-1 16,-4 1 1-16,4-5 0 16,-5-4 0-16,0-4 0 15,5-4 0-15,5-7 0 16,-6 3 1-16,6-3-1 0,-5-9 1 16,-5 1-1-16,-4-1 1 15,0-3 0-15,0 4 0 16,-4-9-1-16,-10 5 1 15,1-1-1-15,0-3 1 16,0 0-1-16,-5 11 1 16,0-11-1-16,-4 7 1 15,-13-8-1-15,4 1 1 16,-9 4-1-16,0 3 1 0,-4 5-1 16,-1-1 1-16,-3-7-1 15,-1 11 1-15,0 1-1 16,-4 3 0-16,-5 4 0 15,1 1 0-15,-5 3 0 16,4 0 1-16,1 8-1 16,-1-4 1-16,-4 4-1 15,0 1 0-15,4 3 0 16,-4 4 0-16,5 0 0 16,-1 4 0-16,1 0 0 15,4-1 0-15,-1 1 0 16,1 4 0-16,5 0 0 15,-6-4 0-15,-3 8 0 16,-1-4 1-16,1-4-1 16,-5 0 0-16,0 0 0 15,4 3 0-15,0 1 0 16,5 0 0-16,0 4-1 16,0 0 1-16,-5 0-1 0,1-8 1 15,4 7 0-15,4-3 0 16,5 8-1-16,-1-4 0 15,6 0-2-15,-1-4 1 16,4-1-4-16,1 1 0 16</inkml:trace>
          <inkml:trace contextRef="#ctx0" brushRef="#br0" timeOffset="4985.0602">5050 5627 17 0,'-13'0'8'0,"9"-4"-5"15,4 4 9-15,-5 0-12 16,1-4 1-16,-1 4-1 16,-3 0 1-16,-1 0-2 15,0 0 1-15,0 4 0 16,-4 0 1-16,-1 0-1 16,1 0 0-16,0 4 0 15,0 0 1-15,-10 0-1 16,10 3 1-16,0 1-1 15,-5 0 0-15,5 4 0 16,-9 4 0-16,4 3 0 16,-4 1 0-16,4 7 0 15,0 5 0-15,1-1-1 16,3 1 1-16,1-1-1 0,0 9 1 16,-1-1-1-16,6 8 1 15,-6 0 0-15,5 5 0 16,1-5 0-16,-1 0 1 15,4 0-1-15,1 1 0 16,4 3 0-16,4-4 0 16,1-4-1-16,4 4 1 15,4-7-1-15,0-1 1 16,5-7-1-16,4-1 0 0,0-7 0 16,0 7 1-16,5-11-1 15,4-4 1-15,0-5 0 16,9-3 0-16,4 0 0 15,5-8 1-15,13 0-1 16,0-4 1-16,0 4-1 16,4-8 0-16,-8-4 0 15,-5-8 1-15,0-7-1 16,0-5 1-16,1-11 0 16,-6-13 0-16,-3 5 0 15,-5-4 0-15,-5 0 0 16,0-1 1-16,5-3-2 15,-9 4 1-15,0-4 0 16,-4 7 0-16,-9-7-1 16,-5 0 1-16,-4 0-1 15,-14-4 1-15,-8-4-1 16,-5 0 0-16,5 11 0 16,-5 5 1-16,1 8 0 15,-6 3 0-15,1 5-1 0,-4 3 1 16,-1 4 0-16,-4 5 0 15,0 3-1-15,0 0 0 16,0 0 0-16,-13 5 0 16,-1 3 0-16,1 0 1 15,-5 0-2-15,-8 4 1 16,4 0 0-16,4 4 0 16,5 0 0-16,4 4 0 15,4 0 0-15,1 0 0 0,4 4 0 16,4-4 0-16,5 0-1 15,0 0 1-15,4 0-1 16,5 0 1-16,0-1-2 16,-1 1 0-16,6-4-2 15,3 8 1-15,1-8-4 16,8 4 1-16</inkml:trace>
          <inkml:trace contextRef="#ctx0" brushRef="#br0" timeOffset="14698.7129">5245 5982 15 0,'5'-12'7'0,"-14"-16"-6"0,9 20 8 16,-4 8-8-16,4-7 1 15,0 3 0-15,-5 0 1 16,5 4-4-16,0 0 1 15,0-4 1-15,0 0 1 16,-4 4-1-16,-1 4 0 16,5 0-1-16,-4 0 0 0,4 7 0 15,0-3 0-15,0 8 0 16,0 4 0-16,0 3 0 16,-5 1 0-16,5 8 0 15,-4-1 1-15,4-3-1 16,0-1 0-16,-4 1 0 15,4 3 1-15,-5 1-1 16,1-8 0-16,-1 7 0 16,1-3 0-16,-1-1 0 15,-3-3 0-15,-1-4 0 16,9-1 0-16,-5 5 0 16,1-8 0-16,-1 4 0 15,1-9 0-15,0 1-1 16,4 0 1-16,4-8-1 15,-8 0 0-15,4 0-2 16,-5 0 1-16,5 4-4 16,9-4 1-16</inkml:trace>
          <inkml:trace contextRef="#ctx0" brushRef="#br0" timeOffset="1366.4719">1435 6344 11 0,'0'-4'5'15,"5"-3"-5"-15,-5 7 5 0,0 0-4 16,4-8 0-16,-4 8 2 16,5-8 0-16,-1 4-3 15,1 0 0-15,-1 0 2 16,5 0 1-16,0 0-2 16,0 0 1-16,4 0-1 15,0 0 0-15,0 4-1 16,1-4 1-16,-1 4-1 15,5-4 1-15,4 0-1 16,4 0 1-16,1 4-1 16,0 0 1-16,4-3-1 15,4 3 1-15,1-4-1 16,-1 0 1-16,5-4-1 16,-5 8 0-16,1-8 0 15,-1 8 1-15,1 0-1 16,-5 4 1-16,4-8-1 15,-4 4 0-15,0-8 0 0,0 4 0 16,0 0 0-16,-4 4 1 16,4-8-1-16,9 4 0 15,-1 0 0-15,6 0 0 16,-1-3 0-16,-4 7 1 16,0 0-1-16,4 3 0 15,-8-3-1-15,-1 0 1 16,-4 8 0-16,0-4 0 15,-4 0 0-15,4 0 0 0,-5 0 0 16,5 0 1-16,0 0-1 16,0-4 0-16,0 4 0 15,0 0 0-15,0 0 0 16,5-4 0-16,8 4 0 16,-4-4 1-16,4-4-1 15,0 4 1-15,5-4-1 16,-4 4 1-16,-6-8 0 15,-3 4 0-15,-1-8-1 16,1 8 0-16,4-4 0 16,-5 1 1-16,0-1-1 15,-4 0 0-15,-4 0 0 16,0 0 1-16,-5 0-1 16,-4 0 0-16,-1 0 0 15,1 4 0-15,-5 0 0 16,-4-3 0-16,0 3 0 15,0 4 1-15,0 0-1 0,-9 0 1 16,4 0-2-16,5 0 1 16,-9 0-2-16,0 0 1 15,0-8-2-15,0 8 0 16,9-8-4-16,-5 0 0 16</inkml:trace>
          <inkml:trace contextRef="#ctx0" brushRef="#br1" timeOffset="164960.7967">2540 4911 36 15,'3'-2'2'16,"6"-2"0"-16,0 4-3 15,4 4 1-15,-4 4 1 16,4 4 0-16,0 0 0 16,1 4 0-16,-1-1-1 15,0 5 1-15,1 8 0 16,-1 7 0-16,0 6 0 16,5 2 0-16,-5 8-1 15,5 4 1-15,-5 8-1 16,5-8 1-16,-5 4-1 15,5-4 1-15,-5-3-1 16,0-5 0-16,1-4 0 16,-1-7 1-16,-4 7-1 15,0-11 0-15,0-5 1 0,0-3 0 16,-5-5-1-16,0-3 1 16,-4-4-1-16,0-4 1 15,0 0-2-15,0 4 1 16,-4-5-2-16,0-3 0 15,-1-4-5-15,-4 0 0 16,0-4 0-16,-4 8 1 16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8T08:07:56.862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DABE165-5CDE-457D-A9E7-810A5AF8EED5}" emma:medium="tactile" emma:mode="ink">
          <msink:context xmlns:msink="http://schemas.microsoft.com/ink/2010/main" type="inkDrawing" rotatedBoundingBox="7145,9621 10151,9453 10162,9650 7156,9818" semanticType="underline" shapeName="Other">
            <msink:sourceLink direction="with" ref="{5EA7C03B-6986-490F-8D2C-CDCDF9627BB3}"/>
            <msink:sourceLink direction="with" ref="{F702283D-7F80-45D5-BFC6-E90A63BC1D6D}"/>
            <msink:sourceLink direction="with" ref="{DB41F20B-CC47-47A9-A41C-EB14DE81C68D}"/>
          </msink:context>
        </emma:interpretation>
      </emma:emma>
    </inkml:annotationXML>
    <inkml:trace contextRef="#ctx0" brushRef="#br0">975 7288 11 0,'-5'-12'5'0,"10"16"-3"0,-5-4 7 0,-5 0-10 15,1 0 1-15,-1 0 0 16,1 4 0-16,-5 0 0 16,5 4 0-16,-1 4 0 15,1 3 1-15,-1 1-1 16,1 4 1-16,-1 3-1 15,1 9 0-15,0-1 0 16,-1 5 1-16,1-1-1 16,-1 1 1-16,1-5-1 15,-1 1 1-15,1-5-1 16,0-3 1-16,-1 0-1 16,1-5 0-16,-1-3 0 15,5 0 0-15,0-4 0 16,0-4 0-16,0-1-2 15,0-3 0-15,0-4-2 0,5-4 1 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8T07:07:18.619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96084A1-2F2E-42B7-A33A-60639E364993}" emma:medium="tactile" emma:mode="ink">
          <msink:context xmlns:msink="http://schemas.microsoft.com/ink/2010/main" type="inkDrawing" rotatedBoundingBox="6374,11789 24188,11122 24201,11468 6387,12135" semanticType="underline" shapeName="Other">
            <msink:sourceLink direction="with" ref="{CF4F6F1C-0D30-40A5-BE02-F7478B987ED2}"/>
            <msink:sourceLink direction="with" ref="{9B09E8BC-851D-4375-BF68-504BE0422EBB}"/>
            <msink:sourceLink direction="with" ref="{695B9415-B447-4E71-AADA-A85F09F0F711}"/>
            <msink:sourceLink direction="with" ref="{F80D2D4F-EB49-4DC1-8AE3-47586EEE75A3}"/>
            <msink:sourceLink direction="with" ref="{1AC240CC-16F5-4A21-9EEE-8CF3A9700BE0}"/>
            <msink:sourceLink direction="with" ref="{60528D3E-01CF-45B7-A544-479C548EAB56}"/>
            <msink:sourceLink direction="with" ref="{B0C20B24-88F4-4D0A-A0C7-15254F9E1B4D}"/>
            <msink:sourceLink direction="with" ref="{58B4EE07-7AD6-4929-B7D4-9F487AC69CE5}"/>
            <msink:sourceLink direction="with" ref="{976EE999-C73D-42DF-B8E9-855F064D334A}"/>
            <msink:sourceLink direction="with" ref="{D1AB5A21-ECE5-4B28-999D-CB02B4F9601D}"/>
            <msink:sourceLink direction="with" ref="{B105F890-CBBA-4DF3-8FB9-5F257BE23D78}"/>
            <msink:sourceLink direction="with" ref="{33B4275A-3731-47DC-A887-7A8A7457DF96}"/>
            <msink:sourceLink direction="with" ref="{64BD33C7-412E-40D0-877A-5C52F84F999B}"/>
            <msink:sourceLink direction="with" ref="{086073E7-1633-410B-AEA3-DF687695811E}"/>
            <msink:sourceLink direction="with" ref="{83B3DE40-4E9E-4BA2-BFFF-AA384443BDAB}"/>
            <msink:sourceLink direction="with" ref="{FD16FC9A-1561-4598-9D14-1A38E468920C}"/>
            <msink:sourceLink direction="with" ref="{2BF499CA-9AB6-4351-99E4-3E9406D69612}"/>
            <msink:sourceLink direction="with" ref="{CC9D73E6-ABEC-4E88-9189-4D7895886CFF}"/>
            <msink:sourceLink direction="with" ref="{16988652-3205-4F2A-8E55-B01E8BE01A2C}"/>
            <msink:sourceLink direction="with" ref="{4F54CAE5-74AA-477B-A349-9A88D5ACB145}"/>
            <msink:sourceLink direction="with" ref="{90A593B9-F198-4CDC-99C0-1EDC4B2F275B}"/>
            <msink:sourceLink direction="with" ref="{4EC53433-4C7D-4B45-9839-852AED2D9F63}"/>
            <msink:sourceLink direction="with" ref="{ECBA6076-24BF-4BE9-BAF6-483778CE71A7}"/>
            <msink:sourceLink direction="with" ref="{6C5E655F-27E0-4145-B413-6CACF9D35754}"/>
          </msink:context>
        </emma:interpretation>
      </emma:emma>
    </inkml:annotationXML>
    <inkml:trace contextRef="#ctx0" brushRef="#br0">-589 10467 6 0,'-4'4'3'0,"13"-11"-2"16,-9 7 4-16,0 0-5 15,0 0 1-15,0 0-2 16,0 0 1-16,0 0 0 15,0 0 0-15,0 0-1 16,0 0 1-16,0 0 0 16,0 0 0-16,0 0 1 15,4-4 0-15,1 0 0 16,-1 0 1-16,-4 4 0 16,9-4 1-16,0 0-1 15,0 0 0-15,4 0-1 0,0 0 1 16,0 0-1-16,1 4 0 15,3 0-1-15,1 0 1 16,4 0-1-16,0 0 1 16,-4 0-1-16,4 4 0 15,0-4 0-15,-4 4 0 16,4 0-1-16,9 0 1 16,0 0 0-16,5 0 0 15,-1 0 0-15,1 0 1 16,-5-4-1-16,4 0 0 0,-4 0 0 15,0 0 0-15,0 4 0 16,-4-4 0-16,-1 0 0 16,1 0 0-16,0 0 0 15,4 0 1-15,0 0-1 16,0-4 1-16,0-4 0 16,0 0 0-16,0 0 0 15,13-4 0-15,5 0-1 16,-5 1 1-16,5-1 0 15,4 0 0-15,-9 0-2 16,0 0 1-16,-4 0 0 16,0 1 0-16,0 3-1 15,-5 0 1-15,5 4 0 16,-4 0 0-16,-1 0 0 16,1 0 0-16,-1 4-1 15,-4-4 1-15,13 4 0 0,-4 0 0 16,5 0 0-16,-1 0 0 15,0 4 0-15,-4-4 0 16,-4 0 0-16,3 4 1 16,-3-4-2-16,-1 0 1 15,-8 4 0-15,4 0 0 16,0 0 0-16,0-4 0 16,0 0 0-16,4 0 0 15,1 0 0-15,-1 0 1 16,1 0-1-16,8 0 1 15,5-4-1-15,8 0 1 0,1 0-1 16,-1 0 1-16,-3 0-1 16,-1 4 0-16,0 0 0 15,0-4 0-15,0 4 0 16,0-4 0-16,9 4 0 16,1-12 0-16,3 12 0 15,0-7 1-15,1 3-1 16,-5-4 0-16,-5 0 0 15,-3 4 0-15,-1 8-1 16,-4-4 1-16,4-4 0 16,-5 4 1-16,6 0-1 15,-10 0 0-15,22 0 0 16,5 0 0-16,-9 0 0 16,5 0 1-16,-10 0-1 15,-4 0 0-15,1 0 0 16,-1-4 1-16,0 0-1 0,-4 0 1 15,8 0-1-15,5-4 0 16,-4-3 0-16,4 11 1 16,-4-12-1-16,4 4 0 15,-9 0 0-15,0-4 0 16,0 4-1-16,-4-4 1 16,-1 5 0-16,6 3 0 15,-10-8 0-15,5 8 0 16,8-4 0-16,-4 0 0 15,1 4 0-15,-1 0 0 0,9 0 0 16,-9 0 0-16,-4 4 0 16,-1 0 0-16,1 0 0 15,4-4 0-15,-4 1 0 16,0-1 0-16,4 0 0 16,9 4 0-16,4 0 0 15,1-4 0-15,4 0 0 16,-9 0 0-16,0 4 0 15,0-4 0-15,4 0-1 16,-4 0 1-16,14 4 0 16,-1 0 0-16,5-4 0 15,4 8 0-15,-4 4 0 16,-5-8 0-16,5 4 0 16,-5 0 1-16,-4-4-1 15,9 0 0-15,8 4 0 16,-4-4 0-16,1-4 0 15,-6 8 0-15,1-4 0 0,-9 4 0 16,0-4 0-16,-5 0 0 16,14 0 0-16,4 4 0 15,0 0 0-15,1-1 0 16,-1-3 0-16,-9 0 1 16,0 0-1-16,-4 0 0 15,5-3 0-15,8-5 0 16,0 8 0-16,4-4 0 15,-3-4 0-15,-14 8 1 16,-1-12-1-16,1 4 0 0,-4 4 0 16,-5 0 0-16,13-4 0 15,0 1 0-15,-4 3 0 16,9 4 0-16,-14-8-1 16,1 4 1-16,-5 0 0 15,-4 0 0-15,-1 0 0 16,1 0 0-16,-1-4 0 15,10 0 1-15,-1-4-1 16,5 5 1-16,-4 3-1 16,-1-4 1-16,-4 0-1 15,0 0 1 1,22 0-1 0,-8-4 0-16,-1 8 0 15,-4-3 1-15,4 3-2 16,-8-4 1-16,-5 8 0 15,0 0 1-15,-9 0-2 0,0 0 1 16,-4 4 0-16,-1 0 0 16,1 7 0-16,0-7 0 15,-5 12 0-15,0-12 0 16,1 4 0-16,8 0 0 16,-4 4 0-16,-1-5 0 15,1 1 0-15,0 0 0 16,0-4 0-16,-5 0 0 15,-4 4 0-15,0-8 0 16,-1 4 0-16,6 0 1 16,-1-4-1-16,5 0 1 0,-5 0-1 15,0-4 1-15,10 0 0 16,-1-4 0-16,0 0-1 16,0 0 0-16,9-3 0 15,-4 3 1-15,-5-4-1 16,4 0 0-16,10 0 0 15,-9-4 1-15,-5 5 0 16,13-1 0-16,1-4-1 16,3 0 0-16,1 4 0 15,-4-3 1-15,-5 3 0 16,-5 0 0-16,5 0-2 16,-4 0 1-16,0 1 1 15,-1-1 0-15,5 0-2 16,5 4 0-16,-1 4 0 15,5 0 0-15,-9 4 0 0,0 0 0 16,-4 0 0-16,8 0 0 16,-4 0 0-16,-4 0 1 15,-1 4 0-15,5 0 0 16,5 0 0-16,-1 0 0 16,-4 0 0-16,5 0 0 15,-5-4 0-15,0 4 0 16,-5-4 0-16,1 0 0 15,0 0 0-15,-5 0 0 16,0 4-1-16,9-4 1 0,0 0 0 16,-4 0 0-16,-1 0 0 15,5 4 0-15,-9 0 0 16,-4-4 0-16,0 0 0 16,0 0 0-16,-1 0 0 15,1 0 0-15,0 0 0 16,-5 0 1-16,9 0-1 15,5 4 0-15,-1 0 0 16,1-1 0-16,4 1 0 16,-9 0 0-16,0 0-1 15,0 4 1-15,1-4-1 16,-1 8 1-16,0 0 0 16,0 0 0-16,5-1-1 15,-1 5 1-15,5 0 0 16,0-8 1-16,0 4-1 15,-8-5 0-15,-1 1 0 0,0-8 1 16,-4 8-1-16,-1-4 0 16,1-4 0-16,0 0 0 15,-5 4 0-15,5 0 1 16,0-4-1-16,8 4 0 16,-4-8 0-16,0 4 0 15,9 4-1-15,-8-4 1 16,-1-4 0-16,-4-4 1 15,-1 4-1-15,1-4 0 16,-5 0 0-16,1-3 0 16,-6-1 0-16,-3 4 1 15,4 0-2-15,-5 0 1 0,1 4 0 16,-1-8 0-16,-4 5 0 16,-4 7 0-16,-1-4 0 15,-4 0 0-15,1 4-1 16,-6-4 0-16,-3 0-2 15,-6 4 1-15,-3-4-6 16,4 0 1-16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8T08:13:24.169"/>
    </inkml:context>
    <inkml:brush xml:id="br0">
      <inkml:brushProperty name="width" value="0.1" units="cm"/>
      <inkml:brushProperty name="height" value="0.1" units="cm"/>
      <inkml:brushProperty name="fitToCurve" value="1"/>
    </inkml:brush>
    <inkml:brush xml:id="br1">
      <inkml:brushProperty name="width" value="0.1" units="cm"/>
      <inkml:brushProperty name="height" value="0.1" units="cm"/>
      <inkml:brushProperty name="color" value="#ED1C24"/>
      <inkml:brushProperty name="fitToCurve" value="1"/>
    </inkml:brush>
    <inkml:brush xml:id="br2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3CE5FC8-B1C8-4734-B3A3-D8C1468E600B}" emma:medium="tactile" emma:mode="ink">
          <msink:context xmlns:msink="http://schemas.microsoft.com/ink/2010/main" type="writingRegion" rotatedBoundingBox="1775,617 32652,329 32801,16390 1925,16678"/>
        </emma:interpretation>
      </emma:emma>
    </inkml:annotationXML>
    <inkml:traceGroup>
      <inkml:annotationXML>
        <emma:emma xmlns:emma="http://www.w3.org/2003/04/emma" version="1.0">
          <emma:interpretation id="{B7D45754-E56D-401B-90F7-311C5C6A28EB}" emma:medium="tactile" emma:mode="ink">
            <msink:context xmlns:msink="http://schemas.microsoft.com/ink/2010/main" type="paragraph" rotatedBoundingBox="2663,452 21716,484 21713,2273 2660,22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07271D-477E-4A0B-ABA0-7B8AC5B60B07}" emma:medium="tactile" emma:mode="ink">
              <msink:context xmlns:msink="http://schemas.microsoft.com/ink/2010/main" type="line" rotatedBoundingBox="2663,452 21716,484 21713,2273 2660,2242"/>
            </emma:interpretation>
          </emma:emma>
        </inkml:annotationXML>
        <inkml:traceGroup>
          <inkml:annotationXML>
            <emma:emma xmlns:emma="http://www.w3.org/2003/04/emma" version="1.0">
              <emma:interpretation id="{EED62364-CBE0-40F2-A543-D9CC5EF78F26}" emma:medium="tactile" emma:mode="ink">
                <msink:context xmlns:msink="http://schemas.microsoft.com/ink/2010/main" type="inkWord" rotatedBoundingBox="2663,704 3115,705 3113,1662 2661,1661"/>
              </emma:interpretation>
              <emma:one-of disjunction-type="recognition" id="oneOf0">
                <emma:interpretation id="interp0" emma:lang="zh-CN" emma:confidence="0">
                  <emma:literal>S</emma:literal>
                </emma:interpretation>
                <emma:interpretation id="interp1" emma:lang="zh-CN" emma:confidence="0">
                  <emma:literal>∫</emma:literal>
                </emma:interpretation>
                <emma:interpretation id="interp2" emma:lang="zh-CN" emma:confidence="0">
                  <emma:literal>s</emma:literal>
                </emma:interpretation>
                <emma:interpretation id="interp3" emma:lang="zh-CN" emma:confidence="0">
                  <emma:literal>g</emma:literal>
                </emma:interpretation>
                <emma:interpretation id="interp4" emma:lang="zh-CN" emma:confidence="0">
                  <emma:literal>9</emma:literal>
                </emma:interpretation>
              </emma:one-of>
            </emma:emma>
          </inkml:annotationXML>
          <inkml:trace contextRef="#ctx0" brushRef="#br0">386 57 10 0,'0'0'5'0,"0"-8"-4"16,0 8 5-16,0 0-5 16,0 0 0-16,0-8 0 15,0 4 0-15,0-4-2 16,0 8 1-16,0-4 1 15,0 0 1-15,-5 0-1 16,1 0 1-16,0 0-1 16,-1 0 1-16,1 4 0 0,-1-4 0 15,-4 4-1-15,1 0 1 16,3 0-1-16,-4 0 1 16,0 4-2-16,1 0 1 15,-1 4-1-15,-9 0 1 16,0 0-1-16,1 4 0 15,3-4 0-15,-3 4 0 16,-1 0-1-16,0-1 1 16,5 1-1-16,-5 0 1 15,9-4-1-15,0 0 1 0,5 4-1 16,-1 4 1-16,5 3 0 16,0-3 0-16,0 4-1 15,0 0 1-15,5 0 0 16,-1-5 0-16,10 5 0 15,-1 0 0-15,0-8-1 16,0 4 1-16,5-1-1 16,0-3 1-16,0 0 0 15,-1 4 0-15,1-4 0 16,0 0 0-16,0 4 0 16,-1-5 1-16,5 1-1 15,-4 4 0-15,0 0 0 16,-5-4 0-16,0 4 0 15,1-1 0-15,-5 5 0 16,-1 0 0-16,1 0 0 16,-9-1 1-16,-9 1 0 0,9-4 0 15,-8 16 0-15,-6-5 1 16,1 1-1-16,-5 0 0 16,1-1 0-16,-1 1 0 15,-4 0 0-15,-5-1 0 16,-4 1-1-16,0-8 1 15,-4-4 0-15,4-4 0 16,4-1-1-16,-4-7 1 16,4-4-2-16,-4-4 1 15,9-7-2-15,0-5 0 0,13 4-6 16,0-4 1-16</inkml:trace>
        </inkml:traceGroup>
        <inkml:traceGroup>
          <inkml:annotationXML>
            <emma:emma xmlns:emma="http://www.w3.org/2003/04/emma" version="1.0">
              <emma:interpretation id="{D116717A-3E77-4CD4-AD04-A91D81EFB1B1}" emma:medium="tactile" emma:mode="ink">
                <msink:context xmlns:msink="http://schemas.microsoft.com/ink/2010/main" type="inkWord" rotatedBoundingBox="4160,847 4395,848 4394,1409 4159,1408"/>
              </emma:interpretation>
              <emma:one-of disjunction-type="recognition" id="oneOf1">
                <emma:interpretation id="interp5" emma:lang="zh-CN" emma:confidence="0">
                  <emma:literal>:</emma:literal>
                </emma:interpretation>
                <emma:interpretation id="interp6" emma:lang="zh-CN" emma:confidence="0">
                  <emma:literal>」</emma:literal>
                </emma:interpretation>
                <emma:interpretation id="interp7" emma:lang="zh-CN" emma:confidence="0">
                  <emma:literal>;</emma:literal>
                </emma:interpretation>
                <emma:interpretation id="interp8" emma:lang="zh-CN" emma:confidence="0">
                  <emma:literal>“</emma:literal>
                </emma:interpretation>
                <emma:interpretation id="interp9" emma:lang="zh-CN" emma:confidence="0">
                  <emma:literal>i</emma:literal>
                </emma:interpretation>
              </emma:one-of>
            </emma:emma>
          </inkml:annotationXML>
          <inkml:trace contextRef="#ctx0" brushRef="#br0" timeOffset="1846.8149">1502 571 16 0,'-4'8'8'0,"13"-20"-8"15,0 16 13-15,0-8-13 16,-5 8 0-16,5-8 0 16,0 4 0-16,0 0-1 15,-1 4 1-15,1 0-1 16,9 4 1-16,-5 4-1 16,1 3 1-16,-1-3 0 15,-4 0 0-15,4 0 0 0,-4-4 0 16,0 0 0-16,0 4 0 15,0-4 0-15,-1 0 1 16,-3-5-2-16,-1 1 0 16,5 0-3-16,-4 0 0 15</inkml:trace>
          <inkml:trace contextRef="#ctx0" brushRef="#br0" timeOffset="1459.5391">1613 148 20 0,'5'0'10'0,"-1"-4"-13"15,-4 4 15 1,0 0-13-1,4 0 1-15,-4 0-1 16,9 4 0-16,-4 0 1 16,4 0 0-16,-1 0-1 15,1 0 1-15,-4 0 0 16,-1 3 1-16,1 1-1 16,4 0 0-16,-1 4 0 15,-3 0 1-15,-1 0-1 0,5-8 1 16,-4 4-1-16,-1-4 0 15,-4 0-3-15,4 0 1 16,1 0-3-16,-5-4 1 16</inkml:trace>
        </inkml:traceGroup>
        <inkml:traceGroup>
          <inkml:annotationXML>
            <emma:emma xmlns:emma="http://www.w3.org/2003/04/emma" version="1.0">
              <emma:interpretation id="{9816406F-70CE-4A9E-BC53-9A2FDB6794EF}" emma:medium="tactile" emma:mode="ink">
                <msink:context xmlns:msink="http://schemas.microsoft.com/ink/2010/main" type="inkWord" rotatedBoundingBox="5805,625 6305,626 6303,1714 5803,1713"/>
              </emma:interpretation>
              <emma:one-of disjunction-type="recognition" id="oneOf2">
                <emma:interpretation id="interp10" emma:lang="zh-CN" emma:confidence="0">
                  <emma:literal>B</emma:literal>
                </emma:interpretation>
                <emma:interpretation id="interp11" emma:lang="zh-CN" emma:confidence="0">
                  <emma:literal>㠯</emma:literal>
                </emma:interpretation>
                <emma:interpretation id="interp12" emma:lang="zh-CN" emma:confidence="0">
                  <emma:literal>R</emma:literal>
                </emma:interpretation>
                <emma:interpretation id="interp13" emma:lang="zh-CN" emma:confidence="0">
                  <emma:literal>月</emma:literal>
                </emma:interpretation>
                <emma:interpretation id="interp14" emma:lang="zh-CN" emma:confidence="0">
                  <emma:literal>及</emma:literal>
                </emma:interpretation>
              </emma:one-of>
            </emma:emma>
          </inkml:annotationXML>
          <inkml:trace contextRef="#ctx0" brushRef="#br0" timeOffset="30507.7053">3208-58 10 0,'-4'0'5'0,"4"-8"-3"16,0 12 5-16,0-4-7 16,0 0 1-16,0-4 0 15,-5 0 0-15,1 0-1 0,4 8 0 16,-4-4 1-16,-1-8 1 15,5 12-1-15,-4-4 0 16,4 0-1-16,0 0 1 16,-5 4-1-16,5 0 1 31,-4 8 0-31,4 0 0 16,-5 4-1-16,5 4 1 15,-4 3 0-15,4 1 0 0,-5 8-1 16,1 3 1-16,4 5-1 15,0 15 0-15,0-3 0 16,0 19 0-16,0-8 0 16,0-4 0-16,-4-7 0 15,4-1 0-15,-5-3 0 16,5-1 1-16,-4 0-1 16,4-3 0-16,0 3 0 15,0-7 1-15,0-4-1 16,0-1 0-16,0-7 0 15,0-4 0-15,0-5 0 16,0-3 0-16,0-8-1 16,0 0 1-16,0-4-1 15,0 0 0-15,0-8-2 16,0 4 1-16,0-8-3 16,0 4 0-16</inkml:trace>
          <inkml:trace contextRef="#ctx0" brushRef="#br0" timeOffset="31438.3644">3230 53 8 0,'0'-8'4'0,"5"-4"-1"0,-1 4 3 0,-4 0-6 16,5 4 1-16,-1-4 0 15,-4 8 0-15,5-4-1 16,3 0 0-16,1-7 1 16,0 3 1-16,0 4-1 15,4-4 1-15,1 4 0 16,-1 0 0-16,5 4-1 15,4 0 0-15,0 4 0 16,4 0 1-16,1 0-1 16,-5 0 0-16,5 0-1 15,-1 0 1-15,-3 4 0 16,-1 3 1-16,-5 5-2 16,6 0 1-16,-10 4-1 15,-4 0 1-15,0 3-1 16,-5 1 1-16,-8 4-1 15,-5 3 1-15,-5 5-1 0,-3 0 1 16,-5-1-1-16,-5 9 0 16,-13-9 0-16,0 9 0 15,5-5 0-15,-1 1 0 16,1-5 0-16,-1-3 0 16,5-4 0-16,5-8 1 15,-1-5-1-15,5-3 0 16,4-4 0-16,5 0 0 0,0 0 0 15,4 0 0-15,4-8-1 16,5 8 0-16,0-8 0 16,14-8 1-16,-1-4-1 15,0 4 1-15,10-8 0 16,3-4 0-16,5 1-1 16,5 3 1-16,3 0-1 15,1 8 1-15,-4-4 0 16,-1 8 0-16,1 4-1 15,-5 0 1-15,-5 8 0 16,1 0 0-16,-5 8 0 16,-4 0 0-16,-9 0 1 15,-1 3 0-15,-8-3-1 16,0 0 1-16,-4 8 0 16,-5-1 0-16,-4-3-1 15,-9 4 1-15,0 0-1 16,-5-5 1-16,-4 9-1 0,-4 0 1 15,3 0-1-15,6-5 0 16,-1 1 0-16,1 0 1 16,4-8-1-16,4-5 1 15,0 1-1-15,0-4 0 16,5 0 0-16,0-4 0 16,4 4-2-16,5-4 1 15,-5 0-2-15,4-4 1 16,5-8-4-16,0-4 1 15,5-8-1-15,8-3 0 16</inkml:trace>
        </inkml:traceGroup>
        <inkml:traceGroup>
          <inkml:annotationXML>
            <emma:emma xmlns:emma="http://www.w3.org/2003/04/emma" version="1.0">
              <emma:interpretation id="{F847F375-C02B-4B29-9B7C-04450D5C07DD}" emma:medium="tactile" emma:mode="ink">
                <msink:context xmlns:msink="http://schemas.microsoft.com/ink/2010/main" type="inkWord" rotatedBoundingBox="6699,736 7254,737 7252,1714 6698,1713"/>
              </emma:interpretation>
              <emma:one-of disjunction-type="recognition" id="oneOf3">
                <emma:interpretation id="interp15" emma:lang="zh-CN" emma:confidence="0">
                  <emma:literal>C</emma:literal>
                </emma:interpretation>
                <emma:interpretation id="interp16" emma:lang="zh-CN" emma:confidence="0">
                  <emma:literal>c</emma:literal>
                </emma:interpretation>
                <emma:interpretation id="interp17" emma:lang="zh-CN" emma:confidence="0">
                  <emma:literal>[</emma:literal>
                </emma:interpretation>
                <emma:interpretation id="interp18" emma:lang="zh-CN" emma:confidence="0">
                  <emma:literal>(</emma:literal>
                </emma:interpretation>
                <emma:interpretation id="interp19" emma:lang="zh-CN" emma:confidence="0">
                  <emma:literal>。</emma:literal>
                </emma:interpretation>
              </emma:one-of>
            </emma:emma>
          </inkml:annotationXML>
          <inkml:trace contextRef="#ctx0" brushRef="#br0" timeOffset="32368.5281">4498 116 11 0,'-5'0'5'0,"5"-4"-6"0,0 4 8 0,0-8-6 16,0 4 0-16,0-4 0 15,0 0 0-15,0 1-1 16,-4-1 1-16,-1 0 1 15,1 4 0-15,-1 0-1 16,1-4 1-16,0 4 0 16,-1 0 0-16,1 0-1 15,-5 4 0-15,-4 0 0 16,-1 0 0-16,1 4-1 16,-5 0 1-16,1 4-1 15,-6 0 0-15,-3 0 0 16,-1 0 1-16,1 3-1 15,3 1 0-15,-12 0 0 16,4 0 0-16,9 8 0 0,0 4 0 16,4 7-1-16,0 1 1 15,5 11-1-15,0 1 1 16,-1-1-1-16,5 1 0 16,1 7 1-16,3-3 0 15,1-9-1-15,4-3 1 16,0-1-1-16,4 1 1 15,5 8 0-15,9-5 0 0,0-3 0 16,4 3 0-16,9-7 0 16,0 7 0-16,0-3 0 15,9-8 0-15,-5-5 0 16,0-3 0-16,-8-4 0 16,0-8 1-16,-5-4 0 15,0-8 1-15,0 0-2 16,0 0 1-16,-4-4 0 15,0 4 0-15,-1-8-1 16,-3 0 0-16,-1 4-1 16,0-3 0-16,1-1-2 15,-1 4 0-15,-4 0-3 16,0 0 1-16</inkml:trace>
        </inkml:traceGroup>
        <inkml:traceGroup>
          <inkml:annotationXML>
            <emma:emma xmlns:emma="http://www.w3.org/2003/04/emma" version="1.0">
              <emma:interpretation id="{3957325D-21A4-4847-AAB0-BE1E3D32B1A6}" emma:medium="tactile" emma:mode="ink">
                <msink:context xmlns:msink="http://schemas.microsoft.com/ink/2010/main" type="inkWord" rotatedBoundingBox="7802,649 8299,650 8297,1691 7800,1690"/>
              </emma:interpretation>
              <emma:one-of disjunction-type="recognition" id="oneOf4">
                <emma:interpretation id="interp20" emma:lang="zh-CN" emma:confidence="0">
                  <emma:literal>B</emma:literal>
                </emma:interpretation>
                <emma:interpretation id="interp21" emma:lang="zh-CN" emma:confidence="0">
                  <emma:literal>书</emma:literal>
                </emma:interpretation>
                <emma:interpretation id="interp22" emma:lang="zh-CN" emma:confidence="0">
                  <emma:literal>阝</emma:literal>
                </emma:interpretation>
                <emma:interpretation id="interp23" emma:lang="zh-CN" emma:confidence="0">
                  <emma:literal>〖</emma:literal>
                </emma:interpretation>
                <emma:interpretation id="interp24" emma:lang="zh-CN" emma:confidence="0">
                  <emma:literal>〗</emma:literal>
                </emma:interpretation>
              </emma:one-of>
            </emma:emma>
          </inkml:annotationXML>
          <inkml:trace contextRef="#ctx0" brushRef="#br0" timeOffset="34860.6462">5158-22 10 0,'-5'-20'5'0,"1"24"-2"0,4-4 5 15,0 0-6-15,0-4 0 0,0 4 0 16,0-4 0-16,0 4-3 15,0 0 0-15,0 0 2 16,0-8 0-16,0 8-1 16,0 0 1-16,0 0-1 15,0 4 1-15,0 0-1 16,0 4 1-16,-5 4-1 16,5 7 1-16,0 5-1 15,0 4 0-15,0-1 0 16,0 13 0-16,0 3 0 15,0 4 1-15,5 9-1 16,-5 7 1-16,0 4-1 16,0-4 0-16,0 0 0 15,0-4 0-15,4-4 0 16,-4 0 1-16,0-11-1 0,0-5 0 16,0-3 0-16,0-1 0 15,0-3 0-15,0-5 1 16,0-3-1-16,0-8 0 15,0 0-1-15,0-8 1 16,0 3-1-16,0-7 0 16,0 4-2-16,0-4 0 15,0-4-2-15,0-8 0 16</inkml:trace>
          <inkml:trace contextRef="#ctx0" brushRef="#br0" timeOffset="35671.6667">5140 108 7 0,'0'-24'3'0,"18"-4"-1"16,-14 17 2-16,5 3-5 15,-5 0 1-15,5 0 1 16,0 0 1-16,4 4-2 16,1 0 1-16,-1 4 0 15,5 0 1-15,0 0 0 16,-1 4 0-16,5 0 0 16,-4 4 0-16,0 0-1 0,0 0 1 15,-1 4 0-15,-3-1 1 16,-1 5-2-16,-4 0 1 15,0 0-1-15,-9 7 1 16,0 5-2-16,-5 7 1 16,-4 1-1-16,-4-1 1 15,0 5-1-15,-5-5 0 16,5 1 0-16,-5-9 0 16,0 1 0-16,-4-4 1 15,4-8-1-15,1-1 1 0,-1 1-1 16,0-4 0-16,5-4 0 15,0 0 1-15,4 0-2 16,0-1 1-16,4-3-1 16,1 0 0-16,4-4 0 15,0 0 0-15,9-4 0 16,0-3 0-16,4 3 0 16,5-4 1-16,4 0 0 15,0 4 0-15,0 0-1 16,5 0 1-16,4 4 0 15,4 0 1-15,-4 8-2 16,5 0 1-16,-1 4 0 16,1 3 0-16,-5 1 0 15,-9 4 0-15,0 0 0 16,-4-5 0-16,-5 1 0 16,-4 0 1-16,-5 4-1 15,-4-1 1-15,-4-3 0 0,-1 0 0 16,-12 4 0-16,-1-5 0 15,-9 5 0-15,-4-4 0 16,0-4-1-16,0 0 1 16,5-1-1-16,-1 1 1 15,1 0-1-15,-1 0 1 16,0-4-2-16,5 0 1 16,0 3 0-16,0 1 0 15,4-4-2-15,5 0 0 0,0-4-4 16,-1 0 0-16</inkml:trace>
        </inkml:traceGroup>
        <inkml:traceGroup>
          <inkml:annotationXML>
            <emma:emma xmlns:emma="http://www.w3.org/2003/04/emma" version="1.0">
              <emma:interpretation id="{3F7248BE-1055-49EF-8F76-0C92BABE51C5}" emma:medium="tactile" emma:mode="ink">
                <msink:context xmlns:msink="http://schemas.microsoft.com/ink/2010/main" type="inkWord" rotatedBoundingBox="8633,562 9364,563 9362,1813 8630,1811"/>
              </emma:interpretation>
              <emma:one-of disjunction-type="recognition" id="oneOf5">
                <emma:interpretation id="interp25" emma:lang="zh-CN" emma:confidence="0">
                  <emma:literal>A</emma:literal>
                </emma:interpretation>
                <emma:interpretation id="interp26" emma:lang="zh-CN" emma:confidence="0">
                  <emma:literal>厶</emma:literal>
                </emma:interpretation>
                <emma:interpretation id="interp27" emma:lang="zh-CN" emma:confidence="0">
                  <emma:literal>H</emma:literal>
                </emma:interpretation>
                <emma:interpretation id="interp28" emma:lang="zh-CN" emma:confidence="0">
                  <emma:literal>片</emma:literal>
                </emma:interpretation>
                <emma:interpretation id="interp29" emma:lang="zh-CN" emma:confidence="0">
                  <emma:literal>升</emma:literal>
                </emma:interpretation>
              </emma:one-of>
            </emma:emma>
          </inkml:annotationXML>
          <inkml:trace contextRef="#ctx0" brushRef="#br0" timeOffset="39395.315">6398-141 19 0,'5'0'9'0,"-23"8"-10"15,18-4 14-15,0 4-13 16,-4 0 0-16,-1 4 0 16,-4-1 0-16,0 9-1 15,-4 0 1-15,0 4 0 16,-5 7 0-16,0 5-1 16,-4 7 1-16,0 12 0 15,-4 8 0-15,-1 12 0 16,5 12 0-16,0-12 0 15,-1 0 1-15,-3 0-1 16,4-4 1-16,4 8-1 16,0-12 0-16,1 0 1 15,-1-16 0-15,5-4-1 0,4-7 0 16,0-9-3-16,0-11 0 16,5 0-2-16,4-12 0 15</inkml:trace>
          <inkml:trace contextRef="#ctx0" brushRef="#br0" timeOffset="39951.7107">6367-7 6 0,'5'-8'3'0,"-1"8"4"16,-4 0 1-16,0 0-8 15,0 0 1-15,0 0-1 16,0 0 1-1,0 0-2 1,0 0 0-16,5-4 1 16,-1 4 0-16,0 0-1 15,5 0 1-15,-9 4 1 16,9 0 0-16,0 0 1 0,0 4 1 16,0 0-1-16,4 4 1 15,-4 4-1-15,4 3 0 16,1 5-1-16,-1 4 1 15,5 15-1-15,-5 8 0 16,5 9-1-16,-5 3 1 16,5 8-1-16,-5-4 0 15,0-4 0-15,0 4 1 16,1-4-1-16,-1 8 0 0,0-8 0 16,-4-4 1-16,0-4-1 15,0-7 1-15,-5-9-2 16,1-3 1-16,-1-5-1 15,1-7 0-15,-5-8-5 16,0-5 0-16</inkml:trace>
          <inkml:trace contextRef="#ctx0" brushRef="#br0" timeOffset="41483.1812">6172 573 17 0,'-22'4'8'0,"27"8"-7"16,-5-12 9-16,0 0-10 16,0 0 0-16,0 0-1 15,0 0 1-15,0 0-1 16,0 4 1-16,9-4-1 16,-1 0 1-16,1-4-1 0,5 4 1 15,3-4 0-15,1 4 1 16,0 4-1-16,-1-4 1 15,1 0 0-15,4 0 0 16,-4 0-1-16,4 4 1 16,-4-4-1-16,4-4 1 15,0-4-1-15,0 4 1 16,-4 4-1-16,0-4 1 16,-5 0-1-16,0 0 0 15,1 0 0-15,-1 4 1 0,0 0-1 16,1-4 0-1,-1-4-1-15,0 4 1 0,0 1-1 16,1-5 1-16,-1 4-3 16,0-4 0-16,1 4-2 15,-1 0 1-15</inkml:trace>
        </inkml:traceGroup>
        <inkml:traceGroup>
          <inkml:annotationXML>
            <emma:emma xmlns:emma="http://www.w3.org/2003/04/emma" version="1.0">
              <emma:interpretation id="{A341DBCD-7D6E-4CCC-9960-3BA18A5177DF}" emma:medium="tactile" emma:mode="ink">
                <msink:context xmlns:msink="http://schemas.microsoft.com/ink/2010/main" type="inkWord" rotatedBoundingBox="9722,539 10365,540 10363,1802 9720,1800"/>
              </emma:interpretation>
              <emma:one-of disjunction-type="recognition" id="oneOf6">
                <emma:interpretation id="interp30" emma:lang="zh-CN" emma:confidence="0">
                  <emma:literal>A</emma:literal>
                </emma:interpretation>
                <emma:interpretation id="interp31" emma:lang="zh-CN" emma:confidence="0">
                  <emma:literal>H</emma:literal>
                </emma:interpretation>
                <emma:interpretation id="interp32" emma:lang="zh-CN" emma:confidence="0">
                  <emma:literal>厶</emma:literal>
                </emma:interpretation>
                <emma:interpretation id="interp33" emma:lang="zh-CN" emma:confidence="0">
                  <emma:literal>h</emma:literal>
                </emma:interpretation>
                <emma:interpretation id="interp34" emma:lang="zh-CN" emma:confidence="0">
                  <emma:literal>片</emma:literal>
                </emma:interpretation>
              </emma:one-of>
            </emma:emma>
          </inkml:annotationXML>
          <inkml:trace contextRef="#ctx0" brushRef="#br0" timeOffset="41991.5338">7391-164 19 0,'0'4'9'0,"-5"3"-13"0,5-7 17 16,-4 8-13-16,-5 4 0 15,5 4 0-15,-5 0 0 16,0 7 0-16,0-3 0 0,0 4 0 15,-4 7 1-15,0 1-1 16,-1 7 0-16,1 13 0 16,0 3 1-16,4 12-1 15,-4 12 1-15,-5 0 0 16,5-5 0-16,-10-3-1 16,6-3 1-16,-1-1 0 15,0-8 0-15,5-8-1 16,0-4 1-16,-1 5-1 15,6-17 1-15,-1-7-2 16,0-1 1-16,4-11-2 16,1 0 0-16,0-8-4 15,4 0 1-15,0-8-1 16,8-16 0-16</inkml:trace>
          <inkml:trace contextRef="#ctx0" brushRef="#br0" timeOffset="42715.0494">7245 573 22 0,'4'0'11'0,"14"-12"-15"0,-9 12 21 0,4 0-17 15,5-8 0-15,-1 0 0 16,6 1 1-16,-1-1-1 16,4 0 0-16,-4 0 0 15,1-4 0-15,3 4-2 16,1 4 1-16,-1 0-4 15,-4 0 0-15,1 4-1 16,-6 0 0-16</inkml:trace>
          <inkml:trace contextRef="#ctx0" brushRef="#br0" timeOffset="42383.8149">7404 33 8 0,'13'-28'4'0,"-4"16"-3"0,-9 12 7 16,0 0-8-16,5-4 0 15,-5 4 2-15,4-4 0 16,1-3-2-16,-5 7 1 0,4 0 0 15,0 3 1-15,1 5 0 16,-1 8 0-16,5 8-1 16,0 7 1-16,0 13-1 15,0 7 0-15,13 12 0 16,0 0 0-16,-4 16 0 16,-5-8 0-16,0 0-1 15,1-4 1-15,-1-4-1 16,0 4 1-16,-4 0-1 15,4-8 0-15,1 1 0 16,-5-17 0-16,-1 0 0 16,-3-7 0-16,4-8-1 15,-5-1 1-15,1-15-3 16,-1 4 1-16,-4-8-4 16,0-8 1-16</inkml:trace>
        </inkml:traceGroup>
        <inkml:traceGroup>
          <inkml:annotationXML>
            <emma:emma xmlns:emma="http://www.w3.org/2003/04/emma" version="1.0">
              <emma:interpretation id="{3FD4D8A7-E79D-4D25-86B2-898BEF552F6C}" emma:medium="tactile" emma:mode="ink">
                <msink:context xmlns:msink="http://schemas.microsoft.com/ink/2010/main" type="inkWord" rotatedBoundingBox="10696,732 11271,733 11270,1727 10694,1726"/>
              </emma:interpretation>
              <emma:one-of disjunction-type="recognition" id="oneOf7">
                <emma:interpretation id="interp35" emma:lang="zh-CN" emma:confidence="0">
                  <emma:literal>B</emma:literal>
                </emma:interpretation>
                <emma:interpretation id="interp36" emma:lang="zh-CN" emma:confidence="0">
                  <emma:literal>乃</emma:literal>
                </emma:interpretation>
                <emma:interpretation id="interp37" emma:lang="zh-CN" emma:confidence="0">
                  <emma:literal>片</emma:literal>
                </emma:interpretation>
                <emma:interpretation id="interp38" emma:lang="zh-CN" emma:confidence="0">
                  <emma:literal>㠯</emma:literal>
                </emma:interpretation>
                <emma:interpretation id="interp39" emma:lang="zh-CN" emma:confidence="0">
                  <emma:literal>防</emma:literal>
                </emma:interpretation>
              </emma:one-of>
            </emma:emma>
          </inkml:annotationXML>
          <inkml:trace contextRef="#ctx0" brushRef="#br0" timeOffset="43163.8684">8078 37 24 0,'4'0'12'0,"0"0"-18"0,-4 0 26 15,0 0-21-15,0 0 1 0,0 0-1 16,0 0 1-16,0 4 0 16,0 0 0-16,0 11-1 15,0 9 1-15,-4 4 0 16,0 7 0-16,-1 20 0 16,1 5 0-16,-1 14 0 15,1 1 1-15,-1 4-1 16,1 0 0-16,0-4 0 15,-1 4 1-15,1-12-1 16,-1-4 0-16,5-12 0 16,0-11 0-16,0-13 0 15,0-3 1-15,0-8-2 16,0-4 0-16,0-12-1 16,0-12 0-16,0-16-3 15,5-3 0-15,-1-9-1 16,1-7 0-16</inkml:trace>
          <inkml:trace contextRef="#ctx0" brushRef="#br0" timeOffset="43842.8709">8122 127 11 0,'9'-27'5'0,"4"-1"-6"0,-9 20 8 16,1 0-7-16,-1 1 0 15,1-1 1-15,-1 0 0 16,5 4 0-16,0 4 0 15,4 0 1-15,5 4 0 16,0 4 0-16,4 0 0 0,0 3 0 16,0 1 0-16,0 0-1 15,-4 0 0-15,0 0 0 16,-5 0 0-16,0 3 0 16,-4-3 0-16,-4 8-1 15,-1 0 1-15,-8 7-1 16,-10 1 1-16,1 7-1 15,0-3 1-15,-23 3-1 16,5-3 0-16,-4 7 0 16,4-3 0-16,0-9 0 15,4-3 1-15,5 0-1 16,0-5 0-16,4-7 0 16,5 0 1-16,4-8-2 15,0 0 0-15,5-4 0 16,4 0 0-16,4 0 0 15,5-8 0-15,9-4-1 16,-1 4 1-16,19-7 1 0,-1 3 0 16,5 0 0-16,5 0 1 15,-1 8-1-15,5 4 0 16,-5 0 1-16,-4 0 0 16,-5 4-1-16,-4 4 0 15,-4-4-1-15,-5 8 1 16,-4 4 0-16,-5-1 1 15,-4 5 0-15,-5 0 0 16,-4 0 0-16,-4-1 0 0,-5 5 0 16,-4 7 1-16,-9-3-2 15,-5-4 1-15,-4-1-1 16,-9 1 1-16,0-4 0 16,-4 3 0-16,0-3-1 15,4-4 0-15,4-4 0 16,5 0 0-16,0-8-1 15,9-4 0-15,0 7-4 16,0-3 1-16,8-12-3 16,1 1 1-16</inkml:trace>
        </inkml:traceGroup>
        <inkml:traceGroup>
          <inkml:annotationXML>
            <emma:emma xmlns:emma="http://www.w3.org/2003/04/emma" version="1.0">
              <emma:interpretation id="{CC646D24-CF7F-4EFA-83C2-A01A5DC1D8FA}" emma:medium="tactile" emma:mode="ink">
                <msink:context xmlns:msink="http://schemas.microsoft.com/ink/2010/main" type="inkWord" rotatedBoundingBox="11640,590 12367,591 12365,1624 11638,1622"/>
              </emma:interpretation>
              <emma:one-of disjunction-type="recognition" id="oneOf8">
                <emma:interpretation id="interp40" emma:lang="zh-CN" emma:confidence="0">
                  <emma:literal>A</emma:literal>
                </emma:interpretation>
                <emma:interpretation id="interp41" emma:lang="zh-CN" emma:confidence="0">
                  <emma:literal>厶</emma:literal>
                </emma:interpretation>
                <emma:interpretation id="interp42" emma:lang="zh-CN" emma:confidence="0">
                  <emma:literal>H</emma:literal>
                </emma:interpretation>
                <emma:interpretation id="interp43" emma:lang="zh-CN" emma:confidence="0">
                  <emma:literal>片</emma:literal>
                </emma:interpretation>
                <emma:interpretation id="interp44" emma:lang="zh-CN" emma:confidence="0">
                  <emma:literal>△</emma:literal>
                </emma:interpretation>
              </emma:one-of>
            </emma:emma>
          </inkml:annotationXML>
          <inkml:trace contextRef="#ctx0" brushRef="#br0" timeOffset="50459.587">9274-82 11 0,'4'-19'5'0,"-4"15"0"0,0 4 5 0,0 0-9 16,0 0 1-16,0-8 1 16,0 8 0-16,0 0-4 15,0 0 0-15,0 0 2 16,0 4 0-16,0 4-1 15,-4 11 1-15,-9-3-1 16,4 8 1-16,-5 3-1 16,1 5 0-16,0 11 0 15,-5 5 1-15,0 3-1 16,1 4 1-16,-1 4-1 16,-4 4 1-16,4-3-1 15,0-1 0-15,1-8 0 16,-1-8 0-16,0-3 0 15,0-9 0-15,5 1-1 16,0-4 0-16,4-9-5 16,9-3 0-16</inkml:trace>
          <inkml:trace contextRef="#ctx0" brushRef="#br0" timeOffset="51346.7198">9132 498 19 0,'5'-12'9'0,"-1"16"-13"16,-4-4 18-16,4-8-14 15,5 4 0-15,0 8 0 16,9-4 1-16,4 0-1 16,-4-4 0-16,-1-3 0 15,6 7 0-15,3 0 0 16,-4 0 0-16,0 0 0 0,1 0 0 16,-1 0 0-16,0 0 0 15,-4 0 0-15,-1 0 1 16,-3-4-1-16,-5 4 1 15,-1 4-1-15,-3-1 0 16,-1 1-3-16,-4-4 1 16,5 4-3-16,-5-4 0 15</inkml:trace>
          <inkml:trace contextRef="#ctx0" brushRef="#br0" timeOffset="50955.9461">9300-30 9 0,'9'-28'4'0,"5"4"-1"0,-10 13 2 0,-4 11-5 15,4-4 1-15,1-4 1 16,-1 8 0-16,-4 0-2 16,9 4 0-16,-4 0 2 15,-1 3 0-15,0 9-1 16,5-4 1-16,0 4-1 16,0 0 1-16,4 7-1 15,1 1 1-15,-1 8-1 16,5 7 0-16,-1 8 0 15,1 12 0-15,4 9-1 16,-4 2 1-16,4 5-1 16,-4-8 1-16,8 1-1 15,-3-5 0-15,-1-12 0 16,-5-4 1-16,-3-3-1 0,-1-9 1 16,-4-7-1-16,0-5 1 15,-5 1-1-15,1-8 0 16,-5-4-2-16,0-1 1 15,0-3-3-15,-5 0 0 16,-4 0-2-16,-4-12 0 16</inkml:trace>
        </inkml:traceGroup>
        <inkml:traceGroup>
          <inkml:annotationXML>
            <emma:emma xmlns:emma="http://www.w3.org/2003/04/emma" version="1.0">
              <emma:interpretation id="{FB0D2C7E-9756-4AD8-86CE-A40353B35AD9}" emma:medium="tactile" emma:mode="ink">
                <msink:context xmlns:msink="http://schemas.microsoft.com/ink/2010/main" type="inkWord" rotatedBoundingBox="12783,501 15344,505 15341,2263 12780,2258"/>
              </emma:interpretation>
              <emma:one-of disjunction-type="recognition" id="oneOf9">
                <emma:interpretation id="interp45" emma:lang="zh-CN" emma:confidence="0">
                  <emma:literal>能</emma:literal>
                </emma:interpretation>
                <emma:interpretation id="interp46" emma:lang="zh-CN" emma:confidence="0">
                  <emma:literal>㣡</emma:literal>
                </emma:interpretation>
                <emma:interpretation id="interp47" emma:lang="zh-CN" emma:confidence="0">
                  <emma:literal>術</emma:literal>
                </emma:interpretation>
                <emma:interpretation id="interp48" emma:lang="zh-CN" emma:confidence="0">
                  <emma:literal>邾</emma:literal>
                </emma:interpretation>
                <emma:interpretation id="interp49" emma:lang="zh-CN" emma:confidence="0">
                  <emma:literal>㣩</emma:literal>
                </emma:interpretation>
              </emma:one-of>
            </emma:emma>
          </inkml:annotationXML>
          <inkml:trace contextRef="#ctx0" brushRef="#br0" timeOffset="53658.8693">12256-7 19 0,'-5'0'9'0,"5"-4"-11"16,0 4 17-16,0 0-16 15,-4 0 1-15,-1 4-1 16,1 0 1-16,0 4 0 16,-5 8 0-16,0 4 0 15,0 3 0-15,0 5 0 16,0 15 0-16,0 9 1 0,1 7 0 15,-6 8 0-15,5 0 0 16,-4 0 0-16,4-8 0 16,0-4 0-16,1-3 0 15,-1-9-1-15,0-4 0 16,4-11-1-16,1-4 0 16,-1-9-3-16,5 1 1 15,-4-8-3-15,4-4 1 16</inkml:trace>
          <inkml:trace contextRef="#ctx0" brushRef="#br0" timeOffset="54380.876">12087 510 7 0,'0'4'3'0,"18"-4"2"16,-9-8-1-16,0 4-3 15,9-4 0-15,-1-4 0 16,5 4 1-16,5 1-3 15,0-1 1-15,-1 4 1 0,10-4 1 16,-1 4-2-16,0-4 1 16,-3-4-1-16,3 8 1 15,-8 4-2-15,-1-4 1 16,-4 8-3-16,-4-4 0 16</inkml:trace>
          <inkml:trace contextRef="#ctx0" brushRef="#br0" timeOffset="54063.1506">12265 25 4 0,'13'-16'2'0,"0"4"6"16,-8 8-2-16,-1 0-5 15,5 0 1-15,-5 4 1 16,5-7 1-16,-4 7-4 16,3-8 0-16,1 8 3 15,5 0 0-15,-1 4-1 16,5 7 1-16,-1 5-2 16,1 0 1-16,0 12-1 15,0 3 0-15,-1 9 0 16,1 7 0-16,0 4-1 15,-1 12 1-15,-3 0-1 0,3-3 1 16,1-1-1-16,-5-4 1 16,-4-4-2-16,5-3 1 15,-6-5 0-15,1-4 0 16,0-7 0-16,-4-8 0 16,3-5-1-16,1-3 1 15,0 0-1-15,-4-4 0 16,-5-4-1-16,4-1 0 15,-4-3-4-15,-4 0 0 0</inkml:trace>
          <inkml:trace contextRef="#ctx0" brushRef="#br0" timeOffset="51991.6926">10656 29 17 0,'0'-4'8'0,"0"-12"-9"0,0 12 14 16,0-4-13-16,0 4 0 15,-13-4-1-15,4 4 0 16,-4 4 1-16,-5-7 0 15,0 3 0-15,1 8 0 16,-10 0 0-16,-4-1 0 16,4 5 0-16,-4 4 1 15,-4 4 0-15,0 8 0 16,-1-1 0-16,5 5 1 16,0 3-1-16,0 1 0 0,4 0-1 15,1 7 1-15,4 4-1 16,4 1 0-16,5-1-1 15,-1 1 1-15,6-1-1 16,3 4 1-16,5-7-1 16,5-1 1-16,3 1 0 15,6-5 0-15,3 4 1 16,6-7 0-16,3-4-1 16,10-5 1-16,-1-7 0 15,5-4 0-15,4-4 0 16,1 0 0-16,-1-4-1 15,-9 0 0-15,5-4 0 16,-9-4 0-16,0-4-2 16,-9 0 0-16,1 0-3 15,-6 0 0-15,-3 4-1 16,3-4 1-16</inkml:trace>
          <inkml:trace contextRef="#ctx0" brushRef="#br1" timeOffset="410781.6964">10885 1001 9 0,'-4'4'4'0,"4"-32"-4"0,0 28 4 0,0-3-3 15,0-1 0-15,-4 0 1 16,4 0 1-16,-5 0-4 16,5 4 1-16,-4 0 1 15,-1-4 1-15,5 0-1 16,0 4 1-16,0 4-1 16,-4-4 1-16,-1 0-2 15,5 0 1-15,0 4-1 16,0 0 0-16,0 8 0 15,-4 3 1-15,0 9-1 16,4 3 0-16,0 1 0 16,0 4 0-16,0-1 0 15,-5 5 1-15,5-5-1 16,0 4 0-16,0-7 0 16,0 0 0-16,0-1 0 0,0-3 0 15,0-5 0-15,0 1 0 16,0 0 0-16,0 0 1 15,0-1-1-15,0-3 0 16,0 0 0-16,5-1 0 16,-1 1 0-16,-4-4 0 15,0-4-1-15,0 4 1 16,0-4-1-16,0-1 0 16,0-3-1-16,0-4 0 15,0 4-2-15,0-4 0 0</inkml:trace>
          <inkml:trace contextRef="#ctx0" brushRef="#br1" timeOffset="411563.2512">10877 938 11 0,'0'-16'5'0,"0"36"-5"16,0-20 11-16,0 0-12 16,0 4 1-16,0 8 0 15,0 7 0-15,0 5 0 16,0 8 0-16,0 7 0 16,0 0 0-16,-5 1 0 15,5 3 0-15,0-4 0 0,0-3 0 16,-4-1 0-16,-1 1 1 15,5-5-1-15,0-3 1 16,-4-1-1-16,4-7 1 16,0-4-1-16,0-4 0 15,0-4-1-15,0-1 1 16,0-3-2-16,0-4 1 16,0-8-1-16,0-3 0 15,-5-9-1-15,5 0 1 0,0-11-1 16,-4-5 1-16</inkml:trace>
          <inkml:trace contextRef="#ctx0" brushRef="#br0" timeOffset="405947.3349">10899 926 2 0,'4'-4'1'0,"-4"-4"-1"0,0 8 2 0,0 0-2 15,0 0 0-15,0 0-1 16,0 0 1-16,0 0 0 16,0 0 0-16,0 0 0 15,0 0 0-15,0 0 0 16,0 0 0-16,0 4 1 16,0-4 0-16,0 0 0 15,0 0 1-15,0 0 0 16,0 0 1-16,0 0-1 15,0 0 1-15,0 0-2 16,0 0 1-16,0 0-1 16,0 0 0-16,0 0 0 15,0 0 1-15,0 4-1 16,0 0 0-16,0 4 0 16,0 0 0-16,0 0 0 15,0 0 0-15,0-4-1 0,0 8 1 16,5-5-1-16,-5 9 1 15,4 0-1-15,-4 4 1 16,0 3-1-16,5-3 1 16,-5 4 0-16,0-1 0 15,0 5-1-15,0 3 1 16,0 5-1-16,0-9 0 16,0-3 0-16,0-4 1 15,0-1-1-15,-5 1 0 16,1 0 0-16,-1-5 0 0,1 1 0 15,4 0 1-15,-5-4-1 16,5 0 1-16,-4-5-1 16,4 1 0-16,0-4 0 15,0 0 0-15,0 0 0 16,0 0 1-16,0 0-1 16,0-4 0-16,0 0-1 15,0 0 1-15,0 0-1 16,0 0 1-16,0 0-5 15,0 0 1-15,0 0-2 16,0 0 1-16</inkml:trace>
          <inkml:trace contextRef="#ctx0" brushRef="#br1" timeOffset="411217.0056">10961 800 11 0,'-5'0'5'0,"5"0"-3"16,0 0 7-16,0 0-9 16,0 4 0-16,0 4-1 15,0 0 1-15,0 4 0 16,0 11 0-16,0 5 0 16,0 7 1-16,-4 5-1 0,0-1 1 15,4 8 0-15,0-3 0 16,-5 7 0-16,5-8 0 15,0-3-1-15,-4-5 1 16,4 1-1-16,0-1 0 16,-5-4 0-16,5-3 1 15,-4 0-1-15,4-9 0 16,-5 1 0-16,5-8 1 16,0 0-1-16,0-5 1 0,0 1-1 15,-4-4 0-15,4-4-2 16,-4-4 1-16,-1-4-2 15,5-7 0-15,-4-5-1 16,-1-4 1-16,1-7-1 16,4-5 0-16</inkml:trace>
          <inkml:trace contextRef="#ctx0" brushRef="#br0" timeOffset="52487.0336">11516-192 23 0,'0'-8'11'0,"0"12"-17"16,0 0 24-16,0 0-18 15,0 0 0-15,-5 0-1 16,1 4 1-16,-5 4-1 15,0 7 1-15,-4 5-1 16,0 3 1-16,-5 13-1 16,0 3 1-16,5 9 0 15,-5 7 1-15,-4 4-1 16,4 8 1-16,-4 8 0 16,0 0 0-16,0-4-1 0,0-4 1 15,0 0-1 1,4-12 1-16,0 8-1 0,5-8 0 15,-5-4-1-15,9-12 1 16,0-7-2-16,-4-8 0 16,13-5-2-16,-4-3 0 15,4-4-2-15,4-8 0 16</inkml:trace>
          <inkml:trace contextRef="#ctx0" brushRef="#br0" timeOffset="53238.5717">11423 352 19 0,'-14'4'9'0,"19"0"-9"16,-5-4 16-16,0 0-17 15,0 0 0-15,4 4-1 16,5-4 1-16,4-4 1 16,1 8 1-16,3-4-2 15,1 0 1-15,0 0-1 16,4-4 1-16,-4 4 0 15,0-4 1-15,-1-4-2 0,5 4 1 16,14-4-1-16,-10 8 1 16,1-7-2-16,-5-1 0 15,0 8-3-15,-4 4 1 16</inkml:trace>
          <inkml:trace contextRef="#ctx0" brushRef="#br0" timeOffset="52878.3073">11569-3 9 0,'9'-8'4'0,"4"-15"-1"15,-13 23 5-15,0 0-6 16,5 0 0-16,-1 4 1 15,0 0 1-15,5 0-5 16,-4 7 0-16,4 9 3 16,-1 8 0-16,-3 3-1 15,-1 9 1-15,5 15-2 16,0 8 1-16,9 12-1 16,-1 4 1-16,1-8-1 15,0-4 1-15,0 4-1 16,4-8 1-16,4 8-1 0,-3-8 0 15,-10-12 0-15,5-3 1 16,-5-5-1-16,0-4 1 16,0-11-2-16,-8-8 1 15,-1 0-3-15,1-1 1 16,-5-7-4-16,0-8 0 16</inkml:trace>
          <inkml:trace contextRef="#ctx0" brushRef="#br1" timeOffset="411997.0639">10841 997 10 0,'5'-59'5'0,"3"20"-7"16,-3 31 11-16,-5 8-9 16,0 0 0-16,4-4 0 15,-4 4 0-15,0 0 0 16,0 0 1-16,0 0-1 15,0-8 1-15,0 8-1 16,0 0 1-16,0 4-1 16,5 12 0-16,-1 7 1 15,1 13 0-15,-5-1 0 16,4 12 0-16,-4-3 0 16,0 3 0-16,0 0-1 15,0-3 1-15,0-9-1 0,0-11 0 16,0-5 0-16,0-3 0 15,0 0-1-15,0-4 0 16,0-4 0-16,0-4 1 16,0-1-1-16,0 1 0 15,0-8 0-15,0-11 0 16,0-9 1-16,0-3 0 16,0-5-1-16,0-7 0 15,0 3 0-15,0 1 0 0,0 3 0 16,4 1 1-16,-4 11-1 15,0 0 0-15,5 5 1 16,-1 7 0-16,1 16 0 16,-1 11 1-16,-4 9-2 15,0 15 1-15,0 8-2 16,0 5 1-16</inkml:trace>
        </inkml:traceGroup>
        <inkml:traceGroup>
          <inkml:annotationXML>
            <emma:emma xmlns:emma="http://www.w3.org/2003/04/emma" version="1.0">
              <emma:interpretation id="{1689652D-3882-4B9E-96AE-B149587D9506}" emma:medium="tactile" emma:mode="ink">
                <msink:context xmlns:msink="http://schemas.microsoft.com/ink/2010/main" type="inkWord" rotatedBoundingBox="15862,582 16376,583 16374,1577 15860,1576"/>
              </emma:interpretation>
              <emma:one-of disjunction-type="recognition" id="oneOf10">
                <emma:interpretation id="interp50" emma:lang="zh-CN" emma:confidence="0">
                  <emma:literal>B</emma:literal>
                </emma:interpretation>
                <emma:interpretation id="interp51" emma:lang="zh-CN" emma:confidence="0">
                  <emma:literal>乃</emma:literal>
                </emma:interpretation>
                <emma:interpretation id="interp52" emma:lang="zh-CN" emma:confidence="0">
                  <emma:literal>片</emma:literal>
                </emma:interpretation>
                <emma:interpretation id="interp53" emma:lang="zh-CN" emma:confidence="0">
                  <emma:literal>月</emma:literal>
                </emma:interpretation>
                <emma:interpretation id="interp54" emma:lang="zh-CN" emma:confidence="0">
                  <emma:literal>》</emma:literal>
                </emma:interpretation>
              </emma:one-of>
            </emma:emma>
          </inkml:annotationXML>
          <inkml:trace contextRef="#ctx0" brushRef="#br0" timeOffset="54904.7562">13230-121 24 0,'-8'4'12'0,"8"0"-17"16,0-4 24-16,-5 4-20 0,5 4 1 16,5 0-1-16,-5 7 1 15,0 1 0-15,4 8 0 16,-4 7-1-16,4 5 1 16,-4 11 0-16,5 8 0 15,-5 8 0-15,0 5 0 16,0 2 0-16,0 5 0 15,-5-8 0-15,1-3 0 16,0-5 0-16,4-8 0 16,-5 0 0-16,1-11 1 15,4-13-2-15,-5-3 1 0,1 0-1 16,4-9 0-16,-5 1-4 16,5-4 1-16,0-12-2 15,0 0 1-15</inkml:trace>
          <inkml:trace contextRef="#ctx0" brushRef="#br0" timeOffset="55578.7268">13306 1 10 0,'0'-4'5'0,"4"-15"-5"15,-4 19 7-15,5-8-8 16,-1 0 1-16,-4 8-1 16,13-4 0-16,1-4 1 0,3 8 0 15,-3 0 1-15,3 4 0 16,1 4 1-16,0 4 0 16,0 3 0-16,-1 1 1 15,1 0 0-15,0 0 1 16,-1 3-3-16,-3 1 1 15,-1 0-1-15,-9 4 0 16,-4-5-1-16,-4 9 1 31,-14 11-1-31,-4 1 1 0,0-9-1 16,-5 1 1-16,1-5-1 16,-1 1 0-16,5-12 0 15,4-4 1-15,1-1-1 16,3-3 0-16,6 0-2 15,-1 0 1-15,4-4-1 16,5-4 1-16,9-8-1 16,9 0 1-16,4 0 0 15,0 1 0-15,0-1 1 16,5 8 0-16,-1 4 0 16,1 0 1-16,0 3-1 15,4 9 1-15,-5-4-1 16,1 4 1-16,-5 4-1 15,0-1 1-15,5 9-1 16,-10-1 1-16,-3 1 0 16,-5-4 0-16,-5-1 0 0,0-3 0 15,-8 12 0-15,-9-5 0 16,-1 1 0-16,-8-1 0 16,-4-3-1-16,-1-4 1 15,-4 0-1-15,0-9 1 16,0 1-2-16,0 0 1 15,-4-8-2-15,-1 0 0 16,1 4-4-16,-1-4 0 16</inkml:trace>
        </inkml:traceGroup>
        <inkml:traceGroup>
          <inkml:annotationXML>
            <emma:emma xmlns:emma="http://www.w3.org/2003/04/emma" version="1.0">
              <emma:interpretation id="{985773E3-16EE-44B4-9E4D-43AC4052464E}" emma:medium="tactile" emma:mode="ink">
                <msink:context xmlns:msink="http://schemas.microsoft.com/ink/2010/main" type="inkWord" rotatedBoundingBox="16718,594 17444,595 17442,1586 16717,1585"/>
              </emma:interpretation>
              <emma:one-of disjunction-type="recognition" id="oneOf11">
                <emma:interpretation id="interp55" emma:lang="zh-CN" emma:confidence="0">
                  <emma:literal>A</emma:literal>
                </emma:interpretation>
                <emma:interpretation id="interp56" emma:lang="zh-CN" emma:confidence="0">
                  <emma:literal>厶</emma:literal>
                </emma:interpretation>
                <emma:interpretation id="interp57" emma:lang="zh-CN" emma:confidence="0">
                  <emma:literal>H</emma:literal>
                </emma:interpretation>
                <emma:interpretation id="interp58" emma:lang="zh-CN" emma:confidence="0">
                  <emma:literal>h</emma:literal>
                </emma:interpretation>
                <emma:interpretation id="interp59" emma:lang="zh-CN" emma:confidence="0">
                  <emma:literal>Ⅹ</emma:literal>
                </emma:interpretation>
              </emma:one-of>
            </emma:emma>
          </inkml:annotationXML>
          <inkml:trace contextRef="#ctx0" brushRef="#br0" timeOffset="60533.7977">14281-22 6 0,'4'-8'3'0,"5"-12"0"0,-9 8 4 0,0 12-6 16,4-12 0-16,-4-4 2 16,0 9 1-16,0 7-4 15,0-8 0-15,0 8 3 16,0-4 0-16,0 4-1 15,-4 0 1-15,-1 4-2 16,1 4 0-16,0 7-1 16,-1 1 1-16,-4 4-1 15,0 4 0-15,1 7 0 16,-1 5 1-16,0 7-1 16,-4 8 1-16,-1 1-1 15,1 3 0-15,0 16 0 16,-1 0 1-16,1-8-1 15,4-4 1-15,0-4-1 16,0 0 0-16,1-3 0 16,-6-13 0-16,5-3-1 0,1-9 1 15,-1-3-1-15,0-4 0 16,4-1-2-16,1-3 1 16,4-4-3-16,0-4 1 15,-4 0-1-15,4-8 0 16</inkml:trace>
          <inkml:trace contextRef="#ctx0" brushRef="#br0" timeOffset="60924.5748">14307-11 9 0,'5'-4'4'0,"3"-19"5"15,-8 23 7-15,0 0-15 16,5-4 0-16,4 4-1 16,0 4 1-16,-1 0-1 15,1 4 0-15,5 3 0 16,-1 5 1-16,5 8-1 16,4 3 0-16,0 5 1 15,5 11 0-15,-1 1-1 16,1 15 0-16,-5 4 1 15,4-4 0-15,1 8-1 16,-5-8 0-16,0 1 0 16,0-5 0-16,1-4 0 0,-10-8 1 15,5-7-1-15,-5-5 0 16,0-7 0-16,-4-4 0 16,0 4-2-16,-5-13 1 15,1-3-3-15,-1 0 0 16,-4-4-2-16,-4 0 1 15</inkml:trace>
          <inkml:trace contextRef="#ctx0" brushRef="#br0" timeOffset="61315.3641">14099 494 19 0,'-5'16'9'0,"14"-48"-11"16,-9 32 16-16,9 0-14 15,0-4 1-15,4 4-1 16,1-3 0-16,3-1 0 15,6 0 0-15,3 0 0 16,1 0 0-16,-1 0 0 16,-4-4 1-16,5 0-1 15,-5 8 0-15,0-8 0 0,0 4 0 16,5-4 0-16,-9 4 1 16,-1 0-1-16,-3 4 0 15,-1 0-1-15,0 0 1 16,-4-4-3-16,-9 4 1 15,9 0-3-15,-9 0 0 16</inkml:trace>
        </inkml:traceGroup>
        <inkml:traceGroup>
          <inkml:annotationXML>
            <emma:emma xmlns:emma="http://www.w3.org/2003/04/emma" version="1.0">
              <emma:interpretation id="{6D0A2F91-9D60-438A-B3CE-B17CAFDB65AD}" emma:medium="tactile" emma:mode="ink">
                <msink:context xmlns:msink="http://schemas.microsoft.com/ink/2010/main" type="inkWord" rotatedBoundingBox="17732,629 18317,630 18315,1581 17730,1580"/>
              </emma:interpretation>
              <emma:one-of disjunction-type="recognition" id="oneOf12">
                <emma:interpretation id="interp60" emma:lang="zh-CN" emma:confidence="0">
                  <emma:literal>B</emma:literal>
                </emma:interpretation>
                <emma:interpretation id="interp61" emma:lang="zh-CN" emma:confidence="0">
                  <emma:literal>乃</emma:literal>
                </emma:interpretation>
                <emma:interpretation id="interp62" emma:lang="zh-CN" emma:confidence="0">
                  <emma:literal>月</emma:literal>
                </emma:interpretation>
                <emma:interpretation id="interp63" emma:lang="zh-CN" emma:confidence="0">
                  <emma:literal>㠯</emma:literal>
                </emma:interpretation>
                <emma:interpretation id="interp64" emma:lang="zh-CN" emma:confidence="0">
                  <emma:literal>5</emma:literal>
                </emma:interpretation>
              </emma:one-of>
            </emma:emma>
          </inkml:annotationXML>
          <inkml:trace contextRef="#ctx0" brushRef="#br0" timeOffset="61794.1908">15122-66 20 0,'-17'-8'10'0,"17"12"-11"15,0 0 18-15,0-12-17 16,0 8 0-16,0 0 0 16,0 4 0-16,0 0-1 15,0 4 1-15,0 0-1 0,0 4 1 16,0 4-1-16,0 7 1 16,0 5 0-16,-5 7 0 15,5 9 0-15,0 15 0 16,-4 12 0-16,-1 4 1 15,5 4-1-15,-4-8 1 16,0-4-1-16,-1-4 1 16,5 0-1-1,-4-12 1-15,4-7-1 16,-5-9 0-16,5-7-1 16,0-5 0-16,0-7-3 15,0-4 0-15,0-8-2 16,0-4 1-16</inkml:trace>
          <inkml:trace contextRef="#ctx0" brushRef="#br0" timeOffset="62515.7049">15096 112 10 0,'-5'-12'5'0,"10"-8"-5"15,-5 20 6-15,4-8-7 16,-4 0 1-16,5 0 0 16,4 1 0-16,8-1 2 15,5 0 0-15,5 4 0 16,8 0 0-16,1 4 1 0,-1 0 0 16,1 0-1-16,-1 4 1 15,-4 4-2-15,-4 0 1 16,-5-1-2-16,-4 5 1 15,-5 4-1-15,0 4 1 16,-4 0-1-16,-4 3 0 16,-5 13 0-16,-9-1 1 15,-5 9-1-15,-8 3 0 16,0-8 0-16,-4-3 1 0,-6-5-1 16,1-3 1-16,0-4 0 15,0-1 0-15,0-11 0 16,5 0 0-16,4-8-1 15,4 4 0-15,0-4-1 16,5 0 0-16,4-4 0 16,5-4 0-16,17 0-1 15,0-4 1-15,5-8 0 16,9 4 0-16,-1 0 0 16,5 5 1-16,5-5-1 15,3 4 1-15,-3 4 0 16,-1 4 0-16,-4 4-1 15,0 0 1-15,0 8 0 16,0 3 0-16,0 1 0 16,-4 4 0-16,-5 4 0 15,-4-1 0-15,-5 1 1 16,-4-4 0-16,-9-5 0 16,-4 1 1-16,-5 4-1 0,-5 4 0 15,-3-5 0-15,-5 5 0 16,-1-4 0-16,-8 3 0 15,-4-3-1-15,0-4 0 16,-5 0 0-16,0-1 1 16,0 1-3-16,-4-4 1 15,4-4-1-15,4 0 1 16,10-8-5-16,4 0 1 0,4 0-1 16,5 0 0-16</inkml:trace>
        </inkml:traceGroup>
        <inkml:traceGroup>
          <inkml:annotationXML>
            <emma:emma xmlns:emma="http://www.w3.org/2003/04/emma" version="1.0">
              <emma:interpretation id="{1FC7EB17-CB77-4601-8C2A-8F060BC6E840}" emma:medium="tactile" emma:mode="ink">
                <msink:context xmlns:msink="http://schemas.microsoft.com/ink/2010/main" type="inkWord" rotatedBoundingBox="18588,479 19358,480 19356,1716 18585,1714"/>
              </emma:interpretation>
              <emma:one-of disjunction-type="recognition" id="oneOf13">
                <emma:interpretation id="interp65" emma:lang="zh-CN" emma:confidence="0">
                  <emma:literal>A</emma:literal>
                </emma:interpretation>
                <emma:interpretation id="interp66" emma:lang="zh-CN" emma:confidence="0">
                  <emma:literal>h</emma:literal>
                </emma:interpretation>
                <emma:interpretation id="interp67" emma:lang="zh-CN" emma:confidence="0">
                  <emma:literal>人</emma:literal>
                </emma:interpretation>
                <emma:interpretation id="interp68" emma:lang="zh-CN" emma:confidence="0">
                  <emma:literal>厶</emma:literal>
                </emma:interpretation>
                <emma:interpretation id="interp69" emma:lang="zh-CN" emma:confidence="0">
                  <emma:literal>H</emma:literal>
                </emma:interpretation>
              </emma:one-of>
            </emma:emma>
          </inkml:annotationXML>
          <inkml:trace contextRef="#ctx0" brushRef="#br0" timeOffset="63070.0984">16336-224 19 0,'-8'4'9'0,"8"4"-11"0,0-8 17 16,0 8-15-16,-5-4 0 15,1 4 0-15,-1 0 1 16,1 0-2-16,-1 0 1 16,1 0 0-16,0-1 0 15,-5 5 0-15,4 4 1 16,-4 0-1-16,1 0 1 16,-1 7 0-16,0 5 1 0,0 3-1 15,-4 5 0-15,-1 7 0 16,-12 9 0-16,4 15 0 15,4 4 0-15,-9 11 0 16,5-3 0-16,0 0-1 16,-5-4 0-16,5-4 0 15,0 0 1-15,4-4-1 16,5-12 0-16,0-3-1 16,4-17 1-16,0-3-2 15,0-9 1-15,5-3-4 16,-1-8 1-16,5-12-2 15,0-12 0-15,5-8-1 16,8-11 1-16</inkml:trace>
          <inkml:trace contextRef="#ctx0" brushRef="#br0" timeOffset="63792.6136">16172 459 17 0,'-22'12'8'0,"27"-24"-7"0,-5 8 12 16,0 0-13-16,0 4 1 16,0 0-1-16,0 0 0 0,0 0 0 15,9-4 0-15,-1 0 0 16,6-8 1-16,3 0-1 15,1 4 0-15,0-3 0 16,0-5 1-16,4 4-1 16,0 0 1-16,-4 0-1 15,-1 8 0-15,1-4 0 16,0 1 0-16,-5-1-2 16,0 4 1-16,-4 4-4 15,0 0 1-15,0-4-2 16,4-4 1-16</inkml:trace>
          <inkml:trace contextRef="#ctx0" brushRef="#br0" timeOffset="63445.8686">16283 21 9 0,'14'-20'4'0,"-1"12"-2"0,-13 8 9 16,0 0-9-16,0 0 1 16,4-4 1-16,5 4 1 15,-4-4-6-15,3 4 0 16,1 0 4-16,0 8 0 16,0 8-2-16,4 4 1 0,1 3-1 15,-1 9 0-15,0 4-1 16,5 3 1-16,-5 4 0 15,9 9 0-15,5 7-1 16,-5-4 1-16,0 8-1 16,0-8 0-16,-4 1 0 15,4-5 0-15,-4 0 0 16,0-4 1-16,-5-11-1 16,0-5 0-16,-4-7 0 15,0-4 0-15,0-4-1 16,-5-5 0-16,-4-3-2 15,0 0 1-15,0 0-5 16,0-4 1-16</inkml:trace>
        </inkml:traceGroup>
        <inkml:traceGroup>
          <inkml:annotationXML>
            <emma:emma xmlns:emma="http://www.w3.org/2003/04/emma" version="1.0">
              <emma:interpretation id="{2503A292-60A2-4ECB-995C-BE04E1081AA1}" emma:medium="tactile" emma:mode="ink">
                <msink:context xmlns:msink="http://schemas.microsoft.com/ink/2010/main" type="inkWord" rotatedBoundingBox="19574,677 19930,678 19928,1557 19573,1556"/>
              </emma:interpretation>
              <emma:one-of disjunction-type="recognition" id="oneOf14">
                <emma:interpretation id="interp70" emma:lang="zh-CN" emma:confidence="0">
                  <emma:literal>(</emma:literal>
                </emma:interpretation>
                <emma:interpretation id="interp71" emma:lang="zh-CN" emma:confidence="0">
                  <emma:literal>[</emma:literal>
                </emma:interpretation>
                <emma:interpretation id="interp72" emma:lang="zh-CN" emma:confidence="0">
                  <emma:literal>c</emma:literal>
                </emma:interpretation>
                <emma:interpretation id="interp73" emma:lang="zh-CN" emma:confidence="0">
                  <emma:literal>〈</emma:literal>
                </emma:interpretation>
                <emma:interpretation id="interp74" emma:lang="zh-CN" emma:confidence="0">
                  <emma:literal>C</emma:literal>
                </emma:interpretation>
              </emma:one-of>
            </emma:emma>
          </inkml:annotationXML>
          <inkml:trace contextRef="#ctx0" brushRef="#br0" timeOffset="64347.0092">17254-7 22 0,'-23'-8'11'0,"6"4"-16"0,17 1 24 0,-5-1-19 16,-4 4 0-16,1 4-1 16,-6-4 0-16,-3 3 0 15,-1 5 1-15,0 4-1 16,-4 4 1-16,0 4-1 16,0 3 1-16,-1 5 0 15,1 0 0-15,0 11 0 16,4 4 1-16,1 9-1 15,3 3 1-15,1 0-1 16,4 8 1-16,5-8-1 16,-1-3 1-16,5-9 0 15,0-3 0-15,5-1-1 16,4 0 1-16,4-7 0 16,5-4 0-16,4-1-1 15,0-7 1-15,5 0-1 16,-1-9 0-16,1-3-1 0,-1 0 1 15,1-4-1-15,4 0 1 16,-4-4-2-16,-1 0 1 16,1 0-6-16,-5 0 1 15</inkml:trace>
        </inkml:traceGroup>
        <inkml:traceGroup>
          <inkml:annotationXML>
            <emma:emma xmlns:emma="http://www.w3.org/2003/04/emma" version="1.0">
              <emma:interpretation id="{E906CE74-A7DB-4BE3-9A35-2459ECDCC6B4}" emma:medium="tactile" emma:mode="ink">
                <msink:context xmlns:msink="http://schemas.microsoft.com/ink/2010/main" type="inkWord" rotatedBoundingBox="20302,621 20971,622 20970,1817 20300,1815"/>
              </emma:interpretation>
              <emma:one-of disjunction-type="recognition" id="oneOf15">
                <emma:interpretation id="interp75" emma:lang="zh-CN" emma:confidence="0">
                  <emma:literal>H</emma:literal>
                </emma:interpretation>
                <emma:interpretation id="interp76" emma:lang="zh-CN" emma:confidence="0">
                  <emma:literal>A</emma:literal>
                </emma:interpretation>
                <emma:interpretation id="interp77" emma:lang="zh-CN" emma:confidence="0">
                  <emma:literal>片</emma:literal>
                </emma:interpretation>
                <emma:interpretation id="interp78" emma:lang="zh-CN" emma:confidence="0">
                  <emma:literal>h</emma:literal>
                </emma:interpretation>
                <emma:interpretation id="interp79" emma:lang="zh-CN" emma:confidence="0">
                  <emma:literal>宀</emma:literal>
                </emma:interpretation>
              </emma:one-of>
            </emma:emma>
          </inkml:annotationXML>
          <inkml:trace contextRef="#ctx0" brushRef="#br0" timeOffset="71509.0013">17993-82 21 0,'0'4'10'0,"-4"-4"-9"0,4 0 11 16,0 0-12-16,0 0 0 15,-4 0-1-15,4 8 1 16,-14 0 0-16,1 4 0 0,0 0-1 16,-1 4 1-16,1 7 0 15,0 5 0-15,0 3-1 16,-5 13 1-16,0 7 0 16,0 12 1-16,1 4-1 15,-5 16 0-15,4-12 0 16,0 4 0-16,0 0 0 15,1-8 1-15,-1 16-1 16,5-8 0-16,-1-8 0 16,5-12 0-16,1-8-1 15,-1-7 1-15,0-9-2 16,4-11 0-16,1 0-4 16,4-9 1-16</inkml:trace>
          <inkml:trace contextRef="#ctx0" brushRef="#br0" timeOffset="72245.0235">17763 581 19 0,'-9'0'9'0,"9"-8"-11"0,0 8 16 0,0 0-15 15,0 0 1-15,0 0 0 16,9-4 0-16,0 0 0 16,4-4 0-16,1 0 0 15,-1 1 0-15,9-1 0 16,9-4 0-16,0 4 0 15,-4-4 0-15,4 0-1 16,-5 4 0-16,1 0-2 16,-5 5 1-16,0-1-2 15,0 0 1-15,5 0-2 16,4 0 1-16</inkml:trace>
          <inkml:trace contextRef="#ctx0" brushRef="#br0" timeOffset="71914.2933">18126-58 13 0,'-4'-4'6'0,"13"16"-4"0,-9-12 9 16,0 0-11-16,4 8 1 0,1 0 0 16,-1 0 1-16,1 7-2 15,-1 9 0-15,0 4 1 16,1 7 0-16,4 5-1 16,4 11 1-16,0 4 0 15,1 8 0-15,-1 12-1 16,-4-4 0-16,0 0 0 15,-1 0 1-15,1 0-1 16,0 0 1-16,0-8-1 16,0 0 1-16,-5-8-1 15,1-7 1-15,-1-5-1 16,1-11 1-16,-1-1-2 16,-4-7 0-16,0-8-3 15,0-1 1-15,0-11-3 16,0 0 1-16</inkml:trace>
        </inkml:traceGroup>
        <inkml:traceGroup>
          <inkml:annotationXML>
            <emma:emma xmlns:emma="http://www.w3.org/2003/04/emma" version="1.0">
              <emma:interpretation id="{2981AE50-D2E4-4B0B-893C-B5369BB8F31B}" emma:medium="tactile" emma:mode="ink">
                <msink:context xmlns:msink="http://schemas.microsoft.com/ink/2010/main" type="inkWord" rotatedBoundingBox="21179,574 21716,575 21714,1816 21177,1816"/>
              </emma:interpretation>
              <emma:one-of disjunction-type="recognition" id="oneOf16">
                <emma:interpretation id="interp80" emma:lang="zh-CN" emma:confidence="0">
                  <emma:literal>K</emma:literal>
                </emma:interpretation>
                <emma:interpretation id="interp81" emma:lang="zh-CN" emma:confidence="0">
                  <emma:literal>厶</emma:literal>
                </emma:interpretation>
                <emma:interpretation id="interp82" emma:lang="zh-CN" emma:confidence="0">
                  <emma:literal>h</emma:literal>
                </emma:interpretation>
                <emma:interpretation id="interp83" emma:lang="zh-CN" emma:confidence="0">
                  <emma:literal>爪</emma:literal>
                </emma:interpretation>
                <emma:interpretation id="interp84" emma:lang="zh-CN" emma:confidence="0">
                  <emma:literal>§</emma:literal>
                </emma:interpretation>
              </emma:one-of>
            </emma:emma>
          </inkml:annotationXML>
          <inkml:trace contextRef="#ctx0" brushRef="#br0" timeOffset="72679.3371">18888-129 22 0,'9'4'11'0,"-31"4"-16"0,22-4 25 15,0 4-21-15,-4 4 0 0,-5 7 0 16,0-3 1-16,-4 0 0 16,-1 7 1-16,1 5-2 15,0 8 1-15,-5 11 0 16,0 4 0-16,1 8 0 15,-1 8 0-15,-13 16 0 16,4-8 0-16,5 0 0 16,4 0 1-16,1-8-1 15,-1 8 1-15,0-12-1 16,5-4 1-16,4-7 0 16,0-9 0-16,0-8-2 15,1-11 0-15,3-4-2 16,1-4 0-16,-1 3-3 15,5-19 0-15</inkml:trace>
          <inkml:trace contextRef="#ctx0" brushRef="#br0" timeOffset="73416.357">18587 703 14 0,'-13'-4'7'0,"13"4"-4"0,0 0 11 0,0 0-15 15,0 0 1-15,9-4-1 16,0 4 1-16,8 0 0 15,1 0 0-15,0 0 0 16,4 0 0-16,0 0 0 16,5 0 0-16,-5 0 0 15,0 0 1-15,-4 0-1 16,-1 0 1-16,-3 4-1 16,-1-4 1-16,-4 4-2 15,0-4 0-15,-9 0-4 16,4 0 1-16</inkml:trace>
          <inkml:trace contextRef="#ctx0" brushRef="#br0" timeOffset="73101.1441">18702 210 8 0,'5'-8'4'0,"-18"-11"0"0,13 19 3 16,0 0-7-16,0 0 0 0,4-4 1 15,0 0 0-15,-4 4 0 16,0 0 1-16,0 0 0 16,14 0 1-16,-5 4 0 15,4 8 0-15,5 7-1 16,-1 9 0-16,1 3-1 15,0 17 0-15,8 3-1 16,-4 4 1-16,1 0-1 16,-6 1 1-16,1-1-1 15,0 0 1-15,0 4-1 16,-1-4 1-16,-3-3-1 16,-1 3 0-16,0-8 1 15,-4-7 0-15,0-5-1 16,0-7 0-16,-5-1-1 15,1-7 1-15,-1-4-1 16,0 0 0-16,-4-5-3 16,0-7 0-16,0 0-3 15,-4-8 1-15</inkml:trace>
        </inkml:traceGroup>
      </inkml:traceGroup>
    </inkml:traceGroup>
    <inkml:traceGroup>
      <inkml:annotationXML>
        <emma:emma xmlns:emma="http://www.w3.org/2003/04/emma" version="1.0">
          <emma:interpretation id="{1EC4B999-5850-401B-B4D3-799961099046}" emma:medium="tactile" emma:mode="ink">
            <msink:context xmlns:msink="http://schemas.microsoft.com/ink/2010/main" type="paragraph" rotatedBoundingBox="2907,2867 10852,2950 10836,4433 2891,43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9EE660-77AC-4030-B883-DDACC22DD945}" emma:medium="tactile" emma:mode="ink">
              <msink:context xmlns:msink="http://schemas.microsoft.com/ink/2010/main" type="line" rotatedBoundingBox="2907,2867 10852,2950 10836,4433 2891,4350"/>
            </emma:interpretation>
          </emma:emma>
        </inkml:annotationXML>
        <inkml:traceGroup>
          <inkml:annotationXML>
            <emma:emma xmlns:emma="http://www.w3.org/2003/04/emma" version="1.0">
              <emma:interpretation id="{178B6B50-78D9-4DBC-9E7F-A56EE78AFB88}" emma:medium="tactile" emma:mode="ink">
                <msink:context xmlns:msink="http://schemas.microsoft.com/ink/2010/main" type="inkWord" rotatedBoundingBox="2905,3075 3387,3080 3374,4355 2891,4350"/>
              </emma:interpretation>
              <emma:one-of disjunction-type="recognition" id="oneOf17">
                <emma:interpretation id="interp85" emma:lang="zh-CN" emma:confidence="0">
                  <emma:literal>p</emma:literal>
                </emma:interpretation>
                <emma:interpretation id="interp86" emma:lang="zh-CN" emma:confidence="0">
                  <emma:literal>P</emma:literal>
                </emma:interpretation>
                <emma:interpretation id="interp87" emma:lang="zh-CN" emma:confidence="0">
                  <emma:literal>卩</emma:literal>
                </emma:interpretation>
                <emma:interpretation id="interp88" emma:lang="zh-CN" emma:confidence="0">
                  <emma:literal>阝</emma:literal>
                </emma:interpretation>
                <emma:interpretation id="interp89" emma:lang="zh-CN" emma:confidence="0">
                  <emma:literal>R</emma:literal>
                </emma:interpretation>
              </emma:one-of>
            </emma:emma>
          </inkml:annotationXML>
          <inkml:trace contextRef="#ctx0" brushRef="#br0" timeOffset="142311.0472">306 2403 12 0,'-4'0'6'0,"4"-12"-1"16,0 4 6-16,0 8-11 16,0 0 0-16,0 0 0 15,0-4 1-15,0 0-1 16,0 1 1-16,-5 3-1 15,5 0 1-15,-4 0 0 16,4 7 0-16,0 5 0 16,0 4 0-16,0 4-1 15,0-5 1-15,0 9 0 16,0 8 0-16,0 7-1 16,-5-4 0-16,5 9 0 0,-8 3 0 15,8 0 0-15,0 8 1 16,-5 12-1-16,5 8 0 15,0 8 0-15,-4 3 1 16,-1 1-1-16,-4-4 0 16,5-4 0-16,0-13 1 15,-1-10-1-15,1-9 0 16,-5-12 0-16,9-3 0 16,0-9 0-16,0 1 1 0,0-12-2 15,0 4 0-15,0-8-2 16,0-5 0-16,0-3-3 15,0-11 1-15</inkml:trace>
          <inkml:trace contextRef="#ctx0" brushRef="#br0" timeOffset="142791.8944">306 2391 21 0,'0'-12'10'0,"9"32"-14"16,-5-28 18-16,5 4-15 15,0 0 1-15,4 0-1 0,1 8 1 16,3-8 0-16,6 8 0 15,-1 0 0-15,9 0 0 16,-9 0 0-16,0 4 0 16,5-4 0-16,4 4 1 15,-5-4-2-15,5 4 1 16,-4 3 0-16,-5 9 0 16,0-4-1-16,-9 8 1 15,1 3 0-15,-5 5 1 0,-9 3-1 16,-9 4 1-16,-9-7-1 15,0 3 1-15,-4 1-1 16,0-1 1-16,-5 1-1 16,1-5 1-16,-1-3 0 15,-4-1 0-15,5 1 0 16,-1-8 0-16,0-1-1 16,5-11 0-16,5-4-3 15,3-4 1-15,1 4-4 16,9-4 0-16</inkml:trace>
        </inkml:traceGroup>
        <inkml:traceGroup>
          <inkml:annotationXML>
            <emma:emma xmlns:emma="http://www.w3.org/2003/04/emma" version="1.0">
              <emma:interpretation id="{3FC21BAC-353B-469B-823D-9A4569E349D6}" emma:medium="tactile" emma:mode="ink">
                <msink:context xmlns:msink="http://schemas.microsoft.com/ink/2010/main" type="inkWord" rotatedBoundingBox="4304,3121 4608,3124 4599,3951 4295,3948"/>
              </emma:interpretation>
              <emma:one-of disjunction-type="recognition" id="oneOf18">
                <emma:interpretation id="interp90" emma:lang="zh-CN" emma:confidence="0">
                  <emma:literal>i</emma:literal>
                </emma:interpretation>
                <emma:interpretation id="interp91" emma:lang="zh-CN" emma:confidence="0">
                  <emma:literal>」</emma:literal>
                </emma:interpretation>
                <emma:interpretation id="interp92" emma:lang="zh-CN" emma:confidence="0">
                  <emma:literal>:</emma:literal>
                </emma:interpretation>
                <emma:interpretation id="interp93" emma:lang="zh-CN" emma:confidence="0">
                  <emma:literal>;</emma:literal>
                </emma:interpretation>
                <emma:interpretation id="interp94" emma:lang="zh-CN" emma:confidence="0">
                  <emma:literal>“</emma:literal>
                </emma:interpretation>
              </emma:one-of>
            </emma:emma>
          </inkml:annotationXML>
          <inkml:trace contextRef="#ctx0" brushRef="#br0" timeOffset="84420.444">1635 3143 13 0,'13'-4'6'0,"5"4"-8"0,-18 0 11 15,9 0-9-15,0 0 0 16,0 0 0-16,0 4 0 16,4 4 0-16,-4-4 0 15,0 4 0-15,-1 0 0 0,1 0 0 16,0 4 0-16,5-4 0 16,-6-5 0-16,1 1-1 15,0 8 0-15,0 0-2 16,0 4 0-16</inkml:trace>
          <inkml:trace contextRef="#ctx0" brushRef="#br0" timeOffset="84074.1991">1746 2419 13 0,'-5'12'6'0,"10"-20"-6"0,-5 8 13 31,0 0-13-31,0 0 0 16,9-4-2-16,0 4 1 16,0 4 1-16,4 4 0 0,0 3 0 15,0-3 0-15,5 4 0 16,0 0 0-16,-5 0 0 16,0 0 0-16,1-1 0 15,-1 1 0-15,-4 8-1 16,0-12 0-16,0 0-1 15,-1-4 0-15,-3-1-1 16,-1 1 0-16</inkml:trace>
        </inkml:traceGroup>
        <inkml:traceGroup>
          <inkml:annotationXML>
            <emma:emma xmlns:emma="http://www.w3.org/2003/04/emma" version="1.0">
              <emma:interpretation id="{C3D45FBE-36C0-451B-B65A-D7968ACEDF29}" emma:medium="tactile" emma:mode="ink">
                <msink:context xmlns:msink="http://schemas.microsoft.com/ink/2010/main" type="inkWord" rotatedBoundingBox="5735,3141 6467,3149 6454,4348 5723,4340"/>
              </emma:interpretation>
              <emma:one-of disjunction-type="recognition" id="oneOf19">
                <emma:interpretation id="interp95" emma:lang="zh-CN" emma:confidence="0">
                  <emma:literal>H</emma:literal>
                </emma:interpretation>
                <emma:interpretation id="interp96" emma:lang="zh-CN" emma:confidence="0">
                  <emma:literal>厶</emma:literal>
                </emma:interpretation>
                <emma:interpretation id="interp97" emma:lang="zh-CN" emma:confidence="0">
                  <emma:literal>什</emma:literal>
                </emma:interpretation>
                <emma:interpretation id="interp98" emma:lang="zh-CN" emma:confidence="0">
                  <emma:literal>片</emma:literal>
                </emma:interpretation>
                <emma:interpretation id="interp99" emma:lang="zh-CN" emma:confidence="0">
                  <emma:literal>A</emma:literal>
                </emma:interpretation>
              </emma:one-of>
            </emma:emma>
          </inkml:annotationXML>
          <inkml:trace contextRef="#ctx0" brushRef="#br0" timeOffset="86761.6083">3509 2474 7 0,'-9'4'3'0,"5"-12"0"16,4 0 4-16,4 0-5 15,-4 8 0-15,0 0 0 16,0-4 1-16,-4 4-4 16,4-8 0-16,-5 8 3 15,5 0 1-15,0 4-1 16,-4 0 0-16,4-4-1 15,-4 12 0-15,-5 0 0 0,0 8 1 16,-4 7-2-16,-5 13 0 16,0-9 0-16,0 5 1 15,1 3-1-15,-1 4 1 16,-4 4-1-16,4-3 1 16,-4 15-1-16,0 16 1 15,0-4-1-15,-1-1 0 16,1 1 0-16,0-4 1 0,0-8-2 15,4 0 1-15,1-7 0 16,3-9 0-16,1-4 0 16,4-7 0-16,0-5-2 15,0-7 0-15,5-4-2 16,0-4 0-16,-5-1-2 16,9-7 0-16</inkml:trace>
          <inkml:trace contextRef="#ctx0" brushRef="#br0" timeOffset="87557.6759">3332 3104 11 0,'-13'-16'5'0,"17"20"-4"0,-4-12 6 15,0 8-7-15,0 0 0 16,0 0-1-16,9-8 0 0,0 8 1 15,13-4 1-15,5 4-1 16,4 0 0-16,0 4 1 16,0-11 1-16,4 7 0 15,0-4 0-15,-4 4 0 16,5-8 0-16,-10 4 0 16,1-4 0-16,-5 0-2 15,-4 8 1-15,-5-8-3 16,1 4 1-16,-1 4-4 15,-4-4 0-15</inkml:trace>
          <inkml:trace contextRef="#ctx0" brushRef="#br0" timeOffset="87250.464">3620 2454 9 0,'9'0'4'0,"4"12"4"0,-9 0 6 15,1 8-14-15,-1 3 1 16,5 13 0-16,-4 3 1 15,-1-4-3-15,5 9 1 0,0 3 1 16,0 4 0-16,0 8-1 16,-1 16 1-16,1 4-1 15,0 4 1-15,0-1-1 16,0-7 1-16,0 0-1 16,-5-8 1-16,1-12-1 15,-1-8 1-15,5-7-1 16,-5-5 0-16,1-11-1 15,-5-1 0-15,0-3-2 16,0-8 1-16,0 0-4 16,-5-4 1-16</inkml:trace>
        </inkml:traceGroup>
        <inkml:traceGroup>
          <inkml:annotationXML>
            <emma:emma xmlns:emma="http://www.w3.org/2003/04/emma" version="1.0">
              <emma:interpretation id="{A383F32B-FCBB-4E8A-B8E5-C10F16525932}" emma:medium="tactile" emma:mode="ink">
                <msink:context xmlns:msink="http://schemas.microsoft.com/ink/2010/main" type="inkWord" rotatedBoundingBox="6762,3136 7400,3142 7388,4224 6751,4217"/>
              </emma:interpretation>
              <emma:one-of disjunction-type="recognition" id="oneOf20">
                <emma:interpretation id="interp100" emma:lang="zh-CN" emma:confidence="0">
                  <emma:literal>B</emma:literal>
                </emma:interpretation>
                <emma:interpretation id="interp101" emma:lang="zh-CN" emma:confidence="0">
                  <emma:literal>乃</emma:literal>
                </emma:interpretation>
                <emma:interpretation id="interp102" emma:lang="zh-CN" emma:confidence="0">
                  <emma:literal>片</emma:literal>
                </emma:interpretation>
                <emma:interpretation id="interp103" emma:lang="zh-CN" emma:confidence="0">
                  <emma:literal>月</emma:literal>
                </emma:interpretation>
                <emma:interpretation id="interp104" emma:lang="zh-CN" emma:confidence="0">
                  <emma:literal>R</emma:literal>
                </emma:interpretation>
              </emma:one-of>
            </emma:emma>
          </inkml:annotationXML>
          <inkml:trace contextRef="#ctx0" brushRef="#br0" timeOffset="88022.5042">4191 2620 6 0,'5'-8'3'0,"-10"0"3"0,5 8-1 0,0 8-2 16,0-4 0-16,5 0 1 15,-5 11 0-15,0 9-5 16,0 0 0-16,0 3 3 16,0 5 1-16,0 7-2 15,0 4 1-15,0 13-1 16,0 22 1-16,0-7-1 15,-9 8 0-15,0-4 0 16,0-8 0-16,0 0 0 16,-4-16 0-16,0-8-2 15,4-7 1-15,0-9-2 16,0-7 1-16,0-4-4 16,5-12 0-16,0-8-1 15,4-16 0-15</inkml:trace>
          <inkml:trace contextRef="#ctx0" brushRef="#br0" timeOffset="88654.4545">4258 2517 4 0,'9'-8'2'0,"13"-27"1"0,-13 23 1 16,4 0-4-16,0 8 0 15,5-4 0-15,0 5 1 0,-1 6-1 16,1 5 1-16,0 0 0 16,0 4 1-16,4 0-1 15,-4 11 1-15,-1-3 0 16,1 12 1-16,-5-5 0 16,-4 5 0-16,-4-1-1 15,-5 1 1-15,-9 3-1 16,-5 5 0-16,1-1-2 15,-5-4 1-15,-8 5-1 16,-1-9 1-16,-4 9-1 16,0-9 1-16,5-11-1 15,3-4 1-15,1-5-1 16,0-3 1-16,0-8-2 16,9 4 0-16,8-4 0 15,10-12 0-15,8 5-1 16,9-5 1-16,5 0-1 15,4-4 1-15,0-4 1 16,4 5 0-16,1-1 0 0,-1 0 0 16,1 8 0-16,-1 4 0 15,0 4 0-15,1 4 0 16,-5 4 0-16,-5 8 0 16,-3-4 0-16,-6 7 1 15,1 5 0-15,-9 8 1 16,-9-1-1-16,-5 8 1 15,-8 9-1-15,-5-5 0 16,-4 0 0-16,-4 1 0 0,-1-1-1 16,1-8 1-16,-1-3-1 15,0-4 0-15,1-5 0 16,4-7 0-16,0-4-2 16,-5-4 1-16,0-4-5 15,5-1 0-15</inkml:trace>
        </inkml:traceGroup>
        <inkml:traceGroup>
          <inkml:annotationXML>
            <emma:emma xmlns:emma="http://www.w3.org/2003/04/emma" version="1.0">
              <emma:interpretation id="{4059947D-C231-4EFD-8280-1070116DCDB1}" emma:medium="tactile" emma:mode="ink">
                <msink:context xmlns:msink="http://schemas.microsoft.com/ink/2010/main" type="inkWord" rotatedBoundingBox="7647,2916 8308,2923 8292,4375 7632,4368"/>
              </emma:interpretation>
              <emma:one-of disjunction-type="recognition" id="oneOf21">
                <emma:interpretation id="interp105" emma:lang="zh-CN" emma:confidence="0">
                  <emma:literal>A</emma:literal>
                </emma:interpretation>
                <emma:interpretation id="interp106" emma:lang="zh-CN" emma:confidence="0">
                  <emma:literal>犬</emma:literal>
                </emma:interpretation>
                <emma:interpretation id="interp107" emma:lang="zh-CN" emma:confidence="0">
                  <emma:literal>代</emma:literal>
                </emma:interpretation>
                <emma:interpretation id="interp108" emma:lang="zh-CN" emma:confidence="0">
                  <emma:literal>廿</emma:literal>
                </emma:interpretation>
                <emma:interpretation id="interp109" emma:lang="zh-CN" emma:confidence="0">
                  <emma:literal>九</emma:literal>
                </emma:interpretation>
              </emma:one-of>
            </emma:emma>
          </inkml:annotationXML>
          <inkml:trace contextRef="#ctx0" brushRef="#br0" timeOffset="89849.8078">5317 2529 4 0,'9'-16'2'0,"-1"1"1"0,-3 7 0 15,-5 8-2-15,0 0 0 16,4 4 2-16,1 3 0 16,4 5-3-16,-1 4 1 15,1 12 2-15,0-1 0 16,0 5 0-16,0-1 0 15,0 5 0-15,4 7 0 16,0 4-1-16,5 8 0 16,-5 8-1-16,14 16 1 15,-5 8-2-15,-9-1 1 0,1-3-1 16,3 0 1-16,-3-12-1 16,-1-8 1-16,0-12-1 15,-4-4 1-15,0-11-2 16,-5-5 0-16,1-3-3 15,-1-9 1-15,-4-7-3 16,-4-8 0-16</inkml:trace>
          <inkml:trace contextRef="#ctx0" brushRef="#br0" timeOffset="89030.2547">5489 2218 16 0,'-22'12'8'0,"5"4"-9"0,12-13 11 15,1 5-11-15,-1 0 1 16,1-4 0-16,-5 12 0 16,0 4 0-16,0-9 0 0,0 5-1 15,1-8 0-15,-1 4-1 16,0 0 1-16,0-4-2 16,5-5 0-16,-1 1-1 15,1 4 0-15</inkml:trace>
          <inkml:trace contextRef="#ctx0" brushRef="#br0" timeOffset="89434.0126">5303 2462 18 0,'0'12'9'0,"0"-24"-12"0,0 4 20 15,0 8-17-15,0 0 1 16,0 4-1-16,-4 8 0 16,0 4-1-16,-1 3 1 15,-4 13-1-15,0 3 1 16,1 9-1-16,-6-1 1 15,1 8 1-15,0 4 0 16,-1 12 0-16,-3-4 1 16,-1 20-1-16,-4 4 0 0,0-9 0 15,-1 1 0-15,1 4-1 16,0-16 1-16,0-8-2 16,4-8 1-16,5-12-1 15,4-7 0-15,0-5-4 16,0-7 1-16,1-8-2 15,3-4 0-15</inkml:trace>
          <inkml:trace contextRef="#ctx0" brushRef="#br0" timeOffset="90155.0231">5166 3021 11 0,'18'-15'5'0,"17"18"-3"0,-21-6 5 15,3-5-7-15,1 4 0 16,4 0 2-16,0 0 0 16,0 4-3-16,-4-4 0 15,0 0 1-15,4 4 1 0,-4 0-2 16,4 0 0-16,-9 0-3 16,0 0 1-16,-4 0 0 15,5 0 0-15</inkml:trace>
        </inkml:traceGroup>
        <inkml:traceGroup>
          <inkml:annotationXML>
            <emma:emma xmlns:emma="http://www.w3.org/2003/04/emma" version="1.0">
              <emma:interpretation id="{67E92EB7-550A-4A9A-AAB4-232913A8464D}" emma:medium="tactile" emma:mode="ink">
                <msink:context xmlns:msink="http://schemas.microsoft.com/ink/2010/main" type="inkWord" rotatedBoundingBox="8693,3058 9221,3063 9210,4128 8682,4122"/>
              </emma:interpretation>
              <emma:one-of disjunction-type="recognition" id="oneOf22">
                <emma:interpretation id="interp110" emma:lang="zh-CN" emma:confidence="0">
                  <emma:literal>B</emma:literal>
                </emma:interpretation>
                <emma:interpretation id="interp111" emma:lang="zh-CN" emma:confidence="0">
                  <emma:literal>乃</emma:literal>
                </emma:interpretation>
                <emma:interpretation id="interp112" emma:lang="zh-CN" emma:confidence="0">
                  <emma:literal>月</emma:literal>
                </emma:interpretation>
                <emma:interpretation id="interp113" emma:lang="zh-CN" emma:confidence="0">
                  <emma:literal>㠯</emma:literal>
                </emma:interpretation>
                <emma:interpretation id="interp114" emma:lang="zh-CN" emma:confidence="0">
                  <emma:literal>阝</emma:literal>
                </emma:interpretation>
              </emma:one-of>
            </emma:emma>
          </inkml:annotationXML>
          <inkml:trace contextRef="#ctx0" brushRef="#br0" timeOffset="90605.8442">6043 2494 19 0,'0'-12'9'0,"0"31"-12"0,0-19 20 16,0 4-17-16,0-4 1 15,0 0-1-15,0 4 1 16,0 0-2-16,0 4 1 15,-4 0 0-15,4 12 1 16,0 7-1-16,0 5 1 16,0 3-1-16,0 5 1 15,0 3 0-15,4 8 0 0,-4 0-1 16,0 16 1-16,0 4-1 16,0-4 1-16,-4 0 0 15,4-16 0-15,-5-3-1 16,5-5 0-16,0-12-1 15,0-7 1-15,0-4-3 16,0-5 1-16,-4-7-3 16,0 0 1-16,-1-8-2 15,5-8 0-15</inkml:trace>
          <inkml:trace contextRef="#ctx0" brushRef="#br0" timeOffset="91288.8276">6123 2387 13 0,'0'-12'6'0,"18"9"-7"0,-14 3 11 16,5-8-9-16,4 4 0 15,5 4 0-15,4-4 0 16,5 12-2-16,-1 0 1 15,1-1 1-15,4 5 0 16,-4 0-1-16,-1 4 1 16,-4 0-1-16,0 7 1 15,-4 1 0-15,-5-1 1 16,-4 13-1-16,-9-5 0 0,-9 9 0 16,-4-5 1-16,-9 1-1 15,-5-1 1-15,-4 1-1 16,0-5 0-16,-4-3-1 15,4-1 0-15,0-7 0 16,9-4 0-16,0-5-1 16,4 1 1-16,0-4-2 15,5 0 1-15,4-8-1 16,5 0 1-16,4-8-1 16,4 4 1-16,9-4 0 15,9 0 0-15,5-3 1 16,8 3 0-16,1-4 0 15,-1 4 0-15,1 4 0 16,-1 0 0-16,1 4 0 16,-5 4 0-16,-5 4-1 15,-4 0 1-15,1 4 0 0,-6 3 0 16,1 1 1-16,-5 8 0 16,-8-5 0-16,-5 9 1 15,-5 4-1-15,-8 3 1 16,-9 8-1-16,-5-3 1 15,-8 7-2-15,-1 0 1 16,-3-3-1-16,-6-1 1 16,1-8-1-16,4-7 0 15,0-8-1-15,5-1 0 16,-1-11-5-16,1-4 1 16,8-4-1-16,14 0 0 15</inkml:trace>
        </inkml:traceGroup>
        <inkml:traceGroup>
          <inkml:annotationXML>
            <emma:emma xmlns:emma="http://www.w3.org/2003/04/emma" version="1.0">
              <emma:interpretation id="{1C836236-F3A1-47B7-B8E5-6D8901D627F0}" emma:medium="tactile" emma:mode="ink">
                <msink:context xmlns:msink="http://schemas.microsoft.com/ink/2010/main" type="inkWord" rotatedBoundingBox="9487,3061 10032,3067 10020,4186 9475,4180"/>
              </emma:interpretation>
              <emma:one-of disjunction-type="recognition" id="oneOf23">
                <emma:interpretation id="interp115" emma:lang="zh-CN" emma:confidence="0">
                  <emma:literal>A</emma:literal>
                </emma:interpretation>
                <emma:interpretation id="interp116" emma:lang="zh-CN" emma:confidence="0">
                  <emma:literal>廾</emma:literal>
                </emma:interpretation>
                <emma:interpretation id="interp117" emma:lang="zh-CN" emma:confidence="0">
                  <emma:literal>片</emma:literal>
                </emma:interpretation>
                <emma:interpretation id="interp118" emma:lang="zh-CN" emma:confidence="0">
                  <emma:literal>〖</emma:literal>
                </emma:interpretation>
                <emma:interpretation id="interp119" emma:lang="zh-CN" emma:confidence="0">
                  <emma:literal>H</emma:literal>
                </emma:interpretation>
              </emma:one-of>
            </emma:emma>
          </inkml:annotationXML>
          <inkml:trace contextRef="#ctx0" brushRef="#br0" timeOffset="92677.3159">6819 2974 18 0,'0'-4'9'0,"8"8"-13"16,-3-8 17-16,8 0-14 15,5 4 1-15,4-4 0 16,5 0 1-16,4 4-1 15,0-4 0-15,0 4 0 16,0 0 0-16,0-4 0 16,-5 4 0-16,1-4 0 15,-5 4 0-15,-4-3 0 16,-1-1 0-16,1 4 0 16,0 0 1-16,-5 0-2 15,-4 0 1-15,0 0-2 16,0 0 0-16,0 0-3 15,-1 0 1-15</inkml:trace>
          <inkml:trace contextRef="#ctx0" brushRef="#br0" timeOffset="91881.2482">7067 2368 11 0,'-9'-8'5'0,"18"23"-1"0,-9-11 9 0,0 0-12 16,0 8 0-16,-5 0 0 15,1 8 1-15,-1 11-3 16,-4 5 1-16,1 19 1 16,-10-4 1-16,5 0-1 15,-5 8 0-15,0 0 0 16,-4 12 0-16,0 4 0 15,0-8 0-15,4 12-1 16,0-20 0-16,5-4 0 16,4-12 0-16,0-3-1 15,5-5 0-15,-1-7-3 16,1-13 1-16,0-3-3 16,4-4 0-16</inkml:trace>
          <inkml:trace contextRef="#ctx0" brushRef="#br0" timeOffset="92286.5361">7093 2403 9 0,'0'-16'4'0,"18"16"-2"0,-18 0 4 0,4 0-6 15,-4 0 1-15,14-4 0 16,-5 8 0-16,-1 12-2 16,6 4 1-16,-1-1 1 15,0 5 1-15,1 4 0 16,-1 15 0-16,0 0 0 16,0-3 0-16,1 3 0 15,-1 4 0-15,0 4 0 16,1 8 0-16,-1-3-2 15,-4 11 1-15,0-12-1 16,-1 4 1-16,1 8-1 16,0-8 0-16,-4 0 0 15,-1-8 0-15,-4-8-1 16,0-7 0-16,0-5-1 16,0-7 0-16,0-4-1 15,0-5 0-15,0-3-2 0,-4-4 0 16</inkml:trace>
        </inkml:traceGroup>
        <inkml:traceGroup>
          <inkml:annotationXML>
            <emma:emma xmlns:emma="http://www.w3.org/2003/04/emma" version="1.0">
              <emma:interpretation id="{5C852372-62CD-406D-9B20-9A78036FDFF3}" emma:medium="tactile" emma:mode="ink">
                <msink:context xmlns:msink="http://schemas.microsoft.com/ink/2010/main" type="inkWord" rotatedBoundingBox="10461,3206 10849,3210 10839,4207 10451,4203"/>
              </emma:interpretation>
              <emma:one-of disjunction-type="recognition" id="oneOf24">
                <emma:interpretation id="interp120" emma:lang="zh-CN" emma:confidence="0">
                  <emma:literal>C</emma:literal>
                </emma:interpretation>
                <emma:interpretation id="interp121" emma:lang="zh-CN" emma:confidence="0">
                  <emma:literal>(</emma:literal>
                </emma:interpretation>
                <emma:interpretation id="interp122" emma:lang="zh-CN" emma:confidence="0">
                  <emma:literal>[</emma:literal>
                </emma:interpretation>
                <emma:interpretation id="interp123" emma:lang="zh-CN" emma:confidence="0">
                  <emma:literal>c</emma:literal>
                </emma:interpretation>
                <emma:interpretation id="interp124" emma:lang="zh-CN" emma:confidence="0">
                  <emma:literal>{</emma:literal>
                </emma:interpretation>
              </emma:one-of>
            </emma:emma>
          </inkml:annotationXML>
          <inkml:trace contextRef="#ctx0" brushRef="#br0" timeOffset="93307.2626">8187 2572 18 0,'-8'4'9'0,"-6"-35"-9"16,14 31 16-16,-4-4-16 16,-1 0 1-16,-3 4-1 15,-6-8 0-15,1 0-1 16,0 4 1-16,-5-4 0 15,0 8 0-15,1-4 0 0,-1 4 0 16,0 4 0-16,-4 4 0 31,0 20 0-31,4 3 1 16,-8 5-1-16,3-1 0 16,1 1 0-16,5 3 0 15,-1 4 0-15,0 9 1 16,9-1-1-16,0 16 1 0,0-8-1 15,1 4 1-15,3 0-1 16,5 0 1-16,5-8-1 16,8 0 0-16,0-12-1 15,0-3 1-15,5-5-2 16,4-7 1-16,1-5-1 16,3-7 1-16,5-4-2 15,0-4 0-15,5-4-2 16,-5-8 1-16,0 0 0 15,13-8 0-15</inkml:trace>
        </inkml:traceGroup>
      </inkml:traceGroup>
    </inkml:traceGroup>
    <inkml:traceGroup>
      <inkml:annotationXML>
        <emma:emma xmlns:emma="http://www.w3.org/2003/04/emma" version="1.0">
          <emma:interpretation id="{A9FF2859-1EC9-4A01-A4E1-EBC902CD05B3}" emma:medium="tactile" emma:mode="ink">
            <msink:context xmlns:msink="http://schemas.microsoft.com/ink/2010/main" type="paragraph" rotatedBoundingBox="2755,4604 25752,4370 25773,6465 2777,66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04B4CC-DC55-45E5-8F7A-249BA6385391}" emma:medium="tactile" emma:mode="ink">
              <msink:context xmlns:msink="http://schemas.microsoft.com/ink/2010/main" type="inkBullet" rotatedBoundingBox="2761,5151 3809,5141 3821,6401 2774,6412"/>
            </emma:interpretation>
            <emma:one-of disjunction-type="recognition" id="oneOf25">
              <emma:interpretation id="interp125" emma:lang="zh-CN" emma:confidence="0">
                <emma:literal>匹</emma:literal>
              </emma:interpretation>
              <emma:interpretation id="interp126" emma:lang="zh-CN" emma:confidence="0">
                <emma:literal>迟</emma:literal>
              </emma:interpretation>
              <emma:interpretation id="interp127" emma:lang="zh-CN" emma:confidence="0">
                <emma:literal>匠</emma:literal>
              </emma:interpretation>
              <emma:interpretation id="interp128" emma:lang="zh-CN" emma:confidence="0">
                <emma:literal>还</emma:literal>
              </emma:interpretation>
              <emma:interpretation id="interp129" emma:lang="zh-CN" emma:confidence="0">
                <emma:literal>延</emma:literal>
              </emma:interpretation>
            </emma:one-of>
          </emma:emma>
        </inkml:annotationXML>
        <inkml:trace contextRef="#ctx0" brushRef="#br0" timeOffset="102915.7884">111 4699 4 0,'5'-12'2'0,"-19"16"-2"0,14-4 3 15,0 0-3-15,5-8 0 16,-10 8 1-16,5-4 1 16,0 4-2-16,0 0 0 0,0 0 1 15,5 0 0-15,-5 0 0 16,0 0 1-16,4 4-1 15,1 4 1-15,-5-4 0 16,4 4 0-16,0-4-1 16,-4 4 1-16,5-4-1 15,-5 3 1-15,4 1-2 16,-4-4 1-16,9 0-1 16,-9 4 0-16,5-4 0 15,-5 0 0-15,0 0 0 16,0-4 1-16,0 0-1 15,0 4 0-15,8 0 0 16,-3-4 0-16,-1 4 0 16,-4 0 1-16,0 7-1 15,0-11 0-15,0 4 0 16,0-4 0-16,0 0 0 16,0 0 1-16,0 0-1 15,0 0 1-15,0 0-1 0,0-4 1 16,0 4-1-16,0 0 1 15,5-15-1-15,4 3 0 16,4 4 0-16,0 0 0 16,5 0 0-16,0 0 1 15,-1-3 0-15,10-5 0 16,0 0-1-16,8-4 1 16,0 5-1-16,5-5 1 15,5 0-1-15,-1 1 0 0,9 3 0 16,0-4 1-16,0 8-1 15,-4-3 0-15,0-1 0 16,-5 4 0-16,-8 0 0 16,-10 0 1-16,-4 1 0 15,0 3 0-15,-4 0-1 16,-5 0 1-16,-4 8-2 16,-4-4 1-16,-5 4-3 15,0 0 1-15,-5 0-4 16,1 0 0-16</inkml:trace>
        <inkml:trace contextRef="#ctx0" brushRef="#br0" timeOffset="103636.8023">271 4939 16 0,'-5'4'8'0,"1"-4"-9"0,4 0 12 0,0 0-11 16,0 0 0-16,0 0 0 15,4 4 0-15,-4 0-1 16,0 4 1-16,0 0 0 16,0 3 0-16,0 1-1 15,0 0 1-15,0 8 0 16,0 7 0-16,0 1 1 16,-4 7 0-16,4 1-1 15,-5 7 1-15,1 0 0 16,-5 5 1-16,5-1-1 15,-1 0 0-15,-4-3-1 16,-4-1 1-16,4-4-1 16,5 1 1-16,-1-5-1 15,5-7 0-15,0-5 0 16,0-3 0-16,0-4 0 16,5-1 1-16,4-3-1 15,-1-4 1-15,1-4-1 0,5 0 1 16,-1-4-1-16,0-4 1 15,5-4-1-15,0-4 0 16,4 1-1-16,4-1 1 16,5 0-1-16,5 0 1 15,13 0 0-15,4 0 0 16,4 1 0-16,5-1 0 16,0-8 0-16,0 8 0 15,-4-7 0-15,-5-1 1 16,-4 4-1-16,-9 0 0 0,0 1 0 15,-5 3 1-15,-4-4-1 16,-4 4 0-16,-10 4-1 16,1 1 0-16,-5 7-2 15,-4-4 1-15,-4 0-3 16,-5 4 1-16,0-4-1 16,0 4 0-16</inkml:trace>
        <inkml:trace contextRef="#ctx0" brushRef="#br0" timeOffset="104056.5989">532 4671 18 0,'0'0'9'0,"0"8"-14"0,0-8 19 15,0 4-14-15,0 8 0 16,0 0 0-16,0 7 1 0,-4 5-1 15,-1 0 0-15,-4 7 0 16,0 1 1-16,-4 3-1 16,0 5 1-16,0-1-1 15,-10 0 1-15,10 9-1 16,0-9 1-16,0-4-1 16,-1-3 1-16,5-5-2 15,1-3 1-15,3-8-4 16,1 0 1-16,-1-9-2 15,5-10 0-15</inkml:trace>
        <inkml:trace contextRef="#ctx0" brushRef="#br0" timeOffset="104386.8338">798 4648 13 0,'0'15'6'0,"-13"33"-4"0,8-33 10 16,1 9-12-16,-1 0 1 15,-4 7-1-15,1 1 0 16,-1-1 0-16,4 5 0 16,5-5 1-16,0 1 0 15,5-9 0-15,4 1 0 16,8-4 1-1,5-5 0-15,1-3-1 16,3-12 1-16,1 0-1 16,-1-8 0-16,-4-4-1 15,1-3 0-15,-1-1-4 16,0-4 1-16,-4 1-3 16,-1-1 0-16</inkml:trace>
      </inkml:traceGroup>
      <inkml:traceGroup>
        <inkml:annotationXML>
          <emma:emma xmlns:emma="http://www.w3.org/2003/04/emma" version="1.0">
            <emma:interpretation id="{AAFFACC5-0DEB-4F29-ADE3-B5531BC548A0}" emma:medium="tactile" emma:mode="ink">
              <msink:context xmlns:msink="http://schemas.microsoft.com/ink/2010/main" type="line" rotatedBoundingBox="4327,4588 25752,4370 25773,6465 4348,6682"/>
            </emma:interpretation>
          </emma:emma>
        </inkml:annotationXML>
        <inkml:traceGroup>
          <inkml:annotationXML>
            <emma:emma xmlns:emma="http://www.w3.org/2003/04/emma" version="1.0">
              <emma:interpretation id="{CA45A447-A18C-4494-B4AD-3ABC9D21266D}" emma:medium="tactile" emma:mode="ink">
                <msink:context xmlns:msink="http://schemas.microsoft.com/ink/2010/main" type="inkWord" rotatedBoundingBox="4331,4966 5866,4950 5880,6363 4345,6379"/>
              </emma:interpretation>
              <emma:one-of disjunction-type="recognition" id="oneOf26">
                <emma:interpretation id="interp130" emma:lang="zh-CN" emma:confidence="0">
                  <emma:literal>配</emma:literal>
                </emma:interpretation>
                <emma:interpretation id="interp131" emma:lang="zh-CN" emma:confidence="0">
                  <emma:literal>酡</emma:literal>
                </emma:interpretation>
                <emma:interpretation id="interp132" emma:lang="zh-CN" emma:confidence="0">
                  <emma:literal>䣥</emma:literal>
                </emma:interpretation>
                <emma:interpretation id="interp133" emma:lang="zh-CN" emma:confidence="0">
                  <emma:literal>駝</emma:literal>
                </emma:interpretation>
                <emma:interpretation id="interp134" emma:lang="zh-CN" emma:confidence="0">
                  <emma:literal>酛</emma:literal>
                </emma:interpretation>
              </emma:one-of>
            </emma:emma>
          </inkml:annotationXML>
          <inkml:trace contextRef="#ctx0" brushRef="#br0" timeOffset="105288.478">1693 4786 10 0,'0'3'5'0,"0"9"0"0,0-12 7 15,0 0-12-15,0 0 1 16,0 0 0-16,0 0 1 15,0 4-3-15,0 0 1 0,0 0 1 16,0 4 1-16,4 0-1 16,-4 0 0-16,5 4 0 15,-5-5 0-15,0 17 0 16,4 4 1-16,5 3-1 16,-5 1 1-16,-4 15-1 15,5 4 0-15,-1 12-1 16,1 4 1-16,-1-8-1 15,0 0 1-15,-4-8-1 16,0-3 1-16,0-5-1 16,0 0 1-16,0-3-1 15,0-9 0-15,0-3 0 16,0-9 0-16,0-3-2 16,0-4 1-16,-4 0-3 15,0-4 0-15,-1-4-3 16,5-8 1-16</inkml:trace>
          <inkml:trace contextRef="#ctx0" brushRef="#br0" timeOffset="104853.6662">1671 4411 17 0,'0'8'8'0,"0"-4"-7"0,0-4 13 15,0 0-14-15,0 0 0 16,4-4-1-16,5 4 1 15,0-4 0-15,4 0 0 0,5-7 0 16,-1 7 1-16,1-4-1 16,4 0 0-16,1 4 1 15,3 0 0-15,1 0 0 16,-5-4 0-16,0 0-1 16,5 4 1-16,4 0-1 15,-5-3 1-15,-8 3-1 16,0-4 1-16,-1 4-1 15,-8 4 0-15,4-4-2 16,-4 4 0-16,-4-4-2 16,-5 4 0-16,0 0-2 15,-5 0 1-15</inkml:trace>
          <inkml:trace contextRef="#ctx0" brushRef="#br0" timeOffset="105885.8998">1697 4896 17 0,'-9'0'8'0,"14"-12"-9"0,-5 12 13 0,0 0-12 16,4 0 0-16,5-4 0 15,4 0 0-15,1-4 0 16,3 0 0-16,6-3 0 16,-1-1 0-16,4-4 0 15,1 4 1-15,-1-4-1 16,10-3 1-16,8 7-1 15,0-4 1-15,1 0 0 16,-1 5 0-16,-4 3-1 16,0 4 1-16,-5 4-1 15,1 0 0-15,-10 4 0 16,1 8 0-16,-5-5 0 16,-4 9 1-16,-1 8-1 15,-3-1 1-15,-5 1-1 16,-1 4 1-16,-3 3 0 15,-5 5 0-15,0-1 0 16,-5 12 1-16,1 0-1 0,0 5 1 16,-5 7-1-16,0-4 0 15,0-4-1-15,-13 8 1 16,9-8-1-16,-1-7 0 16,1-1 0-16,0-8 1 15,4 1-2-15,-4-5 0 16,4-7 0-16,4-4 0 15,1-5-1-15,-5 1 1 16,5-4-2-16,-1-4 0 0,1-4-1 16,-1 0 0-16,1-8-1 15,-1-4 0-15,1-4 0 16,0 0 0-16</inkml:trace>
          <inkml:trace contextRef="#ctx0" brushRef="#br0" timeOffset="106219.6441">1866 4502 23 0,'-5'4'11'0,"5"-4"-18"16,0 0 26-16,0 0-20 15,0 0 1-15,0 8-1 16,5 4 1-16,-5 3 0 16,0 9 0-16,0 15-1 0,-5-3 1 15,1 11 0-15,-1-8 0 16,1 5 0-16,-5 11 0 16,0-8 0-16,0 0 1 15,5 9-1-15,-1 3 1 16,1-12-1-16,0-4 1 15,-1 1-2-15,5-17 0 16,-4-7-4-16,4-4 1 16,0-9-2-16,4-14 1 0</inkml:trace>
          <inkml:trace contextRef="#ctx0" brushRef="#br0" timeOffset="107059.2367">1923 5577 13 0,'-4'4'6'0,"8"-4"-8"0,-4 0 13 15,0 0-11-15,5 0 1 16,3-4 2-16,1 4 0 16,9-12-3-16,0 0 0 15,4 5 1-15,0-1 1 0,5-8-1 16,-1 4 1-16,-4 4-2 16,5-4 1-16,-5 5-1 15,-4 3 1-15,0-4-2 16,-1 0 0-16,-3 4-5 15,-1 0 1-15</inkml:trace>
          <inkml:trace contextRef="#ctx0" brushRef="#br0" timeOffset="106791.0432">1928 5234 16 0,'0'4'8'0,"0"4"-11"15,0-8 14-15,4-4-11 16,0 4 0-16,5-8 0 15,5 5 1-15,3 3-1 16,5-12 0-16,1 4 0 16,-1 0 0-16,-5 4 0 15,1-4 1-15,0 4-1 16,-5 0 0-16,0 0-1 16,-4-4 0-16,0 8-3 15,-9 0 1-15,9 0-1 16,-9 0 0-16</inkml:trace>
          <inkml:trace contextRef="#ctx0" brushRef="#br0" timeOffset="106488.8352">2060 4620 8 0,'-4'0'4'0,"8"4"0"16,-4-4 5-16,0 4-8 15,-4 4 1-15,0 12 0 16,-5-1 1-16,9 9-4 16,0 3 0-16,0 1 3 15,4 3 0-15,1-3-1 16,-1-1 0-16,5 1 0 15,0 3 0-15,0-7-1 16,4-1 1-16,0-3-1 16,0 0 1-16,-4-1-4 0,5-3 0 15,-1 0-2-15,0-9 0 16</inkml:trace>
          <inkml:trace contextRef="#ctx0" brushRef="#br0" timeOffset="108448.7294">2557 4293 10 0,'-9'0'5'0,"0"8"-2"16,9-8 4-16,0 0-5 0,0 0 0 16,0 0 0-16,0 0 0 15,0 0-4-15,4 0 1 16,5 0 2-16,5 0 1 15,3 0-1-15,1-4 0 16,4-4-1-16,14 0 1 16,3 1 0-16,1 3 0 15,-4-4 0-15,4 4 0 16,-1 0-1-16,-8 0 1 16,1 4-1-16,-6 0 0 0,-4 4 0 15,0 4 1-15,-8 0-1 16,-1 7 0-16,-4 5 0 15,-5 0 0-15,-8 11 0 16,-9 9 0-16,-5 3 0 16,-9 4 0-16,-4-3 0 15,-4 3 0-15,-5-4 0 16,0 0 0-16,5-7 0 16,4-1 0-16,4-7 1 15,0-4 0-15,5-13-1 16,5 1 1-16,-1 0-1 15,5-4 1-15,4-4-1 16,0 0 1-16,0 0-1 16,5-4 0-16,-1 0-1 15,1 4 1-15,4-4-1 16,0 4 1-16,4-1-1 16,-4 5 0-16,0 8 1 0,0 4 1 15,0 3-1-15,-4 5 1 16,4 3 0-16,-5 5 0 15,1 7 0-15,-1 4 1 16,1 9-2-16,0-1 1 16,-1-4-1-16,1 0 0 15,-1 0 0-15,1-11 0 16,4-5 0-16,0-3 0 16,4-1 0-16,1 1 0 0,-1-9-1 15,5 1 1-15,0-4 0 16,4-5 1-16,0 1-1 15,10-4 1-15,8-4-1 16,4-4 1-16,5 0-1 16,-5-4 0-16,1-4 0 15,4 0 1-15,-1-4-1 16,-3 0 0-16,-5-4 0 16,4 0 0-16,-4 1 0 15,-4 3 1-15,0-8-1 16,-1 8 0-16,-4 0 0 15,0-4 1-15,-4 1-1 16,-5 3 1-16,1-4-1 16,-1 4 1-16,-4 0-1 15,-5 8 0-15,1-8 0 16,-5 8 0-16,0-12-1 16,-5 5 0-16,1-13-4 15,-5-4 1-15,0-3-3 0,0-5 0 16</inkml:trace>
        </inkml:traceGroup>
        <inkml:traceGroup>
          <inkml:annotationXML>
            <emma:emma xmlns:emma="http://www.w3.org/2003/04/emma" version="1.0">
              <emma:interpretation id="{6317B8D6-DA78-4E4A-8F59-CBFA667BFA54}" emma:medium="tactile" emma:mode="ink">
                <msink:context xmlns:msink="http://schemas.microsoft.com/ink/2010/main" type="inkWord" rotatedBoundingBox="6011,4918 6899,4909 6913,6288 6025,6297"/>
              </emma:interpretation>
              <emma:one-of disjunction-type="recognition" id="oneOf27">
                <emma:interpretation id="interp135" emma:lang="zh-CN" emma:confidence="0">
                  <emma:literal>过</emma:literal>
                </emma:interpretation>
                <emma:interpretation id="interp136" emma:lang="zh-CN" emma:confidence="0">
                  <emma:literal>边</emma:literal>
                </emma:interpretation>
                <emma:interpretation id="interp137" emma:lang="zh-CN" emma:confidence="0">
                  <emma:literal>凹</emma:literal>
                </emma:interpretation>
                <emma:interpretation id="interp138" emma:lang="zh-CN" emma:confidence="0">
                  <emma:literal>迈</emma:literal>
                </emma:interpretation>
                <emma:interpretation id="interp139" emma:lang="zh-CN" emma:confidence="0">
                  <emma:literal>爿</emma:literal>
                </emma:interpretation>
              </emma:one-of>
            </emma:emma>
          </inkml:annotationXML>
          <inkml:trace contextRef="#ctx0" brushRef="#br0" timeOffset="109567.0173">3872 4904 17 0,'0'-4'8'0,"14"0"-7"16,-14 4 12-16,9-4-13 15,-1 0 1-15,1 4-1 16,5 0 1-16,-1 0-2 16,0 0 1-16,0 0 0 15,-4 0 1-15,0 0-3 16,0 0 1-16,0 0-3 0,-9 0 1 15,0 0-2-15,0 0 0 16</inkml:trace>
          <inkml:trace contextRef="#ctx0" brushRef="#br0" timeOffset="109356.3676">4076 4207 15 0,'-4'4'7'0,"8"-8"-7"16,-4 4 14-16,0 0-14 16,0 0 0-16,0 0 0 15,0 0 1-15,5 4-1 16,-5 3 0-16,0 9 1 16,4 4 0-16,-4 0 0 15,5 11 0-15,3 12 0 0,1 5 1 16,-4 7-1-16,-1-4 1 15,1 4-1-15,-1 12 0 16,-4-4 0-16,0 4 1 16,4 0-2-16,-4 0 1 15,0 0-1-15,5-4 1 16,-5-4-1-16,0-8 1 16,0 0-1-16,0-11 0 15,0-9 0-15,-9-3 1 0,13-9-1 16,-4-3 1-16,-4-8-2 15,-5 0 1-15,-4-8-1 16,4 0 0-16,-4-8-3 16,-1-12 0-16,-3-3-3 15,-1-9 0-15</inkml:trace>
          <inkml:trace contextRef="#ctx0" brushRef="#br0" timeOffset="110458.6517">3509 4321 23 0,'-9'0'11'0,"5"4"-17"16,4-4 23-16,9 0-18 16,0 4 1-16,4 0 0 15,5 0 0-15,-5 7 0 16,5 1 0-16,-5 4-1 15,0 8 1-15,-8 7 0 16,-5-3 0-16,0 3-1 16,-14 5 1-16,5 3 0 15,1-4 1-15,-6 5-1 16,1 3 1-16,-5-7 0 16,5-5 0-16,0 5 0 15,-1-9 0-15,-3 1-1 16,3-9 0-16,10 1-1 0,0 0 1 15,8-1-1-15,5-3 1 16,4 0-1-16,0-4 0 16,10 0 0-16,-1-5 1 15,0 1-1-15,4 0 1 16,1-4 0-16,-5 4 0 16,0-4 0-16,-4 0 0 15,-5 4 0-15,-4 4 0 16,-9 7 0-16,-4 1 0 15,-1 11 0-15,-8 1 0 0,-5 3 0 16,1-3 0-16,-6-5 0 16,-8 5 0-16,5 3 0 15,-5-3 1-15,-5-8-1 16,10 3 1-16,-1 1-1 16,10-5 1-16,-1 1-1 15,5-8 0-15,4-8 0 16,0 3 1-16,4 1-1 15,1-4 0-15,4 0-1 16,9 4 1-16,9-8 0 16,4 0 0-16,0 0 0 15,4-1 0-15,5-3 0 16,0 0 1-16,9 4 0 16,5 0 0-16,-10 0-1 15,1-4 1-15,-1 0 0 16,0 0 0-16,1 4-1 15,-1 0 1-15,1 0-1 16,-1-4 1-16,-4 0 0 16,0 0 0-16,0 0-1 0,0 0 0 15,0 0 0-15,-4 0 1 16,-5 4-2-16,0-4 1 31,5 4-7-31,4 0 1 16</inkml:trace>
          <inkml:trace contextRef="#ctx0" brushRef="#br0" timeOffset="108921.0577">3589 4723 15 0,'13'0'7'0,"27"-16"-6"16,-27 8 10-16,10-4-11 16,-1 0 0-16,0 0 0 15,0-3 1-15,5-5-1 0,-1 0 0 16,1 8 1-16,4-7 0 15,0 3 0-15,0 4 1 16,0-4-1-16,4 1 0 16,5-5 0-16,-4 0 0 15,-1 9-1-15,-4 3 1 16,-4 0-1-16,-5 8 0 16,-5-8-2-16,1 4 1 0,-5-4-4 15,5 4 1-15,-18 4-2 16,0 0 0-16</inkml:trace>
        </inkml:traceGroup>
        <inkml:traceGroup>
          <inkml:annotationXML>
            <emma:emma xmlns:emma="http://www.w3.org/2003/04/emma" version="1.0">
              <emma:interpretation id="{026B7F03-9E3E-4B59-8337-0B99A1709A47}" emma:medium="tactile" emma:mode="ink">
                <msink:context xmlns:msink="http://schemas.microsoft.com/ink/2010/main" type="inkWord" rotatedBoundingBox="7035,4866 8501,4852 8516,6388 7051,6403"/>
              </emma:interpretation>
              <emma:one-of disjunction-type="recognition" id="oneOf28">
                <emma:interpretation id="interp140" emma:lang="zh-CN" emma:confidence="0">
                  <emma:literal>粗</emma:literal>
                </emma:interpretation>
                <emma:interpretation id="interp141" emma:lang="zh-CN" emma:confidence="0">
                  <emma:literal>犋</emma:literal>
                </emma:interpretation>
                <emma:interpretation id="interp142" emma:lang="zh-CN" emma:confidence="0">
                  <emma:literal>䖕</emma:literal>
                </emma:interpretation>
                <emma:interpretation id="interp143" emma:lang="zh-CN" emma:confidence="0">
                  <emma:literal>蛭</emma:literal>
                </emma:interpretation>
                <emma:interpretation id="interp144" emma:lang="zh-CN" emma:confidence="0">
                  <emma:literal>覤</emma:literal>
                </emma:interpretation>
              </emma:one-of>
            </emma:emma>
          </inkml:annotationXML>
          <inkml:trace contextRef="#ctx0" brushRef="#br0" timeOffset="111593.4579">4391 5010 12 0,'-9'-4'6'0,"53"-12"-3"16,-30 8 11-16,-1-3-13 15,9-5 0-15,0 0 0 16,9 0 1-16,0 5-3 16,5-1 1-16,-5-4 1 0,8 4 0 15,1-4-1-15,5 9 0 16,3-1 0-16,-3-4 1 16,3 4-1-16,1-4 1 15,-5 4-1-15,-8 0 1 16,-5-7-1-16,-5 7 0 15,-3 4-1-15,-6-4 0 16,-3 4-5-16,-6 0 1 0,1 0-1 16,-9 4 1-16</inkml:trace>
          <inkml:trace contextRef="#ctx0" brushRef="#br0" timeOffset="112269.9424">4971 4982 20 0,'-4'-4'10'0,"-5"4"-15"16,9 0 22-16,-5 0-17 15,-3 0 0-15,-1 4-1 16,-5 4 1-16,-3 4 0 15,-10 0 1-15,-4 4-1 16,5-1 0-16,-1 5-1 16,0 8 1-16,-4-1-1 15,5 1 1-15,4-1-2 0,-1-3 1 16,6 0-2-16,-1-9 1 16,5-3-3-16,4 0 1 15</inkml:trace>
          <inkml:trace contextRef="#ctx0" brushRef="#br0" timeOffset="111263.2231">4750 4167 17 0,'-5'4'8'0,"18"-16"-11"0,-13 12 8 16,5 0-4-16,4 0 0 15,0 4-1-15,4 0 0 16,5 0-1-16,-1 0 0 16,6 0 2-16,3 0 0 15,-4 0-1-15,-4 0 0 16,-5 0 1-16,1 4 1 15,-1 0-1-15,-9 3 1 16,1 1-2-16,-5 4 1 0,-5 4-1 16,-4-1 1-16,-4 1-2 15,-5 8 0-15,-13-1-2 16,0 5 0-16,-8 7-2 16,3-4 1-16</inkml:trace>
          <inkml:trace contextRef="#ctx0" brushRef="#br0" timeOffset="111999.2494">4998 4439 19 0,'0'-4'9'0,"13"12"-14"16,-9-4 19-16,-4 4-14 15,5 4 0-15,-5 11 0 16,4 1 1-16,-4 11-2 15,0 1 1-15,0-1 0 16,-4 8 1-16,4 1 0 16,0-1 0-16,0 8 0 0,0 0 1 15,0 9-1-15,0-5 1 16,0 12-1-16,4 3 1 16,1 5-1-16,-1-8 0 15,1-12-1-15,-1 1 0 16,-4-13 0-16,4-8 1 15,1-3-1-15,-1-5 0 16,-4-3-2-16,0-4 1 16,0-5-2-16,5-3 0 15,-5-4-4-15,0-4 1 0,0-4 0 16,0-4 0-16</inkml:trace>
          <inkml:trace contextRef="#ctx0" brushRef="#br0" timeOffset="112539.6344">4967 5041 9 0,'35'0'4'0,"5"4"1"15,-27-4 5-15,1 4-8 16,-1 0 0-16,5 4 1 15,-1 0 1-15,1 4-5 16,0 0 0-16,-1-1 3 16,1 1 0-16,0-4-2 15,-5 4 1-15,1 0-1 16,-6 0 0-16,1-8-1 16,0-4 0-16,0 0-3 15,0 0 1-15,0-12-2 16,-5 0 0-16</inkml:trace>
          <inkml:trace contextRef="#ctx0" brushRef="#br0" timeOffset="114101.2467">5241 5313 19 0,'0'-8'9'0,"18"8"-13"16,-9-4 19-16,4-3-14 16,5-9 1-16,4 4-1 15,0-4 1-15,14 0-3 16,-1-7 1-16,1-1 0 16,3 1 1-16,-3 7-2 15,-5 0 1-15,-4 8 0 16,-1-8 0-16,-4 5-1 15,5 3 1-15,-9 0-2 16,-5 0 0-16,-4 4-3 16,0 0 0-16,-9 4-1 15,4-4 1-15</inkml:trace>
          <inkml:trace contextRef="#ctx0" brushRef="#br0" timeOffset="114987.8793">5259 5691 13 0,'-4'0'6'0,"26"-12"-3"15,-9 5 9-15,0-1-11 16,5 0 1-16,4-4 0 16,14 0 0-16,4 0-3 15,-1-3 0-15,6-1 3 16,3 4 0-16,-3-8-2 16,-5 9 1-16,0-1 0 15,-5 0 0-15,-8 0 0 16,-1 8 0-16,-8-4-1 0,0 4 1 15,-5 4-1-15,0 0 1 16,-4 0-2-16,0 4 1 16,-5 4-3-16,1-4 0 15,-5 0-3-15,0 0 0 16</inkml:trace>
          <inkml:trace contextRef="#ctx0" brushRef="#br0" timeOffset="112840.8469">5303 4648 16 0,'0'-16'8'0,"0"4"-7"0,0 12 15 15,0 0-16-15,0 0 1 16,0 4 0-16,0 4 0 16,5 4-2-16,-5 4 0 15,0 3 1-15,0 13 1 0,0-1-1 16,0-3 0-16,0 7 0 16,0-3 1-16,0-1 0 15,-5 1 0-15,5-5-1 16,0 1 1-16,0-5-2 15,0-7 0-15,0 0-2 16,-4-4 0-16,4-4-3 16,0-8 0-16</inkml:trace>
          <inkml:trace contextRef="#ctx0" brushRef="#br0" timeOffset="113770.5131">5317 5010 13 0,'-9'8'6'0,"4"0"-4"16,5-8 9-16,0 0-11 15,0 0 0-15,0 0 1 16,9-4 1-16,5-4-2 16,-1 0 1-16,5 0 0 15,-1 0 1-15,5-4 0 16,5 1 0-16,4 3-1 15,9-4 1-15,-9 0-1 16,-5 4 0-16,1 0-1 16,-5 1 1-16,-4 3-2 15,-5 0 1-15,1 0-2 16,-1 0 0-16,-4 0-3 16,-9 4 0-16,0 0-1 0,0 0 0 15</inkml:trace>
          <inkml:trace contextRef="#ctx0" brushRef="#br0" timeOffset="114641.6255">5357 5368 18 0,'-5'0'9'0,"14"-11"-10"15,-5 11 16-15,5 0-15 16,0 0 0-16,0-4 0 16,4 0 1-16,14-4-1 15,-1-4 0-15,5 0 0 0,-4 4 0 16,0 0 0-16,4-3 0 15,-5 3 0-15,1-4 0 16,-1 4 0-16,-3 0 1 16,-6 0-1-16,5 4 0 15,-8-4-1-15,-5 5 1 16,-1 3-3-16,-3 0 0 16,-5 0-2-16,0 3 0 15</inkml:trace>
          <inkml:trace contextRef="#ctx0" brushRef="#br0" timeOffset="113455.7826">5361 4518 13 0,'-4'12'6'0,"8"-28"-4"16,-4 8 9-16,0 8-11 15,4-12 1-15,1 8-1 16,-1-4 1-16,5 0-1 16,0 1 0-16,4-1 0 15,1 4 0-15,12-8 0 16,1 8 1-16,4-4 0 16,0 0 0-16,0-4-1 15,0 1 1-15,0 3 0 16,-5 8 0-16,5-4-1 15,-4 4 1-15,-5 0-1 16,0 4 1-16,-4 0-1 16,-5 11 1-16,-4 1-1 15,0 4 1-15,-5 7-1 16,1 1 1-16,-5 7 0 0,0-3 0 16,-5 3-2-16,1 5 1 15,-5-5-2-15,-4 1 1 16,4-5-2-16,-4-3 0 31,-9 3-3-31,-1-11 0 16</inkml:trace>
          <inkml:trace contextRef="#ctx0" brushRef="#br0" timeOffset="114311.3914">5591 5183 17 0,'-8'28'8'0,"-1"-28"-8"0,9 12 17 16,-5 3-16-16,1 1 0 16,-1 4 0-16,1 3 1 15,-1 1-3-15,5 0 1 16,-4-1 1-16,4-3 1 16,-4 4-2-16,-1-1 1 15,5-7-2-15,-4 0 0 0,4-4-4 16,0-5 1-16,0 5-2 15,-5-8 0-15</inkml:trace>
        </inkml:traceGroup>
        <inkml:traceGroup>
          <inkml:annotationXML>
            <emma:emma xmlns:emma="http://www.w3.org/2003/04/emma" version="1.0">
              <emma:interpretation id="{562D5171-2806-4BBD-A32B-3E4504973431}" emma:medium="tactile" emma:mode="ink">
                <msink:context xmlns:msink="http://schemas.microsoft.com/ink/2010/main" type="inkWord" rotatedBoundingBox="9255,5844 9471,5842 9475,6227 9259,6230"/>
              </emma:interpretation>
              <emma:one-of disjunction-type="recognition" id="oneOf29">
                <emma:interpretation id="interp145" emma:lang="zh-CN" emma:confidence="0">
                  <emma:literal>,</emma:literal>
                </emma:interpretation>
                <emma:interpretation id="interp146" emma:lang="zh-CN" emma:confidence="0">
                  <emma:literal>'</emma:literal>
                </emma:interpretation>
                <emma:interpretation id="interp147" emma:lang="zh-CN" emma:confidence="0">
                  <emma:literal>厂</emma:literal>
                </emma:interpretation>
                <emma:interpretation id="interp148" emma:lang="zh-CN" emma:confidence="0">
                  <emma:literal>)</emma:literal>
                </emma:interpretation>
                <emma:interpretation id="interp149" emma:lang="zh-CN" emma:confidence="0">
                  <emma:literal>’</emma:literal>
                </emma:interpretation>
              </emma:one-of>
            </emma:emma>
          </inkml:annotationXML>
          <inkml:trace contextRef="#ctx0" brushRef="#br0" timeOffset="129505.6458">6721 5266 12 0,'-4'-24'6'0,"-10"9"-6"0,14 7 7 16,0 0-6-16,-4 0 1 15,4-4 0-15,-5 0 0 16,5 4-3-16,-4 1 1 16,4-5 1-16,0 4 0 15,0 8 0-15,0 0 0 0,0-4-1 16,0 4 1-16,0 4-1 16,4-4 0-16,5 4 0 15,0 0 0-15,0 8 0 16,4-5 0-16,5 5 0 15,-5-4 0-15,1 0 0 16,-5-4 1-16,-1 4-1 16,-3 0 1-16,-1-4 0 15,1 0 0-15,-5 0 0 16,0 3 0-16,-5 1 0 16,1 4 1-16,-5 0-1 15,0 8 0-15,0-1-1 16,-4 1 1-16,-5 8-1 15,1-5 0-15,-1 1 0 16,0 7 0-16,0-7 0 16,1-4 0-16,3-5-2 15,1-3 1-15,4 0-4 16,0-8 1-16,0-4-2 0,5 4 0 16</inkml:trace>
        </inkml:traceGroup>
        <inkml:traceGroup>
          <inkml:annotationXML>
            <emma:emma xmlns:emma="http://www.w3.org/2003/04/emma" version="1.0">
              <emma:interpretation id="{37027253-31D7-4251-A81A-8FAAEFC8CC11}" emma:medium="tactile" emma:mode="ink">
                <msink:context xmlns:msink="http://schemas.microsoft.com/ink/2010/main" type="inkWord" rotatedBoundingBox="9985,4813 11510,4798 11525,6254 10000,6270"/>
              </emma:interpretation>
              <emma:one-of disjunction-type="recognition" id="oneOf30">
                <emma:interpretation id="interp150" emma:lang="zh-CN" emma:confidence="0">
                  <emma:literal>根</emma:literal>
                </emma:interpretation>
                <emma:interpretation id="interp151" emma:lang="zh-CN" emma:confidence="0">
                  <emma:literal>恨</emma:literal>
                </emma:interpretation>
                <emma:interpretation id="interp152" emma:lang="zh-CN" emma:confidence="0">
                  <emma:literal>艰</emma:literal>
                </emma:interpretation>
                <emma:interpretation id="interp153" emma:lang="zh-CN" emma:confidence="0">
                  <emma:literal>很</emma:literal>
                </emma:interpretation>
                <emma:interpretation id="interp154" emma:lang="zh-CN" emma:confidence="0">
                  <emma:literal>裉</emma:literal>
                </emma:interpretation>
              </emma:one-of>
            </emma:emma>
          </inkml:annotationXML>
          <inkml:trace contextRef="#ctx0" brushRef="#br0" timeOffset="130585.4112">7328 4522 8 0,'0'-4'4'0,"0"-16"-1"16,0 20 4-16,0 0-7 0,0 0 1 16,4 0-1-16,1 0 1 15,-1-4-2-15,1 8 1 16,-1-4 1-16,1 0 1 15,3 8-1-15,1-4 0 16,0 4 0-16,-4 0 0 16,-1-1 0-16,5 1 1 15,-5 0-2-15,1 0 1 16,-1-4-1-16,1 0 1 0,-1 4 0 16,-4-8 0-16,4 0-1 15,1-4 1-15,4 0 0 16,0-4 0-16,-1-4 0 15,1 0 0-15,5 9-1 16,8-5 1-16,4-4 0 16,1-4 0-16,4 4-1 15,4 0 0-15,5 1 0 16,-4-1 1-16,-1 4-1 16,-4-4 0-16,-4 4 0 15,-5-7 1-15,-4 7-1 16,-5 4 0-16,0 4-1 15,-4-4 1-15,0 4-3 16,-9 0 0-16,0-8-3 16,0 8 0-16</inkml:trace>
          <inkml:trace contextRef="#ctx0" brushRef="#br0" timeOffset="131411.5002">7736 4608 19 0,'0'8'9'0,"0"-12"-11"15,-5 4 17-15,5 4-15 16,-4 8 1-16,-5 4 0 15,-4 0 0-15,-5 7-1 16,-9 5 0-16,-4-1 0 16,0 1 1-16,5-1-1 15,-1-3 1-15,1 0-1 16,-1-1 0-16,0 1-1 16,1 0 0-16,4-5-3 15,4-3 0-15,5-4-2 0,-5 0 1 16</inkml:trace>
          <inkml:trace contextRef="#ctx0" brushRef="#br0" timeOffset="131095.7741">7713 4171 10 0,'-8'12'5'0,"8"-32"-3"0,0 24 5 15,0-4-6-15,4 0 0 16,-4 0 0-16,0 0 1 16,0 0-3-16,0 4 1 0,4 0 1 15,-4 0 0-15,5 4-1 16,-1 4 1-16,1 0 0 15,-1 3 0-15,1 5 0 16,3 0 0-16,1 7 0 16,0 9 0-16,0-1 0 15,0 16 0-15,-5 1 0 16,5 7 0-16,-4 4-1 16,-1-4 1-16,0 0-1 15,1 4 1-15,-1 0-1 16,1-4 0-16,-1 0 0 15,-4 4 1-15,0 0-1 16,5-4 0-16,-5-4 0 16,8-4 0-16,-3-7 0 15,-5-9 1-15,0 1-1 16,4-1 1-16,-4-7-1 16,5-5 0-16,-5 1 0 15,0-5 1-15,-5-3-1 0,10 0 0 16,-10-8-1-16,5 8 1 15,0-9-2-15,5-3 1 16,-10 0-3-16,1 0 1 16,-1-4-3-16,1-4 0 15</inkml:trace>
          <inkml:trace contextRef="#ctx0" brushRef="#br0" timeOffset="131668.6834">7837 4628 9 0,'23'16'4'0,"-1"11"0"0,-13-23 4 0,0 4-8 16,-1 8 1-16,1-4-1 16,0 7 0-16,0-3-1 15,0 4 1-15,0 3 0 16,0-7 1-16,-1-4-2 16,1 0 1-16,0-4-1 15,-4 0 0-15,-1-4-2 16,0 3 0-16</inkml:trace>
          <inkml:trace contextRef="#ctx0" brushRef="#br0" timeOffset="132148.0287">8174 4246 10 0,'9'-4'5'0,"40"-8"-4"0,-31 8 8 15,8-4-9-15,5 5 0 16,5-1 2-16,-5 0 0 16,4-4-2-16,0 4 1 15,-4-4 0-15,-4 8 1 16,0-16 0-16,-1 4 0 0,1-3-2 15,-5-1 1-15,0 4-1 16,0 4 1-16,-4 0-1 16,-5 4 1-16,-4 4-1 15,-4 12 0-15,-1 0 1 16,-4-4 0-16,-4 8-1 16,-1 3 1-1,-4 25 0 1,0-9 0-16,1 16-1 15,-1 0 1-15,0-3-1 16,-4 11 1-16,4-12-1 16,4-4 0-16,1-3-1 15,-1-5 1-15,1-11-2 16,-1-4 1-16,1-1-4 16,0-11 1-16,-5 0-2 15,4-8 1-15</inkml:trace>
          <inkml:trace contextRef="#ctx0" brushRef="#br0" timeOffset="132613.8608">8254 4868 16 0,'-13'16'8'0,"35"-16"-6"15,-27 0 12-15,14 0-14 16,0 0 1-16,0-4 0 15,4 0 1-15,5-4-3 0,4 0 0 16,0-3 0-16,0-5 1 16,1 0-5-16,-6 0 1 15,1 8-2-15,0-7 1 16</inkml:trace>
          <inkml:trace contextRef="#ctx0" brushRef="#br0" timeOffset="132404.2075">8289 4451 16 0,'0'16'8'0,"14"-13"-9"0,-14-3 15 16,9-3-14-16,-1 3 1 0,6 0 0 15,-1 0 1-15,5 0-3 16,-1 3 1-16,1-6 1 16,0-1 0-16,0-8 0 15,-1 4 0-15,1 0-2 16,0 0 1-16,-5 4-2 16,0-4 0-16,-4-3-4 15,0 11 1-15</inkml:trace>
          <inkml:trace contextRef="#ctx0" brushRef="#br0" timeOffset="133543.5147">8152 4388 18 0,'-9'0'9'0,"9"0"-14"0,0 0 18 16,0 0-14-16,0 0 1 16,0 0-2-16,5 4 0 15,-5 8 2-15,4-1 0 16,-4 5 0-16,0 4 0 15,0 3 0-15,4 1 1 16,-4 4 0-16,0 3 1 16,0 8-1-16,0 5 1 0,0-1-1 15,0-3 0-15,0 3 0 16,0 8 0-16,0-4-1 16,0 4 1-16,0 1-1 15,0 3 0-15,-4 0 0 16,4-4 1-16,0 4-1 15,0-11 1-15,0-5-1 16,0-8 1-16,0 5-1 16,0-9 1-16,0-3-1 15,0-4 1-15,0-4 0 16,0 3 0-16,0-3-1 16,0-8 0-16,0 4 0 15,0-1 1-15,0-7-1 16,0 0 1-16,0 0-1 15,0 0 0-15,0-4 1 16,0 4 0-16,0 0-1 0,0-4 0 16,0 0 0-16,0 0 1 15,0 0-1-15,0 0 0 16,0 4 0-16,0 0 0 16,0-8 0-16,0 4 0 15,0 0 0-15,0 0 0 16,0 0-1-16,0 0 1 15,0 0-1-15,0 0 1 16,0 0-1-16,0 0 1 0,4-8-1 16,1 4 0-16,-1-4 0 15,5 4 1-15,0-3-1 16,4 3 1-16,5 0-1 16,4 0 1-16,0-4-4 15,1 0 1-15,-1-4-3 16,4 0 0-16</inkml:trace>
          <inkml:trace contextRef="#ctx0" brushRef="#br0" timeOffset="134128.9314">8365 4963 8 0,'9'0'4'0,"4"-4"-2"16,-4 4 6-16,0 0-7 16,4 4 0-16,0 0 1 15,0 4 1-15,1-1-3 16,3 1 0-16,1 4 2 16,4 0 1-16,-4 4-1 15,0 3 0-15,-1 1 0 16,-3-4 0-16,8 19-1 15,0-7 0-15,5 7 0 16,-5-7 0-16,0-1-1 16,0 1 0-16,0-4-1 0,0-5 0 15,1-7-3-15,-1-4 1 16,4-4-3-16,1 0 1 16</inkml:trace>
          <inkml:trace contextRef="#ctx0" brushRef="#br0" timeOffset="133828.7179">8781 4892 15 0,'0'4'7'0,"0"0"-5"16,0-4 11-16,0 4-13 0,-4 0 1 15,-1 3-1-15,-4 1 1 16,1 4-1-16,-6 0 0 16,1 4 0-16,-5-1 0 15,1 1 0-15,-1 0 0 16,0 0-1-16,0-1 0 15,-4 1-4-15,0 4 1 16,0-4-1-16,0-5 1 0</inkml:trace>
        </inkml:traceGroup>
        <inkml:traceGroup>
          <inkml:annotationXML>
            <emma:emma xmlns:emma="http://www.w3.org/2003/04/emma" version="1.0">
              <emma:interpretation id="{C468CC19-50B1-41D5-A794-A4BD51CE8FF7}" emma:medium="tactile" emma:mode="ink">
                <msink:context xmlns:msink="http://schemas.microsoft.com/ink/2010/main" type="inkWord" rotatedBoundingBox="11904,4832 13219,4818 13236,6426 11920,6440"/>
              </emma:interpretation>
              <emma:one-of disjunction-type="recognition" id="oneOf31">
                <emma:interpretation id="interp155" emma:lang="zh-CN" emma:confidence="0">
                  <emma:literal>据</emma:literal>
                </emma:interpretation>
                <emma:interpretation id="interp156" emma:lang="zh-CN" emma:confidence="0">
                  <emma:literal>椐</emma:literal>
                </emma:interpretation>
                <emma:interpretation id="interp157" emma:lang="zh-CN" emma:confidence="0">
                  <emma:literal>惺</emma:literal>
                </emma:interpretation>
                <emma:interpretation id="interp158" emma:lang="zh-CN" emma:confidence="0">
                  <emma:literal>捱</emma:literal>
                </emma:interpretation>
                <emma:interpretation id="interp159" emma:lang="zh-CN" emma:confidence="0">
                  <emma:literal>旗</emma:literal>
                </emma:interpretation>
              </emma:one-of>
            </emma:emma>
          </inkml:annotationXML>
          <inkml:trace contextRef="#ctx0" brushRef="#br0" timeOffset="136020.7765">9277 4892 17 0,'-17'27'8'0,"8"9"-8"16,9-32 15-16,0 0-15 16,0 0 1-16,0 0 0 15,0-4 1-15,0 0-2 16,4-4 0-16,9-4 1 15,-4-4 0-15,5-4-1 16,3-3 1-16,1-5-1 16,0-4 0-16,4-3-1 15,5-9 1-15,-1-3-1 16,-4 12 0-16,0-1-3 16,-4 9 0-16,0-5-2 0,-5 8 1 15</inkml:trace>
          <inkml:trace contextRef="#ctx0" brushRef="#br0" timeOffset="135766.5992">9282 4423 18 0,'-5'4'9'0,"10"4"-10"16,-1-8 13-16,5 4-12 0,0-4 1 16,0 4 0-16,0-4 0 15,4 0-2-15,0-4 1 16,0 8 1-16,1-4 0 15,4-4-1-15,-1 0 1 16,1-4-1-16,-5 0 0 16,1 0 0-16,-1-3 0 15,-4 7-2-15,0 0 1 16,-1 0-3-16,-8 4 1 0,0 0-2 16,0 4 0-16</inkml:trace>
          <inkml:trace contextRef="#ctx0" brushRef="#br0" timeOffset="135465.3819">9317 4187 19 0,'-9'0'9'0,"9"0"-11"0,0 0 17 0,0 0-15 16,0 0 0-16,0 0-1 15,0 0 1 1,9-4-1 0,0 4 1-16,0-4 0 15,4 4 0-15,0 0 0 16,1-4 0-16,-1 4 0 16,-4 0 0-16,0 0 0 15,0 0 1-15,0 0-1 16,-5 4 0-16,0 0-1 15,-4 4 1-15,0 0 0 16,0 4 0-16,-4-1 0 16,4 5 1-16,-4 0-1 15,-1 4 0-15,5 3 0 0,0 5 0 16,0 7 0-16,5 9 1 16,-1 15-1-16,5 8 1 15,0 7-1-15,0-11 1 16,-1 4-1-16,1 0 0 15,-4-4 0-15,4 0 1 16,-5 0-1-16,0 4 1 16,1-8-1-16,-5 4 1 15,0-4 0-15,-5 4 1 16,1-7-2-16,-5-9 1 0,-4-4 0 16,0-7 0-16,-1-5-1 15,1 1 1-15,0-9-1 16,-1-7 0-16,1-4-1 15,0-8 0-15,-1-4-2 16,6-4 0-16,-1-4-4 16,0-12 1-16</inkml:trace>
          <inkml:trace contextRef="#ctx0" brushRef="#br0" timeOffset="144893.3847">10030 4348 13 0,'0'0'6'0,"5"12"-3"16,-5-12 9-16,4 8-12 15,1 0 0-15,-1 12 0 16,1 3 0-16,-1 5 0 16,-4 11 1-16,0-3 0 15,0 7 0-15,-4 8 0 16,-5 0 1-16,-5 5 0 15,1-1 0-15,0 8-1 16,-9-4 1-16,-5 8-1 0,1 4 0 16,-5-12 0-16,-5 8 0 15,10-20-2-15,-1 0 1 16,0-8-2-16,1 5 0 16,8-17-4-16,-4-3 0 15</inkml:trace>
          <inkml:trace contextRef="#ctx0" brushRef="#br0" timeOffset="144578.1602">9800 4254 18 0,'0'4'9'0,"0"-4"-8"16,5 0 10-16,-1 4-12 15,0 0 1-15,1 4 0 0,4-4 0 16,0 3 0-16,-1 1 0 16,-3-4 0-16,4 0 0 15,0 0 0-15,-1-4 0 16,1 0 0-16,9-4 0 16,-5-4 0-16,1-4 0 15,3 1 0-15,1-1 0 16,0 0 0-16,4-4 0 15,4 4 0-15,10 1 0 0,-1-1 0 16,1-4 1-16,13 0 0 16,-1 5 0-16,5-1 0 15,1 0 0-15,-6 4-1 16,1 4 1-16,-9 4-1 16,-9 0 0-16,-4 4 0 15,-10 8 0-15,-12 0-1 16,-10 3 1-16,-4 5-2 15,-8 4 1-15,-14 3-2 16,-5 1 1-16,-4 11-3 16,0 5 1-16,1-1 0 15,-1 4 0 1,-18 16 3 0,9-8 0-16,10-8 2 15,3-3 1-15,9-9 1 16,5-7 0-16,5-8 1 15,3-1 1-15,5-7-2 16,5-4 0-16,4-4-2 0,9-4 1 16,0-8-1-16,8-4 0 15,6 0-1-15,3-3 1 16,-4-5-1-16,1 0 1 16,-1 1-1-16,0 3 0 15,4-4 0-15,-8 0 1 16,0 1-2-16,-5 3 0 15,-4 4-3-15,-9 0 0 16,0 4-2-16,-4 1 1 0</inkml:trace>
          <inkml:trace contextRef="#ctx0" brushRef="#br0" timeOffset="145202.1246">9991 5081 16 0,'13'-12'8'0,"9"0"-8"16,-13 8 10-16,4-4-10 15,5 1 1-15,0-1-1 16,4 0 0-16,0 4 0 16,5-4 0-16,-1 0 0 15,1-4 1-15,8 0-1 16,1 1 0-16,-1-5 0 16,-4 0 1-16,0-4-1 15,-4 9 0-15,-1-5-3 16,-4 4 1-16,-4 0-3 15,-5-3 1-15</inkml:trace>
          <inkml:trace contextRef="#ctx0" brushRef="#br0" timeOffset="145630.9143">10376 4715 17 0,'-4'0'8'0,"-1"8"-7"0,5-5 15 15,5 5-16-15,-5 8 1 16,0 0-1-16,0 7 0 16,-9 1 0-16,-5 4 0 0,1 3 0 15,-5 5 0-15,1-5 0 16,-5 12 0-16,-1 9 0 16,-3-1 0-16,-1 0 0 15,1 4 0-15,-1-8-1 16,5-3 1-16,0-9-1 15,4-3 1-15,5-9-1 16,-1-3 1-16,6-4 0 16,-1-4 0-16,4-5 0 15,1 1 0-15,-1 0 0 16,5-4 1-16,0 0-1 16,0 4 0-16,5 0 0 15,-1 8 0-15,1-5 0 16,4 5 1-16,-1-4-1 15,1 0 1-15,0-4-1 16,0 3 1-16,-5-3 0 0,1 0 0 16,-1-4-2-1,-4 0 1-15,0 0-3 0,0 0 1 16,0-4-4-16,0 0 0 16</inkml:trace>
          <inkml:trace contextRef="#ctx0" brushRef="#br0" timeOffset="146125.2618">10106 5376 9 0,'4'0'4'0,"9"-23"-1"0,-4 19 3 0,0 0-5 16,5-4 0-16,-1 0 1 15,5 0 1-15,-1 0-3 16,10-4 0-16,4 5 2 15,0-1 1-15,4 0-1 16,1 0 1-16,-5 0-2 16,4 4 1-16,-4 4-1 15,-9 4 0-15,-4 0-1 16,0 8 0-16,-5 4 0 16,-8-1 0-16,-1 9 0 15,-8 3 0-15,-14 5 0 16,-4 3 0-16,-5 1 0 15,-13-1 1-15,5 5-1 16,-1-9 0-16,1 1 0 16,-1-1 1-16,5-7-1 15,0-1 1-15,5-7-1 0,4 0 0 16,4-8 0-16,5 0 1 16,4-8-1-16,4-4 1 15,5-4-1-15,5-4 0 16,8-4 0-16,5 1 0 15,0-5-1-15,8 4 1 16,10 0 0-16,-5 1 0 16,4-9 0-16,0 8 0 15,1-7-3-15,-5-5 0 16,-5 4-3-16,1 5 1 0</inkml:trace>
        </inkml:traceGroup>
        <inkml:traceGroup>
          <inkml:annotationXML>
            <emma:emma xmlns:emma="http://www.w3.org/2003/04/emma" version="1.0">
              <emma:interpretation id="{4E0C9817-6ABF-4804-A646-484DB9228F22}" emma:medium="tactile" emma:mode="ink">
                <msink:context xmlns:msink="http://schemas.microsoft.com/ink/2010/main" type="inkWord" rotatedBoundingBox="13789,4709 15122,4695 15139,6341 13806,6354"/>
              </emma:interpretation>
              <emma:one-of disjunction-type="recognition" id="oneOf32">
                <emma:interpretation id="interp160" emma:lang="zh-CN" emma:confidence="0">
                  <emma:literal>模</emma:literal>
                </emma:interpretation>
                <emma:interpretation id="interp161" emma:lang="zh-CN" emma:confidence="0">
                  <emma:literal>槿</emma:literal>
                </emma:interpretation>
                <emma:interpretation id="interp162" emma:lang="zh-CN" emma:confidence="0">
                  <emma:literal>橽</emma:literal>
                </emma:interpretation>
                <emma:interpretation id="interp163" emma:lang="zh-CN" emma:confidence="0">
                  <emma:literal>㯵</emma:literal>
                </emma:interpretation>
                <emma:interpretation id="interp164" emma:lang="zh-CN" emma:confidence="0">
                  <emma:literal>横</emma:literal>
                </emma:interpretation>
              </emma:one-of>
            </emma:emma>
          </inkml:annotationXML>
          <inkml:trace contextRef="#ctx0" brushRef="#br0" timeOffset="147430.6892">11497 4596 24 0,'-9'16'12'0,"5"-12"-17"16,4 0 22-16,-5 4-17 15,1 8 0-15,-5 3 0 16,-4 17 0-16,-5-5-1 16,0-3 1-16,-4 3 0 15,-5 1 0-15,1-1-1 16,-10 1 1-16,5-1-1 16,-4-3 0-16,-1-4-1 15,10-5 1 1,4-3-5-1,4-8 1-15</inkml:trace>
          <inkml:trace contextRef="#ctx0" brushRef="#br0" timeOffset="146753.2098">11147 4463 18 0,'0'4'9'0,"18"-24"-11"0,-14 24 13 15,0 0-11-15,1 0 0 16,-1 0-1-16,1 3 1 16,-1 1 0-16,1 0 0 15,-5 0 0-15,4 4 0 0,-4-4 0 16,0 0 0-16,0 0 0 16,4-1 0-16,1 1 0 15,4-4 1-15,4-4-1 16,5-4 0-16,-1 8 0 15,1-12 1-15,0-3-1 16,4-5 1-16,0 4-1 16,0-4 1-16,5 0-1 15,4 5 1-15,0-5 0 16,0 0 0-16,0 4-1 16,0-3 1-16,0 3-1 15,-4 4 0-15,4-4-1 16,-5 4 1-16,-4 0-3 15,-4 0 1-15,-5 1-4 16,-4-1 1-16</inkml:trace>
          <inkml:trace contextRef="#ctx0" brushRef="#br0" timeOffset="147115.4654">11470 4006 20 0,'-4'-4'10'0,"4"4"-12"0,0 0 18 16,4 4-16-16,1 4 0 0,-1 3 0 16,1 9 0-16,-5 0 0 15,0 3 0-15,0 1 0 16,0 4 0-16,0 3 0 15,0-7 1-15,0 19-1 16,0 8 0-16,0 16 0 16,0-12 1-16,-5 36-1 15,1-4 0-15,-1 3 0 16,1-3 0-16,-1 15 0 16,1-3 0-16,0 3 0 15,-1 0 1-15,1-15 0 16,-1-12 0-16,1-12 0 15,-1-8 0-15,5-12 0 16,0 1 0-16,-4-13-2 16,4-7 0-16,0-5-3 15,0-3 0-15,0-4-3 16,0-4 0-16</inkml:trace>
          <inkml:trace contextRef="#ctx0" brushRef="#br0" timeOffset="147655.8483">11608 4663 11 0,'13'32'5'0,"5"23"1"0,-14-39 5 16,9 4-13-16,5-5 0 15,0 1 2-15,0 4 0 16,-5-1 0-16,5-3 0 0,-1-4-2 16,-3-4 0-16,3 0-1 15,-3-4 1-15</inkml:trace>
          <inkml:trace contextRef="#ctx0" brushRef="#br0" timeOffset="147971.5764">12011 4325 12 0,'9'0'6'0,"13"-8"-3"16,-9 4 10-16,5 0-13 15,0 0 1-15,4 0 0 16,4 0 1-16,5-4-2 16,0 0 0-16,-4 1 1 0,4-1 0 15,-5 0 0-15,10-4 0 16,-5 0-1-16,-5 4 1 15,1 0-2-15,-5 1 1 16,-8-1-4-16,-1 4 1 16,-4 0-2-16,-9 4 0 15</inkml:trace>
          <inkml:trace contextRef="#ctx0" brushRef="#br0" timeOffset="148226.7568">12060 4065 17 0,'-5'4'8'0,"10"4"-10"15,-5 0 15-15,0 3-13 16,4 1 1-16,0 8-1 16,1 0 1-16,-5 3-2 15,0 5 1-15,0-1 0 16,0 1 1-16,0 3-1 15,0 1 0-15,-5 3 0 16,5 1 0-16,-4 7-3 16,4-15 1-16,0-5-3 15,0-3 1-15</inkml:trace>
          <inkml:trace contextRef="#ctx0" brushRef="#br0" timeOffset="149412.5984">11803 5290 18 0,'-5'7'9'0,"27"-18"-11"16,-13 11 16-16,4 0-14 15,5-4 1-15,4 4 1 16,-4 0 0-16,13-4-3 15,0 0 1-15,-4 0 1 16,4-4 1-16,0 4-1 16,0-8 0-16,0 4-1 15,-5 1 0-15,1-1 0 16,-5 0 1-16,-4 0-2 16,-5-4 0-16,0 8-2 15,-4-4 0-15,-4 0-3 16,-5 1 0-16</inkml:trace>
          <inkml:trace contextRef="#ctx0" brushRef="#br0" timeOffset="149652.7699">12153 4963 13 0,'-5'8'6'0,"10"-1"-2"0,-5 1 9 16,0 4-12-16,0 0 0 15,-5 12 0-15,1-1 1 0,-1 9-2 16,-4-1 0-16,1 13 1 16,-6-1 1-16,1 0-1 15,-14 1 0-15,5 7-1 16,-4-8 0-16,-5 0-2 16,4-7 1-16,5-5-5 15,0-3 0-15</inkml:trace>
          <inkml:trace contextRef="#ctx0" brushRef="#br0" timeOffset="149097.8748">12215 4163 18 0,'13'-15'9'0,"5"-5"-9"0,-14 20 16 15,0 4-16-15,1 4 1 16,-5 4 0-16,0 3 0 16,-5 5-2-16,-3 4 1 15,-1 3 0-15,-5 1 1 16,1 7-2-16,-5 1 1 0,1 3-1 15,-1 0 0-15,5 1-2 16,-1-9 1-16,1 1-2 16,0-13 1-16,4-3 0 15,0 0 1-15,0-8 1 16,0 0 0-16,1 0 2 16,-1-5 0-16,0 5 1 15,4-4 0-15,5 0 0 16,0 4 0-16,0 4-1 15,0 0 1-15,0 7-1 16,0 1 0-16,0 4-1 16,0-1 1-16,0 1 0 15,0 0 0-15,0-1-1 16,0-3 0-16,0 0 0 16,-4-5 1-16,4 1-2 15,-5-4 0-15,5-4-1 16,-4 0 0-16,0-4-2 15,-1 0 1-15,5-4-1 0,0 0 0 16,0-12 1-16,5-4 1 16,-1-8 0-16,0-3 1 15,5-5 1-15,0-3 1 16,5 3 0-16,-1 1 0 16,0 3 1-16,0 5 0 15,5 3 1-15,4 4 0 0,0 0 0 16,1 9 1-16,-6 3-1 15,1 4 0-15,0 8-1 16,-5 3 0-16,0 1-1 16,-4 8 1-16,-4 4-2 15,-5 3 1-15,-5 9-1 16,-4-9 0-16,-4 1-1 16,-5 3 1-16,1-3-1 15,-1-1 1-15,0-3-1 16,0-4 1-16,1-5 0 15,3 1 0-15,-3-4 0 16,3-4 0-16,1-4-1 16,4 0 1-16,0-4-1 15,5-4 1-15,0-4-1 16,4-4 0-16,0 0 0 16,4 0 0-16,5 5 0 15,4-1 1-15,0-4 0 16,1 0 0-16,-1 4 0 15,0 0 0-15,1 4 0 0,-6 0 0 16,1-3-2-16,0 3 0 16,-4 0-3-16,-5 4 0 15</inkml:trace>
          <inkml:trace contextRef="#ctx0" brushRef="#br0" timeOffset="149877.929">12095 5542 16 0,'18'27'8'0,"13"-23"-7"15,-22-4 11-15,4 0-12 0,0 4 1 16,5 4-1-16,0-4 1 16,-1 0-1-16,1 0 0 15,-5 0-2-15,1-4 1 16,3 0-4-16,-3-4 0 16</inkml:trace>
          <inkml:trace contextRef="#ctx0" brushRef="#br0" timeOffset="150448.8348">12082 4837 15 0,'0'4'7'0,"4"-12"-7"0,-4 8 10 16,0-8-9-16,0 12 0 0,0-4 0 16,5 0 0-16,-1-4-2 15,5 0 1-15,0 4 1 16,0-8 0-16,4 4-1 16,0-4 1-16,0 4-2 15,5 0 1-15,0-3-2 16,-5-1 0-16,0 4-3 15,1 0 1-15</inkml:trace>
        </inkml:traceGroup>
        <inkml:traceGroup>
          <inkml:annotationXML>
            <emma:emma xmlns:emma="http://www.w3.org/2003/04/emma" version="1.0">
              <emma:interpretation id="{5DE631E6-4592-4101-83D3-56495FCDDE14}" emma:medium="tactile" emma:mode="ink">
                <msink:context xmlns:msink="http://schemas.microsoft.com/ink/2010/main" type="inkWord" rotatedBoundingBox="15463,4908 16573,4897 16587,6201 15476,6213"/>
              </emma:interpretation>
              <emma:one-of disjunction-type="recognition" id="oneOf33">
                <emma:interpretation id="interp165" emma:lang="zh-CN" emma:confidence="0">
                  <emma:literal>式</emma:literal>
                </emma:interpretation>
                <emma:interpretation id="interp166" emma:lang="zh-CN" emma:confidence="0">
                  <emma:literal>甙</emma:literal>
                </emma:interpretation>
                <emma:interpretation id="interp167" emma:lang="zh-CN" emma:confidence="0">
                  <emma:literal>弎</emma:literal>
                </emma:interpretation>
                <emma:interpretation id="interp168" emma:lang="zh-CN" emma:confidence="0">
                  <emma:literal>弍</emma:literal>
                </emma:interpretation>
                <emma:interpretation id="interp169" emma:lang="zh-CN" emma:confidence="0">
                  <emma:literal>弐</emma:literal>
                </emma:interpretation>
              </emma:one-of>
            </emma:emma>
          </inkml:annotationXML>
          <inkml:trace contextRef="#ctx0" brushRef="#br0" timeOffset="150974.7144">12839 4849 19 0,'-17'0'9'0,"3"-8"-12"0,14 0 16 0,0 4-13 16,0-4 0-16,0 0 0 15,0 8 0-15,5-12 0 16,4 0 0-16,-1 1 0 15,6 3 1-15,3 4-1 16,6-4 1-16,-1 0-1 16,0 0 1-16,4 4-1 15,14 0 1-15,5-7-1 16,8 3 1-16,-5 0-1 16,6-4 1-16,-6 4-1 15,-8 0 1-15,0 8-1 16,0-4 1-16,-5 4-1 15,1-8 1-15,-5 8-2 16,-5 0 1-16,-3-4-3 16,-6 4 1-16,-3-3-4 15,-1-1 1-15</inkml:trace>
          <inkml:trace contextRef="#ctx0" brushRef="#br0" timeOffset="151980.9246">12941 5014 18 0,'0'0'9'0,"13"0"-12"0,-8-4 16 0,8 0-12 16,0 0 0-16,1-4 0 15,12 0 0-15,10 0-2 16,-5-3 1-16,4 3 0 15,1-4 1-15,-5 0-3 16,-5 4 0-16,1-4-2 16,-5 5 0-16,-4-1-1 15,4 0 0-15</inkml:trace>
          <inkml:trace contextRef="#ctx0" brushRef="#br0" timeOffset="152309.6582">13278 4912 12 0,'-13'7'6'0,"-1"13"-5"16,10-16 11-16,-1 8-12 16,1 4 1-16,0 3 0 15,-5 9 0-15,0 7-2 16,0 5 1-16,-4 3 0 0,-1 4 1 16,-3-7-1-16,-6-1 0 15,6-4 0-15,-1-3 1 16,0-4-1-16,5-5 0 15,0-3 0-15,-1 0 1 16,1-9 0-16,4-3 0 16,5 4 0-16,-1-8 0 15,5 0 0-15,0-4 0 16,14-8 0-16,12-4 0 0,5-4 0 16,5-7 0-16,4-5-1 15,-5-7 0-15,5 3-1 16,0 1 0-16,-5 3-5 15,1-7 1-15</inkml:trace>
          <inkml:trace contextRef="#ctx0" brushRef="#br0" timeOffset="151424.5317">13424 4234 20 0,'-4'0'10'0,"4"4"-12"15,0-4 17-15,0 0-16 16,4 4 1-16,0 0 0 15,1 4 0-15,-1 4-1 16,1 0 1-16,-1 3 0 16,1 1 0-16,-1 8 0 15,5-1 0-15,0 9-1 16,4 7 1-16,0 1 0 16,1 7 0-16,-1 4 0 15,0 12 0-15,0-8 0 16,1 0 1-16,4 8 0 15,-1 0 0-15,1 8-1 0,-5-16 1 16,5 20 0 0,-5-8 0-16,14 0-1 15,-1-8 1-15,-3-8-1 0,-1-7 1 16,0-13-1-16,-4-7 0 16,4 3-1-16,0-3 0 15,0-8-2-15,0-1 0 16,-4-11-3-16,0 0 1 15</inkml:trace>
          <inkml:trace contextRef="#ctx0" brushRef="#br0" timeOffset="151826.3189">13747 4199 22 0,'-13'4'11'0,"13"-12"-16"16,0 8 20-16,0 0-16 15,0 4 1-15,0 4-1 16,0 0 0-16,0 3-1 15,-4 5 1-15,-1 0-4 16,-4 4 0-16</inkml:trace>
        </inkml:traceGroup>
        <inkml:traceGroup>
          <inkml:annotationXML>
            <emma:emma xmlns:emma="http://www.w3.org/2003/04/emma" version="1.0">
              <emma:interpretation id="{6CDC87DF-5AAA-4F7A-A797-6654070D7FAF}" emma:medium="tactile" emma:mode="ink">
                <msink:context xmlns:msink="http://schemas.microsoft.com/ink/2010/main" type="inkWord" rotatedBoundingBox="16792,4461 17612,4453 17633,6547 16813,6556"/>
              </emma:interpretation>
              <emma:one-of disjunction-type="recognition" id="oneOf34">
                <emma:interpretation id="interp170" emma:lang="zh-CN" emma:confidence="0">
                  <emma:literal>串</emma:literal>
                </emma:interpretation>
                <emma:interpretation id="interp171" emma:lang="zh-CN" emma:confidence="0">
                  <emma:literal>芈</emma:literal>
                </emma:interpretation>
                <emma:interpretation id="interp172" emma:lang="zh-CN" emma:confidence="0">
                  <emma:literal>津</emma:literal>
                </emma:interpretation>
                <emma:interpretation id="interp173" emma:lang="zh-CN" emma:confidence="0">
                  <emma:literal>审</emma:literal>
                </emma:interpretation>
                <emma:interpretation id="interp174" emma:lang="zh-CN" emma:confidence="0">
                  <emma:literal>埭</emma:literal>
                </emma:interpretation>
              </emma:one-of>
            </emma:emma>
          </inkml:annotationXML>
          <inkml:trace contextRef="#ctx0" brushRef="#br0" timeOffset="153452.9779">14146 4935 21 0,'-4'4'10'0,"17"4"-10"0,-4-4 18 16,0 0-19-16,4 4 1 16,0 0 0-16,1-1 0 15,-1 1 0-15,0 0 0 0,0 0 0 16,1 0 0-16,-1-4-2 15,-4 0 0-15,0 0-4 16,4 0 1-16</inkml:trace>
          <inkml:trace contextRef="#ctx0" brushRef="#br0" timeOffset="153204.3012">14492 4211 14 0,'31'-4'7'0,"22"0"-9"16,-40 4 11-16,9 0-8 15,0 0 0-15,5 0 0 16,0 0 1-16,-1 0-3 16,1 0 1-16,-5 4 1 0,0 0 0 15,0 0-1-15,-4-4 1 16,0 0-1-16,-5 3 0 15,0 1 0-15,-4 0 1 16,-4 4-1-16,-5 4 0 16,-5 4-1-16,-4 3 1 15,-4 5 0-15,-5 8 0 16,-8 3 0-16,-5-3 0 16,-5 7 1-16,1-8 0 0,-5 5-1 15,-4-5 0-15,4-7 1 16,4 0 0-16,5-1 0 15,9-7 0-15,4-4 0 16,5-8 0-16,4 0 0 16,5 0 0-16,13-8-1 15,4-8 1-15,5 0-1 16,-1 4 1-16,14-4-1 16,-4-3 1-16,0-1-1 15,-5 4 0-15,4 0-1 16,1 4 0-16,-9 0-2 15,-1 1 0-15,-12 3-3 16,-1 0 0-16</inkml:trace>
          <inkml:trace contextRef="#ctx0" brushRef="#br0" timeOffset="154606.798">14501 3770 20 0,'-5'-16'10'0,"5"35"-16"16,0-19 19-16,0 0-14 15,-4 0 1-15,-1 8-1 16,1 4 1-16,-1 4 0 15,5 4 0-15,-4 3 0 16,4 1 0-16,0 3 0 16,0 5 1-16,0-1 0 15,4 13 0-15,5-1 0 16,-4-4 0-16,4 5 0 16,-9 7 1-16,8 8-2 15,-8 4 1-15,5 16 0 16,-1 3 0-16,-4 1-1 0,0-8 1 15,0 4 0-15,-4 7 0 16,4-3-1-16,0 4 0 16,0-5 0-16,0 1 1 15,-9-8-1-15,0 0 0 16,5-8 0-16,-5-4 0 16,0-4 0-16,0-4 0 15,9 0 0-15,-4-16 0 16,4 9 0-16,-5-17 1 0,1 5-2 15,-1-13 1-15,1 1-1 16,8-4 0-16,-4-1-3 16,0-7 1-16,5 0-3 15,8-4 0-15</inkml:trace>
          <inkml:trace contextRef="#ctx0" brushRef="#br0" timeOffset="152670.4152">14297 4348 23 0,'0'4'11'0,"13"4"-14"0,-9-4 18 16,5 0-15-16,0 4 0 15,0 8-1-15,0 7 1 16,0-3 0-16,0 4 0 0,0-1-1 16,-5 1 0-16,0 0-2 15,5-1 1-15,-4-3-4 16,-1-8 1-16</inkml:trace>
          <inkml:trace contextRef="#ctx0" brushRef="#br0" timeOffset="154022.3907">14217 4923 7 0,'4'-11'3'0,"27"-5"3"15,-17 12-1-15,-1 0-5 16,5 0 1-16,8 0 3 16,-3-4 0-16,16-4-4 15,6 4 0-15,-1-3 2 0,5-5 1 16,4 0-2-16,0 4 1 15,-9 1-2-15,-4-5 1 16,0 4-1-16,0 4 0 16,-5 4 0-16,1 4 0 15,-10-4 0-15,-3 8 1 16,3 4-2-16,-13 4 1 16,-4 11-1-16,-9-7 1 15,-9 4-1-15,-4 4 1 0,-9 3-1 16,0 1 0-16,0-1-1 15,-14 1 0-15,-4-1-2 16,-8 5 1-16,-1-1 0 16,-13 1 1-16,9-1 0 15,4-3 1-15,5-4 1 16,8-5 1-16,5-3 2 16,9-4 0-16,0-4 0 15,9 0 0-15,4-4-1 16,9-8 0-16,4-4 0 15,5-4 0-15,4-4-2 16,14 4 1-16,13-3 0 16,0-13 0-16,8 8-1 15,1 1 1-15,-5-1-2 16,-4 0 0-16,-4 1-3 16,-5 3 1-16,-5 0-2 15,-3 4 1-15</inkml:trace>
        </inkml:traceGroup>
        <inkml:traceGroup>
          <inkml:annotationXML>
            <emma:emma xmlns:emma="http://www.w3.org/2003/04/emma" version="1.0">
              <emma:interpretation id="{490E0EEE-7CDF-4F56-A16B-D3C534A02839}" emma:medium="tactile" emma:mode="ink">
                <msink:context xmlns:msink="http://schemas.microsoft.com/ink/2010/main" type="inkWord" rotatedBoundingBox="18018,4775 19025,4765 19037,6019 18030,6029"/>
              </emma:interpretation>
              <emma:one-of disjunction-type="recognition" id="oneOf35">
                <emma:interpretation id="interp175" emma:lang="zh-CN" emma:confidence="0">
                  <emma:literal>的</emma:literal>
                </emma:interpretation>
                <emma:interpretation id="interp176" emma:lang="zh-CN" emma:confidence="0">
                  <emma:literal>䄪</emma:literal>
                </emma:interpretation>
                <emma:interpretation id="interp177" emma:lang="zh-CN" emma:confidence="0">
                  <emma:literal>礿</emma:literal>
                </emma:interpretation>
                <emma:interpretation id="interp178" emma:lang="zh-CN" emma:confidence="0">
                  <emma:literal>伪</emma:literal>
                </emma:interpretation>
                <emma:interpretation id="interp179" emma:lang="zh-CN" emma:confidence="0">
                  <emma:literal>豹</emma:literal>
                </emma:interpretation>
              </emma:one-of>
            </emma:emma>
          </inkml:annotationXML>
          <inkml:trace contextRef="#ctx0" brushRef="#br0" timeOffset="191450.4366">15621 4069 19 0,'0'0'9'0,"0"8"-8"0,0-8 9 0,0 0-10 16,0 0 1-16,0 4-1 15,0 3 1-15,0 5-2 16,0-4 1-16,-4 4 0 16,0 0 1-16,-5 4-2 15,-5 7 1-15,1 5-1 16,0-1 1-16,-9 1-1 16,8-1 1-16,-3-3-1 15,-5-4 1-15,4-1 0 16,0 5 0-16,0 0 1 15,5-16 0-15,0 7 0 16,-1 1 0-16,6-12 0 0,-1 0 0 16,4 0-1-1,1 0 1-15,-1-4-1 16,1 0 0-16,4 4-1 0,4-4 1 16,5 0-1-16,0 0 0 15,0 8 0-15,4 3 1 16,1 1 0-16,-6 8 0 15,1 8 1-15,0-9 0 16,0 25 0-16,-5 7 1 16,1 4-1-16,-5 0 0 15,0 8 0-15,0-4 0 16,0 8-1-16,0 0 1 0,-9-8-1 16,9 0 0-16,-9-4 0 15,5-11 1-15,-1-13-1 16,1-3 0-16,-5-9-3 15,5-7 1-15,-5-4-4 16,4-12 0-16</inkml:trace>
          <inkml:trace contextRef="#ctx0" brushRef="#br0" timeOffset="192093.9">15475 4750 12 0,'0'-8'6'0,"5"-4"0"16,-5 12 6-16,0-7-12 16,4-1 0-16,-4 0 0 15,5-4 0-15,-1-4-1 16,0 4 1-16,1 1 0 0,4-1 0 16,0 0-1-16,-1 4 0 15,1 8 1-15,0 4 0 16,9 0 0-16,-5 0 0 15,0 8 1-15,1 3 0 16,3 1 1-16,1 4 0 16,-5 4 0-16,1 3 0 15,-1 1 0-15,-4 7 0 16,4 1-1-16,-4-1 1 0,-5 4-1 16,1 1 0-16,-5 7 0 15,0 4 0-15,-5-4 0 16,1-3 0-16,0-1-1 15,-5-11 1-15,0-5-1 16,0-3 0-16,0-5 0 16,-4-7 0-16,0-4-1 15,-1-8 0-15,-3-8-1 16,3 0 1-16,1-7 0 16,-5-5 0-16,1-4 0 15,3-7 1-15,5 3-1 16,5-3 1-16,0 7 0 15,-1 4 1-15,5 5-1 16,0-1 0-16,5 0 0 16,3 4 1-16,6 1-1 15,-1-1 1-15,5 0-1 16,-1 0 0-16,1 4 0 16,-5 0 0-16,1 0 0 0,-1 1 0 15,0-1-3-15,-4 0 1 16,0 0-5-16,0 0 1 15</inkml:trace>
          <inkml:trace contextRef="#ctx0" brushRef="#br0" timeOffset="192770.8737">16109 4297 19 0,'26'-12'9'0,"-17"1"-9"16,-9 11 13-16,0 0-13 16,0 0 1-16,0 0 0 15,0 0 1-15,-13 7-3 16,0 9 0-16,-5 8 1 16,-4 7 1-16,-5 5-2 15,-4 7 1-15,5-4 0 16,-5 1 0-16,0-5 0 15,4 1 0-15,5-9 1 16,4-7 0-16,5-4 0 16,4 0 1-16,0-5-2 15,5-11 1-15,8 4-1 16,14-8 0-16,4-11-1 16,5 3 0-16,4-8 0 15,0 0 0-15,8-3 1 0,-3-1 0 16,-1 4-1-16,1 5 1 15,-5 3-1-15,-5 0 1 16,5 4 0-16,-4 8 0 16,-5 4-1-16,0 8 1 15,0 4 1-15,-4 3 0 16,0 5 0-16,-5 7 1 16,-4 1-1-16,0 3 1 0,0 5 0 15,-5-9 0-15,-4 5-1 16,0 3 0-16,0-3-1 15,0 3 1-15,-4-4-1 16,-1-3 1-16,1 7-1 16,-1-3 1-16,1-1-1 15,0 1 1-15,-1-5-1 16,1 1 0-16,-1-13 0 16,1 1 0-16,-1 0 0 15,1-8 0-15,0-1 0 16,-1-3 1-16,1-4-1 15,-5 4 0-15,4 0 0 16,1-8 0-16,-5 4-1 16,0-4 0-16,0 0-1 15,1-4 1-15,-1 0-2 16,0 4 1-16,-5-8-5 16,1 0 1-16,-13 0-1 0,12-23 1 15</inkml:trace>
          <inkml:trace contextRef="#ctx0" brushRef="#br0" timeOffset="192966.5137">16038 4864 18 0,'0'-8'9'0,"13"24"-10"0,-4-16 17 0,0-4-17 15,4 8 1-15,5-4 0 16,-5 4 0-16,0 0 0 15,1 4 0-15,-1 0-2 16,0 0 0-16,1-4-3 16,3 0 0-16</inkml:trace>
        </inkml:traceGroup>
        <inkml:traceGroup>
          <inkml:annotationXML>
            <emma:emma xmlns:emma="http://www.w3.org/2003/04/emma" version="1.0">
              <emma:interpretation id="{CCE927DD-596A-4D9A-8078-A2FDCB487D22}" emma:medium="tactile" emma:mode="ink">
                <msink:context xmlns:msink="http://schemas.microsoft.com/ink/2010/main" type="inkWord" rotatedBoundingBox="19541,5069 19967,5064 19977,6033 19551,6037"/>
              </emma:interpretation>
              <emma:one-of disjunction-type="recognition" id="oneOf36">
                <emma:interpretation id="interp180" emma:lang="zh-CN" emma:confidence="0">
                  <emma:literal>D</emma:literal>
                </emma:interpretation>
                <emma:interpretation id="interp181" emma:lang="zh-CN" emma:confidence="0">
                  <emma:literal>”</emma:literal>
                </emma:interpretation>
                <emma:interpretation id="interp182" emma:lang="zh-CN" emma:confidence="0">
                  <emma:literal>》</emma:literal>
                </emma:interpretation>
                <emma:interpretation id="interp183" emma:lang="zh-CN" emma:confidence="0">
                  <emma:literal>p</emma:literal>
                </emma:interpretation>
                <emma:interpretation id="interp184" emma:lang="zh-CN" emma:confidence="0">
                  <emma:literal>P</emma:literal>
                </emma:interpretation>
              </emma:one-of>
            </emma:emma>
          </inkml:annotationXML>
          <inkml:trace contextRef="#ctx0" brushRef="#br0" timeOffset="193581.4508">16880 4388 16 0,'0'8'8'0,"4"-16"-6"16,-4 8 12-16,0 0-14 15,0 0 1-15,0 4 0 16,0-4 1-16,4 8-2 16,1-4 0-16,-1 27 1 15,5 1 0-15,-4 7 0 16,3 4 0-16,-3 4 0 15,-1 5 1-15,1-1-1 16,-1 0 1-16,1 4-1 16,-5 0 0-16,4 0-1 15,-4 8 1-15,4-3-1 16,-4-1 1-16,0-4-1 16,0-4 0-16,0-12 0 15,0-7 0-15,0-12-1 0,0-1 0 16,0-7-2-16,0-4 1 15,0-8-4-15,0-8 1 16,0-8-2-16,0-15 0 16</inkml:trace>
          <inkml:trace contextRef="#ctx0" brushRef="#br0" timeOffset="194002.7514">16968 4396 10 0,'5'-16'5'0,"-1"4"-4"16,-4 12 7-16,9-4-6 15,-5 4 0-15,5 0 0 16,5 0 1-16,-1 4-4 16,5-4 0-16,-1 8 3 15,1 4 0-15,0 4-1 16,4 3 1-16,0 5-1 15,9-1 1-15,-4 1-1 16,-5 4 1-16,0-1-1 16,0 1 1-16,-4-1 0 15,-5 5 0-15,-4 3-1 16,-5 1 1-16,-8-1 0 16,-1 1 0-16,-8 3-1 15,-9 0 1-15,4 1-2 16,-4-5 1-16,0-3-1 0,0-1 1 15,-5 1-2-15,5-1 1 16,0 1-2-16,4-13 1 16,1 1 0-16,3-8 0 15,5 0-2-15,1 0 0 16,-1-5-4-16,4-3 0 16</inkml:trace>
        </inkml:traceGroup>
        <inkml:traceGroup>
          <inkml:annotationXML>
            <emma:emma xmlns:emma="http://www.w3.org/2003/04/emma" version="1.0">
              <emma:interpretation id="{247003C3-A24F-447C-8A4D-230D2AA5D96A}" emma:medium="tactile" emma:mode="ink">
                <msink:context xmlns:msink="http://schemas.microsoft.com/ink/2010/main" type="inkWord" rotatedBoundingBox="20357,4888 20887,4882 20900,6137 20369,6142"/>
              </emma:interpretation>
              <emma:one-of disjunction-type="recognition" id="oneOf37">
                <emma:interpretation id="interp185" emma:lang="zh-CN" emma:confidence="0">
                  <emma:literal>F</emma:literal>
                </emma:interpretation>
                <emma:interpretation id="interp186" emma:lang="zh-CN" emma:confidence="0">
                  <emma:literal>「</emma:literal>
                </emma:interpretation>
                <emma:interpretation id="interp187" emma:lang="zh-CN" emma:confidence="0">
                  <emma:literal>尸</emma:literal>
                </emma:interpretation>
                <emma:interpretation id="interp188" emma:lang="zh-CN" emma:confidence="0">
                  <emma:literal>i</emma:literal>
                </emma:interpretation>
                <emma:interpretation id="interp189" emma:lang="zh-CN" emma:confidence="0">
                  <emma:literal>r</emma:literal>
                </emma:interpretation>
              </emma:one-of>
            </emma:emma>
          </inkml:annotationXML>
          <inkml:trace contextRef="#ctx0" brushRef="#br0" timeOffset="194858.3697">17743 4203 13 0,'-4'4'6'0,"8"0"-4"16,-4-4 12-16,0 4-13 16,0 3 0-16,0 1 0 15,0 4 1-15,0 4-3 16,0 4 1-16,0-1 2 15,0 5 0-15,0 11 0 0,0 5 0 16,0 11-1-16,0 0 1 16,0 8-1-16,0 8 1 15,0-8-1-15,-4 0 0 16,0 4-1-16,4-8 0 16,-5 8 0-16,1 4 1 15,-1-4-1-15,1 0 0 16,-1 0 0-16,1-8 0 15,4-3 0-15,0-13 1 0,0-7-3 16,0-9 1-16,0-3-3 16,0 0 1-16,0-9-4 15,0-3 0-15</inkml:trace>
          <inkml:trace contextRef="#ctx0" brushRef="#br0" timeOffset="195218.121">17752 4868 11 0,'-4'-4'5'0,"-1"-11"0"16,5 15 5-16,0 0-11 15,0 0 0-15,0-8 1 16,0 8 0-16,5-4 0 15,4-4 1-15,0 8 0 16,4-4 0-16,0 4 0 0,5-4 1 16,0 0 0-16,13 0 0 15,4 0-1-15,1-4 1 16,3 0 0-16,1 1 0 16,-4-5-1-16,4 4 0 15,-9 0 0-15,-5 0 0 16,1 0-1-16,-9 4 0 15,-5-4-2-15,0 4 0 16,-4 1-3-16,-9 3 0 0,0 0-1 16,0 0 0-16</inkml:trace>
          <inkml:trace contextRef="#ctx0" brushRef="#br0" timeOffset="194555.6481">17761 4195 18 0,'-4'0'9'0,"4"-4"-9"15,0 4 11-15,0 0-10 16,0 0 0-16,0 0 1 16,0 0 0-16,0 0-3 15,0 0 0-15,0 0 1 16,0 0 1-16,9 0-1 15,0 0 0-15,-1 0 0 0,6 0 0 16,-1 0 1-16,5 0 0 16,8 0 0-16,5 0 0 15,0 0 0-15,0 0 0 16,5 0 0-16,4 0 0 16,-5-4-1-16,5 0 1 15,-9 4-1-15,-4 0 0 16,-5 0-1-16,-5 0 1 15,-3-4-3-15,-5 4 1 16,-1 0-4-16,-8 0 0 0,-8 0-1 16,-1 0 1-16</inkml:trace>
        </inkml:traceGroup>
        <inkml:traceGroup>
          <inkml:annotationXML>
            <emma:emma xmlns:emma="http://www.w3.org/2003/04/emma" version="1.0">
              <emma:interpretation id="{F8061C00-E8B4-4DD5-A1A8-34281B2A3647}" emma:medium="tactile" emma:mode="ink">
                <msink:context xmlns:msink="http://schemas.microsoft.com/ink/2010/main" type="inkWord" rotatedBoundingBox="21188,4933 21883,4926 21894,6012 21199,6020"/>
              </emma:interpretation>
              <emma:one-of disjunction-type="recognition" id="oneOf38">
                <emma:interpretation id="interp190" emma:lang="zh-CN" emma:confidence="0">
                  <emma:literal>A</emma:literal>
                </emma:interpretation>
                <emma:interpretation id="interp191" emma:lang="zh-CN" emma:confidence="0">
                  <emma:literal>厶</emma:literal>
                </emma:interpretation>
                <emma:interpretation id="interp192" emma:lang="zh-CN" emma:confidence="0">
                  <emma:literal>H</emma:literal>
                </emma:interpretation>
                <emma:interpretation id="interp193" emma:lang="zh-CN" emma:confidence="0">
                  <emma:literal>片</emma:literal>
                </emma:interpretation>
                <emma:interpretation id="interp194" emma:lang="zh-CN" emma:confidence="0">
                  <emma:literal>h</emma:literal>
                </emma:interpretation>
              </emma:one-of>
            </emma:emma>
          </inkml:annotationXML>
          <inkml:trace contextRef="#ctx0" brushRef="#br0" timeOffset="195788.5232">18847 4226 11 0,'0'0'5'0,"0"0"-2"0,0 0 9 16,0 0-11-16,0 0 1 15,0 0 0-15,0 8 1 16,-5 4-4-16,1 4 1 0,-5 3 2 16,4 5 1-16,-3 15-2 15,-1 5 1-15,-5 7-1 16,1 4 1-16,-5 8-1 16,1 4 1-16,-1-8-1 15,-9 0 0-15,5 8 0 16,0-8 0-16,0 0 0 15,4 4 0-15,1-8-1 16,-1-3 0-16,9-1-1 16,0-4 1-16,0-11-2 15,0-5 1-15,5-11-2 16,0-5 0-16,4-7-1 16,0-16 0-16,0-3-2 15,4-13 0-15,5-7 0 16,4-9 0-16</inkml:trace>
          <inkml:trace contextRef="#ctx0" brushRef="#br0" timeOffset="196629.6211">18669 4888 12 0,'5'4'6'0,"-1"-12"-7"15,-4 8 10-15,14 0-10 16,-1 0 1-16,9 0 0 16,-4-4 0-16,-1-4 0 15,6 0 0-15,3 4-1 16,1-4 1-16,-1 1 0 15,-4 3 0-15,1-4 0 16,-1 8 0-16,-4 0 0 16,-1 0 0-16,-3 0-1 0,-1 4 1 15,0 0-1-15,-4-4 1 16,0 4-3-16,-5 0 1 16</inkml:trace>
          <inkml:trace contextRef="#ctx0" brushRef="#br0" timeOffset="196223.8331">18851 4289 11 0,'9'-11'5'0,"-5"7"-4"0,5 4 10 15,0 0-11-15,-5 4 1 16,5-1 1-16,0 9 0 16,0 0-2-16,0 4 0 0,4 7 2 15,1 1 1-15,-1 4-1 16,0 7 1-16,0 1-1 16,1-1 0-16,-1 4-1 15,0 5 1-15,1 3-1 16,-1 0 1-16,0-7-2 15,0-1 1-15,1 8-1 16,-1-3 0-16,0-5 0 16,1-4 1-16,-1-3-1 15,0-1 1-15,0 5-1 16,-4-5 0-16,0 1 0 16,-4-5 0-16,-1 1-1 15,0 0 0-15,1-9-1 16,-1 1 0-16,1-4-1 15,-1 3 1-15,1-3-1 16,-5-4 0-16,0 4-1 16,0-5 1-16,4-3-2 15,-4-4 0-15</inkml:trace>
        </inkml:traceGroup>
        <inkml:traceGroup>
          <inkml:annotationXML>
            <emma:emma xmlns:emma="http://www.w3.org/2003/04/emma" version="1.0">
              <emma:interpretation id="{8AFE9A5D-3EB8-4004-BDA5-9406A979F597}" emma:medium="tactile" emma:mode="ink">
                <msink:context xmlns:msink="http://schemas.microsoft.com/ink/2010/main" type="inkWord" rotatedBoundingBox="22349,5872 22583,5870 22589,6412 22354,6415"/>
              </emma:interpretation>
              <emma:one-of disjunction-type="recognition" id="oneOf39">
                <emma:interpretation id="interp195" emma:lang="zh-CN" emma:confidence="0">
                  <emma:literal>,</emma:literal>
                </emma:interpretation>
                <emma:interpretation id="interp196" emma:lang="zh-CN" emma:confidence="0">
                  <emma:literal>)</emma:literal>
                </emma:interpretation>
                <emma:interpretation id="interp197" emma:lang="zh-CN" emma:confidence="0">
                  <emma:literal>〉</emma:literal>
                </emma:interpretation>
                <emma:interpretation id="interp198" emma:lang="zh-CN" emma:confidence="0">
                  <emma:literal>'</emma:literal>
                </emma:interpretation>
                <emma:interpretation id="interp199" emma:lang="zh-CN" emma:confidence="0">
                  <emma:literal>’</emma:literal>
                </emma:interpretation>
              </emma:one-of>
            </emma:emma>
          </inkml:annotationXML>
          <inkml:trace contextRef="#ctx0" brushRef="#br0" timeOffset="227888.5656">19773 5168 6 0,'-5'11'3'0,"5"-7"2"15,0-4 3-15,0 0-8 16,0 0 1-16,0 0 1 16,0 0 0-16,5-4-2 15,-1 0 0-15,5 4 1 16,0-4 1-16,0 1-1 15,-1 3 0-15,1 0-1 16,5 3 1-16,-1 5-1 0,0 0 1 16,0 0-1-16,-4 4 1 15,5 0-1-15,-6 3 1 16,1-3 0-16,-4 4 0 16,-1 0 0-16,-4 0 1 15,0 7-1-15,-4-3 0 16,-5 7 0-16,0 5 0 15,-4-5 0-15,-5 1 0 16,-4 4-1-16,0-1 1 0,0 4-1 16,-5-3 1-16,5-1-2 15,4-3 0-15,0-4-3 16,5-5 0-16,4-3-2 16,5-4 0-16</inkml:trace>
        </inkml:traceGroup>
        <inkml:traceGroup>
          <inkml:annotationXML>
            <emma:emma xmlns:emma="http://www.w3.org/2003/04/emma" version="1.0">
              <emma:interpretation id="{EF0EBFA5-0C50-432C-B33E-E749C102A838}" emma:medium="tactile" emma:mode="ink">
                <msink:context xmlns:msink="http://schemas.microsoft.com/ink/2010/main" type="inkWord" rotatedBoundingBox="23188,5043 24467,5030 24478,6096 23199,6109"/>
              </emma:interpretation>
              <emma:one-of disjunction-type="recognition" id="oneOf40">
                <emma:interpretation id="interp200" emma:lang="zh-CN" emma:confidence="0">
                  <emma:literal>如</emma:literal>
                </emma:interpretation>
                <emma:interpretation id="interp201" emma:lang="zh-CN" emma:confidence="0">
                  <emma:literal>知</emma:literal>
                </emma:interpretation>
                <emma:interpretation id="interp202" emma:lang="zh-CN" emma:confidence="0">
                  <emma:literal>奾</emma:literal>
                </emma:interpretation>
                <emma:interpretation id="interp203" emma:lang="zh-CN" emma:confidence="0">
                  <emma:literal>翅</emma:literal>
                </emma:interpretation>
                <emma:interpretation id="interp204" emma:lang="zh-CN" emma:confidence="0">
                  <emma:literal>劫</emma:literal>
                </emma:interpretation>
              </emma:one-of>
            </emma:emma>
          </inkml:annotationXML>
          <inkml:trace contextRef="#ctx0" brushRef="#br0" timeOffset="230890.9789">20539 4707 6 0,'-9'0'3'0,"9"-8"2"0,0 8 4 16,0-8-7-16,0 8 0 16,0-8 0-16,0 0 1 15,0 8-5-15,5-8 1 0,-1 1 1 16,0-1 1-16,-4 8-1 16,5-8 1-16,-1 4-1 15,1 0 0-15,4 4 0 16,-1-4 0-16,1 4 0 15,0 4 1-15,0-4-1 16,-5 4 0-16,-4-4 0 16,5 4 0-16,-1-4 0 15,1 4 0-15,-1 0 0 16,-4-4 0-16,0 0 0 16,0 0 0-16,9 4 0 15,-9-4 1-15,13 0-1 16,5 0 0-16,-5-4 0 15,9 0 1-15,-4 0 0 16,4-4 0-16,0 0-1 16,5 0 1-16,0 0 0 15,-1 0 0-15,5 0 0 16,5-3 0-16,-5 3 0 0,0-4 0 16,0-4-1-16,0-3 1 15,0 7-1-15,0 0 1 16,-5 8-1-16,-4-4 1 15,1 4-1-15,-6 0 0 16,-3 0 0-16,-1 4 1 16,-4 0-1-16,-5 0 0 15,5 0-2-15,-9 0 0 16,0 8-4-16,-9-4 1 16,5 0-1-16,-1-4 0 0</inkml:trace>
          <inkml:trace contextRef="#ctx0" brushRef="#br0" timeOffset="231236.7202">21115 4884 8 0,'-5'12'4'0,"5"-16"-2"15,0 4 7-15,0 0-7 16,0 0 0-16,0 0 0 16,-4 4 1-16,0 0-4 15,-1 4 0-15,-4-1 2 16,0 9 0-16,1 0 0 0,-6 4 0 16,1 7 0-16,-5 5 1 15,-8 7-1-15,4 4 0 16,-5-3 0-16,-4 3 0 15,0-3-1-15,0-1 1 16,-4 0-1-16,-5-3 0 16,9-1-3-16,0-11 0 31</inkml:trace>
          <inkml:trace contextRef="#ctx0" brushRef="#br0" timeOffset="231775.6073">20800 4337 21 0,'5'7'10'0,"-5"5"-11"16,0-8 13-16,0 8-12 15,-9 8 1-15,0 7 0 16,-4 5 0-16,-9 11-2 0,-5 0 1 16,0 9-1-16,1-1 1 15,4-4-1-15,0-4 0 16,-1 1-1-16,1 3 1 15,9-8 0-15,0-3 0 16,4-5 0-16,4-3 0 16,5-5 1-16,5-3 0 15,4 0 0-15,4-8 1 16,0 3-1-16,18-3 0 16,5 0 0-16,4 0 1 0,4 0 0 15,5 7 0-15,-1 1-1 16,-3 8 1-16,-5-5-1 15,-5 1 0-15,0 0 0 16,-4-1 0-16,-4-3 0 16,0-4 1-16,-5 3-1 15,-5-7 1-15,-3-4-1 16,-1 4 0-16,-4 0-3 16,0-5 1-16,-5-7-3 15,1 4 0-15</inkml:trace>
          <inkml:trace contextRef="#ctx0" brushRef="#br0" timeOffset="232646.2223">21576 4774 13 0,'4'-24'6'0,"14"16"-3"16,-14-4 12-16,5 8-15 16,4-7 1-16,5-5 0 0,-5 4 0 15,5-4-1-15,-5 5 1 16,1-1 0-16,-1 0 0 15,0 8 0-15,1 0 1 16,-1 0-1-16,0 12 0 16,0 4-1-16,1 7 1 15,-5 5 0-15,-5 8 0 16,0-1-1-16,-4-3 0 16,-4 7 0-16,0-3 0 0,-5 3 0 15,0 0 1-15,-4 1-1 16,-1-1 0-16,1 5 0 15,-9-5 0-15,-5-3 0 16,5-5 0-16,0-3 0 16,0 0 1-16,0-9-1 15,0-3 1-15,4-4-1 16,4 0 1-16,1 0-1 16,4-8 0-16,0 0-1 15,5 0 1-15,4 0-1 16,0 0 1-16,4-4-1 15,10-8 1-15,3 4 0 16,-3-4 0-16,-1 0 0 16,9 1 1-16,0-1-1 15,-4 0 0-15,-5 4-1 16,1 0 0-16,-1-4-2 16,0 5 0-16,-4-1-4 15,0 4 1-15</inkml:trace>
          <inkml:trace contextRef="#ctx0" brushRef="#br0" timeOffset="232135.8594">21540 4640 12 0,'5'-24'6'0,"3"12"-1"0,-8 12 7 16,0 0-11-16,5 0 1 16,-5 0-1-16,4 4 1 15,-4 0-3-15,-4 12 0 16,-1 4 2-16,1 3 0 16,0 9-1-16,-1 3 0 0,1-3-1 15,-1 7 1-15,1-3 0 16,-1-1 1-16,5 0-1 15,5 1 0-15,-5 7 0 16,0-7 1-16,0-5-1 16,0-3 0-16,0-13-2 15,0 1 1-15,4-4-4 16,-4-8 1-16,0-4-1 16,0-8 0-16</inkml:trace>
        </inkml:traceGroup>
        <inkml:traceGroup>
          <inkml:annotationXML>
            <emma:emma xmlns:emma="http://www.w3.org/2003/04/emma" version="1.0">
              <emma:interpretation id="{88579123-9A34-4E04-A672-C04C9B9A086C}" emma:medium="tactile" emma:mode="ink">
                <msink:context xmlns:msink="http://schemas.microsoft.com/ink/2010/main" type="inkWord" rotatedBoundingBox="24941,5133 25759,5125 25771,6326 24953,6335"/>
              </emma:interpretation>
              <emma:one-of disjunction-type="recognition" id="oneOf41">
                <emma:interpretation id="interp205" emma:lang="zh-CN" emma:confidence="0">
                  <emma:literal>下</emma:literal>
                </emma:interpretation>
                <emma:interpretation id="interp206" emma:lang="zh-CN" emma:confidence="0">
                  <emma:literal>F</emma:literal>
                </emma:interpretation>
                <emma:interpretation id="interp207" emma:lang="zh-CN" emma:confidence="0">
                  <emma:literal>不</emma:literal>
                </emma:interpretation>
                <emma:interpretation id="interp208" emma:lang="zh-CN" emma:confidence="0">
                  <emma:literal>乍</emma:literal>
                </emma:interpretation>
                <emma:interpretation id="interp209" emma:lang="zh-CN" emma:confidence="0">
                  <emma:literal>工</emma:literal>
                </emma:interpretation>
              </emma:one-of>
            </emma:emma>
          </inkml:annotationXML>
          <inkml:trace contextRef="#ctx0" brushRef="#br0" timeOffset="233172.0951">22289 4506 13 0,'-5'-8'6'0,"1"16"1"16,4-8 7-16,0 0-12 16,0 0 0-16,0 0 0 15,0 0 0-15,0 0-3 16,0 0 0-16,0 0 2 15,0 0 0-15,0 0-2 16,0 4 1-16,0-4 0 16,0 0 0-16,4 0-1 15,5-8 1-15,5 8-1 16,3-4 1-16,1 4 0 16,-5 0 1-16,5-4-1 15,0-4 1-15,0 0-1 16,4 8 1-16,4 0 0 0,1 0 0 15,8 0-1-15,1-4 0 16,-1 4 0-16,14-7 0 16,0 7 0-16,-9 0 0 15,-1-4 0-15,1-4 1 16,-4 4-1-16,-10-4 1 16,1 0-1-16,-9 4 0 15,-1 0-2-15,-8 4 0 0,-9 0-4 16,9-4 0-16</inkml:trace>
          <inkml:trace contextRef="#ctx0" brushRef="#br0" timeOffset="233622.4167">22657 4557 16 0,'0'4'8'0,"0"-24"-6"15,0 20 9-15,0 0-10 16,0 4 0-16,0-4 0 16,0 0 0-16,0 4-2 15,0 4 1-15,0-4 0 16,0 12 1-16,0 0-1 0,0 7 1 15,0 1 0-15,0 7 0 16,0 9 0-16,0-5 1 16,0 12-1-16,-5 5 1 15,5 3-1-15,-4 4 1 16,-1 8-1-16,1 4 0 16,-1 7-1-16,1-11 0 15,0 0 0-15,-1-12 1 16,1-7-1-16,4-5 0 15,0-8 0-15,0-3 1 0,0-1-2 16,0-11 1-16,0-4-2 16,0 0 0-16,0-5-3 15,0-3 0-15,0-4-3 16,0-4 1-16</inkml:trace>
          <inkml:trace contextRef="#ctx0" brushRef="#br0" timeOffset="233938.1427">22652 5002 13 0,'9'-16'6'0,"4"5"-2"16,-13 11 10-16,9-4-13 15,0 4 1-15,9 4 0 0,4-1 0 16,5 1-3-16,4 4 1 16,0 0 2-16,0 0 0 15,0 0-1-15,4 0 1 16,0-4-1-16,-4 0 0 16,-4 0 0-16,-5-4 0 15,0 0-1-15,-8 0 0 16,-1 0-3-16,-4 0 0 15,0 0-4-15,-5 0 0 0</inkml:trace>
        </inkml:traceGroup>
      </inkml:traceGroup>
    </inkml:traceGroup>
    <inkml:traceGroup>
      <inkml:annotationXML>
        <emma:emma xmlns:emma="http://www.w3.org/2003/04/emma" version="1.0">
          <emma:interpretation id="{36FE632E-32B2-42D0-8869-3CFB5C8685A4}" emma:medium="tactile" emma:mode="ink">
            <msink:context xmlns:msink="http://schemas.microsoft.com/ink/2010/main" type="paragraph" rotatedBoundingBox="1840,7809 29496,7526 29525,10380 1869,106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68484AA-F47F-4F42-BED4-0BBAF7BAAFA1}" emma:medium="tactile" emma:mode="ink">
              <msink:context xmlns:msink="http://schemas.microsoft.com/ink/2010/main" type="inkBullet" rotatedBoundingBox="1851,8873 3163,8860 3182,10649 1869,10662"/>
            </emma:interpretation>
            <emma:one-of disjunction-type="recognition" id="oneOf42">
              <emma:interpretation id="interp210" emma:lang="zh-CN" emma:confidence="0">
                <emma:literal>⑥</emma:literal>
              </emma:interpretation>
              <emma:interpretation id="interp211" emma:lang="zh-CN" emma:confidence="0">
                <emma:literal>◎</emma:literal>
              </emma:interpretation>
              <emma:interpretation id="interp212" emma:lang="zh-CN" emma:confidence="0">
                <emma:literal>@</emma:literal>
              </emma:interpretation>
              <emma:interpretation id="interp213" emma:lang="zh-CN" emma:confidence="0">
                <emma:literal>⑩</emma:literal>
              </emma:interpretation>
              <emma:interpretation id="interp214" emma:lang="zh-CN" emma:confidence="0">
                <emma:literal>©</emma:literal>
              </emma:interpretation>
            </emma:one-of>
          </emma:emma>
        </inkml:annotationXML>
        <inkml:trace contextRef="#ctx0" brushRef="#br0" timeOffset="120482.2274">-389 8916 10 0,'-9'-11'5'0,"4"-17"-5"0,5 24 4 16,-4-4-4-16,4 4 1 0,-5 0 1 15,1 4 0-15,0 8-2 16,-5 4 0-16,0 8 2 15,4 11 0-15,-3-3-1 16,3 3 1-16,-4 5-1 16,5 7 1-16,-5 0-1 15,9 5 0-15,-4 11-1 16,4 8 1-16,0 4-1 16,0-1 0-16,0-7-1 15,8-3 1-15,1-9-1 16,5-8 1-16,-1-4-1 15,0-7 1-15,0-8 0 16,5-9 0-16,0-3 0 16,4-8 1-16,5-8 0 15,4-8 0-15,0-11 0 16,0-13 1-16,4-11-1 16,5-8 0-16,0-12 0 15,-5 4 0-15,10-4 0 0,-10 0 0 16,5 4-1-16,-14 0 0 15,-3-4 0-15,-6 4 1 16,-8 0-1-16,-9 0 0 16,-4-4 0-16,-10 8 1 15,1 8-1-15,-9 8 0 16,-5 7 0-16,-4 8 0 16,5 9-1-16,-1 3 1 15,-4 16 0-15,0 8 0 16,0 8-1-16,0 7 1 0,0 5-1 15,5 11 0-15,-1 9-2 16,5-1 1-16,0 0-3 16,4 0 1-16,5-3-2 15,4-5 1-15</inkml:trace>
        <inkml:trace contextRef="#ctx0" brushRef="#br0" timeOffset="123426.3135">124 8160 18 0,'-66'4'9'0,"13"0"-13"0,31 0 18 0,0-4-15 15,-5 8 1-15,-4 0 0 16,0 8 1-16,-5-4-1 15,-3 11 0-15,3-7 1 16,5 0 0-16,0-1 0 16,-9 9 0-16,-4 0-1 15,-5 3 0-15,1 5 0 16,-6 3 0-16,1-3-1 16,9 3 1-16,8 4-1 15,5 1 1-15,5 7-1 16,4 4 1-16,4 8-1 15,5 8 1-15,4-4 0 16,0 12 0-16,5-4 0 16,4 0 0-16,4 4-1 15,14 4 1-15,4 7 0 16,4 5 1-16,-3-16-2 0,8-9 1 16,4-3 0-16,0 0 0 15,5-7 0-15,0-5 0 16,-4-12-1-16,4 1 1 15,-1-5 0-15,6-15 1 16,3-5 0-16,1-7 0 16,13 0-1-16,5-4 1 15,-1-8 0-15,1-8 1 0,-5-3-1 16,-5-9 0-16,-8-4 0 16,0-7 1-16,-5-8-1 15,0-12 0-15,-4-5-1 16,-4-6 1-16,-5-5-1 15,-5 8 1-15,1 0-1 16,-5-4 1-16,-9 4-1 16,0-12 1-16,-8-4-1 15,-5-8 1-15,0-7-1 16,-5-4 0-16,1 3-1 16,0 8 1-16,-1 16 0 15,-4 8 0-15,0-3-1 16,-4 10 1-16,-5 1 0 15,5 8 1-15,-5 8-1 16,1 7 1-16,-1 9-1 16,-4 3 0-16,0 4 0 15,-5 8 0-15,-4 8-1 0,0 4 1 16,0 12-1-16,-4 4 0 16,-1 3-1-16,-4 5 0 15,5 7-3-15,-1 1 1 16,10-1-2-16,4 1 0 15</inkml:trace>
      </inkml:traceGroup>
      <inkml:traceGroup>
        <inkml:annotationXML>
          <emma:emma xmlns:emma="http://www.w3.org/2003/04/emma" version="1.0">
            <emma:interpretation id="{B5EA6247-899F-4489-99D2-2E9082781DE9}" emma:medium="tactile" emma:mode="ink">
              <msink:context xmlns:msink="http://schemas.microsoft.com/ink/2010/main" type="line" rotatedBoundingBox="3397,7793 29496,7526 29523,10248 3425,10514"/>
            </emma:interpretation>
          </emma:emma>
        </inkml:annotationXML>
        <inkml:traceGroup>
          <inkml:annotationXML>
            <emma:emma xmlns:emma="http://www.w3.org/2003/04/emma" version="1.0">
              <emma:interpretation id="{008EAFC8-F2AD-41F9-B6D2-96E346BC66AB}" emma:medium="tactile" emma:mode="ink">
                <msink:context xmlns:msink="http://schemas.microsoft.com/ink/2010/main" type="inkWord" rotatedBoundingBox="3398,7879 6121,7851 6140,9735 3417,9763">
                  <msink:destinationLink direction="with" ref="{88A493A6-2227-4FC3-AB05-9DD6F62D933D}"/>
                </msink:context>
              </emma:interpretation>
              <emma:one-of disjunction-type="recognition" id="oneOf43">
                <emma:interpretation id="interp215" emma:lang="zh-CN" emma:confidence="0">
                  <emma:literal>运</emma:literal>
                </emma:interpretation>
                <emma:interpretation id="interp216" emma:lang="zh-CN" emma:confidence="0">
                  <emma:literal>忌</emma:literal>
                </emma:interpretation>
                <emma:interpretation id="interp217" emma:lang="zh-CN" emma:confidence="0">
                  <emma:literal>恳</emma:literal>
                </emma:interpretation>
                <emma:interpretation id="interp218" emma:lang="zh-CN" emma:confidence="0">
                  <emma:literal>思</emma:literal>
                </emma:interpretation>
                <emma:interpretation id="interp219" emma:lang="zh-CN" emma:confidence="0">
                  <emma:literal>苎</emma:literal>
                </emma:interpretation>
              </emma:one-of>
            </emma:emma>
          </inkml:annotationXML>
          <inkml:trace contextRef="#ctx0" brushRef="#br0" timeOffset="118245.1316">1835 7168 5 0,'-5'0'2'0,"10"-4"3"16,-5 4 2-16,0 0-6 16,0 0 1-16,0 0 2 15,0 0 0-15,0 0-5 0,4 4 0 16,-4 8 3-16,4-4 1 16,-4 7-2-16,0 5 1 15,5 4-1-15,-5 3 0 16,0 5-1-16,0 3 1 15,4 9-1-15,-4 3 0 16,0 0 0-16,0-4 1 16,0 9-1-16,0-1 0 15,0 4 0-15,0-4 0 0,0 12 0 16,0-4 0-16,0 0 0 16,0-8 1-16,0-3-1 15,-4-5 0-15,4-8 0 16,0 1 0-16,-5-5 0 15,5-7 1-15,0-8-1 16,0-4 1-16,0 3-2 16,0-7 1-16,0 0-3 15,0-4 1-15,0-4-4 16,0-8 1-16</inkml:trace>
          <inkml:trace contextRef="#ctx0" brushRef="#br0" timeOffset="119116.7538">1861 7333 17 0,'-9'4'8'0,"9"-12"-8"0,0 8 13 16,0 0-14-16,0 0 0 15,0 0 0-15,5-3 0 0,-1-5 1 16,5 4 1-16,0 4-2 16,4-4 0-16,0 0 1 15,5 0 0-15,0 0 0 16,13 0 1-16,0 0-1 15,4-4 0-15,1 4 0 16,-1 4 1-16,-4 0-1 16,-4 4 0-16,-5 0 0 15,0 4 0-15,0 0 0 16,-4 8 0-16,0-1 0 16,-5 9 1-16,-9 4-1 15,-4 11 1-15,-4 0-1 16,-9 5 1-16,-5-5-1 15,-4-4 1-15,-9 1-1 16,-5 3 0-16,1-3 0 16,-1-1 1-16,5-7-1 15,5-1 1-15,4-7-1 16,4-4 1-16,0-4-1 16,5-5 1-16,4-3-2 0,0 0 1 15,5 0 0-15,4-4 0 16,4-8-1-16,1-3 1 15,8-1 0-15,5-4 0 16,13 0-1-16,4-7 0 16,5 7 1-16,4 0 0 15,1 4 0-15,-1 4 0 16,0 1 0-16,-4 7 0 16,4 0 0-16,-4 7 0 0,-4 1-1 15,-1 4 1-15,-4 4 0 16,-9 4 1-16,-4 3 0 15,-5-3 0-15,-4 11 0 16,-9 5 1-16,-4 7-1 16,-9 8 1-16,-5 1-1 15,-4 3 0-15,-5-4-1 16,-13 4 1-16,-4-8-1 16,-9-3 1-16,-5-1-1 15,1-4 0-15,3-7 0 16,6-5 1-16,3-3-1 15,5-4 0-15,9-9 0 16,0-3 1-16,5-4-2 16,4 0 1-16,4 0-3 15,5-4 0-15,4 0-4 16,4-4 1-16</inkml:trace>
          <inkml:trace contextRef="#ctx0" brushRef="#br0" timeOffset="121224.2491">754 8924 13 0,'0'4'6'0,"17"-4"-8"0,-17 0 12 16,0 0-9-16,9 0 0 16,0-4 1-16,0 4 0 15,4 0-2-15,0-8 0 16,1 5 1-16,3-5 1 0,6-4-1 15,-1 0 1-15,0 4-2 16,0 4 1-16,5-4 0 16,4 0 0-16,9 1-1 15,8 3 1-15,1 4-1 16,17 0 0-16,5 4 0 16,13 7 0-16,-4-3-1 15,-9 12 1-15,0-12 0 16,0 8 0-16,0-9 0 15,0 5 1-15,4-12-1 16,0 4 1-16,1 0 0 16,-6-4 0-16,-7-4-1 15,-1-4 1-15,-5-3-1 16,-4 3 1-16,5-12-1 16,-5 8 1-16,0-4-1 15,5 9 0-15,4-5 0 16,-5 0 0-16,-3 0 0 15,-1 0 1-15,-9 0-1 0,0 5 0 16,-8-5 0-16,-5 0 0 16,-5 8 0-16,1 4 0 15,-9-4 0-15,-5 0 0 16,0 4 0-16,-4 0 0 16,0 0 0-16,-5 0 0 15,1 8-1-15,-5-4 1 16,0-4-1-16,-5 4 0 15,5 0-4-15,-8 0 0 0,-1-4-1 16,9-12 0-16</inkml:trace>
          <inkml:trace contextRef="#ctx0" brushRef="#br0" timeOffset="121652.5516">3102 8373 16 0,'0'4'8'0,"22"4"-9"16,-13-4 14-16,-1 0-13 15,6 0 0-15,-1 4 0 16,5-1 0-16,-1 1 0 15,1 4 0-15,4 0-1 0,0 0 1 16,1 0 0-16,-1-1 0 16,9 1 0-16,-5 0 0 15,1-4 0-15,-5 0 1 16,-4 4 0-16,0-5 0 16,-5 1 0-16,-4 4 1 15,-9 4-1-15,-5-4 1 16,-4 3-1-16,-4 9 1 15,-9 8-2-15,0-1 1 0,-5 5-1 16,1 3 0-16,-1-4 0 16,1 9 0-16,-6-9 0 15,6 1 0-15,4-5-2 16,0-7 1-16,4-5-4 16,0 1 1-16,5-4-2 15,4-4 0-15</inkml:trace>
        </inkml:traceGroup>
        <inkml:traceGroup>
          <inkml:annotationXML>
            <emma:emma xmlns:emma="http://www.w3.org/2003/04/emma" version="1.0">
              <emma:interpretation id="{01821B5A-CD5F-42AC-A91B-B92824F5ABD8}" emma:medium="tactile" emma:mode="ink">
                <msink:context xmlns:msink="http://schemas.microsoft.com/ink/2010/main" type="inkWord" rotatedBoundingBox="6666,8696 7767,8685 7783,10212 6682,10223">
                  <msink:destinationLink direction="with" ref="{88A493A6-2227-4FC3-AB05-9DD6F62D933D}"/>
                </msink:context>
              </emma:interpretation>
              <emma:one-of disjunction-type="recognition" id="oneOf44">
                <emma:interpretation id="interp220" emma:lang="zh-CN" emma:confidence="0">
                  <emma:literal>回</emma:literal>
                </emma:interpretation>
                <emma:interpretation id="interp221" emma:lang="zh-CN" emma:confidence="0">
                  <emma:literal>⑥</emma:literal>
                </emma:interpretation>
                <emma:interpretation id="interp222" emma:lang="zh-CN" emma:confidence="0">
                  <emma:literal>◎</emma:literal>
                </emma:interpretation>
                <emma:interpretation id="interp223" emma:lang="zh-CN" emma:confidence="0">
                  <emma:literal>@</emma:literal>
                </emma:interpretation>
                <emma:interpretation id="interp224" emma:lang="zh-CN" emma:confidence="0">
                  <emma:literal>©</emma:literal>
                </emma:interpretation>
              </emma:one-of>
            </emma:emma>
          </inkml:annotationXML>
          <inkml:trace contextRef="#ctx0" brushRef="#br0" timeOffset="124581.1401">4315 8066 20 0,'-8'0'10'0,"8"4"-13"16,-5-4 18-16,1 0-15 16,-1-4 0-16,-4 4 0 15,1 0 0-15,-1 0 0 16,0 4 0-16,-9 0-1 16,-4 4 1-16,4 7-1 15,-4 1 1-15,-4 8-1 16,3 11 1-16,1 1 0 15,5-1 0-15,3 1 0 16,1 7 0-16,0 4 0 16,4 4 1-16,0 4-1 15,0 16 0-15,5 0 0 0,-1 8 0 16,5 0-1-16,0-4 1 16,0 3 0-16,5-7 0 15,-1-8-1-15,5-4 1 16,4 0 0-16,9 0 0 15,1-3 0-15,-1-13 1 16,4-4 0-16,5-3 0 16,5-9 0-16,8 1 1 15,-4-9-1-15,0-3 0 16,-5-8 0-16,5-4 0 0,0-4-1 16,4-4 0-16,1-4-1 15,-1 0 1-15,13-3 0 16,-3-9 0-16,-1-8 0 15,-5-7 0-15,1 3 0 16,4 1 0-16,-17-5 0 16,4-7 1-16,-5 4-1 15,-8-1 1-15,-1-11-1 16,-4-8 1-16,-8-8-1 16,-5-12 1-16,-1-3-2 15,-3-1 1-15,-5 0-1 16,-9 8 0-16,-4-7 0 15,-5 11 1-15,0 8-1 16,-4 4 1-16,-4 8 1 16,-1-1 0-16,-4 13 0 15,-9-4 0-15,0 7 0 16,-4 5 0-16,4 3 0 16,-4 5 0-16,-1 7-1 15,1 4 0-15,0 4-1 0,-5 8 0 16,-4 4-1-16,0 4 0 15,4 0-2-15,5 4 0 16,8 3-3-16,10 1 1 16</inkml:trace>
          <inkml:trace contextRef="#ctx0" brushRef="#br0" timeOffset="126006.148">4533 8271 16 0,'-5'-12'8'0,"5"20"-8"0,0-8 12 15,0 0-11-15,0 0 0 16,0 0 0-16,0 0 1 16,0 0-3-16,0 0 1 15,0-8 1-15,0 8 1 16,0 0-2-16,0 0 1 16,0 4 0-16,0 4 0 15,0 0 0-15,0-8 0 0,0 3-1 16,0 5 1-16,0 0 0 15,0 0 0-15,0 0-1 16,0 0 1-16,0-4-1 16,0 0 0-16,0 0 0 15,0-4 1-15,0 0-1 16,0 0 1-16,5 4-1 16,-5 0 0-16,0-4 0 15,0 0 0-15,0 0 0 16,0 0 0-16,0 0-1 15,0 0 0-15,0-8-1 16,0 12 1-16,0-4-2 16,0 0 1-16,0 0 0 15,0 0 0-15,0 0 1 16,0 0 0-16,0-8 0 16,0 8 0-16,0 0 1 15,0 0 1-15,0 0-2 0,0 0 1 16,4-8 0-16,-4 8 0 15,0 0 0-15,0 0 0 16,0 0 0-16,0 0 0 16,0 0 0-16,0 0 1 15,0 0-1-15,0 0 0 16,0-8-1-16,0 12 1 16,0-4-2-16,0 0 1 15,0 0-2-15,0 0 1 0,0 0-1 16,0 0 1-16,0 4 0 15,-4 0 0-15,4 0 1 16,-5 0 1-16,1 0 2 16,-1 0 0-16,1-4 0 15,4 3 1-15,0 1-1 16,-5 0 0-16,1 0 0 16,0 0 0-16,-1 4-1 15,1 4 1-15,-1 4-2 16,5-1 1-16,-4 5-1 15,4 4 1-15,0 3-1 16,0 9 0-16,0 11 0 16,0 4 1-16,0 4-1 15,0 0 1-15,0 8-1 16,0-7 0-16,0-5 0 16,0 4 1-16,4-8-1 15,1-4 0-15,-1-3-1 16,5-9 1-16,0-3 0 0,0-4 0 15,0-5 0-15,4-3 1 16,0-4-1-16,5-4 1 16,0-4 0-16,-1-8 0 15,1-8 0-15,0-4 0 16,-5 0 0-16,5-3 0 16,-5-1 0-16,0-8 0 15,5-27-1 1,-5 4 1-16,1-4-1 15,-10-8 1-15,0 0-1 16,-4 8 0-16,0 0 0 16,0 0 0-16,-4 3 0 15,0 1 1-15,-1 4-1 16,-4-4 0-16,0 3 0 16,1 5 0-16,-1 4 0 15,4 7 0-15,-4 9 0 16,1-1 0-16,-1 4 0 15,0 5 1-15,-4 7-2 16,-1 4 1-16,1 4-1 16,0 4 1-16,-1 0-1 15,1 4 0-15,0-5-2 16,0 9 0-16,4 8-4 16,0 0 1-16</inkml:trace>
        </inkml:traceGroup>
        <inkml:traceGroup>
          <inkml:annotationXML>
            <emma:emma xmlns:emma="http://www.w3.org/2003/04/emma" version="1.0">
              <emma:interpretation id="{228D4EC1-BB8B-4421-9E61-4B089E59C507}" emma:medium="tactile" emma:mode="ink">
                <msink:context xmlns:msink="http://schemas.microsoft.com/ink/2010/main" type="inkWord" rotatedBoundingBox="8030,7808 10405,7784 10424,9705 8049,9729">
                  <msink:destinationLink direction="with" ref="{88A493A6-2227-4FC3-AB05-9DD6F62D933D}"/>
                </msink:context>
              </emma:interpretation>
              <emma:one-of disjunction-type="recognition" id="oneOf45">
                <emma:interpretation id="interp225" emma:lang="zh-CN" emma:confidence="0">
                  <emma:literal>为</emma:literal>
                </emma:interpretation>
                <emma:interpretation id="interp226" emma:lang="zh-CN" emma:confidence="0">
                  <emma:literal>也</emma:literal>
                </emma:interpretation>
                <emma:interpretation id="interp227" emma:lang="zh-CN" emma:confidence="0">
                  <emma:literal>大</emma:literal>
                </emma:interpretation>
                <emma:interpretation id="interp228" emma:lang="zh-CN" emma:confidence="0">
                  <emma:literal>乜</emma:literal>
                </emma:interpretation>
                <emma:interpretation id="interp229" emma:lang="zh-CN" emma:confidence="0">
                  <emma:literal>山</emma:literal>
                </emma:interpretation>
              </emma:one-of>
            </emma:emma>
          </inkml:annotationXML>
          <inkml:trace contextRef="#ctx0" brushRef="#br0" timeOffset="127299.569">5383 8562 11 0,'0'4'5'0,"0"-12"0"0,0 8 5 16,0 0-10-16,0 0 1 16,0 0 0-16,0 0 1 15,0 0-3-15,0 0 1 16,0 0 0-16,5 0 1 15,3 4-1-15,1-4 0 0,13 4 0 16,5-4 1-16,8 4-1 16,1-4 1-16,4 4 0 15,9-4 0-15,-5 4-1 16,0 0 0-16,0 0 0 16,5 0 1-16,0 0-2 15,4 3 1-15,5 9 0 16,8-4 0-16,5 4 0 15,4-8 1-15,1-1 0 16,-1-3 0-16,0 0 0 16,-4-4 1-16,-4 0-1 15,-5-8 1-15,8 1-1 16,-7-1 1-16,3 0-2 16,-4 0 0-16,-9 4 0 15,0-8 1-15,-4 4-1 16,-9 0 1-16,-5-3-1 15,-4 3 1-15,-4 0-1 16,-5 0 1-16,-4 4-1 0,-5 0 0 16,-4 0 0-16,0 4 1 15,-9 0-1-15,4 0 0 16,-4 0-1-16,0 0 0 16,0 0-1-16,0 0 1 15,0 0-3-15,0 4 0 16,0 0-3-16,0-4 1 15</inkml:trace>
          <inkml:trace contextRef="#ctx0" brushRef="#br0" timeOffset="127850.9607">7115 8231 21 0,'-4'-12'10'0,"4"20"-13"16,9-8 18-16,-5 4-15 16,5 0 0-16,0 0-1 15,4 4 1-15,1 0 0 16,-1 4 0-16,0 0 0 15,5-1 0-15,4 5 0 16,9-4 0-16,4 0 0 16,1 0 1-16,-1 3-1 0,14 9 1 15,-5 0 0-15,5-1 0 16,-5-3 0-16,5 0 1 16,-13-5-2-16,-5-3 1 15,0 0 0-15,-9-4 0 16,-9 0-1-16,0 3 1 15,-8-3-1-15,-5 4 1 16,-9 4-1-16,-4 0 1 16,-5 3-1-16,-4-3 1 0,-14 8-1 15,1-1 0-15,-1 9 0 16,-3-1 0-16,-6 9-2 16,-4-5 0-16,5 5-1 15,-5-1 0-15,1 0-3 16,8-7 0-16,4-5-1 15,5-3 1-15</inkml:trace>
          <inkml:trace contextRef="#ctx0" brushRef="#br0" timeOffset="245543.77">6632 7117 8 0,'-4'0'4'0,"0"-4"-2"16,4 4 4-16,0 0-6 15,-5 0 0-15,1 0 1 0,-1 0 1 16,1-4-2-16,-5 4 1 16,0 0 1-16,5 0 0 15,-5-4 0-15,0 4 0 16,0-4 0-16,0 0 0 16,0 0-1-16,5 4 1 15,-5 0-1-15,0 0 0 16,0 0-1-16,1 0 1 15,-6 4-1-15,1 0 0 16,0 0 0-16,-1 0 0 0,-3 4-1 16,-1 0 1-16,0 3-1 15,1 1 1-15,3 4-1 16,-3 4 1-16,-1 3-1 16,0 5 1-16,5 0-1 15,-5 3 1-15,5 4-1 16,-5 5 1-16,-4-1 0 15,9 1 0-15,-1-1-1 16,1-4 1-16,4-3 0 16,0-5 0-16,5 1-1 15,-1 4 0-15,1-1 0 16,4 1 1-16,4-1 0 16,5-3 0-16,5 3-1 15,3 5 1-15,1-9 0 16,4 9 0-16,0 3 0 15,0-8 0-15,5 5 0 16,0-9 1-16,-1-7-1 16,5 4 1-16,-4-12-1 0,-1-1 1 15,1 1 0-15,0-8 0 16,-1-4 0-16,1 0 0 16,-1-4 0-16,1 0 0 15,-1 0-1-15,1-4 1 16,0-3-1-16,-1-1 1 15,-4 0-1-15,5-4 1 16,4 4-1-16,-9-7 1 16,0 3-1-16,-4 4 1 0,-5 0-1 15,1 1 1-15,-6-1-1 16,1 4 1-16,0 0-1 16,-4 0 0-16,-1 4-3 15,-4 4 1-15,4-8-4 16,1 4 0-16</inkml:trace>
        </inkml:traceGroup>
        <inkml:traceGroup>
          <inkml:annotationXML>
            <emma:emma xmlns:emma="http://www.w3.org/2003/04/emma" version="1.0">
              <emma:interpretation id="{066E0F88-4278-4FEC-9AD0-8622F9C974F4}" emma:medium="tactile" emma:mode="ink">
                <msink:context xmlns:msink="http://schemas.microsoft.com/ink/2010/main" type="inkWord" rotatedBoundingBox="10618,8667 12013,8653 12028,10160 10633,10174">
                  <msink:destinationLink direction="with" ref="{88A493A6-2227-4FC3-AB05-9DD6F62D933D}"/>
                </msink:context>
              </emma:interpretation>
              <emma:one-of disjunction-type="recognition" id="oneOf46">
                <emma:interpretation id="interp230" emma:lang="zh-CN" emma:confidence="0">
                  <emma:literal>他</emma:literal>
                </emma:interpretation>
                <emma:interpretation id="interp231" emma:lang="zh-CN" emma:confidence="0">
                  <emma:literal>⑥</emma:literal>
                </emma:interpretation>
                <emma:interpretation id="interp232" emma:lang="zh-CN" emma:confidence="0">
                  <emma:literal>◎</emma:literal>
                </emma:interpretation>
                <emma:interpretation id="interp233" emma:lang="zh-CN" emma:confidence="0">
                  <emma:literal>@</emma:literal>
                </emma:interpretation>
                <emma:interpretation id="interp234" emma:lang="zh-CN" emma:confidence="0">
                  <emma:literal>©</emma:literal>
                </emma:interpretation>
              </emma:one-of>
            </emma:emma>
          </inkml:annotationXML>
          <inkml:trace contextRef="#ctx0" brushRef="#br0" timeOffset="247164.424">8396 8023 8 0,'-14'-4'4'0,"6"4"0"15,8-4 1-15,-5 4-5 16,-4 4 1-16,0-4 0 16,1 0 1-16,-6 0-2 15,-3 4 1-15,-6-1 0 0,1 1 1 16,5 4-1-16,-1 8 0 16,-4-4 0-16,4 0 0 15,0 7 0-15,0 1 0 16,1 4-1-16,-1 3 1 15,0 1-1-15,1 3 0 16,-1 1 0-16,5 3 1 16,-5 9-1-16,5-1 1 15,-1 4-1-15,1 8 1 0,4 4-1 16,0 4 1-16,5 4-1 16,-1 0 1-16,1-4-1 15,4-8 0-15,0 4 0 16,4-7 0-16,1-1-1 15,4 0 1-15,4-8 0 16,9 1 0-16,0-1 0 16,5-4 0-16,-1 9-1 15,5-17 1-15,14 1 0 16,-1-5 0-16,5-7 0 16,0-4 1-16,4-1-1 15,0-3 1-15,-4 0-1 16,-1-4 0-16,1-4 0 15,4-4 1-15,5-12-1 16,-14-4 1-16,14-3-1 16,-1-5 0-16,1-4 0 15,-5-3 0-15,-4-5 0 0,4-7 0 16,-4 4-1-16,-9 3 1 16,-5-11 0-16,0-8 0 15,-4 0 0-15,0-8 0 16,-8-8 0-16,-1 4 0 15,-5 4 0-15,-3 0 1 16,-5 0-1-16,-5 4 1 16,-4 4-1-16,0 15 1 15,-9-23-1-15,0 16 1 0,-8 0-1 16,-6 0 1-16,-3-1-1 16,-5 5 1-16,0 0 0 15,-5 7 0-15,1 5 0 16,-9 3 0-16,-1 5-1 15,1 3 1-15,0 4-1 16,-1 4 0-16,1 0-1 16,0 5 1-16,0 11-1 15,4-4 1-15,4 0-1 16,1-4 1-16,-9 8-2 16,8-1 1-16,1 5-4 15,4 8 0-15,0 0-1 16,8 4 0-16</inkml:trace>
          <inkml:trace contextRef="#ctx0" brushRef="#br0" timeOffset="248035.5398">8693 8338 10 0,'-9'-20'5'0,"0"28"0"15,9-8 6-15,0-4-12 16,-5 4 0-16,1-4 0 16,-5 4 1-16,0 4 0 15,0 0 1-15,-4 4-1 0,4-4 1 16,0 3-1-16,0 9 0 16,1 0 0-16,-1 8 0 15,-5 3-1-15,1 1 1 16,4 11 0-16,0 16 0 15,5 0 1-15,0 0 0 16,-1 9-1-16,5-9 1 16,0-4-1-16,9 0 1 15,0-4-2-15,0-7 1 16,0-5 0-16,-1 1 0 0,6-9 0 16,-1 1 0-16,5-9 0 15,0-7 0-15,13-4 1 16,-5-8 0-16,1-4 0 15,-1-8 0-15,1 0 0 16,-5-3 0-16,0-9 0 16,0-7 1-16,5-9-1 15,-1-3 0-15,-8 0 0 16,-5-9 0-16,-8 5 0 16,-10-4 0-16,1 8 0 15,-5 3 0-15,-4 5-1 16,-5-5 1-16,0 5-1 15,1 0 0-15,-5-1 0 16,-1 9 0-16,1 3 0 16,5 4 0-16,-1 8 0 15,0 1 1-15,5-1-2 16,0 4 1-16,4 4-1 16,0 0 0-16,0 0-4 0,5 0 1 15,-1 4-2-15,1 0 0 16</inkml:trace>
        </inkml:traceGroup>
        <inkml:traceGroup>
          <inkml:annotationXML>
            <emma:emma xmlns:emma="http://www.w3.org/2003/04/emma" version="1.0">
              <emma:interpretation id="{5DB8F0E8-2BCF-4E74-A2A6-BA9D00EE11EB}" emma:medium="tactile" emma:mode="ink">
                <msink:context xmlns:msink="http://schemas.microsoft.com/ink/2010/main" type="inkWord" rotatedBoundingBox="12196,7703 14080,7684 14101,9734 12217,9754">
                  <msink:destinationLink direction="with" ref="{88A493A6-2227-4FC3-AB05-9DD6F62D933D}"/>
                </msink:context>
              </emma:interpretation>
              <emma:one-of disjunction-type="recognition" id="oneOf47">
                <emma:interpretation id="interp235" emma:lang="zh-CN" emma:confidence="0">
                  <emma:literal>这</emma:literal>
                </emma:interpretation>
                <emma:interpretation id="interp236" emma:lang="zh-CN" emma:confidence="0">
                  <emma:literal>是</emma:literal>
                </emma:interpretation>
                <emma:interpretation id="interp237" emma:lang="zh-CN" emma:confidence="0">
                  <emma:literal>恳</emma:literal>
                </emma:interpretation>
                <emma:interpretation id="interp238" emma:lang="zh-CN" emma:confidence="0">
                  <emma:literal>当</emma:literal>
                </emma:interpretation>
                <emma:interpretation id="interp239" emma:lang="zh-CN" emma:confidence="0">
                  <emma:literal>芯</emma:literal>
                </emma:interpretation>
              </emma:one-of>
            </emma:emma>
          </inkml:annotationXML>
          <inkml:trace contextRef="#ctx0" brushRef="#br0" timeOffset="248891.6515">9570 8684 12 0,'-9'-4'6'0,"0"0"-7"0,9 4 9 16,0 0-8-16,0 0 1 16,0-8 0-16,0 8 0 15,0 0-2-15,0 0 1 0,13 0 0 16,5 0 1-16,9 0 0 15,-1 0 0-15,5 4 0 16,5-4 0-16,-1 0 0 16,9-4 0-16,1 0 0 15,-5 0 0-15,4 1 0 16,-4-1 0-16,4 0 0 16,0 0 0-16,1 4-1 15,3 0 1-15,10 8-1 16,4 3 0-16,0-3 0 15,0 4 0-15,-4-4 0 16,-5-4 1-16,0 0-1 16,-9 0 0-16,-4-4 0 15,-4 0 0-15,-1-4 0 16,0 0 0-16,-4 4 0 16,-4-4 1-16,-5 0-1 15,0-4 1-15,0 0-1 0,-4 0 1 16,0 8-1-16,-5-11 1 15,1-1-1-15,-6 0 1 16,1 0-2-16,-4 0 1 16,-1 4-1-16,1 1 0 15,-5 7-2-15,0-8 1 16,0 8-4-16,0 0 0 16</inkml:trace>
          <inkml:trace contextRef="#ctx0" brushRef="#br0" timeOffset="252794.4248">9991 7144 8 0,'-9'-27'4'0,"9"-5"-2"0,4 24 3 16,-4-3-4-16,5-1 1 16,-1 0 2-16,5 0 0 15,0 0-4-15,4 8 0 16,0 4 2-16,9 4 1 15,1 8-1-15,3 0 0 16,1 0-1-16,-1 4 0 16,1-5-1-16,8 1 0 0,1 0 0 15,-10 0 1-15,-3 4 0 16,-1 3 0-16,-5 5-1 16,-3-4 1-16,-10 15-1 15,-17 8 1-15,-9 5-1 16,0 3 1-16,-5 4-1 15,9-16 0-15,-13 9 0 16,0-9 0-16,0-4 0 16,5-7 1-16,-1-4-1 15,5-5 0-15,4-3 0 16,9-4 0-16,0-4 0 16,5-4 0-16,4 0-1 15,0-4 1-15,13-8-1 16,5 0 1-16,4 0 0 15,5-8 0-15,8 4 0 16,10 8 0-16,3-3-1 16,-3 10 1-16,3 1 0 15,1 0 1-15,-9 8-1 0,0 4 0 16,0 4 0-16,-14-1 0 16,-4 5 0-16,-8 4 0 15,-5 7 0-15,-9-4 1 16,-9 9-1-16,-5-9 1 15,-8 9-1-15,-4-9 1 16,-10-3-1-16,-4-1 1 16,-4 1-1-16,4-4 0 15,0-5 0-15,0-11 0 0,1 4 0 16,-1-4 1-16,4-4-3 16,5-4 1-16,5 0-5 15,3-4 0-15,10 4 0 16,9-4 0-16</inkml:trace>
          <inkml:trace contextRef="#ctx0" brushRef="#br0" timeOffset="249373.5074">10908 8349 16 0,'-5'-15'8'0,"5"23"-9"16,0-8 13-16,5-8-13 16,-5 8 1-16,4 4-1 15,1 0 1-15,3 3-1 16,1 1 1-16,9 4-1 16,9 4 1-16,4 0-1 15,4 3 0-15,0 1 0 0,5-4 1 16,9-1 0-16,-14 1 1 15,1 0 0-15,-1 0 0 16,1-1 1-16,-10-7 0 16,1 8 0-16,-5-4 1 15,-4-4-2-15,-5 0 0 16,0 3 0-16,-8 1 0 16,-5 4-1-16,-5 0 1 15,1 3-1-15,-9 9 0 16,-1 0 0-16,-3-1 1 0,-14 5-1 15,-5-1 1-15,-4 5-2 16,0 3 1-16,-4-4-2 16,-5-3 1-16,10-8-3 15,8-1 0-15,4-3-2 16,9 0 0-16</inkml:trace>
          <inkml:trace contextRef="#ctx0" brushRef="#br0" timeOffset="252083.9195">9977 7007 11 0,'-9'-8'5'0,"9"4"-4"0,0 4 7 15,0 0-8-15,0 0 0 16,0 4 0-16,0 0 1 16,0 7-1-16,0 9 0 15,0 4 0-15,0-1 0 16,-4 9 0-16,4 7 1 15,0 5-1-15,0 7 0 16,0 35 0 0,0-11 0-1,0-8 0-15,0 0 1 0,0-4 0 16,0 4 0-16,0 0-1 16,4 0 1-16,1-12 0 15,-1-4 1-15,1-3-2 16,-1-13 0-16,1-4-2 15,-5-3 1-15,4-8-3 16,0-5 0-16</inkml:trace>
        </inkml:traceGroup>
        <inkml:traceGroup>
          <inkml:annotationXML>
            <emma:emma xmlns:emma="http://www.w3.org/2003/04/emma" version="1.0">
              <emma:interpretation id="{C3FB67AF-C9A9-439D-8684-E68C6ED29844}" emma:medium="tactile" emma:mode="ink">
                <msink:context xmlns:msink="http://schemas.microsoft.com/ink/2010/main" type="inkWord" rotatedBoundingBox="14629,8708 15652,8698 15667,10155 14644,10165">
                  <msink:destinationLink direction="with" ref="{88A493A6-2227-4FC3-AB05-9DD6F62D933D}"/>
                </msink:context>
              </emma:interpretation>
              <emma:one-of disjunction-type="recognition" id="oneOf48">
                <emma:interpretation id="interp240" emma:lang="zh-CN" emma:confidence="0">
                  <emma:literal>回</emma:literal>
                </emma:interpretation>
                <emma:interpretation id="interp241" emma:lang="zh-CN" emma:confidence="0">
                  <emma:literal>◎</emma:literal>
                </emma:interpretation>
                <emma:interpretation id="interp242" emma:lang="zh-CN" emma:confidence="0">
                  <emma:literal>@</emma:literal>
                </emma:interpretation>
                <emma:interpretation id="interp243" emma:lang="zh-CN" emma:confidence="0">
                  <emma:literal>©</emma:literal>
                </emma:interpretation>
                <emma:interpretation id="interp244" emma:lang="zh-CN" emma:confidence="0">
                  <emma:literal>⑥</emma:literal>
                </emma:interpretation>
              </emma:one-of>
            </emma:emma>
          </inkml:annotationXML>
          <inkml:trace contextRef="#ctx0" brushRef="#br0" timeOffset="254201.4253">12254 8034 13 0,'-8'20'6'0,"3"-44"-4"15,5 20 10-15,-4 4-13 16,-1-3 1-16,-4-1 0 0,1 4 0 16,-6 4-1-16,1 3 0 15,0 1 1-15,-1 0 0 16,1 4 0-16,0 4 1 15,0 3 0-15,-1 9 0 16,1-4 0-16,0 11 1 16,-9 1-1-16,8-5 0 15,1 4 0-15,0 1 0 16,-1 3-1-16,1 1 1 16,4 7-1-16,5 8 0 0,-1 12 0 15,5 8 0-15,0 0 0 16,9-1 0-16,-4-3 0 15,3 0 0-15,1-4-1 16,0-8 1-16,4-4 0 16,1-3 1-16,4-5-1 15,-1-4 0-15,10 4 0 16,-1-11 0-16,5-5 0 16,0-3 1-16,0-4-1 15,14-9 1-15,3-3 0 16,6-4 0-16,8-8-1 15,-5 0 0-15,-4 0 0 16,-4-8 0-16,-5-4-1 16,-4-7 1-16,0-5-1 15,0-4 1-15,0-3 0 16,-5-5 0-16,1-3 0 16,-5 0 1-16,-5 3-1 0,-3-7 1 15,-6-4-1-15,-3-8 0 16,-1-1 0-16,-4-3 1 15,-9-4-1-15,0 0 1 16,-5 0-1-16,-8 0 1 16,0 0-1-16,-5 8 1 15,0-8-1-15,-4 8 0 16,0 0 0-16,4 0 0 16,-4 11 0-16,0 1 1 15,0 0-1-15,0-4 0 0,-9 7 0 16,0 9 1-16,0 11-1 15,0-4 0-15,-5 9 0 16,1 3 0-16,-5 8 0 16,-4 0 0-16,4 8-1 15,4 8 1-15,1-8-2 16,4 0 0-16,4 3-3 16,5 5 1-16,4-8-2 15,1 4 0-15</inkml:trace>
          <inkml:trace contextRef="#ctx0" brushRef="#br0" timeOffset="254655.7484">12409 8353 12 0,'-26'16'6'0,"26"-28"-3"0,0 12 9 16,-5 0-11-16,1 0 0 15,0 0-1-15,-1 4 1 16,1-4-2-16,-5 4 0 16,4 4 1-16,1 0 0 0,0 4-1 15,-1 7 1-15,1 5-1 16,-1 0 1-16,1 11 0 15,4 12 1-15,0 1-1 16,4 3 1-16,1 8 0 16,8 4 0-16,9 0 0 15,0-8 0-15,0 0-1 16,10-12 1-16,-6-3-1 16,1-9 1-16,-1-7-1 15,1-8 0-15,4-4-1 16,0-9 1-16,-5-10-1 15,1-1 1-15,-5-8 0 16,0-8 0-16,0-7-1 16,-4-5 1-16,-5-3 0 15,1-12 1-15,-5 8 0 16,-5-5 0-16,-4 1 0 16,-4 0 0-16,-5 3 0 15,0 1 0-15,-9 0-1 0,-4 3 1 16,-5 1-1-16,-4 11 1 15,0 5-1-15,5 3 0 16,-1 4 0-16,-4 5 1 16,0 3-1-16,-4-4 1 15,4 8-1-15,4 4 0 16,-4 0-1-16,9 4 0 16,0 4-4-16,0 0 1 0,4 3-2 15,5 5 0-15</inkml:trace>
        </inkml:traceGroup>
        <inkml:traceGroup>
          <inkml:annotationXML>
            <emma:emma xmlns:emma="http://www.w3.org/2003/04/emma" version="1.0">
              <emma:interpretation id="{5019E3E2-3D61-482C-99B2-B12546D345AE}" emma:medium="tactile" emma:mode="ink">
                <msink:context xmlns:msink="http://schemas.microsoft.com/ink/2010/main" type="inkWord" rotatedBoundingBox="15763,7689 17842,7668 17861,9506 15782,9527">
                  <msink:destinationLink direction="with" ref="{88A493A6-2227-4FC3-AB05-9DD6F62D933D}"/>
                </msink:context>
              </emma:interpretation>
              <emma:one-of disjunction-type="recognition" id="oneOf49">
                <emma:interpretation id="interp245" emma:lang="zh-CN" emma:confidence="0">
                  <emma:literal>均</emma:literal>
                </emma:interpretation>
                <emma:interpretation id="interp246" emma:lang="zh-CN" emma:confidence="0">
                  <emma:literal>出</emma:literal>
                </emma:interpretation>
                <emma:interpretation id="interp247" emma:lang="zh-CN" emma:confidence="0">
                  <emma:literal>凶</emma:literal>
                </emma:interpretation>
                <emma:interpretation id="interp248" emma:lang="zh-CN" emma:confidence="0">
                  <emma:literal>』</emma:literal>
                </emma:interpretation>
                <emma:interpretation id="interp249" emma:lang="zh-CN" emma:confidence="0">
                  <emma:literal>母</emma:literal>
                </emma:interpretation>
              </emma:one-of>
            </emma:emma>
          </inkml:annotationXML>
          <inkml:trace contextRef="#ctx0" brushRef="#br0" timeOffset="255556.889">13158 8609 4 0,'-13'8'2'0,"13"-20"4"15,0 4-1-15,-5 1-3 16,1 3 0-16,4 0 2 15,-9 0 1-15,9 4-6 16,-9 0 0-16,9 0 3 16,5 0 0-16,4 4-1 15,4 0 1-15,0 4-2 16,9-1 1-16,1 5-1 16,8-4 1-16,4 4 0 15,0-4 0-15,1 0-1 16,-5 3 1-16,4-7-1 0,1 0 1 15,-1 0-1-15,5 0 0 16,0 0 0-16,-5-4 0 16,14-4 0-16,4 0 1 15,5 4-1-15,-5-4 0 16,0 0 0-16,0-3 1 16,-4 3-1-16,0 0 1 15,-5-4-1-15,0-4 0 16,1 0 1-16,-5 0 0 0,-1 1-1 15,1 3 1-15,-4 0-1 16,8 0 0-16,0 0 0 16,-8 0 1-16,-1 0-1 15,1 4 0-15,-5-4 0 16,-5-3 0-16,1 3 0 16,-5 4 0-16,-4 0-2 15,-9 0 1-15,-1 0-3 16,1 0 1-16,-9 4-3 15,0 0 1-15</inkml:trace>
          <inkml:trace contextRef="#ctx0" brushRef="#br0" timeOffset="258831.9633">13685 7164 9 0,'9'-39'4'0,"-4"27"1"16,-5 12 4-16,0 0-7 16,0 0 1-16,0 0 0 15,0 0 1-15,0 0-6 16,0 0 1-16,0 0 3 16,4 4 0-16,5 8-2 15,4 3 1-15,9 9 0 16,1 11 0-16,3 9-1 15,5 3 1-15,0 4 0 16,0 20 1-16,5-8-2 16,-5 4 1-16,-5-4-1 15,1-4 1-15,-5 8-1 16,-4 4 1-16,-1-12-1 0,-3-8 1 16,-1-4-1-16,-4 1 0 15,0-13-1-15,-5-7 1 16,1-5-1-16,-1-3 1 15,-4-8-3-15,0 0 1 16,0-8-4-16,-4 0 0 16</inkml:trace>
          <inkml:trace contextRef="#ctx0" brushRef="#br0" timeOffset="256023.2268">14611 8105 8 0,'0'12'4'0,"5"-20"0"0,-5 8 4 16,4-4-9-16,5 12 1 16,0 4-1-16,9-4 1 15,8 4 0-15,1 3 0 16,-1 5 1-16,1 0 0 0,4-1 1 15,0 5 0-15,0-4 0 16,4-1 1-16,1-3-1 16,-1 0 1-16,-4 0-2 15,5-1 1-15,-1 1-2 16,-4 0 1-16,-4 0 0 16,-1-1 0-16,-8-3 0 15,-5 0 0-15,1 0 0 16,-10 0 1-16,-4 0 0 15,-13 3 0-15,0 1-1 16,-5 4 0-16,-4 3-1 16,-5 1 1-16,-4 7-2 15,-4 1 1-15,-1 3-2 16,5-3 0-16,0-4-5 16,-4-1 0-16,8 1 0 15,-13-1 1-15</inkml:trace>
          <inkml:trace contextRef="#ctx0" brushRef="#br0" timeOffset="258454.1849">13801 6999 17 0,'-27'-8'8'0,"18"0"-6"15,9 8 9-15,0 0-12 16,0 0 1-16,-4 0-1 16,-1-4 1-16,1 4-1 15,-5 0 1-15,0 4 0 16,0 4 0-16,-4 4-1 15,0 3 1-15,-1 9 0 16,-3 4 0-16,3 7 0 16,1 12 1-16,-5 4-1 15,1 12 1-15,3 0 0 0,-3 4 0 16,-1 4 0-16,9-8 0 16,-4 0-1-16,4-4 1 15,0-7-1-15,5-5 0 16,-1 4-1-16,1-16 1 15,-1-7-3-15,1-4 1 16,-1-5-3-16,5-7 0 16</inkml:trace>
          <inkml:trace contextRef="#ctx0" brushRef="#br0" timeOffset="259177.205">13526 7700 16 0,'-18'8'8'0,"14"-5"-7"16,4-3 10-16,0 0-11 16,0 0 1-16,0 0 0 15,0 0 1-15,9 0-3 16,-1 0 1-16,6 0 0 15,3 0 0-15,6 4 0 16,-1 0 1-16,4 0-2 16,5-4 1-16,9 0 0 15,-9 0 1-15,5 0-1 16,-1-4 1-16,-4 0-1 0,0 0 1 16,-9 1-2-16,0-1 1 15,-4 0-2-15,-5 0 1 16,1 0-5-16,-1 4 1 15</inkml:trace>
        </inkml:traceGroup>
        <inkml:traceGroup>
          <inkml:annotationXML>
            <emma:emma xmlns:emma="http://www.w3.org/2003/04/emma" version="1.0">
              <emma:interpretation id="{3656EDC8-90C3-4526-9EC9-B9C98F6AE640}" emma:medium="tactile" emma:mode="ink">
                <msink:context xmlns:msink="http://schemas.microsoft.com/ink/2010/main" type="inkWord" rotatedBoundingBox="18265,8522 19499,8509 19514,9951 18280,9964">
                  <msink:destinationLink direction="with" ref="{88A493A6-2227-4FC3-AB05-9DD6F62D933D}"/>
                </msink:context>
              </emma:interpretation>
              <emma:one-of disjunction-type="recognition" id="oneOf50">
                <emma:interpretation id="interp250" emma:lang="zh-CN" emma:confidence="0">
                  <emma:literal>田</emma:literal>
                </emma:interpretation>
                <emma:interpretation id="interp251" emma:lang="zh-CN" emma:confidence="0">
                  <emma:literal>①</emma:literal>
                </emma:interpretation>
                <emma:interpretation id="interp252" emma:lang="zh-CN" emma:confidence="0">
                  <emma:literal>⑦</emma:literal>
                </emma:interpretation>
                <emma:interpretation id="interp253" emma:lang="zh-CN" emma:confidence="0">
                  <emma:literal>②</emma:literal>
                </emma:interpretation>
                <emma:interpretation id="interp254" emma:lang="zh-CN" emma:confidence="0">
                  <emma:literal>③</emma:literal>
                </emma:interpretation>
              </emma:one-of>
            </emma:emma>
          </inkml:annotationXML>
          <inkml:trace contextRef="#ctx0" brushRef="#br0" timeOffset="260577.6997">16140 7881 8 0,'-5'4'4'0,"-17"-24"2"0,22 16 2 16,-4-4-7-16,-1 0 1 16,-4 0 0-16,1 5 1 15,-1-1-4-15,-5 0 1 16,1 0 2-16,-5 0 0 16,1 0-1-16,-1 4 0 15,0 4 0-15,-8 0 0 0,-1 4-1 16,1 3 0-16,3 9 0 15,-3 8 0-15,4 7-1 16,-1 8 1-16,1 1 0 16,0 7 0-16,0 8 0 15,0-4 0-15,0 0 0 16,0 4 0-16,4 0 0 16,0 8 1-16,5 12-1 15,4 4 0-15,5-4 0 16,4-5 0-16,4-7 0 15,5-4 0-15,4 0-1 16,5-4 1-16,8-3 0 16,10-9 0-16,13 0 0 15,8-4 0-15,10-7 0 16,-1-13 1-16,1-7 0 16,-1-12 0-16,0-4-1 15,1-8 1-15,-1-11 0 0,10-9 0 16,-5-7 0-16,-1-13 0 15,1 5-1-15,-9-4 1 16,-13-16 0-16,-9-12 0 16,-5 12 0-16,-8 0 0 15,-5 0 0-15,-4 0 0 16,-9 4-1-16,-5 0 1 16,-4 0-1-16,-13-4 0 15,-14 4 0-15,-4 0 1 0,-9-1-1 16,-8 5 1-16,3 4 0 15,1 8 1-15,0 3-1 16,-1 9 0-16,1 7 0 16,0 5 1-16,0 7-2 15,-1 4 1-15,-8 4-3 16,-5 4 1-16,-8 8-2 16,0 4 0-16,8-4-2 15,5 3 1-15,9 1-4 16,8 0 0-16</inkml:trace>
          <inkml:trace contextRef="#ctx0" brushRef="#br0" timeOffset="261472.338">16184 8271 18 0,'-4'0'9'0,"8"-4"-10"16,-4 4 13-16,0-4-13 16,0 4 1-16,0 0 0 15,0 0 0-15,0 0-1 16,0 0 1-16,0 0 0 16,0 4 0-16,0 4 0 15,0 3 0-15,0 5 0 16,0-4 1-16,0 8 0 15,0 7 0-15,0 5 0 16,0 3 0-16,0 8-1 16,0 5 1-16,0 11 0 15,-4 0 0-15,-1 8 0 16,-4-4 0-16,-4 0-1 16,4-12 1-16,0 0-1 15,0-11 1-15,1-5-1 16,3-7 0-16,5-5 0 0,-4-7 0 15,4-4-1-15,4-4 0 16,-8-4-4-16,13-4 0 16,-1-8-1-16,6 0 0 15</inkml:trace>
        </inkml:traceGroup>
        <inkml:traceGroup>
          <inkml:annotationXML>
            <emma:emma xmlns:emma="http://www.w3.org/2003/04/emma" version="1.0">
              <emma:interpretation id="{1348098C-9394-4E1B-ABC6-69FC3BCBACD1}" emma:medium="tactile" emma:mode="ink">
                <msink:context xmlns:msink="http://schemas.microsoft.com/ink/2010/main" type="inkWord" rotatedBoundingBox="19682,7810 21463,7792 21482,9635 19700,9653">
                  <msink:destinationLink direction="with" ref="{88A493A6-2227-4FC3-AB05-9DD6F62D933D}"/>
                </msink:context>
              </emma:interpretation>
              <emma:one-of disjunction-type="recognition" id="oneOf51">
                <emma:interpretation id="interp255" emma:lang="zh-CN" emma:confidence="0">
                  <emma:literal>丹</emma:literal>
                </emma:interpretation>
                <emma:interpretation id="interp256" emma:lang="zh-CN" emma:confidence="0">
                  <emma:literal>心</emma:literal>
                </emma:interpretation>
                <emma:interpretation id="interp257" emma:lang="zh-CN" emma:confidence="0">
                  <emma:literal>出</emma:literal>
                </emma:interpretation>
                <emma:interpretation id="interp258" emma:lang="zh-CN" emma:confidence="0">
                  <emma:literal>凸</emma:literal>
                </emma:interpretation>
                <emma:interpretation id="interp259" emma:lang="zh-CN" emma:confidence="0">
                  <emma:literal>均</emma:literal>
                </emma:interpretation>
              </emma:one-of>
            </emma:emma>
          </inkml:annotationXML>
          <inkml:trace contextRef="#ctx0" brushRef="#br0" timeOffset="262683.6985">17039 8570 9 0,'-4'4'4'0,"4"-4"0"0,0 0 6 16,0 0-8-16,0 0 1 15,0 0 0-15,0 0 0 16,0 0-5-16,0 0 1 16,0 0 3-16,9-4 0 15,-1 0-2-15,1-4 1 16,5 4-1-16,-1 0 1 15,5 0-1-15,-1 0 1 16,14 0-1-16,0 0 1 0,5 1-1 16,4-5 1-16,4 4-1 15,5 4 1-15,-5 0-2 16,-4 0 1-16,4 0 0 16,0 0 1-16,1 4-1 15,-1 4 0-15,0-8 0 16,5 3 0-16,4-3 0 15,0 4 1-15,-4-4-1 16,4 0 1-16,0 0-1 16,-8-4 1-16,-1 1-1 15,0-5 1-15,-13 8 0 16,-4-4 0-16,-5 0-1 16,0 4 0-16,-4 0 0 15,-5-4 1-15,-4 4-1 16,4 0 0-16,-4 0-1 15,0 0 1-15,-9 0-1 16,9 0 0-16,-5 4-3 16,1 0 1-16,-1 0-4 0,1 4 1 15</inkml:trace>
          <inkml:trace contextRef="#ctx0" brushRef="#br0" timeOffset="264445.9527">17544 7105 10 0,'0'-4'5'0,"5"4"1"0,-5 0 6 16,0 0-11-16,0 0 0 15,0 0 0-15,0 0 1 0,0 4-3 16,0 4 1-16,-5 0 0 16,1 11 1-16,-5 9-1 15,0 4 1-15,0 7-1 16,0 8 1-16,0-4-1 15,-4 17 0-15,4 3 0 16,0-8 1-16,-8-4-1 16,3 0 0-16,6-4 0 15,-6-7 1-15,1-1-1 16,4-3 0-16,0-1 0 16,0-4 0-16,5-7 0 15,-1-8 0-15,1 0-2 16,4-1 1-16,0-3-3 15,4 0 0-15,1-4-1 16,4 0 0-16</inkml:trace>
          <inkml:trace contextRef="#ctx0" brushRef="#br0" timeOffset="265227.5027">17438 7806 11 0,'-5'0'5'0,"32"-8"-5"16,-18 4 8-16,4 0-8 15,0 0 1-15,1 4 0 16,-1 0 0-16,0 0-2 16,5 0 1-16,0 0 1 15,-1 0 0-15,1 0-1 16,0 0 1-16,-5 0-1 16,0-4 1-16,1 4 0 15,-1 0 0-15,0 0-1 16,-4 0 1-16,0 0-1 15,0 0 1-15,-5 0-1 16,-4 0 0-16,5 0-4 16,-1 0 1-16,5 4-1 15,0-4 0-15</inkml:trace>
          <inkml:trace contextRef="#ctx0" brushRef="#br0" timeOffset="264850.7349">17602 7109 11 0,'0'0'5'0,"4"8"-4"0,-4-4 8 0,0 4-10 16,5 3 1-16,-5 9 0 15,4-4 0-15,0 8 0 16,5 3 1-16,0 5-1 15,4 3 1-15,5 4 0 16,0 1 0-16,4 15 0 16,0-8 1-16,0-4-1 15,1 5 0-15,-1-1 0 16,4 0 0-16,1 1-1 16,-1-5 1-16,1 8-1 15,-5 0 1-15,0 0-1 16,-4-7 1-16,-5-13-1 15,-4 1 1-15,0-9-2 16,-5-3 1-16,1 0-4 16,-1-5 1-16,1-11-2 15,-10 0 0-15</inkml:trace>
          <inkml:trace contextRef="#ctx0" brushRef="#br0" timeOffset="263051.959">18284 8168 13 0,'-4'0'6'0,"8"-8"-6"16,0 8 8-16,1 0-8 15,4 4 0-15,4 0 1 16,0 8 1-16,5 0-3 15,4 4 0-15,0-1 1 16,5 9 0-16,-1-4 0 16,1-1 0-16,4 1 0 15,5 4 0-15,-1-1 1 16,0-3 0-16,1 0 0 16,-1-1 1-16,-8 1 0 15,-1-4 0-15,-8 0-1 16,4-5 1-16,-8 1-1 15,-1-4 1-15,-4 0-1 16,0 0 0-16,-9 0 0 0,-5 4 0 16,1-1 0-16,-14 1 0 15,-4 12-1-15,-14 3 0 16,-8 13-1-16,0 3 1 16,-9 0-2-16,0 1 1 15,-1-1-3-15,6 0 1 16,-6-7-3-16,6 3 0 15</inkml:trace>
        </inkml:traceGroup>
        <inkml:traceGroup>
          <inkml:annotationXML>
            <emma:emma xmlns:emma="http://www.w3.org/2003/04/emma" version="1.0">
              <emma:interpretation id="{430FC312-D548-4E0D-AED9-7BB1A9EB6008}" emma:medium="tactile" emma:mode="ink">
                <msink:context xmlns:msink="http://schemas.microsoft.com/ink/2010/main" type="inkWord" rotatedBoundingBox="21659,8758 22921,8745 22933,9911 21671,9924">
                  <msink:destinationLink direction="with" ref="{88A493A6-2227-4FC3-AB05-9DD6F62D933D}"/>
                </msink:context>
              </emma:interpretation>
              <emma:one-of disjunction-type="recognition" id="oneOf52">
                <emma:interpretation id="interp260" emma:lang="zh-CN" emma:confidence="0">
                  <emma:literal>田</emma:literal>
                </emma:interpretation>
                <emma:interpretation id="interp261" emma:lang="zh-CN" emma:confidence="0">
                  <emma:literal>⑦</emma:literal>
                </emma:interpretation>
                <emma:interpretation id="interp262" emma:lang="zh-CN" emma:confidence="0">
                  <emma:literal>①</emma:literal>
                </emma:interpretation>
                <emma:interpretation id="interp263" emma:lang="zh-CN" emma:confidence="0">
                  <emma:literal>②</emma:literal>
                </emma:interpretation>
                <emma:interpretation id="interp264" emma:lang="zh-CN" emma:confidence="0">
                  <emma:literal>③</emma:literal>
                </emma:interpretation>
              </emma:one-of>
            </emma:emma>
          </inkml:annotationXML>
          <inkml:trace contextRef="#ctx0" brushRef="#br0" timeOffset="266441.3642">19409 8302 17 0,'-26'-16'8'0,"17"-7"-6"16,4 15 9-16,1 0-11 16,-9-4 1-16,-9 0 0 15,4 1 0-15,5 3-1 16,-1 4 0-16,1 0 0 15,0 0 1-15,-1 4-1 16,-3 4 0-16,-6 8 0 16,1 3 1-16,-4 13-2 15,4-4 1-15,-5 7-1 16,5 8 1-16,0 5-1 16,4 3 1-16,5 12-1 15,4 12 1-15,0-4 0 0,5 4 0 16,-1 0 0-16,5-4 0 15,9 0 0-15,4-8 0 16,9-8 0-16,5-4 0 16,4-8 0-16,22-3 0 15,5-9 1-15,4-7 0 16,13-4 0-16,-13-8 0 16,0-4 0-16,0-8 0 15,5-8 0-15,-1-8 0 0,-4-3-1 16,13-13 1-16,-4-11-1 15,0-4 1-15,-4-4-1 16,-5-8 0-16,-9-4 0 16,-13 4 1-16,-9 4-1 15,-5 3 1-15,-8 1-1 16,-5 0 1-16,-13-4 0 16,-9 4 0-16,-8-4-1 15,-10 0 1-15,-4 4 0 16,-18 4 0-16,5 7 0 15,0 1 0-15,-5 15-1 16,-4 1 0-16,0 11 0 16,4 12 1-16,0 0-2 15,-8 8 1-15,-1 4-1 16,0 0 0-16,1 4 0 16,-5-4 0-16,13-1-1 15,5 5 1-15,8 0-1 16,10 0 0-16,-1-8-2 0,10 8 0 15,3 3-3-15,5-7 1 16</inkml:trace>
          <inkml:trace contextRef="#ctx0" brushRef="#br0" timeOffset="266787.1129">19626 8275 14 0,'0'-4'7'0,"5"8"-7"16,-1 3 11-16,1 1-10 16,-5 4 0-16,0 4 1 15,0 0 0-15,0 7-3 16,0 5 1-16,0 3 2 15,-5 1 0-15,1 11-1 16,-1 4 0-16,1 1-1 16,-1-1 1-16,1 0-1 15,4 4 1-15,0-7-1 16,-4 3 1-16,8-12-1 16,-4-3 0-16,0-5-2 15,0-7 1-15,4 0-5 16,1-4 1-16</inkml:trace>
        </inkml:traceGroup>
        <inkml:traceGroup>
          <inkml:annotationXML>
            <emma:emma xmlns:emma="http://www.w3.org/2003/04/emma" version="1.0">
              <emma:interpretation id="{1FDE81E3-60F9-4DF3-96CC-0ECEDCCB8D71}" emma:medium="tactile" emma:mode="ink">
                <msink:context xmlns:msink="http://schemas.microsoft.com/ink/2010/main" type="inkWord" rotatedBoundingBox="23071,7906 25030,7886 25048,9638 23089,9658">
                  <msink:destinationLink direction="with" ref="{88A493A6-2227-4FC3-AB05-9DD6F62D933D}"/>
                </msink:context>
              </emma:interpretation>
              <emma:one-of disjunction-type="recognition" id="oneOf53">
                <emma:interpretation id="interp265" emma:lang="zh-CN" emma:confidence="0">
                  <emma:literal>为</emma:literal>
                </emma:interpretation>
                <emma:interpretation id="interp266" emma:lang="zh-CN" emma:confidence="0">
                  <emma:literal>与</emma:literal>
                </emma:interpretation>
                <emma:interpretation id="interp267" emma:lang="zh-CN" emma:confidence="0">
                  <emma:literal>』</emma:literal>
                </emma:interpretation>
                <emma:interpretation id="interp268" emma:lang="zh-CN" emma:confidence="0">
                  <emma:literal>的</emma:literal>
                </emma:interpretation>
                <emma:interpretation id="interp269" emma:lang="zh-CN" emma:confidence="0">
                  <emma:literal>闰</emma:literal>
                </emma:interpretation>
              </emma:one-of>
            </emma:emma>
          </inkml:annotationXML>
          <inkml:trace contextRef="#ctx0" brushRef="#br0" timeOffset="267432.0687">20455 8645 13 0,'-13'12'6'0,"4"-32"-3"16,9 12 7-16,-5 0-9 16,1 4 0-16,4-4-1 15,0 0 0-15,0 1-1 16,9-1 0-16,4 0 0 0,5 0 1 31,17 0 0-31,14 0 0 16,8 4 1-16,1 0 0 15,0 0 0-15,4 4 1 16,-5 0 0-16,1 4 0 16,-1-4-1-16,1 0 0 15,0 0-1-15,-5 0 1 16,0 4-1-16,9 0 0 15,0-4 0-15,-9 0 0 0,-4 4 0 16,0 0 0-16,-1-4 0 16,-8 0 0-16,-4 0 0 15,-10 0 1-15,-4 4-1 16,-4-4 1-16,0 0-1 16,-5 0 1-16,-4 0-2 15,0 0 1-15,-5 0-3 16,-4 0 0-16,0 0-3 15,0 0 1-15</inkml:trace>
          <inkml:trace contextRef="#ctx0" brushRef="#br0" timeOffset="267899.4102">21700 8101 12 0,'4'-4'6'0,"9"20"-2"0,-4-8 7 16,0-4-11-16,4 8 0 15,5 0 0-15,4 7 0 16,5 1 0-16,4 0 0 15,4-1 0-15,-4 5 0 0,18-4 0 16,0 3 0-16,0 1 0 16,-1 0 1-16,1-5-1 15,0 1 1-15,-9 0 0 16,-5-1 1-16,-4-3-1 16,-9-4 1-16,-4 0-1 15,-5-1 1-15,1 1-1 16,-10 4 1-16,-4 0-1 15,-4 7 1-15,-10-3-1 16,-8 8 1-16,-9-5-1 16,-18 5 0-16,-4 3-1 15,0 1 0-15,0 3-1 16,-5 5 1-16,1-1-2 16,3 0 0-16,6 5-5 15,-14-1 0-15</inkml:trace>
          <inkml:trace contextRef="#ctx0" brushRef="#br0" timeOffset="269398.9675">20543 7349 9 0,'-4'-8'4'0,"4"-7"1"0,4 7 1 15,-4 0-6-15,0 0 1 16,0-8-1-16,0 8 1 16,0 0-1-16,0 8 0 15,0 0 1-15,0-7 0 16,0 7 0-16,0 0 1 15,0 3-1-15,0 5 1 16,0 4-1-16,0 4 1 16,0 4-1-16,5 11 0 0,-5 8 0 15,4 9 0-15,1-1-1 16,-5 0 1-16,0 4-1 16,4 5 1-16,-4-5-1 15,0 4 0-15,0 4 0 16,0-8 1-16,0 4-1 15,0-4 1-15,0-3-1 16,0-9 0-16,0-7 0 16,0-1 1-16,0-11-2 15,0-4 1-15,0-1-2 16,0-3 1-16,0-8-5 16,0-8 1-16,0-8-1 15,0-15 1-15</inkml:trace>
          <inkml:trace contextRef="#ctx0" brushRef="#br0" timeOffset="270029.9215">20574 7278 10 0,'5'-23'5'0,"4"11"-5"0,-5 4 8 16,9 0-8-16,-4-4 1 15,5 4 0-15,12 1 0 16,1 7 0-16,4 0 0 16,0 7 1-16,0 1 0 15,4 8 0-15,1 0 1 0,-1 7-1 16,-4-3 0-16,-9 4-1 16,0 3 0-16,-8 1-1 15,-10 3 1-15,-8 13-1 16,-14-1 0-16,-4-4 0 15,-5-3 0-15,-4-1-1 16,-13-7 1-16,4-5 0 16,5 1 0-16,4-8 0 15,4-4 1-15,5-4-1 16,4-1 1-16,5-3-2 16,4 0 1-16,5-4-2 15,4 0 1-15,13-8 0 16,9 1 0-16,13-1-1 15,1 4 1-15,4 0 1 16,0 0 0-16,4 4-1 16,-9 4 1-16,1 4 0 15,-5 3 1-15,-5 5-1 0,-3 0 0 16,-1 4 0-16,-5 3 1 16,-8 1 0-16,-4 0 1 15,-5 7-1-15,-5 1 1 16,-4 7-1-16,-4-4 1 15,-9 1-1-15,-5-5 0 16,-4 1 0-16,0-1 0 16,-4-7-1-16,-5-4 1 15,-4-1 0-15,4-7 0 16,4-4-2-16,5-8 1 0,0-8-5 16,5 4 1-16,4-4-3 15,8 0 1-15</inkml:trace>
        </inkml:traceGroup>
        <inkml:traceGroup>
          <inkml:annotationXML>
            <emma:emma xmlns:emma="http://www.w3.org/2003/04/emma" version="1.0">
              <emma:interpretation id="{0F3C89CF-23DF-4EDD-8AD4-987EE9F970B9}" emma:medium="tactile" emma:mode="ink">
                <msink:context xmlns:msink="http://schemas.microsoft.com/ink/2010/main" type="inkWord" rotatedBoundingBox="25167,8769 26148,8759 26164,10268 25182,10278">
                  <msink:destinationLink direction="with" ref="{88A493A6-2227-4FC3-AB05-9DD6F62D933D}"/>
                </msink:context>
              </emma:interpretation>
              <emma:one-of disjunction-type="recognition" id="oneOf54">
                <emma:interpretation id="interp270" emma:lang="zh-CN" emma:confidence="0">
                  <emma:literal>Q</emma:literal>
                </emma:interpretation>
                <emma:interpretation id="interp271" emma:lang="zh-CN" emma:confidence="0">
                  <emma:literal>②</emma:literal>
                </emma:interpretation>
                <emma:interpretation id="interp272" emma:lang="zh-CN" emma:confidence="0">
                  <emma:literal>③</emma:literal>
                </emma:interpretation>
                <emma:interpretation id="interp273" emma:lang="zh-CN" emma:confidence="0">
                  <emma:literal>⑦</emma:literal>
                </emma:interpretation>
                <emma:interpretation id="interp274" emma:lang="zh-CN" emma:confidence="0">
                  <emma:literal>曰</emma:literal>
                </emma:interpretation>
              </emma:one-of>
            </emma:emma>
          </inkml:annotationXML>
          <inkml:trace contextRef="#ctx0" brushRef="#br0" timeOffset="271246.2825">22856 8290 12 0,'-13'-15'6'0,"8"11"-2"0,5 4 7 16,-4-4-9-16,-1-4 0 16,1 4 2-16,0 0 0 15,-10 0-5-15,-3 8 0 16,-1 4 2-16,0 12 1 16,-4-9-1-16,0 5 0 0,0 8-2 15,-1 3 1-15,1 5-1 16,0 3 1-16,0 9 0 15,4 7 0-15,1 12 0 16,3-4 0-16,1 8 0 16,4 4 0-16,0 0 0 15,5 7 0-15,4-7 0 16,9-4 0-16,0 0-1 16,4-4 1-16,9-4 0 15,0 4 0-15,5-12 0 16,13-7 0-16,4-1-1 15,5-8 1-15,4 5-1 16,0-21 1-16,0-7-1 16,-4-4 0-16,-5-16 0 15,0-7 1-15,1-9 0 16,4-12 1-16,-10 1 0 16,1-8 0-16,0-1 0 0,-4-3 0 15,-1-4-1-15,0 8 1 16,-4-13-1-16,-4-3 1 15,0 0-1-15,-10 0 1 16,-3-8-1-16,-5-11 1 16,-5 7-1-16,-13 4 1 15,-4 4-1-15,-1 4 1 16,1 7-1-16,-9 1 1 16,0 4-1-16,-5-4 1 15,-4 4 0-15,0 3 1 0,0 1-1 16,0 4 0-16,0 7-1 15,-9 1 1-15,-4 7-2 16,-9 8 1-16,9 0-2 16,-5 5 0-16,0 3-3 15,5 0 1-15,4 4-3 16,9 8 0-16</inkml:trace>
          <inkml:trace contextRef="#ctx0" brushRef="#br0" timeOffset="274505.0997">22847 8416 21 0,'-4'-4'10'0,"13"0"-12"15,-9 4 17-15,0 0-16 16,0 0 1-16,0 0-2 16,0 0 1-16,8-3 0 0,1 3 1 15,0 0-2-15,4 0 0 16,1 3 0-16,3 5 0 16,1 0 0-16,4 4 1 15,0-4 1-15,1 4 0 16,-6 0 0-16,-3-1 1 15,-1 1 1-15,-4 0 0 16,0 0 0-16,-5 7 0 16,0 1-2-16,-4 0 1 0,-13 3-1 15,0 5 1-15,-5 0-1 16,-4-1 0-16,0-3 0 16,-5 3 0-16,1-3 1 15,4-8 0-15,-1 3 0 16,-3-3 1-16,4-4 0 15,4 0 0-15,0-4-1 16,1 0 0-16,8-4-1 16,4-1 0-16,14-3-1 15,4-3 1-15,10-5-1 16,3 4 0-16,5-4 0 16,0 0 1-16,9 0 0 15,-5 8 1-15,-4-4-1 16,-4 4 0-16,-5 0 0 15,0 0 1-15,-4 0-1 16,4 0 0-16,-8 0-1 16,-1 4 1-16,-4-4-2 0,0 0 1 15,-5 0-2-15,0 0 0 16,-4 0-3-16,5 8 0 16</inkml:trace>
        </inkml:traceGroup>
        <inkml:traceGroup>
          <inkml:annotationXML>
            <emma:emma xmlns:emma="http://www.w3.org/2003/04/emma" version="1.0">
              <emma:interpretation id="{E56B017B-2169-42C9-B038-FD94A9D0707E}" emma:medium="tactile" emma:mode="ink">
                <msink:context xmlns:msink="http://schemas.microsoft.com/ink/2010/main" type="inkWord" rotatedBoundingBox="26267,7672 28228,7652 28248,9625 26287,9645">
                  <msink:destinationLink direction="with" ref="{88A493A6-2227-4FC3-AB05-9DD6F62D933D}"/>
                </msink:context>
              </emma:interpretation>
              <emma:one-of disjunction-type="recognition" id="oneOf55">
                <emma:interpretation id="interp275" emma:lang="zh-CN" emma:confidence="0">
                  <emma:literal>为</emma:literal>
                </emma:interpretation>
                <emma:interpretation id="interp276" emma:lang="zh-CN" emma:confidence="0">
                  <emma:literal>出</emma:literal>
                </emma:interpretation>
                <emma:interpretation id="interp277" emma:lang="zh-CN" emma:confidence="0">
                  <emma:literal>均</emma:literal>
                </emma:interpretation>
                <emma:interpretation id="interp278" emma:lang="zh-CN" emma:confidence="0">
                  <emma:literal>母</emma:literal>
                </emma:interpretation>
                <emma:interpretation id="interp279" emma:lang="zh-CN" emma:confidence="0">
                  <emma:literal>坷</emma:literal>
                </emma:interpretation>
              </emma:one-of>
            </emma:emma>
          </inkml:annotationXML>
          <inkml:trace contextRef="#ctx0" brushRef="#br0" timeOffset="275315.176">23640 8578 8 0,'-9'8'4'0,"5"-28"1"0,4 20 4 15,0 0-8-15,-5-4 1 16,5 4 1-16,0 0 0 16,0 0-4-16,0 0 0 15,0 0 2-15,0 0 0 0,5-4-1 16,4 4 1-16,8 0-1 16,1 0 0-16,4 0 0 15,0 0 1-15,5 4 0 16,4 0 1-16,4-4-1 15,5 4 0-15,0-4 0 16,0 0 1-16,13 0-1 16,5-4 0-16,8 0-1 15,5 0 1-15,-4 0-1 16,-1-4 1-16,-4 0-1 16,5 1 1-16,-10-5-1 15,-4 4 1-15,0 0-1 16,-4 0 1-16,0 0-1 15,-5 4 0-15,-4 0 0 16,0-4 0-16,-5 5 0 16,-4-1 1-16,-4 0-1 15,-5 4 0-15,-4-4 0 16,-5 4 0-16,-4 0 0 0,4 0 0 16,-13 0-1-16,9 0 0 15,-9 0-1-15,0 0 1 16,0 0-3-16,0 0 0 15,0 0-3-15,0 0 1 16</inkml:trace>
          <inkml:trace contextRef="#ctx0" brushRef="#br0" timeOffset="275780.007">24827 8062 13 0,'-4'-4'6'0,"4"4"-7"16,0 0 9-16,0 4-9 15,0-4 1-15,9 4 0 16,4 0 0-16,0 4 0 16,10 3 0-16,-1 5 0 15,9 0 0-15,9 4 1 16,4-1 0-16,-4 1 0 15,0 4 0-15,0-1 1 16,4-3 0-16,0-4 0 16,-4 3 0-16,0-3 0 15,0-4 0-15,0 0-1 16,4 0 1-16,-9-1-2 0,1-3 1 16,-10 0 0-16,-3 0 0 15,-10 4 0-15,0 0 0 16,-8 0 0-16,-5 3 1 15,-18 5-1-15,-4 4 0 16,-5 3 0-16,-4 13 0 16,-9-5-1-16,-4 4 0 15,-5 5-1-15,0-1 1 16,-8 0-1-16,-1-3 0 16,1 3-3-16,-5-4 0 0,-5-3-3 15,18-1 0-15</inkml:trace>
          <inkml:trace contextRef="#ctx0" brushRef="#br0" timeOffset="279638.2488">24194 7030 11 0,'-13'-23'5'0,"-14"7"1"16,23 12 6-16,4 0-11 16,-9 0 0-16,9-4 0 15,-9 8 1-15,4-4-2 16,1 0 0-16,4 4 2 15,-4 0 0-15,4 4-1 16,-5 0 1-16,1 4-2 16,-5 8 1-16,4 7-1 0,-3 13 1 15,-1 3-1-15,0 1 1 16,0 11-1-16,-4 8 0 16,-1 4 0-16,-3 4 1 15,-1 0-1-15,0-8 1 16,1 0-1-16,-1-4 0 15,5-4 0-15,-5 0 1 16,5 5-2 0,4-5 1-16,0-16-1 15,0-7 0-15,5-1-2 16,-1-7 1-16,1-4-5 16,-1-4 1-16</inkml:trace>
          <inkml:trace contextRef="#ctx0" brushRef="#br0" timeOffset="280388.7825">23879 7837 13 0,'-8'0'6'0,"3"0"1"16,5 0 9-16,0 0-16 0,0 0 1 15,0 0-1-15,0 0 0 16,9-7-1-16,0-1 1 16,9 0-1-16,-1 4 1 15,5 0-1-15,5 0 1 16,4 0-1-16,0 0 1 15,9 0 0-15,4 0 0 16,-4 0 0-16,0-4 0 16,0 5 0-16,-9-1 1 0,4 0-1 15,-4 4 0-15,-9 0-3 16,5 0 1-16,-9 0-3 16,-1 0 0-16</inkml:trace>
          <inkml:trace contextRef="#ctx0" brushRef="#br0" timeOffset="280043.538">23995 7235 12 0,'4'-51'6'0,"5"23"-5"16,-5 16 6-16,5 1-6 15,-4-1 1-15,-1 4 0 16,0 0 0-16,1 4-4 15,-1 0 0-15,5 0 2 16,0 4 0-16,0 4 0 16,13 4 0-16,0 4 0 0,5 7 1 15,4 9 1-15,4 11 1 16,-4 9-1-16,-4-13 1 16,17 28-1-16,-8 12 1 15,-1-4-2-15,-13 0 1 16,0-4-2-16,-4 0 1 15,0 7 0-15,-5 1 0 16,0-4-1-16,-4-4 1 0,-4-8-1 16,3-4 1-16,-3-7-2 15,-5-9 1-15,0-8-1 16,0-3 1-16,0-8-2 16,0-8 1-16,0-1-3 15,0-3 0-15,-5 0-2 16,1-8 1-16</inkml:trace>
        </inkml:traceGroup>
        <inkml:traceGroup>
          <inkml:annotationXML>
            <emma:emma xmlns:emma="http://www.w3.org/2003/04/emma" version="1.0">
              <emma:interpretation id="{7A370673-97BD-41F1-95AC-A073D0B2EE8A}" emma:medium="tactile" emma:mode="ink">
                <msink:context xmlns:msink="http://schemas.microsoft.com/ink/2010/main" type="inkWord" rotatedBoundingBox="28511,8616 29507,8606 29523,10248 28528,10258"/>
              </emma:interpretation>
              <emma:one-of disjunction-type="recognition" id="oneOf56">
                <emma:interpretation id="interp280" emma:lang="zh-CN" emma:confidence="0">
                  <emma:literal>G</emma:literal>
                </emma:interpretation>
                <emma:interpretation id="interp281" emma:lang="zh-CN" emma:confidence="0">
                  <emma:literal>③</emma:literal>
                </emma:interpretation>
                <emma:interpretation id="interp282" emma:lang="zh-CN" emma:confidence="0">
                  <emma:literal>⑤</emma:literal>
                </emma:interpretation>
                <emma:interpretation id="interp283" emma:lang="zh-CN" emma:confidence="0">
                  <emma:literal>⑦</emma:literal>
                </emma:interpretation>
                <emma:interpretation id="interp284" emma:lang="zh-CN" emma:confidence="0">
                  <emma:literal>②</emma:literal>
                </emma:interpretation>
              </emma:one-of>
            </emma:emma>
          </inkml:annotationXML>
          <inkml:trace contextRef="#ctx0" brushRef="#br0" timeOffset="281785.778">26125 7932 23 0,'-4'-8'11'0,"0"4"-14"15,4 4 21-15,0-8-19 16,0 8 1-16,-5 0-1 15,-4 0 1-15,5 0 0 16,-5 0 0-16,-4 12-1 16,-1 4 0-16,-3 7 0 15,-1 9 0-15,0-1 0 16,1 9 1-16,-10 7-1 16,14 12 1-16,-5 4 0 15,0 4 0-15,1 8-1 16,3 16 1-16,5 3 0 15,1 1 1-15,3 3-2 16,1-3 1-16,4-1 0 16,4-7 0-16,5-5 0 15,9-7 0-15,4-4 0 0,9-4 1 16,4-4-2-16,1-12 1 16,-1-7 0-16,14-13 0 15,4-11 0-15,5-8 0 16,8-9 0-16,-8-6 0 15,-5-9 0-15,0-8 1 16,0-8 0-16,-17 5 0 16,21-20 0-16,-12-5 0 15,-1 1 0-15,-9-8 0 0,-4 4-1 16,-4-8 1-16,-5-12-1 16,5-4 0-16,-14-4-1 15,-4-4 1-15,0 5-1 16,-5 3 1-16,-4 4-1 15,0 8 1-15,-4-4 0 16,-5 12 1-16,0-8 0 16,-4 8 0-16,-1 4-1 15,-3 3 1-15,-6 1-1 16,-3-4 0-16,-5 8 0 16,0 3 0-16,-5 5-1 15,-3 7 1-15,-6 5-1 16,-4 3 1-16,5 8-1 15,-9 0 1-15,4 8 0 16,14 0 0-16,-1 4 0 16,5 0 0-16,5 4 0 15,4 0 0-15,8 0-1 16,-3 4 1-16,12 4-1 16,-4 0 1-16,9 3-1 0,14 5 1 15,3 4 0-15,6 3 0 16,8-3 0-16,8 3 0 15,-12 1 0-15,13-4 0 16,-18 7 0-16,5-3 1 16,-14-5-1-16,-4 5 0 15,-9 0-1-15,-9-1 1 16,-9 1 0-16,-4-1 0 0,-9 1 0 16,0-1 0-16,0 1 0 15,0-4 1-15,9-5-1 16,4-3 1-16,0 0-1 15,10-4 1-15,-1-5-2 16,4 1 0-16,-4-4 0 16,9 0 0-16,14 4-1 15,3 0 1-15,6 0 0 16,8 4 0-16,8 3 1 16,-3 5 0-16,-5 4 0 15,4-1 1-15,-4 5 0 16,-13-4 0-16,9-1 1 15,-14 1 0-15,-9-1 0 16,-4 5 0-16,-9 3 0 16,-13 5 1-16,0-1-2 15,-18 1 0-15,0-1-1 16,-8-3 0-16,12-5-3 16,-8-3 1-16,0 0-4 0,13-5 0 15,0-3-1-15,4 0 1 16</inkml:trace>
        </inkml:traceGroup>
      </inkml:traceGroup>
    </inkml:traceGroup>
    <inkml:traceGroup>
      <inkml:annotationXML>
        <emma:emma xmlns:emma="http://www.w3.org/2003/04/emma" version="1.0">
          <emma:interpretation id="{C174C5B9-3646-4016-8B39-FDC60A726413}" emma:medium="tactile" emma:mode="ink">
            <msink:context xmlns:msink="http://schemas.microsoft.com/ink/2010/main" type="paragraph" rotatedBoundingBox="1921,12384 32761,12096 32801,16390 1961,166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77AAD1-025C-4EBD-B11F-3D8C8CEF487B}" emma:medium="tactile" emma:mode="ink">
              <msink:context xmlns:msink="http://schemas.microsoft.com/ink/2010/main" type="line" rotatedBoundingBox="1921,12384 31528,12108 31553,14785 1946,15061"/>
            </emma:interpretation>
          </emma:emma>
        </inkml:annotationXML>
        <inkml:traceGroup>
          <inkml:annotationXML>
            <emma:emma xmlns:emma="http://www.w3.org/2003/04/emma" version="1.0">
              <emma:interpretation id="{37D30FE2-13F6-4123-9242-2812DA23F20A}" emma:medium="tactile" emma:mode="ink">
                <msink:context xmlns:msink="http://schemas.microsoft.com/ink/2010/main" type="inkWord" rotatedBoundingBox="1921,12384 6451,12342 6476,14980 1945,15022"/>
              </emma:interpretation>
              <emma:one-of disjunction-type="recognition" id="oneOf57">
                <emma:interpretation id="interp285" emma:lang="zh-CN" emma:confidence="0">
                  <emma:literal>曲</emma:literal>
                </emma:interpretation>
                <emma:interpretation id="interp286" emma:lang="zh-CN" emma:confidence="0">
                  <emma:literal>鷗</emma:literal>
                </emma:interpretation>
                <emma:interpretation id="interp287" emma:lang="zh-CN" emma:confidence="0">
                  <emma:literal>趨</emma:literal>
                </emma:interpretation>
                <emma:interpretation id="interp288" emma:lang="zh-CN" emma:confidence="0">
                  <emma:literal>鸱</emma:literal>
                </emma:interpretation>
                <emma:interpretation id="interp289" emma:lang="zh-CN" emma:confidence="0">
                  <emma:literal>鸹</emma:literal>
                </emma:interpretation>
              </emma:one-of>
            </emma:emma>
          </inkml:annotationXML>
          <inkml:trace contextRef="#ctx0" brushRef="#br0" timeOffset="388471.2165">-4 12606 9 0,'-13'0'4'0,"4"-8"-1"16,4 5 4-16,5 3-6 15,-13-4 0-15,0 4 1 16,4 0 0-16,0 0-3 0,0 0 1 16,0 0 2-16,-4 0 0 15,4 0-1-15,-4 0 0 16,0 0 0-16,-1 4 0 15,1-1 0-15,-9 1 0 16,4 0-1-16,0 4 1 16,1 0-1-16,-1 4 0 15,0 4 0-15,1-1 1 0,-1 1-2 16,0 4 1-16,0 7 0 16,1-3 0-16,-5 12 0 15,-5-1 0-15,5 4-1 16,0 9 1-16,-5 3 0 15,1 12 0-15,-1-4-1 16,-4 0 1-16,9 0 0 16,0 0 0-16,-5 4-1 15,5-4 1-15,0 8 0 16,8-4 0-16,1-4-1 16,4 0 1-16,9-4-1 15,5-3 1-15,8-1-1 16,-4-8 1-16,13 0-1 15,0 1 1-15,9-1-1 16,0-4 1-16,9 1 0 16,-4-1 0-16,-1 1-1 15,-4-1 1-15,4-4-1 16,1-7 1-16,4-4-1 0,0-1 1 31,35-3-1-31,-4-8 1 16,-9-4 1-16,-9-4 0 15,-4-8-1-15,-5-4 1 16,0-4 0-16,-8-8 0 16,-1 0 0-16,-8-3 1 15,-5-5-2-15,0-3 1 16,0-9 0-16,-4 5 0 0,0 0-1 16,-1-5 1-16,1 1-1 15,0-5 1-15,-5-7-1 16,0-4 1-16,1-8-1 15,-5 0 1-15,-1 8-1 16,1-4 1-16,-4 0-1 16,-1 4 1-16,1 7-1 15,-1-7 1-15,-4 0-1 16,0 4 0-16,0-4 0 16,-4 8 1-16,-1-1-1 15,1-3 1-15,-5 0-1 16,-4 8 1-16,-1 3-1 15,1 5 1-15,0-1-1 16,-1 5 1-16,1 3-1 16,0 1 1-16,-5 3-1 15,0 0 0-15,1 1 0 16,-5 3 1-16,-1 4-1 16,1 1 0-16,0-1 0 0,-5 4 0 15,-4 4 0-15,0 0 1 16,-4 4-1-16,0 0 0 15,8 4-2-15,0 0 1 16,5 4-3-16,0 4 1 16,0 0-4-16,0 8 1 15</inkml:trace>
          <inkml:trace contextRef="#ctx0" brushRef="#br0" timeOffset="393613.701">470 11669 16 0,'-13'4'8'0,"13"20"-15"16,0-16 16-16,0 3-9 16,-5 5 0-16,-4 4 0 15,5 3 0-15,-5 5 0 16,0 4 0-16,0 3 0 15,-4 4 0-15,0-3 0 16,0 15 0-16,-1 4 0 16,1 0 0-16,4 4 0 15,-4 0 0-15,4 0 0 16,0-7 0-16,0-5 0 0,0-4 0 16,-4-7 0-16,4-1 0 15,0-3 0-15,5-5 0 16,4-3 0-16,0-1 0 15,0-3 0-15,4-4 0 16,1 4-1-16,-1-5 1 16,1 1 0-16,-1-4 0 15,5-4 0-15,0 4 0 16,4-5 0-16,5 1 1 0,4-4-1 16,5 0 0-16,4 0 0 15,4 0 1-15,18-4-1 16,5 4 0-16,4 0-2 15,13-4 1-15,-4 0-2 16,0 4 0-16</inkml:trace>
          <inkml:trace contextRef="#ctx0" brushRef="#br0" timeOffset="399741.7432">102 13169 12 0,'-17'0'6'0,"12"12"-6"16,1-16 7-16,4 4-7 15,-9 0 0-15,0 4 2 16,0-4 0-16,-4 0-3 15,0 4 1-15,-5-4 1 16,0 4 1-16,0 8-1 16,5-4 1-16,0-8-1 15,0 8 1-15,-1-4-1 16,1 0 1-16,0 3-2 0,-1 5 1 16,1 0-1-16,-5 4 0 15,5 4 0-15,-5 3 0 16,5 5-1-16,0-1 1 15,-1 9-1-15,1 3 1 16,4 4-1-16,0 1 1 16,5 7 0-16,-5-4 0 15,5 0 0-15,-1 5 0 16,5-5-1-16,0-4 1 0,0-3-1 16,5-5 1-16,4-3 0 15,-5-1 0-15,5-3-1 16,0-5 1-16,4-3 0 15,0-4 0-15,1-4-1 16,-1-5 1-16,9-3 0 16,-4-4 0-16,8-4 0 15,1-7 1-15,0-5-1 16,-5-4 1-16,4-3-1 16,1-1 1-16,-5-4-1 15,-4-11 0-15,4 0 0 16,-4-5 0-16,-1-3 0 15,-3-8 0-15,-1 8 0 16,-4 3 1-16,-5 1-1 16,1 0 0-16,-5 3 1 15,0 1 0-15,-9 0 0 16,0-1 0-16,0 1-1 16,-4 11 1-16,-1 1 0 15,-3 3 0-15,3-4-1 0,-3 5 1 16,3 7-1-16,-3 4 1 15,-5 4-1-15,4 0 0 16,0 1 0-16,0 7 0 16,5 4 0-16,0-1 0 15,0 5-2-15,4 4 1 16,0 0-3-16,0 0 0 16,5 4-2-16,-1 7 1 0</inkml:trace>
          <inkml:trace contextRef="#ctx0" brushRef="#br0" timeOffset="400796.4933">776 13748 9 0,'-9'4'4'0,"0"0"-1"16,9-4 5-16,0-8-7 15,-4 4 1-15,4 4 0 16,0 0 0-16,0 0-3 15,0 0 0-15,0 0 2 16,8 0 0-16,6 0-1 16,-1 0 0-16,5 0 0 15,4 0 0-15,9 0 0 16,-5 4 1-16,1 0-1 16,4 0 0-16,4 0 1 15,1 0 0-15,4 4-1 0,9-4 0 16,4 0 0-16,9-4 1 15,9 4-1-15,4 0 1 16,-4 0-1-16,-5 0 0 16,-4 0 0-16,0 0 1 15,0-4-1-15,0 0 1 16,9-4-1-16,5 4 1 16,-1-4-1-16,-4-4 1 15,0 4-1-15,-9 0 1 0,-5 0-1 16,-4 4 1-16,-4 0-1 15,0 0 0-15,-9 4 0 16,0 4 1-16,-1 0-1 16,-7 0 0-16,3-5 0 15,0 1 1-15,-4 0-1 16,0 0 1-16,0 4-1 16,-4 0 0-16,0-4 0 15,-1 4 1-15,-4-4-1 16,0-4 0-16,1 0 0 15,-1-4 1-15,0 4-2 16,0-8 1-16,-4 4 0 16,8-4 0-16,-3 4 0 15,-1 0 0-15,-5 0-1 16,1-4 1-16,0 8 0 16,0-7 0-16,-1 3 0 15,5 0 0-15,-4 0 0 0,0 0 0 16,0 4 0-16,-1-4 0 15,1 4 0-15,0 0 0 16,-5-4 0-16,0 4 0 16,1 0 0-16,-6 0 0 15,1 0-1-15,0 4 1 16,-4-4-1-16,-1-4 1 16,1 8-2-16,-5-4 0 15,0 0-4-15,4 0 1 16</inkml:trace>
          <inkml:trace contextRef="#ctx0" brushRef="#br0" timeOffset="401232.3034">3212 13244 18 0,'0'-4'9'0,"5"4"-13"15,4 0 14-15,4 4-10 16,5 0 0-16,-1 0 0 16,6 4 0-16,12 0 0 15,0 0 0-15,5 0 0 0,5 0 0 16,-1 3 0-16,-4-3 0 15,0 0-1-15,4 4 1 16,-9 0 0-16,-4-4 0 16,-4 3 0-16,-5-3 1 15,0 0-1-15,-4 0 1 16,-5 4 0-16,-4-4 1 16,0 0-1-16,-9 3 1 15,-4 13-1-15,-5 0 1 16,-5 15-1-16,-3-3 0 0,-10 3-2 15,-4 8 0-15,-9 4-1 16,-9 4 1-16,-8 1-2 16,8-5 0-16,5-4-3 15,4-4 1-15</inkml:trace>
          <inkml:trace contextRef="#ctx0" brushRef="#br0" timeOffset="419984.8836">2255 12197 12 0,'-8'0'6'0,"16"0"-1"16,-3-8 6-16,-5 8-10 15,0 0 0-15,0 0 0 16,0 0 1-16,0 4-3 16,0 4 1-16,-5-4 1 15,5 4 0-15,-4 11-1 16,0 5 1-16,-1 7-1 15,1 1 0-15,-5 3 0 16,-9 5 0-16,0 3 0 16,-4 8 0-16,-9 0 0 0,-4 1 0 15,4 7 0-15,4-8 1 16,5 0-1-16,0 0 0 16,4-11 0-16,5-5 0 15,0-7 0-15,4-9 0 16,0 1-1-16,4-4 0 15,1-8-2-15,4-8 1 16,0-8-1-16,4-12 1 16,10-4-3-16,8-11 1 0,0-4 0 15,5-5 1-15</inkml:trace>
          <inkml:trace contextRef="#ctx0" brushRef="#br0" timeOffset="420704.3943">2255 12740 14 0,'-13'-8'7'0,"-5"0"-7"15,18 5 13-15,-4-1-14 16,4 4 1-16,0 0-2 15,0 0 1-15,9-8 1 16,0 4 0-16,8 4-1 16,6 0 0-16,-1 4 1 15,0 0 0-15,4 0 1 0,1 0 0 16,4-4-1-16,0 3 1 16,0-3 0-16,0 0 0 15,0 4 0-15,0-4 0 16,0 0-1-16,5 0 1 15,-1 0-2-15,0 0 1 16,-4 0-4-16,0 4 0 16</inkml:trace>
          <inkml:trace contextRef="#ctx0" brushRef="#br0" timeOffset="420389.1711">2229 12362 11 0,'13'-31'5'0,"-4"3"-5"15,-5 16 11-15,1 4-10 16,-1 1 1-16,-4-5-2 16,5 4 0-16,4 4-1 15,-5-4 0-15,0 0 1 16,5 8 0-16,0 0-1 16,0-4 0-16,0 8 2 15,4 0 0-15,5 0 0 16,-5 4 1-16,0 8-1 15,5 7 1-15,0 1 0 16,4 11 0-16,5 5-1 16,-1-1 1-16,1 4-1 0,-1 9 0 15,1-1 0-15,0 8 0 16,8 4-1-16,-4 0 1 16,-4 0-1-16,-5-12 1 15,0 12-1-15,-4-16 1 16,-1 5-1-16,-3-13 0 15,-6-11-1-15,-3-1 1 16,4-7-1-16,-9-4 1 16,4-5-1-16,-4 1 0 15,0-4-2-15,-4-8 0 0,-5-4-2 16,-9-8 1-16,-4-7-1 16,0-5 0-16</inkml:trace>
          <inkml:trace contextRef="#ctx0" brushRef="#br0" timeOffset="422851.4287">2282 12591 8 0,'-9'-4'4'0,"9"8"-3"0,0-4 1 0,0 0-3 15,-4 0 0-15,4 4-1 16,-5-1 0-16,1 1 2 15,-1 4 0-15,1 0-1 16,0 0 1-16,4 0-1 16,0 0 1-16,-5 4 0 15,5-5 1-15,0 1-1 16,-4 0 1-16,4 0-1 16,0 0 0-16,0 0 0 15,0 0 0-15,4 0 0 16,5-4 1-16,0-1 0 15,4 1 0-15,0 0 1 16,1 0 0-16,-1-4 0 16,0 0 0-16,5-4-4 15,0 0 1-15</inkml:trace>
        </inkml:traceGroup>
        <inkml:traceGroup>
          <inkml:annotationXML>
            <emma:emma xmlns:emma="http://www.w3.org/2003/04/emma" version="1.0">
              <emma:interpretation id="{BF9DFF2A-6130-4945-9801-F5651780F385}" emma:medium="tactile" emma:mode="ink">
                <msink:context xmlns:msink="http://schemas.microsoft.com/ink/2010/main" type="inkWord" rotatedBoundingBox="6712,13583 7864,13572 7878,15006 6725,15016"/>
              </emma:interpretation>
              <emma:one-of disjunction-type="recognition" id="oneOf58">
                <emma:interpretation id="interp290" emma:lang="zh-CN" emma:confidence="0">
                  <emma:literal>。</emma:literal>
                </emma:interpretation>
                <emma:interpretation id="interp291" emma:lang="zh-CN" emma:confidence="0">
                  <emma:literal>①</emma:literal>
                </emma:interpretation>
                <emma:interpretation id="interp292" emma:lang="zh-CN" emma:confidence="0">
                  <emma:literal>匕</emma:literal>
                </emma:interpretation>
                <emma:interpretation id="interp293" emma:lang="zh-CN" emma:confidence="0">
                  <emma:literal>〇</emma:literal>
                </emma:interpretation>
                <emma:interpretation id="interp294" emma:lang="zh-CN" emma:confidence="0">
                  <emma:literal>山</emma:literal>
                </emma:interpretation>
              </emma:one-of>
            </emma:emma>
          </inkml:annotationXML>
          <inkml:trace contextRef="#ctx0" brushRef="#br0" timeOffset="421758.6434">4497 12929 16 0,'-4'-4'8'0,"-1"-23"-6"0,5 19 11 0,-4 4-13 15,-1 0 1-15,1 8 0 16,-5 0 0-16,0 4-2 15,-4 4 0-15,-9 3 1 16,-5 9 1-16,1-4-1 16,-1 11 0-16,-4 9 0 15,-4 3 0-15,-1 0 0 16,1 0 0-16,8 5 0 16,1 3 0-16,3 8-1 15,6 16 1-15,-1 0 0 16,5-1 0-16,4 1-1 15,0-8 0-15,5-4 1 16,4 4 0-16,8-8-1 16,10-4 1-16,9-3-1 15,4-1 1-15,4-4 0 16,5 0 1-16,9 1-1 0,-1-5 1 16,1-12 0-16,0-3 0 15,4-12 0-15,0-12 0 16,9 0-1-16,0-8 0 15,5-4 0-15,-1-16 1 16,1 0-1-16,-1-7 0 16,-8-4 0-16,-10-1 0 15,-3-7 0-15,-10 3 0 16,1-7 0-16,-10-4 1 16,-4-4-1-16,-8-8 0 0,-1 0 0 15,-9-8 1-15,-4 4-1 16,-4 4 0-16,0 0 0 15,-5 4 1-15,-5-12-1 16,-3 8 0-16,-10 4 0 16,-4-4 1-16,-4 12-1 15,-10-4 1-15,1 3-1 16,-5 1 1-16,1 16-1 16,-1 7 1-16,4 5-2 15,1-1 1-15,0 12-1 16,4 12 0-16,5 4-1 15,4 4 0-15,4 4-3 16,5 0 0-16,4 3-1 16,0 5 1-16</inkml:trace>
          <inkml:trace contextRef="#ctx0" brushRef="#br0" timeOffset="422117.8993">4581 13051 18 0,'-4'16'9'0,"4"0"-13"0,4-12 18 16,-4-4-13-16,5 12 0 16,-5 7 0-16,0 1 0 0,0 4-2 15,0 7 1-15,0 1 1 16,0 7 0-16,0 4-1 15,0 5 1-15,0 7 0 16,4 4 0-16,-4 0 0 16,5 4 0-16,-5 0-1 15,0-4 1-15,0 0-1 16,0-12 1-16,0-3-1 16,4-9 0-16,-4-3 0 15,4-9 0-15,-4-3-2 16,0-4 0-1,5-9-4 1,4-7 0-16</inkml:trace>
        </inkml:traceGroup>
        <inkml:traceGroup>
          <inkml:annotationXML>
            <emma:emma xmlns:emma="http://www.w3.org/2003/04/emma" version="1.0">
              <emma:interpretation id="{31E5347D-560F-42C6-9D5E-CF52DBF9F876}" emma:medium="tactile" emma:mode="ink">
                <msink:context xmlns:msink="http://schemas.microsoft.com/ink/2010/main" type="inkWord" rotatedBoundingBox="8152,12956 10253,12937 10269,14663 8169,14683"/>
              </emma:interpretation>
              <emma:one-of disjunction-type="recognition" id="oneOf59">
                <emma:interpretation id="interp295" emma:lang="zh-CN" emma:confidence="0">
                  <emma:literal>出</emma:literal>
                </emma:interpretation>
                <emma:interpretation id="interp296" emma:lang="zh-CN" emma:confidence="0">
                  <emma:literal>的</emma:literal>
                </emma:interpretation>
                <emma:interpretation id="interp297" emma:lang="zh-CN" emma:confidence="0">
                  <emma:literal>为</emma:literal>
                </emma:interpretation>
                <emma:interpretation id="interp298" emma:lang="zh-CN" emma:confidence="0">
                  <emma:literal>均</emma:literal>
                </emma:interpretation>
                <emma:interpretation id="interp299" emma:lang="zh-CN" emma:confidence="0">
                  <emma:literal>』</emma:literal>
                </emma:interpretation>
              </emma:one-of>
            </emma:emma>
          </inkml:annotationXML>
          <inkml:trace contextRef="#ctx0" brushRef="#br0" timeOffset="423797.0961">5578 13536 6 0,'-9'8'3'0,"-13"-12"1"0,18 4 3 0,-1 0-6 16,-8 0 1-16,8-4 1 16,-3 4 1-16,8 0-5 15,-9 0 0-15,9 4 2 16,4 0 1-16,5-4-2 16,4 4 1-16,5 3-2 15,4-3 1-15,9 4 0 16,9-4 0-16,0 0 0 15,0 4 1-15,0-4-1 16,13-4 0-16,0 0 0 16,0-4 1-16,18-4-1 15,9 4 1-15,4 0-1 16,-4-4 0-16,-5-3 0 16,0-1 1-16,1 0-1 15,-5 0 1-15,4 4-1 16,0 0 0-16,1 4 0 0,-6 0 0 15,-3 4 0-15,-1 0 1 16,-13-3-1-16,-4 6 0 16,-4 5 0-16,-10 0 0 15,-4-4 0-15,-4 4 1 16,-10-4-1-16,1 0 1 16,-5 4-1-16,-4 0 1 15,-4 3-4-15,-1-3 1 16,-4 0-3-16,0 0 1 0</inkml:trace>
          <inkml:trace contextRef="#ctx0" brushRef="#br0" timeOffset="424728.7576">5950 12366 16 0,'-13'0'8'0,"8"-4"-10"0,5-4 14 16,0 8-12-16,0 0 1 15,0 0 0-15,0 0 0 16,0 0-1-16,0 4 0 15,0 8 1-15,-4 8 0 0,-5-1 0 16,0 13 0-16,0-1-1 16,1 9 1-16,-6 7-1 15,1 0 1-15,0 16-1 16,-5-4 1-16,9 4-1 16,-4 0 0-16,0-3 0 15,4-5 0-15,-5-12-1 16,6-4 1-16,-1-11-1 15,4-8 0-15,1-5-2 16,-1-3 1-16,5-12-2 16,0 0 1-16,9-16-3 15,0-15 1-15</inkml:trace>
          <inkml:trace contextRef="#ctx0" brushRef="#br0" timeOffset="424247.9158">6996 13260 17 0,'-5'0'8'0,"32"4"-10"16,-18 0 13-16,4 0-12 16,5 0 1-16,8 4-1 15,1 0 1-15,4 3 0 16,4 1 1-16,5 4-1 0,0 4 0 15,4-1-1-15,-4 1 1 16,5 4 0-16,-1-9 1 16,-4 1 0-16,-5-4 1 15,-4 0-1-15,-9 0 1 16,-4-8 0-16,0 7 1 16,-9 1-1-16,-9 0 0 15,-9 4-1-15,-9 7 1 16,-4-3-2-16,-5 8 1 15,-8 3-2-15,-5 8 1 0,-4 9-1 16,-1-1 0-16,-3-8-2 16,-1-3 1-16,-4-1-2 15,4-3 0-15,0-9-2 16,-4 5 0-16</inkml:trace>
          <inkml:trace contextRef="#ctx0" brushRef="#br0" timeOffset="425389.2272">5879 12760 13 0,'-22'4'6'0,"22"-8"-8"0,0 4 10 15,0 0-8-15,0 0 0 16,5 0 3-16,3 0 0 16,1 0-3-16,9 0 0 15,0-4 1-15,8 0 1 16,1-4 0-16,0 0 0 15,4 0-2-15,8 1 1 16,1-1-1-16,5 0 1 16,-6 0-1-16,1 0 1 0,-9 0-2 15,-4 4 1-15,-1 0-4 16,-3 0 0-16,-6 8-1 16,-3 0 0-16</inkml:trace>
          <inkml:trace contextRef="#ctx0" brushRef="#br0" timeOffset="425098.0226">5981 12287 16 0,'9'-31'8'0,"0"27"-9"0,-9 4 15 16,0 0-14-16,9-4 0 15,-5 8 0-15,5 0 1 16,0 16-1-16,4 3 0 16,1 1 0-16,-1 15 1 15,5 1 0-15,13-1 0 16,-5 4 0-16,-4-11 0 15,9 23 0-15,5 12 1 16,-5 8-1-16,0 0 0 0,-5-1 0 16,-3 9 0-16,-6-16-1 15,1-4 1-15,-5-8-1 16,1-8 0-16,-6-7-1 16,-3-9 1-16,-1-7-1 15,-4-4 1-15,0-5-3 16,0-7 1-16,-4-8-3 15,-1-8 0-15,-3-7-1 16,-1-5 0-16</inkml:trace>
        </inkml:traceGroup>
        <inkml:traceGroup>
          <inkml:annotationXML>
            <emma:emma xmlns:emma="http://www.w3.org/2003/04/emma" version="1.0">
              <emma:interpretation id="{717193DB-EFAA-4A37-9516-8C644DB0DBC1}" emma:medium="tactile" emma:mode="ink">
                <msink:context xmlns:msink="http://schemas.microsoft.com/ink/2010/main" type="inkWord" rotatedBoundingBox="10765,13524 11951,13513 11964,14914 10778,14925"/>
              </emma:interpretation>
              <emma:one-of disjunction-type="recognition" id="oneOf60">
                <emma:interpretation id="interp300" emma:lang="zh-CN" emma:confidence="0">
                  <emma:literal>山</emma:literal>
                </emma:interpretation>
                <emma:interpretation id="interp301" emma:lang="zh-CN" emma:confidence="0">
                  <emma:literal>①</emma:literal>
                </emma:interpretation>
                <emma:interpretation id="interp302" emma:lang="zh-CN" emma:confidence="0">
                  <emma:literal>〇</emma:literal>
                </emma:interpretation>
                <emma:interpretation id="interp303" emma:lang="zh-CN" emma:confidence="0">
                  <emma:literal>Q</emma:literal>
                </emma:interpretation>
                <emma:interpretation id="interp304" emma:lang="zh-CN" emma:confidence="0">
                  <emma:literal>o</emma:literal>
                </emma:interpretation>
              </emma:one-of>
            </emma:emma>
          </inkml:annotationXML>
          <inkml:trace contextRef="#ctx0" brushRef="#br0" timeOffset="426679.6451">8670 12906 17 0,'-13'0'8'0,"0"-28"-6"0,8 20 8 16,-3 4-10-16,-1-8 0 15,0 9 0-15,0-9 1 0,-4 4-2 16,-1 8 1-16,-8-12 0 16,0 12 1-16,-5 4-2 15,1 4 1-15,-5 8 0 16,0 7 0-16,-5 1-1 15,-3 15 1-15,3 8-1 16,5 5 1-16,0-5 0 16,4 4 0-16,5 4 0 15,0 4 0-15,4 0-1 16,1 4 1-16,3 8 0 16,6 0 1-16,3-4-1 15,5 4 0-15,0-8 0 16,9 8 1-16,4-4 0 15,1-8 0-15,17-4-1 16,8-4 1-16,10 0 0 16,9-7 1-16,-1-1-1 15,-3-11 0-15,-1-17-1 0,0-3 0 16,0-4 0-16,5-16 0 16,-5-4 0-16,13-7 0 15,1-5 0-15,-5-11 0 16,0-1 0-16,0-7 1 15,-9-4-1-15,-4-5 1 16,-9-7-1-16,-9 0 0 16,-5-8 0-16,-4 8 0 15,0 0 0-15,-8 4 1 0,-5 0 0 16,-5 4 0-16,-4 3 0 16,-4-7 0-16,-14 12-1 15,0-4 1-15,-4-5-1 16,-5 9 1-16,-4-8-1 15,-4 4 1-15,-5 7-1 16,-4-7 0-16,4 12 0 16,0 3 1-16,5 1-2 15,-1 7 1-15,1 4-1 16,-1 9 1-16,1-5-2 16,4 4 0-16,0 8-1 15,4 0 1-15,5 8-5 16,0-4 1-16,4 8 0 15,1 4 0-15</inkml:trace>
          <inkml:trace contextRef="#ctx0" brushRef="#br0" timeOffset="427009.8765">8613 13032 17 0,'-5'0'8'0,"10"15"-12"0,-1-11 17 16,-4 0-13-16,5 8 1 15,-1 12 0-15,1-1 0 0,3 5-1 16,-3-1 0-16,-1 5 1 16,1 3 1-16,-1 5-1 15,-4 3 0-15,0 8 0 16,0 12 0-16,5 0-1 15,-5 4 1-15,0-4-1 16,0 4 1-16,0-12-1 16,0 1 0-16,0-13-1 15,0-4 1-15,0-3-3 16,0-9 0-16,4-3-3 16,0-8 1-16</inkml:trace>
        </inkml:traceGroup>
        <inkml:traceGroup>
          <inkml:annotationXML>
            <emma:emma xmlns:emma="http://www.w3.org/2003/04/emma" version="1.0">
              <emma:interpretation id="{4819C2BF-73C9-48A7-96DD-88BBF89580F7}" emma:medium="tactile" emma:mode="ink">
                <msink:context xmlns:msink="http://schemas.microsoft.com/ink/2010/main" type="inkWord" rotatedBoundingBox="12210,12893 14196,12874 14212,14581 12226,14600"/>
              </emma:interpretation>
              <emma:one-of disjunction-type="recognition" id="oneOf61">
                <emma:interpretation id="interp305" emma:lang="zh-CN" emma:confidence="0">
                  <emma:literal>这</emma:literal>
                </emma:interpretation>
                <emma:interpretation id="interp306" emma:lang="zh-CN" emma:confidence="0">
                  <emma:literal>耳</emma:literal>
                </emma:interpretation>
                <emma:interpretation id="interp307" emma:lang="zh-CN" emma:confidence="0">
                  <emma:literal>且</emma:literal>
                </emma:interpretation>
                <emma:interpretation id="interp308" emma:lang="zh-CN" emma:confidence="0">
                  <emma:literal>与</emma:literal>
                </emma:interpretation>
                <emma:interpretation id="interp309" emma:lang="zh-CN" emma:confidence="0">
                  <emma:literal>旦</emma:literal>
                </emma:interpretation>
              </emma:one-of>
            </emma:emma>
          </inkml:annotationXML>
          <inkml:trace contextRef="#ctx0" brushRef="#br0" timeOffset="427745.9076">9570 13555 17 0,'-5'-15'8'0,"1"19"-10"15,4-12 13-15,0 8-12 16,0-8 1-16,4 0-1 15,1 4 1-15,4 0 0 16,8 0 1-16,1 4-1 16,4-8 1-16,5 8-1 15,-1 4 0-15,5 0 1 16,5-4 0-16,4-4-1 0,0 4 1 16,-1 4-1-16,10-4 1 15,-5 0-1-15,5 0 0 16,4 4 0-16,14-4 0 15,4 0 0-15,4 0 0 16,0 0 0-16,-4 0 0 16,-4-4 0-16,4 0 1 15,-5-4-1-15,-4 0 1 16,-4 1-1-16,8-1 0 0,-4 4 0 16,-4 0 1-16,-5 0-1 15,-9 0 0-15,-8 4 0 16,-1 4 1-16,-8-4 0 15,-1 0 0-15,-8 4-1 16,-5-4 1-16,-4 0-2 16,0 0 1-16,-5 0-3 15,-4 0 0-15,0 0-3 16,-4-4 1-16</inkml:trace>
          <inkml:trace contextRef="#ctx0" brushRef="#br0" timeOffset="428181.7108">11067 13063 18 0,'-4'4'9'0,"-1"-24"-11"0,5 20 15 15,0 0-14-15,0 0 1 16,5 4-1-16,8 4 0 15,0 8 1-15,5 0 1 16,0-1-2-16,13 13 1 16,0-4 0-16,4-5 0 15,-4 1 0-15,0 0 0 16,0 3 0-16,0 1 0 16,0-4 1-16,0-1 0 15,0 1-1-15,-4 0 1 0,-5-4 0 16,-4-1 0-16,-5-3 1 15,0 4 1-15,-4-4-1 16,-4-1 0-16,-5 9 0 16,-9-4 1-16,-5 8-3 15,-8 11 1-15,-4 0-3 16,-5 9 1-16,-9 3-2 16,-9 0 0-1,-13 8-4 1,0-3 1-16,4-9 0 15,5-4 0-15</inkml:trace>
          <inkml:trace contextRef="#ctx0" brushRef="#br0" timeOffset="431379.4849">10008 12189 17 0,'-4'8'8'0,"8"-20"-11"16,-4 12 16-16,0 0-14 16,5 0 0-16,4 4-1 15,4 0 0-15,5 4 3 16,-1-4 0-16,5 4-2 16,5-1 1-16,0 1-1 15,-1 4 1-15,14 0 0 16,0-4 1-16,-5 8-1 15,1-1 0-15,-1 1 0 16,-8 0 1-16,-5-4 0 16,-4 7 0-16,-5 9-1 0,-9 3 1 15,-12-3-1-15,-1-4 1 16,-13-1-1-16,-5 5 1 16,0-5-1-16,1-3 0 15,-1-4 0-15,1-4 1 16,4-4-1-16,-1-1 1 15,6-3-1-15,3 0 1 16,1 0-1-16,4-4 0 16,5 0-1-16,4 0 1 15,0 0-1-15,9-4 1 0,4 0-1 16,5 0 0-16,4 4 0 16,13 0 1-16,10 4-1 15,-6 4 1-15,-3 0-1 16,4 0 1-16,0 4 0 15,-5 7 0 1,5 9 1 0,-13 7 1-16,-10 1-1 15,-3-5 0-15,-10 5 0 16,-8 7 1-16,-5-7 0 16,-9 7 0-16,-4-4-1 15,-14 1 0-15,5-9 0 16,-13-3 1-16,4-5-1 15,0 1 1-15,0-8-1 16,1 0 0-16,-1-9-1 16,4-7 0-16,1-4-2 15,4 4 1-15,9-15-5 0,4 3 1 16,9-8-2-16,9-11 1 16</inkml:trace>
          <inkml:trace contextRef="#ctx0" brushRef="#br0" timeOffset="430687.9922">10004 12248 8 0,'-5'-8'4'0,"14"4"-2"16,-9-4 5-16,0 0-7 16,0 1 1-16,0 7 1 15,5-8 1-15,-5 8-3 16,0 0 0-16,0 0 2 15,0 0 1-15,0-8-1 16,0 8 0-16,0 4-1 16,4 4 1-16,-4 3-1 15,5 5 0-15,-1 8 0 16,0 7 0-16,1 1-1 16,-1 11 1-16,-4-3-1 15,5 3 1-15,-1 4-1 0,-4-11 1 16,5 15-1-1,-1 4 1-15,-4 4-1 16,0-4 1-16,0-8-1 0,0 1 0 16,0-5 0-16,0-8 1 15,0-3-2-15,0-5 1 16,0-11-1-16,0 0 1 16,0 4-1-16,0-13 0 15,0 5-2-15,0-4 1 16,-4-4-2-16,4-4 1 15,-5-16-3-15,5 1 1 16</inkml:trace>
        </inkml:traceGroup>
        <inkml:traceGroup>
          <inkml:annotationXML>
            <emma:emma xmlns:emma="http://www.w3.org/2003/04/emma" version="1.0">
              <emma:interpretation id="{D7D6081F-6D48-477B-BC76-0E2F48DDD683}" emma:medium="tactile" emma:mode="ink">
                <msink:context xmlns:msink="http://schemas.microsoft.com/ink/2010/main" type="inkWord" rotatedBoundingBox="14712,13399 15955,13387 15969,14897 14726,14909"/>
              </emma:interpretation>
              <emma:one-of disjunction-type="recognition" id="oneOf62">
                <emma:interpretation id="interp310" emma:lang="zh-CN" emma:confidence="0">
                  <emma:literal>一</emma:literal>
                </emma:interpretation>
                <emma:interpretation id="interp311" emma:lang="zh-CN" emma:confidence="0">
                  <emma:literal>②</emma:literal>
                </emma:interpretation>
                <emma:interpretation id="interp312" emma:lang="zh-CN" emma:confidence="0">
                  <emma:literal>四</emma:literal>
                </emma:interpretation>
                <emma:interpretation id="interp313" emma:lang="zh-CN" emma:confidence="0">
                  <emma:literal>七</emma:literal>
                </emma:interpretation>
                <emma:interpretation id="interp314" emma:lang="zh-CN" emma:confidence="0">
                  <emma:literal>八</emma:literal>
                </emma:interpretation>
              </emma:one-of>
            </emma:emma>
          </inkml:annotationXML>
          <inkml:trace contextRef="#ctx0" brushRef="#br0" timeOffset="432776.4859">12418 12748 21 0,'-35'-8'10'0,"17"4"-12"0,14 0 19 16,-1 0-17-16,1 0 0 16,-5 1 0-16,5 3 1 15,-5-4-1-15,0 4 0 16,-4 4 0-16,-1-1 1 0,-3 1-1 16,-1 8 0-16,0 4 0 15,5-4 0-15,-5 19-1 16,0 13 1-16,1 7-1 15,-1 8 1-15,0 0-1 16,5 0 1-16,0 0-1 16,-1 0 1-16,6 0 0 15,-1 4 0-15,0 8 0 16,4 0 0-16,1 0-1 16,0 4 1-16,4-8-1 15,0-8 1-15,4 0-1 16,5-4 1-16,4-4-1 15,0-4 1-15,5-3-1 16,4-5 1-16,9-3 0 16,0 3 0-16,0-8 0 15,18-3 1-15,4-4-1 16,9-9 1-16,9-7 0 0,-9-8 0 16,-4-8-1-16,4-7 0 15,0-9-1-15,0-11 1 16,-5-1 0-16,10-7 0 15,-5-8-1-15,0-5 1 16,0-10 0-16,-13-1 1 16,-5-8-1-16,-9 12 1 15,-4 0-1-15,-4 4 1 16,-9 0 0-16,-5 11 0 0,-13-23-1 16,-9 5 0-16,-9-1-1 15,-4-4 1-15,-22 4 0 16,4 0 0-16,0 8 0 15,0 11 1-15,0 5 0 16,-4 4 0-16,4 3 0 16,0 5 1-16,5 7-2 15,-5 1 1-15,0 7-2 16,0 4 0-16,-4 8-5 16,0 8 1-16,-1 8-2 15,-8 15 0-15</inkml:trace>
          <inkml:trace contextRef="#ctx0" brushRef="#br0" timeOffset="435779.1469">12644 13028 18 0,'-9'-4'9'0,"9"12"-12"16,0-8 18-16,0-4-15 16,0 0 0-16,0 4 0 15,0 0 1-15,0-8-1 16,0 8 0-16,0 0 0 15,-4 0 1-15,4 0-1 16,0 12 1-16,0-4 0 16,0 11 0-16,-4-7 0 15,4 0 0-15,0 0 0 16,-5 0 1-16,5-5-2 16,0 1 1-16,0 0 0 15,0-4 0-15,0 0-1 16,0 0 0-16,0 0 0 15,0-4 1-15,0 0 0 0,-4 0 0 16,4-8-1-16,0 8 1 16,0 0-1-16,-5-4 1 15,5-4-1-15,0 0 0 16,0 4-1-16,0 4 1 16,0-7-1-16,0-1 1 15,5 0-1-15,-1 0 0 16,1 4 0-16,3-4 1 15,6 0-1-15,-1 0 1 0,0 0-1 16,1 8 1-16,-1-7-1 16,-4-1 1-16,4 16-1 15,0-1 1-15,1 9 0 16,-1 0 0-16,0 0 0 16,0-1 0-16,1 5 0 15,-1 4 0-15,0-1-1 16,-4-3 1-16,0 4-1 15,-4 3 1-15,-5 1-1 16,0 3 0-16,-5 1 0 16,1 3 0-16,-10 5 0 15,1-1 1-15,0 0-1 16,-5-3 1-16,0-9 0 16,-8 5 0-16,-5-4 0 15,0-5 1-15,0-7-1 16,4-4 0-16,1 0 1 15,-1-5 0-15,5 1-1 16,4 0 1-16,0-4-1 0,5-4 0 16,4 4-1-16,5-8 1 15,4-4-1-15,4 4 0 16,5-8 0-16,9 9 1 16,4-9-1-16,5 0 0 15,8 4 0-15,0 0 1 16,1 0 0-16,4 4 1 15,0-4-1-15,4 5 0 16,-4-1 0-16,-5 0 1 0,1 0-1 16,-5-4 1-16,0 4-1 15,-5 0 1-15,1-4-2 16,-14 4 1-16,9 8-2 16,-13-8 0-16,-4 4-3 15,-1 4 0-15</inkml:trace>
          <inkml:trace contextRef="#ctx0" brushRef="#br0" timeOffset="434741.8746">12706 13012 17 0,'5'-8'8'0,"-5"4"-10"0,0 4 17 16,0 0-15-16,0 0 0 15,4-8 0-15,-4 12 0 16,0-12 0-16,0 12 0 0,0-4 0 15,0 4 0-15,5 0 0 16,-5 0 0-16,0-4 0 16,0 0 0-16,0 4 0 15,0-4 0-15,0 0 0 16,0 0 0-16,0-4 0 16,0 4 0-16,0 0 0 15,0 0 1-15,0 0-1 16,0 0 0-16,0 0 0 15,0 0 0-15,0 0 0 16,0 0 0-16,0 0-2 16,0 0 0-16,0 0-1 15,0 0 1-15,0-8-3 16,4 8 1-16</inkml:trace>
          <inkml:trace contextRef="#ctx0" brushRef="#br0" timeOffset="434141.4476">12782 12914 12 0,'-5'3'6'0,"5"-14"-3"0,0 11 10 16,0 0-11-16,0 0 0 0,0 0-1 15,0 0 1-15,0-4-3 16,0 8 1-16,-4-4 1 15,-1 4 0-15,1-4-1 16,-1 7 1-16,1-3 0 16,0 0 0-16,-1-4-1 15,1 12 1-15,-1 0-1 16,5 0 0-16,-4-12 0 16,4 4 0-16,-5 0 0 15,5 0 0-15,0-4 0 16,0 4 0-16,0-4 0 15,0 0 0-15,0 0 0 16,0 3 0-16,0-3 0 16,0-3 0-16,0 3-1 15,0-8 0-15,0 8 0 16,0 0 1-16,0 0 0 16,0 0 0-16,0 0 0 15,0 0 0-15,0 4 0 0,0-4 1 16,0 0-1-16,0 0 1 15,0 0-1-15,0-8 0 16,0 8 0-16,0 0 0 16,0 0-1-16,0 4 0 15,0-4-1-15,0 0 1 16,0 0-4-16,0 0 0 16,5 4 0-16,-5-4 0 0</inkml:trace>
        </inkml:traceGroup>
        <inkml:traceGroup>
          <inkml:annotationXML>
            <emma:emma xmlns:emma="http://www.w3.org/2003/04/emma" version="1.0">
              <emma:interpretation id="{768051D2-0273-4C35-8D06-6F7A2EC0C071}" emma:medium="tactile" emma:mode="ink">
                <msink:context xmlns:msink="http://schemas.microsoft.com/ink/2010/main" type="inkWord" rotatedBoundingBox="16130,12571 18131,12553 18148,14284 16146,14303"/>
              </emma:interpretation>
              <emma:one-of disjunction-type="recognition" id="oneOf63">
                <emma:interpretation id="interp315" emma:lang="zh-CN" emma:confidence="0">
                  <emma:literal>出</emma:literal>
                </emma:interpretation>
                <emma:interpretation id="interp316" emma:lang="zh-CN" emma:confidence="0">
                  <emma:literal>公</emma:literal>
                </emma:interpretation>
                <emma:interpretation id="interp317" emma:lang="zh-CN" emma:confidence="0">
                  <emma:literal>怂</emma:literal>
                </emma:interpretation>
                <emma:interpretation id="interp318" emma:lang="zh-CN" emma:confidence="0">
                  <emma:literal>么</emma:literal>
                </emma:interpretation>
                <emma:interpretation id="interp319" emma:lang="zh-CN" emma:confidence="0">
                  <emma:literal>凶</emma:literal>
                </emma:interpretation>
              </emma:one-of>
            </emma:emma>
          </inkml:annotationXML>
          <inkml:trace contextRef="#ctx0" brushRef="#br0" timeOffset="437504.3395">13495 13355 11 0,'-9'-4'5'0,"5"4"-1"0,4 0 5 15,0 0-9-15,0 0 1 16,0 0 0-16,0 0 0 16,0-4-2-16,0 4 1 15,0 0 0-15,0 0 0 16,4 0 0-16,5 0 1 15,4 0-1-15,5 0 0 16,0 4 1-16,4 0 0 16,4 0 0-16,10-1 0 0,13-3-1 15,4 0 1-15,4 0-1 16,5 0 1-16,-4 0-1 16,0-3 1-16,-5-1-1 15,4 0 1 1,19-4 0-1,3 0 0-15,-3 0-1 16,-10 0 1-16,-8 0-1 16,-10 0 1-16,1 1 0 15,-9-1 0-15,-5 4-1 16,-4-4 1-16,-4 4-1 16,-5 0 1-16,-4 4-1 15,-5-4 1-15,-4 4-1 16,0 0 1-16,0 0-1 15,-9 0 0-15,0 0 0 16,0 0 0-16,0 0 0 16,0 0 0-16,0 0-2 15,0 0 1-15,0 0-3 0,0 0 0 16,0 0-2-16,0-4 0 16</inkml:trace>
          <inkml:trace contextRef="#ctx0" brushRef="#br0" timeOffset="437939.6487">14580 12847 16 0,'-9'4'8'0,"23"3"-14"15,-10-7 13-15,5 0-8 16,4 4 1-16,5 4 0 16,9 0 0-16,4 0 0 15,-5 0 0-15,5 0 0 16,0 4 0-16,5-5 1 16,4 9 0-16,-1 12 0 15,10-5 1-15,9 1-1 16,4 15 0-16,0-3 0 15,0-1 1-15,0-7-2 16,-13-1 1-16,-5 1 0 16,-4-1 1-16,-9-3-1 15,-5-4 1-15,-4 0 0 0,-8-5 0 16,-5 5-1-16,-5 0 1 16,-4-1-1-16,-13 13 0 15,-9-1-1-15,-9 1 0 16,-5-1-2-16,-13-3 0 15,-4 7-4-15,0-11 0 16</inkml:trace>
          <inkml:trace contextRef="#ctx0" brushRef="#br0" timeOffset="438525.0647">14089 11929 10 0,'0'-28'5'0,"0"5"0"0,0 23 2 15,0-8-5-15,0 4 1 16,0 0 1-16,-5 4 0 16,5 0-6-16,-9 4 1 15,-4 8 3-15,4 11 1 16,-4 5-2-16,-5 15 1 0,0 16-1 16,-4 12 0-16,-4 12 0 15,-10-4 0-15,-4 3-1 16,5-3 1-16,4-8-1 15,0-4 0-15,9 0 0 16,0-8 1-16,8-8-2 16,1-11 1-16,4-9-2 15,0-7 0-15,5-12 0 16,-1-5 0-16,5-14-3 16,5-13 0-16,4-12-1 15,17-11 1-15</inkml:trace>
          <inkml:trace contextRef="#ctx0" brushRef="#br0" timeOffset="438855.3009">14093 11988 13 0,'9'-43'6'0,"0"19"-4"16,-9 24 10-16,0 0-11 0,4 0 0 16,1 4 0-16,3 8 0 15,1 8-1-15,0 3 0 16,4 5 1-16,1 15 0 15,-1 4 0-15,0 1 0 16,1 11 0-16,3 0 1 16,1 4-1-16,0-4 0 15,-1 4 0-15,6 0 0 16,-10-8-1-16,0 0 1 0,1 0-1 16,-6-8 0-16,6-7 0 15,-5-5 0-15,-5-3-1 16,0-1 1-16,1-7-1 15,-1-4 0-15,-4-12-2 16,0 3 0-16,0-3-3 16,-4-4 0-16,-1-8 0 15,-3-8 1-15</inkml:trace>
          <inkml:trace contextRef="#ctx0" brushRef="#br0" timeOffset="439125.4917">13863 12543 13 0,'-18'-4'6'0,"5"4"-8"16,13 0 13-16,0 0-11 0,8-4 0 16,6 1 1-16,8 3 1 15,4 0-2-15,10 0 1 16,-1-4 0-16,1 4 0 15,-1-4 0-15,1-4 0 16,-5 0-1-16,4 4 1 16,-4-4-1-16,0 0 0 15,0 0-2-15,-4 0 1 16,-1 5-4-16,5 3 1 16</inkml:trace>
        </inkml:traceGroup>
        <inkml:traceGroup>
          <inkml:annotationXML>
            <emma:emma xmlns:emma="http://www.w3.org/2003/04/emma" version="1.0">
              <emma:interpretation id="{9946D204-924F-4C39-97FD-6CF6AAEB494A}" emma:medium="tactile" emma:mode="ink">
                <msink:context xmlns:msink="http://schemas.microsoft.com/ink/2010/main" type="inkWord" rotatedBoundingBox="19267,13284 19467,14712 18477,14850 18278,13422"/>
              </emma:interpretation>
              <emma:one-of disjunction-type="recognition" id="oneOf64">
                <emma:interpretation id="interp320" emma:lang="zh-CN" emma:confidence="0">
                  <emma:literal>三</emma:literal>
                </emma:interpretation>
                <emma:interpretation id="interp321" emma:lang="zh-CN" emma:confidence="0">
                  <emma:literal>③</emma:literal>
                </emma:interpretation>
                <emma:interpretation id="interp322" emma:lang="zh-CN" emma:confidence="0">
                  <emma:literal>⑤</emma:literal>
                </emma:interpretation>
                <emma:interpretation id="interp323" emma:lang="zh-CN" emma:confidence="0">
                  <emma:literal>⑦</emma:literal>
                </emma:interpretation>
                <emma:interpretation id="interp324" emma:lang="zh-CN" emma:confidence="0">
                  <emma:literal>②</emma:literal>
                </emma:interpretation>
              </emma:one-of>
            </emma:emma>
          </inkml:annotationXML>
          <inkml:trace contextRef="#ctx0" brushRef="#br0" timeOffset="440630.5695">15945 12827 21 0,'-27'-16'10'0,"18"16"-14"0,9 0 19 16,0-4-16-16,-4 4 0 15,-5 8-1-15,0 0 0 0,0 4 2 16,-4 7 1-16,0 9-2 15,-1 4 1-15,6 3 0 16,-6 12 0-16,5 8 1 16,-4 0 0-16,4 5 0 15,0 3 0-15,1 0-1 16,3 11 1-16,1 9-1 16,-1-4 0-16,5-4 0 15,0-4 0-15,5-5 0 16,4-2 0-16,-1-9-1 15,10-4 1-15,9-8-1 16,4-3 1-16,4-9 0 16,5-3 0-16,13-9-1 15,-4-3 1-15,0-4 0 16,-1-8 0-16,6-12 0 16,-1-8 0-16,-4-4-1 15,-5-3 1-15,13-9 1 0,1-7 0 16,-9-8 0-16,-5-4 0 15,0-9 0-15,-4-3 0 16,-13 0 0-16,-1 0 0 16,-8-4-1-16,-5 4 1 15,-8-7-1-15,-1 11 1 16,-13-24-1-16,1 20 0 16,-28-20 0-16,-4 4 1 15,0 8-1-15,0 8 1 16,1 8-1-16,-1 8 1 0,-5 8-1 15,6 3 1-15,-1 9-1 16,-9 7 0-16,-4 4-1 16,-5 4 0-16,9 8 0 15,-8 4 0-15,4 4 0 16,8 0 0-16,6 4 0 16,8 0 0-16,4 0 0 15,9 0 0-15,5 0-1 16,4 4 1-16,13-5 0 15,10 5 0-15,8 0 0 16,5 4 1-16,8 4 0 16,9-1 0-16,1-3 0 15,-6 0 1-15,-3 3 0 16,-1-3 0-16,-4 4-1 16,0-4 1-16,-9 3-2 15,-8-3 1-15,-5 8-1 16,-9-1 1-16,-5 1-1 15,-4 3 1-15,-4-3-1 0,-9 0 1 16,-9-1 0-16,4 1 0 16,1-4 0-16,4-1 0 15,-1-3-1-15,6 0 1 16,3-4-1-16,6-1 0 16,3 1-1-16,10 0 1 15,3 0 1-15,6 0 0 16,8 4 0-16,0-1 0 0,0 1 1 15,0 0 0-15,0 3-1 16,1-3 1 0,8 8 0-1,-9-1 0-15,-4 5 0 16,-5 0 1-16,-4-1-1 16,-9 1 1-16,-5-1 0 15,1 9 0-15,-5-5-1 16,-4-3 1-16,-5-1-2 15,-4-7 1-15,-9 0-2 16,9-5 0-16,-5-3-3 16,0 8 0-16,5-12-2 15,-4 16 0-15</inkml:trace>
        </inkml:traceGroup>
        <inkml:traceGroup>
          <inkml:annotationXML>
            <emma:emma xmlns:emma="http://www.w3.org/2003/04/emma" version="1.0">
              <emma:interpretation id="{C95CF4BD-FE2A-4289-9813-B8326DDED052}" emma:medium="tactile" emma:mode="ink">
                <msink:context xmlns:msink="http://schemas.microsoft.com/ink/2010/main" type="inkWord" rotatedBoundingBox="20629,12440 20897,13920 19601,14155 19333,12676"/>
              </emma:interpretation>
              <emma:one-of disjunction-type="recognition" id="oneOf65">
                <emma:interpretation id="interp325" emma:lang="zh-CN" emma:confidence="0">
                  <emma:literal>区</emma:literal>
                </emma:interpretation>
                <emma:interpretation id="interp326" emma:lang="zh-CN" emma:confidence="0">
                  <emma:literal>也</emma:literal>
                </emma:interpretation>
                <emma:interpretation id="interp327" emma:lang="zh-CN" emma:confidence="0">
                  <emma:literal>这</emma:literal>
                </emma:interpretation>
                <emma:interpretation id="interp328" emma:lang="zh-CN" emma:confidence="0">
                  <emma:literal>世</emma:literal>
                </emma:interpretation>
                <emma:interpretation id="interp329" emma:lang="zh-CN" emma:confidence="0">
                  <emma:literal>且</emma:literal>
                </emma:interpretation>
              </emma:one-of>
            </emma:emma>
          </inkml:annotationXML>
          <inkml:trace contextRef="#ctx0" brushRef="#br0" timeOffset="441257.5076">16928 13276 21 0,'-9'-4'10'0,"1"-8"-14"16,8 12 19-16,0 0-15 15,0 0 0-15,-5-8 1 16,5 8 0-16,0-4-2 0,0 4 1 15,-4-4 0-15,4 4 0 16,0 0-1-16,0 0 0 16,4-4 0-16,5 4 1 15,4 0-1-15,9 0 1 16,5 4 0-16,4-4 0 16,5 0 1-16,12 0 0 15,10-4 0-15,4 8 0 16,0 0-1-16,0-4 1 15,-4 0-1-15,4 0 0 0,-5-4 0 16,-13 0 1-16,18 4-1 16,-8-8 0-16,8 5 0 15,-5 3 1-15,-4 0-1 16,1 0 1-16,-1 0-1 16,-9 0 0-16,-4 0 0 15,0 0 1-15,0-4-1 16,-14-4 1-16,-4 4-1 15,-4 4 1-15,-5 0-1 16,1 0 1-16,-5 0-1 16,-1 4 0-16,-3-8-1 15,-1 4 0-15,-4 0-3 16,0 4 0-16,-9-4-3 16,5 0 1-16</inkml:trace>
          <inkml:trace contextRef="#ctx0" brushRef="#br0" timeOffset="442203.1811">17172 11941 17 0,'-4'-20'8'0,"-1"4"-10"15,5 16 18-15,0 0-16 16,0 0 1-16,0 0-1 16,0 0 1-16,0 0-2 15,5 8 1-15,-1 8 0 16,0 8 1-16,10 11-1 15,3 8 0-15,1 13 0 16,-5 7 1-16,1 11-1 16,-5 1 1-16,-1 0 0 0,1 0 0 15,-9-4-1-15,0-4 1 16,5 7-1-16,-1-7 1 16,-4-4-1-16,-4-7 0 15,-5-1-1-15,9-12 0 16,0-15-2-16,-9-9 0 15,5-11-2-15,-5-12 0 16,13-8-1-16,1-11 1 16</inkml:trace>
          <inkml:trace contextRef="#ctx0" brushRef="#br0" timeOffset="442788.5971">17314 11866 19 0,'-14'-8'9'0,"32"8"-15"16,-18 0 20-16,5 0-15 15,3 0 1-15,10 0-1 16,4 4 1-16,5 4 0 16,4 4 0-16,4 0 0 15,-8 7 0-15,0-3 0 16,-1 0 0-16,-4 0 0 15,-4-1 1-15,-5 1-2 16,1 0 1-16,-6 3-1 16,-8 1 0-16,-4 4 0 0,0 3 0 15,-5 9-1-15,0-1 1 16,-13-7 0-16,4-5 1 16,-4-7 0-16,4 4 0 15,0 4 0-15,5-13 0 16,0-7 0-16,4 8 0 15,5-4 0-15,4-4 0 16,4 0-1-16,9 0 1 16,9 0 0-16,1 11 0 0,3 5 0 15,5-4 0-15,0-4 0 16,0 7 1-16,0 5-1 16,-4 0 1-16,-5-5 0 15,-4-3 1-15,-1 4 0 16,-8-1 0-16,-4 5 0 15,-10 0 0-15,-8 3-1 16,-5 1 1-16,-4 3-1 16,-5-7 1-16,1 11-2 15,-5-3 0-15,-9-1-1 16,-4 1 0-16,-1-4-1 16,-3-5 1-16,3-3-3 15,1-4 0-15,4-5-1 16,9-11 0-16</inkml:trace>
        </inkml:traceGroup>
        <inkml:traceGroup>
          <inkml:annotationXML>
            <emma:emma xmlns:emma="http://www.w3.org/2003/04/emma" version="1.0">
              <emma:interpretation id="{40CD9377-3C15-4243-99D0-D1BE5E9601E4}" emma:medium="tactile" emma:mode="ink">
                <msink:context xmlns:msink="http://schemas.microsoft.com/ink/2010/main" type="inkWord" rotatedBoundingBox="21023,13343 21282,13850 20856,14069 20596,13561"/>
              </emma:interpretation>
              <emma:one-of disjunction-type="recognition" id="oneOf66">
                <emma:interpretation id="interp330" emma:lang="zh-CN" emma:confidence="0">
                  <emma:literal>,</emma:literal>
                </emma:interpretation>
                <emma:interpretation id="interp331" emma:lang="zh-CN" emma:confidence="0">
                  <emma:literal>〉</emma:literal>
                </emma:interpretation>
                <emma:interpretation id="interp332" emma:lang="zh-CN" emma:confidence="0">
                  <emma:literal>)</emma:literal>
                </emma:interpretation>
                <emma:interpretation id="interp333" emma:lang="zh-CN" emma:confidence="0">
                  <emma:literal>&gt;</emma:literal>
                </emma:interpretation>
                <emma:interpretation id="interp334" emma:lang="zh-CN" emma:confidence="0">
                  <emma:literal>'</emma:literal>
                </emma:interpretation>
              </emma:one-of>
            </emma:emma>
          </inkml:annotationXML>
          <inkml:trace contextRef="#ctx0" brushRef="#br0" timeOffset="441677.8072">18129 12760 13 0,'0'0'6'0,"4"-4"-7"0,-4 4 9 15,0 0-8-15,14 0 0 0,8 4 0 16,0 0 0-16,0 4 0 16,0 4 0-16,5 3 1 15,4 1 0-15,0 0 0 16,0 4 1-16,0-1 0 16,0 1 0-16,-5 0 0 15,1 7 0-15,0-3-1 16,-5-1 1-16,-4-3-1 15,-1 4 1-15,-3-9-1 16,-10 5 1-16,-4-8-1 16,-4 8 0-16,-1-5-1 15,-8 9 0-15,-5 0 0 16,-9-1 0-16,-4 1-2 16,-4 0 1-16,0-1-2 15,-1 1 0-15,-8-4-3 16,4-1 0-16,-9 1 0 15,5 4 0-15</inkml:trace>
        </inkml:traceGroup>
        <inkml:traceGroup>
          <inkml:annotationXML>
            <emma:emma xmlns:emma="http://www.w3.org/2003/04/emma" version="1.0">
              <emma:interpretation id="{349003D6-DAD7-4A42-B5DD-1BEBF0954722}" emma:medium="tactile" emma:mode="ink">
                <msink:context xmlns:msink="http://schemas.microsoft.com/ink/2010/main" type="inkWord" rotatedBoundingBox="21651,12494 25080,12462 25102,14820 21673,14852"/>
              </emma:interpretation>
              <emma:one-of disjunction-type="recognition" id="oneOf67">
                <emma:interpretation id="interp335" emma:lang="zh-CN" emma:confidence="0">
                  <emma:literal>田</emma:literal>
                </emma:interpretation>
                <emma:interpretation id="interp336" emma:lang="zh-CN" emma:confidence="0">
                  <emma:literal>④</emma:literal>
                </emma:interpretation>
                <emma:interpretation id="interp337" emma:lang="zh-CN" emma:confidence="0">
                  <emma:literal>⑨</emma:literal>
                </emma:interpretation>
                <emma:interpretation id="interp338" emma:lang="zh-CN" emma:confidence="0">
                  <emma:literal>⑩</emma:literal>
                </emma:interpretation>
                <emma:interpretation id="interp339" emma:lang="zh-CN" emma:confidence="0">
                  <emma:literal>@</emma:literal>
                </emma:interpretation>
              </emma:one-of>
            </emma:emma>
          </inkml:annotationXML>
          <inkml:trace contextRef="#ctx0" brushRef="#br0" timeOffset="444980.6557">19507 12626 17 0,'-9'-8'8'0,"-13"-4"-4"0,17 8 8 15,1 0-12-15,-5 1 1 16,0 3 0-16,-4 0 0 16,0 0-2-16,-1-4 1 15,-8 4 0-15,-4 4 1 16,-5 3-1-16,4 1 0 0,5 8 0 16,-5 8 1-16,1-5-1 15,-1 9 0-15,0 3 0 16,1 9 0-16,-1 7 0 15,5 4 0-15,0 12 0 16,4 4 0-16,1 0-1 16,3 0 1-16,5 0 0 15,1 4 0-15,3 4-1 16,5 11 1-16,0 5 0 16,0 0 0-16,5-5 0 15,8-3 0-15,0-8-1 16,5-8 1-16,4-8 0 15,0-4 0-15,5-16 0 16,-1-7 0-16,19-9 0 16,3-7 1-16,6-16-1 15,12-12 1-15,-8-7-1 16,4-13 1-16,0-3 0 16,4-13 0-16,1-19-1 0,-5-7 1 15,13-9-1-15,-4-4 0 16,0 5 0-16,4 3 0 15,-13 0 0-15,-9 0 0 16,-13 5 0-16,-9 3 1 16,-9 8-1-16,-9 0 1 15,-13 7-1-15,-8 1 1 16,-15 16 0-16,-12-4 0 16,-14 3 0-16,-4 1 0 0,0 3 0 15,-5 5 0-15,-4 7-1 16,9 1 0-16,0 3-1 15,-5 8 1-15,1 0-2 16,-1 4 1-16,1 5-3 16,-1 3 1-16,5 3-4 15,4 5 0-15</inkml:trace>
          <inkml:trace contextRef="#ctx0" brushRef="#br0" timeOffset="447428.8985">19600 13000 12 0,'-5'-27'6'0,"-12"23"-2"16,21 0 7-16,-8 0-10 16,4-4 0-16,-5-4 1 15,1 4 1-15,-1 8-3 16,1 0 0-16,4 0 1 16,-5-4 1-16,1 8-1 15,0 4 1-15,-1-4-2 16,5 4 1-16,-4 8-1 15,-1-5 1-15,1 9-1 16,-1 8 0-16,-3-5 0 0,-1 9 1 16,0-1-1-16,0 5 1 15,-4-1-1-15,4 1 1 16,0-1-1-16,0 1 0 16,-4-1 0-16,4 0 1 15,-4 9-1-15,4-9 0 16,0 1 0-16,5-1 0 15,-5-3 0-15,0-5 1 16,4 1-2-16,-8-1 1 16,9-7 0-16,4-4 0 0,0-1 0 15,-9-3 0-15,9 0 0 16,-13-4 0-16,8-4 0 16,1 4 0-16,8-4 0 15,-8 0 1-15,-1-4-1 16,1 4 1-16,4 0-1 15,0-4 0-15,9-4 0 16,-9 4 0-16,-5 0-1 16,1 0 1-16,-1 0-1 15,5 4 0-15,9-1 0 16,-13-3 0-16,-1 0 0 16,5 0 0-16,0-3-1 15,0-1 0-15,-4 4-2 16,0 0 0-16,4-8-2 15,0 0 1-15</inkml:trace>
          <inkml:trace contextRef="#ctx0" brushRef="#br0" timeOffset="448208.9514">19409 13634 8 0,'-4'4'4'0,"-1"-8"-2"0,10 4 4 0,-5 0-6 15,0 0 0-15,4-4 1 16,-4 4 0-16,5-4-1 16,-5 4 0-16,9-4 0 15,-1 0 1-15,6 0-1 16,3-3 1-16,6-5 0 15,8 4 0-15,-5-4 0 16,5-8 1-16,0 5 0 16,9-5 0-16,4 0 0 15,1-3 0-15,-1-5-1 16,0 1 1-16,14-5-1 16,-9 8 0-16,-1 1-1 15,-8 3 1-15,-4 4-1 16,-10-3 0-16,-4 11-1 15,-4 0 1-15,-9 4-3 16,-9 4 1-16,0 0-3 16,-9 4 0-16</inkml:trace>
          <inkml:trace contextRef="#ctx0" brushRef="#br0" timeOffset="448629.2502">19781 13036 18 0,'-4'-4'9'0,"4"23"-13"0,4-15 15 0,-4 4-11 16,5 4 0-16,-5 0 0 15,0 4 0-15,0-1 0 16,0 9 1-16,0 3 0 16,0 5 0-16,-5 3 0 15,1 13 1-15,0 3-1 16,-1 20 1-16,1-4-1 16,-5 8 1-16,0-9-1 15,0 1 0-15,0-4-1 16,5 0 1-16,-1-11-1 15,1-9 1-15,0-12-1 16,-1-3 0-16,5-8-1 16,0-5 1-16,0-7-2 15,5-8 0-15,-5 0-4 0,4-8 1 16,5 1-1-16,0-1 0 16</inkml:trace>
        </inkml:traceGroup>
        <inkml:traceGroup>
          <inkml:annotationXML>
            <emma:emma xmlns:emma="http://www.w3.org/2003/04/emma" version="1.0">
              <emma:interpretation id="{1B36406A-C9F7-4254-8E96-09A76B5C5F87}" emma:medium="tactile" emma:mode="ink">
                <msink:context xmlns:msink="http://schemas.microsoft.com/ink/2010/main" type="inkWord" rotatedBoundingBox="23640,12476 25347,13315 24626,14781 22918,13941"/>
              </emma:interpretation>
              <emma:one-of disjunction-type="recognition" id="oneOf68">
                <emma:interpretation id="interp340" emma:lang="zh-CN" emma:confidence="0">
                  <emma:literal>心</emma:literal>
                </emma:interpretation>
                <emma:interpretation id="interp341" emma:lang="zh-CN" emma:confidence="0">
                  <emma:literal>凶</emma:literal>
                </emma:interpretation>
                <emma:interpretation id="interp342" emma:lang="zh-CN" emma:confidence="0">
                  <emma:literal>出</emma:literal>
                </emma:interpretation>
                <emma:interpretation id="interp343" emma:lang="zh-CN" emma:confidence="0">
                  <emma:literal>凸</emma:literal>
                </emma:interpretation>
                <emma:interpretation id="interp344" emma:lang="zh-CN" emma:confidence="0">
                  <emma:literal>』</emma:literal>
                </emma:interpretation>
              </emma:one-of>
            </emma:emma>
          </inkml:annotationXML>
          <inkml:trace contextRef="#ctx0" brushRef="#br0" timeOffset="449544.9038">20384 13299 11 0,'-9'-3'5'16,"9"-1"-1"-16,0 4 8 0,0 0-12 15,0 0 1-15,0 0-1 16,0 0 1-16,0 0-2 15,0 0 1-15,4-4 1 16,5 0 0-16,5 4 0 16,-1-4 0-16,5 4 0 15,4-4 0-15,9 0 1 16,0 0 0-16,13 0-1 16,14-4 1-16,-1-4-1 15,5 4 0-15,0-3-1 16,0-1 1-16,-4-4-1 15,4 8 0-15,0-4 0 16,0 1 0-16,13-1 0 16,1 4 0-16,-5 4-1 15,4 0 1-15,-9 0 0 16,-4 0 0-16,-8-4 0 0,-6 0 0 16,-3 8 0-16,-6-4 0 15,-3 8 0-15,-1-8 1 16,-8 4-1-16,-1 0 0 15,-3 0 0-15,-6 0 1 16,-3 0-1-16,-1 0 0 16,-4 0 0-16,0-4 1 15,-5 8-1-15,-4-4 0 16,4 4-1-16,-4-4 1 0,0 0-2 16,0 0 0-16,0 0-2 15,0 0 0-15,5-8-3 16,-5 1 1-16</inkml:trace>
          <inkml:trace contextRef="#ctx0" brushRef="#br0" timeOffset="450431.0341">20991 11811 17 0,'-13'-12'8'0,"13"-15"-8"0,0 30 11 16,0-3-11-16,0 4 0 0,0 4 0 16,0 4 0-16,0 8 0 15,0 7 1-15,-5 9 0 16,-4 15 0-16,0 0 0 15,-8 12 1-15,-1 4 0 16,-4 12 0-16,-5 4-1 16,1-13 0-16,-5-3 0 15,-5-4 0-15,5-4-1 16,9-11 0-16,0-9-1 16,4 4 1-16,5-7-2 15,0-9 1-15,4-7-3 16,4-8 0-16,5-8-2 15,0-12 0-15</inkml:trace>
          <inkml:trace contextRef="#ctx0" brushRef="#br0" timeOffset="451047.4711">20845 12425 16 0,'-5'0'8'0,"23"0"-12"0,-14 0 15 16,5 0-10-16,13 0 0 16,5-8 0-16,0 4 1 15,-1 8-3-15,1-12 1 16,4 5 0-16,0-1 1 16,0 0-1-16,-5-4 1 15,1 8-2-15,-5 0 0 0,0-4-3 16,-4 4 0-16</inkml:trace>
          <inkml:trace contextRef="#ctx0" brushRef="#br0" timeOffset="450790.7873">20973 11882 18 0,'5'-16'9'0,"8"8"-11"0,-13 8 16 15,0 0-14-15,0 0 1 16,9 4 0-16,-5 4 0 16,5 8-2-16,0 7 1 15,0 1 1-15,4 4 0 16,0 7-1-16,5 8 1 16,4 5 0-16,0-1 0 0,5 8 0 15,-5 8 0 1,0 0 0-16,0-12 0 0,5 0-1 15,-9-3 1-15,-1-1-1 16,-3-4 0-16,-1-3 0 16,-4-5 0-16,0 0 0 15,-5-11 1-15,1-4-2 16,-1-5 0-16,0-7-1 16,-4 4 0-16,0-8-3 15,-4 0 1-15,0 0-3 16,-5-8 1-16</inkml:trace>
          <inkml:trace contextRef="#ctx0" brushRef="#br0" timeOffset="449950.1923">21912 12563 21 0,'-4'0'10'0,"8"-4"-16"16,-4 4 19-16,9 0-14 16,0 4 1-16,4 0 0 15,1 4 0-15,3 4 0 16,6-1 0-16,12 5 0 16,0 0 0-16,1 8 1 0,4-5 0 15,0 5-1-15,-1 0 1 16,-3 7 0-16,-5 8 1 15,0 1-1-15,-4-9 0 16,-5 1 0-16,-5-1 0 16,1 5 1-16,-5-5 0 15,-4 5-1-15,-4-5 1 16,-5 5-1-16,-5-5 1 0,-4 1-1 16,-13-1 0-16,-4 5-1 15,-5-1 0-15,-9 4-2 16,-13 1 1-16,4-5-3 15,0 5 0-15,9-5-4 16,0-7 1-16</inkml:trace>
        </inkml:traceGroup>
        <inkml:traceGroup>
          <inkml:annotationXML>
            <emma:emma xmlns:emma="http://www.w3.org/2003/04/emma" version="1.0">
              <emma:interpretation id="{E9C6D860-1947-4F3D-B4C9-E886F8CA25F3}" emma:medium="tactile" emma:mode="ink">
                <msink:context xmlns:msink="http://schemas.microsoft.com/ink/2010/main" type="inkWord" rotatedBoundingBox="25331,12582 28058,12556 28077,14565 25350,14590"/>
              </emma:interpretation>
              <emma:one-of disjunction-type="recognition" id="oneOf69">
                <emma:interpretation id="interp345" emma:lang="zh-CN" emma:confidence="0">
                  <emma:literal>田</emma:literal>
                </emma:interpretation>
                <emma:interpretation id="interp346" emma:lang="zh-CN" emma:confidence="0">
                  <emma:literal>⑤</emma:literal>
                </emma:interpretation>
                <emma:interpretation id="interp347" emma:lang="zh-CN" emma:confidence="0">
                  <emma:literal>③</emma:literal>
                </emma:interpretation>
                <emma:interpretation id="interp348" emma:lang="zh-CN" emma:confidence="0">
                  <emma:literal>三</emma:literal>
                </emma:interpretation>
                <emma:interpretation id="interp349" emma:lang="zh-CN" emma:confidence="0">
                  <emma:literal>⑧</emma:literal>
                </emma:interpretation>
              </emma:one-of>
            </emma:emma>
          </inkml:annotationXML>
          <inkml:trace contextRef="#ctx0" brushRef="#br0" timeOffset="452206.2944">23055 12543 20 0,'-9'-15'10'0,"5"26"-13"16,4-11 18-16,0-7-14 15,-4 3 0-15,-1 4-1 16,1 0 1-16,-5-4-2 16,-4 8 0-16,-5 3 0 15,0 5 1-15,0 8-1 16,-8 8 0-16,-1 7 0 16,-13 8 0-16,5 5 1 15,4 7 0-15,4 4 0 16,5 12 1-16,5-4-1 15,-1 3 0-15,4-3 0 0,6 0 0 16,3 4 0-16,5 0 0 16,5 8 1-16,-1-16 0 15,9-4-1-15,10-8 1 16,3 0 0-16,5 1 1 16,0-13-2-16,5-4 1 15,-1-3 0-15,9-5 0 16,-4 1-2-16,0-4 1 0,0-13-1 15,4 1 1-15,5-12-1 16,-9 0 1-16,4-8-1 16,-4-7 0-16,13-5 1 15,-9-8 1-15,1-3-1 16,-10-16 1-16,5-1 0 16,-9 1 0-16,0 0 0 15,-4-4 0-15,-5-1-1 16,-9 1 1-16,-8-12-1 15,-5 4 1-15,-5-12-1 16,-13-4 1-16,5 5-1 16,-5-5 0-16,-4 4 0 15,-4 8 0-15,4 8 0 16,-1 4 0-16,1 7 0 16,0 5 0-16,0 7-1 15,0 1 1-15,0 7-1 16,-5 5 0-16,0 3-2 15,1 8 1-15,-5 0-3 0,0 8 0 16,0 4-1-16,-9 8 0 16</inkml:trace>
          <inkml:trace contextRef="#ctx0" brushRef="#br0" timeOffset="452562.5478">23126 12705 16 0,'0'8'8'0,"5"27"-9"16,-5-31 16-16,0 12-14 16,0 4 0-16,-5 7 0 15,5 5 0-15,-4 11-2 16,-5-4 1-16,5-3 0 15,-1 7 1-15,5 4-1 16,0-3 0-16,0-5 0 16,5-4 0-16,8 1 1 15,-4-5 0-15,0-3 0 16,4-4 0-16,0-1 0 16,0 1 0-16,1-4 0 15,-1-5 1-15,0 1-1 16,1 4 0-16,-1-8 0 15,-4-1 0-15,0-3-1 0,-1 0 1 16,-3 4 0-16,-5 0 1 16,0-8-2-16,-5 11 1 15,1-3-1-15,-5 0 0 16,-4 4-1-16,0 0 0 16,-5-1-2-16,0 1 0 15,-4 0-2-15,-9-4 1 16,-4 3-2-16,3-7 0 15,6 0 0-15,4-4 0 16</inkml:trace>
          <inkml:trace contextRef="#ctx0" brushRef="#br0" timeOffset="452833.7396">23140 13079 21 0,'0'-4'10'0,"8"20"-16"16,-3-12 21-16,4-4-15 15,4 4 0-15,0 3-1 16,1-3 1-16,3-4 0 16,1 4 0-16,0 4 0 15,-1-8 0-15,1 0 0 16,0 0 0-16,0 0 0 15,-1 0 0-15,-3-8-2 0,-1 8 0 16,5 0-3-16,-5 0 1 16</inkml:trace>
        </inkml:traceGroup>
        <inkml:traceGroup>
          <inkml:annotationXML>
            <emma:emma xmlns:emma="http://www.w3.org/2003/04/emma" version="1.0">
              <emma:interpretation id="{820AB0A7-3680-4ED5-A0A5-9FD1449226F6}" emma:medium="tactile" emma:mode="ink">
                <msink:context xmlns:msink="http://schemas.microsoft.com/ink/2010/main" type="inkWord" rotatedBoundingBox="27266,12429 28159,13922 26846,14708 25953,13215"/>
              </emma:interpretation>
              <emma:one-of disjunction-type="recognition" id="oneOf70">
                <emma:interpretation id="interp350" emma:lang="zh-CN" emma:confidence="0">
                  <emma:literal>的</emma:literal>
                </emma:interpretation>
                <emma:interpretation id="interp351" emma:lang="zh-CN" emma:confidence="0">
                  <emma:literal>¢</emma:literal>
                </emma:interpretation>
                <emma:interpretation id="interp352" emma:lang="zh-CN" emma:confidence="0">
                  <emma:literal>士</emma:literal>
                </emma:interpretation>
                <emma:interpretation id="interp353" emma:lang="zh-CN" emma:confidence="0">
                  <emma:literal>过</emma:literal>
                </emma:interpretation>
                <emma:interpretation id="interp354" emma:lang="zh-CN" emma:confidence="0">
                  <emma:literal>圤</emma:literal>
                </emma:interpretation>
              </emma:one-of>
            </emma:emma>
          </inkml:annotationXML>
          <inkml:trace contextRef="#ctx0" brushRef="#br0" timeOffset="453478.6987">23857 13422 20 0,'-13'0'10'0,"0"-8"-13"15,13 8 18-15,0 0-15 16,0-4 0-16,0 4-1 15,0-4 0-15,0 4 0 16,4-8 1-16,0-4 0 0,5 4 0 16,0 4-1-16,5 0 1 15,8 0 0-15,4-3 1 16,10 3 0-16,4-4 0 16,8 4 0-16,5-4 0 15,5 0 0-15,-14 0 0 16,18 0-1-16,0 0 1 15,0 1-1-15,-13-1 1 16,9 0-1-16,-5 0 0 16,-4 4 0-16,-5 0 0 0,9-4 0 15,-13 4 1-15,4 4-1 16,-8-4 0-16,-5-4 0 16,-5 4 1-16,-4 0-1 15,-8 4 1-15,3-7-1 16,-3 3 1-16,-1 4-2 15,-4 0 1-15,0-4-2 16,-9 4 0-16,0 0-4 16,4-4 0-16,-4 4-1 15,-4 4 1-15</inkml:trace>
          <inkml:trace contextRef="#ctx0" brushRef="#br0" timeOffset="453868.9763">24951 12752 17 0,'-4'0'8'0,"22"0"-12"0,-9 0 17 15,8 4-14-15,14 0 1 16,-4 4 0-16,0 4 0 15,4-8 0-15,-5 7 0 16,5 5 0-16,0 4 1 16,0 7-1-16,-4-3 1 0,8 4 0 15,-8 3 0-15,-5-3 0 16,0-5 1-16,-4 1 0 16,-5 3 0-16,-4-3-1 15,0 0 1-15,-9-5-1 16,-5 5 0-16,-8 0-1 15,0 3 1-15,-14 5-2 16,-4 3 1-16,-4 5-2 16,-10-1 1-16,-8 8-3 15,5-3 0-15,-1-13-2 16,-13 16 1-16</inkml:trace>
          <inkml:trace contextRef="#ctx0" brushRef="#br0" timeOffset="455431.5917">24517 11925 17 0,'-4'-12'8'0,"8"4"-8"16,-4 8 14-16,0-11-14 15,0 7 1-15,-4-4 1 16,-1 4 0-16,1 0-3 0,0 0 1 16,-1 0 1-16,1 0 1 15,-5 4-1-15,-9 0 0 16,0 0-1-16,-4 0 1 15,0 4-1-15,-9 4 1 16,5 0-1-16,-5 11 0 16,-5 1 0-16,1 4 0 15,4-1 0-15,0 5 1 16,4 7-2-16,5 1 1 0,0 15-1 16,0 0 1-16,4 0 0 15,5 9 0-15,4-5 0 16,4 0 0-16,5-4 0 15,0 0 1-15,5-4-1 16,4-3 1-16,-1-5 0 16,1-3 0-16,13-5 0 15,1-7 0-15,-1-5 0 16,4-3 1-16,5-8-3 16,0-8 1-16,5 0-2 15,4-4 1-15,0-4-4 16,4-4 1-16,-4-3-3 15,8-1 0-15</inkml:trace>
        </inkml:traceGroup>
        <inkml:traceGroup>
          <inkml:annotationXML>
            <emma:emma xmlns:emma="http://www.w3.org/2003/04/emma" version="1.0">
              <emma:interpretation id="{E975002A-B688-46A2-9493-B13190652C1E}" emma:medium="tactile" emma:mode="ink">
                <msink:context xmlns:msink="http://schemas.microsoft.com/ink/2010/main" type="inkWord" rotatedBoundingBox="28563,14598 28596,13174 29564,13196 29530,14621"/>
              </emma:interpretation>
              <emma:one-of disjunction-type="recognition" id="oneOf71">
                <emma:interpretation id="interp355" emma:lang="zh-CN" emma:confidence="0">
                  <emma:literal>一</emma:literal>
                </emma:interpretation>
                <emma:interpretation id="interp356" emma:lang="zh-CN" emma:confidence="0">
                  <emma:literal>⑥</emma:literal>
                </emma:interpretation>
                <emma:interpretation id="interp357" emma:lang="zh-CN" emma:confidence="0">
                  <emma:literal>©</emma:literal>
                </emma:interpretation>
                <emma:interpretation id="interp358" emma:lang="zh-CN" emma:confidence="0">
                  <emma:literal>@</emma:literal>
                </emma:interpretation>
                <emma:interpretation id="interp359" emma:lang="zh-CN" emma:confidence="0">
                  <emma:literal>回</emma:literal>
                </emma:interpretation>
              </emma:one-of>
            </emma:emma>
          </inkml:annotationXML>
          <inkml:trace contextRef="#ctx0" brushRef="#br0" timeOffset="456271.6845">26192 12504 22 0,'-18'-24'11'0,"23"28"-13"16,-5-4 19-16,0 0-17 15,0-8 1-15,-5 8-1 16,-4 0 1-16,5 0-2 15,-5 8 1-15,-4 4 0 16,-1 4 1-16,-8 4-2 16,5 7 1-16,-6 9-1 15,1 3 1-15,0 8 0 16,4 4 0-16,1 16 0 16,-1-4 0-16,0 12 0 0,5-8 0 15,4 12 0-15,5-4 0 16,-1-1 0-16,5 13 0 15,5 0 0-15,-1-12 1 16,9-5-1-16,1 1 1 16,8 0-1-16,4-12 1 15,1-4-1-15,4-19 0 16,13-9 0-16,14-7 0 16,-5-8-1-16,14-12 1 0,-5-16 0 15,-5-15 0-15,-4-13-1 16,9-19 1-16,-4 0-1 15,-5 0 1-15,0-4-1 16,-4 4 0-16,0-4 0 16,-9-3 0-16,-5-1 0 15,-13 0 0-15,-9 0 1 16,-13 0 0-16,-8 0 1 16,-6 8 0-16,1 0 0 15,-9 8 0-15,-5 4 0 16,-4 4 0-16,0 7-1 15,-4 9 1-15,4 3-1 16,-5 1 0-16,-12 3 0 16,3 4 0-16,5 4-1 15,1 13 1-15,3-5-2 16,5 4 0-16,-4 0-2 16,4 8 0-16,0-8-2 15,9 8 0-15</inkml:trace>
          <inkml:trace contextRef="#ctx0" brushRef="#br0" timeOffset="456799.5614">26515 12705 25 0,'0'4'12'16,"-13"-8"-19"-16,13 4 24 0,0 0-19 16,-9 0 1-16,0 4-1 15,-4 0 1-15,-5 4 1 16,5 3 1-16,-5 13-2 16,-4 8 1-16,0 7 0 15,-5 4 1-15,1 4-1 16,-1 13 1-16,10 3 0 15,-6-4 0-15,15 0-1 16,-1 0 1-16,18-8 0 16,-5-4 0-16,14-7 0 15,4-9 0-15,0 1-1 16,9-21 1-16,0-3-1 16,9-8 1-16,-9-8-2 15,0-7 1-15,0-9-1 0,-4 0 1 16,-1 1 0-16,-4-1 1 15,-4-3-1-15,-5 7 1 16,1 0 0-16,-10-3 1 16,-4 3-1-16,-4 0 0 15,-5 4-1-15,-9-3 1 16,5 3-2-16,-9 8 0 16,-5 0-2-16,-4 0 1 15,4 4-4-15,5 8 0 0,-9 12-1 16,0 0 0-16</inkml:trace>
        </inkml:traceGroup>
        <inkml:traceGroup>
          <inkml:annotationXML>
            <emma:emma xmlns:emma="http://www.w3.org/2003/04/emma" version="1.0">
              <emma:interpretation id="{1A15CE11-4E78-4D36-A01B-6C3C5FA2F64A}" emma:medium="tactile" emma:mode="ink">
                <msink:context xmlns:msink="http://schemas.microsoft.com/ink/2010/main" type="inkWord" rotatedBoundingBox="30571,13280 31538,13271 31547,14134 30579,14143"/>
              </emma:interpretation>
              <emma:one-of disjunction-type="recognition" id="oneOf72">
                <emma:interpretation id="interp360" emma:lang="zh-CN" emma:confidence="0">
                  <emma:literal>)</emma:literal>
                </emma:interpretation>
                <emma:interpretation id="interp361" emma:lang="zh-CN" emma:confidence="0">
                  <emma:literal>ⅴ</emma:literal>
                </emma:interpretation>
                <emma:interpretation id="interp362" emma:lang="zh-CN" emma:confidence="0">
                  <emma:literal>Ⅴ</emma:literal>
                </emma:interpretation>
                <emma:interpretation id="interp363" emma:lang="zh-CN" emma:confidence="0">
                  <emma:literal>v</emma:literal>
                </emma:interpretation>
                <emma:interpretation id="interp364" emma:lang="zh-CN" emma:confidence="0">
                  <emma:literal>V</emma:literal>
                </emma:interpretation>
              </emma:one-of>
            </emma:emma>
          </inkml:annotationXML>
          <inkml:trace contextRef="#ctx0" brushRef="#br2" timeOffset="462155.9858">27915 12764 21 0,'-4'-12'10'0,"8"12"-14"16,5-4 18-16,-9 4-14 16,5 0 0-16,3 0 0 15,-3 0 0-15,8 12 0 16,-4 0 0-16,4 11 0 15,1 9 0-15,-1 7 0 16,0 12 1-16,-4 1-1 16,0 11 1-1,4 19 0 1,1-11 0-16,-1-12-1 16,0-4 1-16,0-7-1 15,1-9 1-15,-1-7-1 0,0-17 1 16,9-11-1-16,-4-4 1 15,4-12-1-15,5-11 0 16,8-13 0-16,14-7 1 16,0-12-1-16,4-12 0 15,5-16 0-15,-1-3 0 16,1-5-1-16,4 8 1 16,-9 5-2-16,4 3 1 15,6-4-5-15,-10 20 0 0</inkml:trace>
        </inkml:traceGroup>
      </inkml:traceGroup>
      <inkml:traceGroup>
        <inkml:annotationXML>
          <emma:emma xmlns:emma="http://www.w3.org/2003/04/emma" version="1.0">
            <emma:interpretation id="{67992FF4-29FD-4984-8C43-515F3121F20F}" emma:medium="tactile" emma:mode="ink">
              <msink:context xmlns:msink="http://schemas.microsoft.com/ink/2010/main" type="line" rotatedBoundingBox="27722,14953 32777,14811 32818,16297 27763,16439"/>
            </emma:interpretation>
          </emma:emma>
        </inkml:annotationXML>
        <inkml:traceGroup>
          <inkml:annotationXML>
            <emma:emma xmlns:emma="http://www.w3.org/2003/04/emma" version="1.0">
              <emma:interpretation id="{A1628970-1457-46C2-BEC0-8B126900C0A9}" emma:medium="tactile" emma:mode="ink">
                <msink:context xmlns:msink="http://schemas.microsoft.com/ink/2010/main" type="inkWord" rotatedBoundingBox="27725,15089 28699,15062 28737,16411 27763,16439"/>
              </emma:interpretation>
              <emma:one-of disjunction-type="recognition" id="oneOf73">
                <emma:interpretation id="interp365" emma:lang="zh-CN" emma:confidence="0">
                  <emma:literal>达</emma:literal>
                </emma:interpretation>
                <emma:interpretation id="interp366" emma:lang="zh-CN" emma:confidence="0">
                  <emma:literal>匹</emma:literal>
                </emma:interpretation>
                <emma:interpretation id="interp367" emma:lang="zh-CN" emma:confidence="0">
                  <emma:literal>匛</emma:literal>
                </emma:interpretation>
                <emma:interpretation id="interp368" emma:lang="zh-CN" emma:confidence="0">
                  <emma:literal>叵</emma:literal>
                </emma:interpretation>
                <emma:interpretation id="interp369" emma:lang="zh-CN" emma:confidence="0">
                  <emma:literal>匠</emma:literal>
                </emma:interpretation>
              </emma:one-of>
            </emma:emma>
          </inkml:annotationXML>
          <inkml:trace contextRef="#ctx0" brushRef="#br2" timeOffset="461510.5272">25195 14693 19 0,'-4'0'9'0,"8"4"-12"15,-4-4 16-15,0 0-14 16,0 0 1-16,0 4 0 16,0 0 0-16,0 8 0 15,0 4 1-15,0 4 0 16,0 3 1-16,-4 9-1 15,-1-1 0-15,5 9 0 16,-4 7 1-16,-1 8-1 16,1 0 0-16,0 0-1 15,-5 0 1-15,-5 0-1 16,6 1 1-16,-6 3-1 16,5-8 0-16,1 8 0 0,3-12 0 15,1 4-1-15,8-11 1 16,-8-1 0-16,8 1 0 15,1-17 0-15,3 1 1 16,6-5-1-16,-1-7 1 16,5-4 0-16,-1-4 0 15,10-8-1-15,4-4 1 16,4 0-1-16,5 1 0 16,13-1 0-16,10 4 0 0,-1-12 0 15,8 8 0-15,-3-8 0 16,-1 5 0-16,-4-5 0 15,-8 4 1-15,-6 0-1 16,-3 4 0-16,-10 4 0 16,-4-4 1-16,-4 5-3 15,-5 3 1-15,-9 0-3 16,9 3 1-16,-9 1-4 16,-4 4 1-16</inkml:trace>
          <inkml:trace contextRef="#ctx0" brushRef="#br2" timeOffset="460925.1133">25107 14473 11 0,'-18'0'5'0,"44"12"0"0,-26-12 6 15,0-8-10-15,0 4 0 16,0 4 0-16,0 0 1 15,0 0-2-15,0 0 0 16,0 0 1-16,0 0 0 16,0 0-1-16,0 0 1 15,0 0-1-15,9 8 0 16,-9 0 0-16,5 7 0 0,-1 5-1 16,1-8 1-16,-1 4 0 15,-4-1 0-15,0-3 0 16,0 0 1-16,0 0-1 15,0-4 1-15,4 0-1 16,-4-4 1-16,5 0-1 16,-1-1 1-16,5-3 0 15,0-3 0-15,4-1-1 16,5 4 1-16,4-4-1 16,5-4 1-16,4-4-1 15,0 4 1-15,0-8-2 16,13 1 1-16,9 3 0 15,-17 4 0-15,17-4 0 16,-4-4 0-16,-1 5 0 16,1-1 1-16,-5-4 0 15,-13 0 0-15,0-3-1 16,-4 7 1-16,-9 0-1 16,-1 4 1-16,-3 0-3 0,-5 0 1 15,-5 0-3-15,0 1 1 16,-4-1-4-16,-4 4 1 15</inkml:trace>
          <inkml:trace contextRef="#ctx0" brushRef="#br2" timeOffset="463245.7611">25390 14713 11 0,'9'-8'5'0,"4"-7"-1"16,-8 7 3-16,-1 0-7 15,1 0 0-15,3 4 1 16,-8 4 1-16,5-4-2 16,-1 0 1-16,-4 4 1 15,0 0 0-15,0 0 0 16,0 0 1-16,5 4-2 15,-1 4 1-15,-4 0-1 16,0 8 1-16,0 3-1 0,-4 5 0 16,-1-1 0-16,1 5 1 15,-5 4-1-15,0 3 0 16,-4 0 0-16,-5 5 0 16,9-1-1-16,-4-7 0 15,4-1-1-15,0-7 0 16,0-4-1-16,-4-5 0 15,13-7-3-15,-4 4 1 0,-1-4-3 16,5-4 1-16</inkml:trace>
          <inkml:trace contextRef="#ctx0" brushRef="#br2" timeOffset="463348.8341">25780 14607 20 0,'-4'4'10'0,"21"8"-14"15,-17-12 18-15,5 0-15 16,-5 7 1-16,0 1 0 16,-5 4 0-16,1 4 0 15,-1 4 0-15,1-1 0 16,0 5 0-16,-1 3 0 0,1-3 0 15,4 8 0-15,4-5 1 16,5 1 0-16,4-1 0 16,-4 1 0-16,4-4 1 15,-4-5-1-15,5-7 0 16,-1-4 0-16,0 0 1 16,0-4-1-16,1 0 0 15,-1-4-1-15,0 0 0 16,5-4 0-16,-5-4 0 0,1 0-2 15,-1 0 1-15,0 0-3 16,-4 0 1-16,0 12-3 16,0-8 0-16</inkml:trace>
        </inkml:traceGroup>
        <inkml:traceGroup>
          <inkml:annotationXML>
            <emma:emma xmlns:emma="http://www.w3.org/2003/04/emma" version="1.0">
              <emma:interpretation id="{6DDFDEAD-CBCD-4194-894A-D37BAC12E6D9}" emma:medium="tactile" emma:mode="ink">
                <msink:context xmlns:msink="http://schemas.microsoft.com/ink/2010/main" type="inkWord" rotatedBoundingBox="29664,14959 29721,16335 28978,16366 28920,14990"/>
              </emma:interpretation>
              <emma:one-of disjunction-type="recognition" id="oneOf74">
                <emma:interpretation id="interp370" emma:lang="zh-CN" emma:confidence="0">
                  <emma:literal>因</emma:literal>
                </emma:interpretation>
                <emma:interpretation id="interp371" emma:lang="zh-CN" emma:confidence="0">
                  <emma:literal>酉</emma:literal>
                </emma:interpretation>
                <emma:interpretation id="interp372" emma:lang="zh-CN" emma:confidence="0">
                  <emma:literal>固</emma:literal>
                </emma:interpretation>
                <emma:interpretation id="interp373" emma:lang="zh-CN" emma:confidence="0">
                  <emma:literal>問</emma:literal>
                </emma:interpretation>
                <emma:interpretation id="interp374" emma:lang="zh-CN" emma:confidence="0">
                  <emma:literal>圄</emma:literal>
                </emma:interpretation>
              </emma:one-of>
            </emma:emma>
          </inkml:annotationXML>
          <inkml:trace contextRef="#ctx0" brushRef="#br2" timeOffset="465805.4453">26312 14847 17 0,'13'-4'8'0,"9"4"-9"0,-13 0 13 16,-5 0-12-16,5 12 0 0,0 4 1 16,-9 11 1-16,9 1-2 15,-9-8 1-15,0 23 0 16,-9 0 1-16,9 4-1 15,-4 5 1-15,-5-5-1 16,0 0 0-16,0 4-1 16,0-3 0-16,5-5 0 15,-1 8 0-15,5 0-1 16,-4-7 1-16,-5-1-1 16,9-12 0-16,0-3-1 15,0-8 1-15,0-1-2 16,0-11 0-16,0-8-3 15,9-8 1-15</inkml:trace>
          <inkml:trace contextRef="#ctx0" brushRef="#br2" timeOffset="466735.6076">26613 14544 17 0,'0'-8'8'0,"9"4"-10"16,-9 4 14-16,0 0-12 15,4 0 0-15,1 12 2 16,-5 4 0-16,0 7-2 16,-5 5 1-16,1 7 1 15,-5 9 0-15,0 3 0 16,-4 12 0-16,8 4-1 16,-8 8 1-16,-5-4-2 0,5 0 1 15,-14-8-1-15,14-8 1 16,0-4-2-16,-1-7 1 15,1-5-1-15,4-11 0 16,5-5-1-16,4-3 1 16,0-8-2-16,13-8 0 15,0-8-3-15,1-8 0 16</inkml:trace>
          <inkml:trace contextRef="#ctx0" brushRef="#br2" timeOffset="467321.5217">26577 15347 17 0,'0'4'8'0,"23"-16"-11"16,-19 4 16-16,14-3-13 16,-5 3 0-16,0-4 1 15,5 4 1-15,0 0-2 16,-5 4 0-16,0 4 1 16,1-8 0-16,-1 4-1 15,-9-3 1-15,10 3-2 16,-6 4 1-16,-3 0-2 15,-5 0 1-15,0 4-4 16,-5 7 0-16</inkml:trace>
          <inkml:trace contextRef="#ctx0" brushRef="#br2" timeOffset="466330.8192">26418 14997 15 0,'0'-12'7'0,"4"16"-8"0,1-12 11 15,4-4-10-15,8 0 0 0,1-7 1 16,0 3 1-16,-1 0-2 16,6-4 1-16,-1 5 0 15,4-5 1-15,1 4 0 16,13-3 0-16,-5-1-1 15,-4 4 1-15,0-4-2 16,18 5 1-16,-9-1-1 16,-5 4 1-16,5 4-1 15,-13 4 0-15,-5 4 0 16,0 4 1-16,-4 4-1 16,0 8 1-16,-14 7-1 15,5 9 1-15,-9 11-1 16,0 1 0-16,-9 15 0 15,9-4 0-15,-4 0 0 16,-5 4 0-16,4 4-1 16,-12 4 1-16,3-4 0 15,10-8 0-15,4-4 0 16,0-7 0-16,0-9 0 0,0 1 0 16,0-9 0-16,4-3 0 15,-4-5 0-15,0-7 0 16,0 0-1-16,0-4 0 15,-4-4-2-15,-5-12 0 16,5 0-3-16,-5-4 0 16</inkml:trace>
          <inkml:trace contextRef="#ctx0" brushRef="#br2" timeOffset="465414.1653">26329 14524 10 0,'5'-16'5'0,"8"5"-4"0,-9 3 5 15,-4 0-5-15,0 8 0 16,0 0 2-16,0 0 0 16,0-4-3-16,0 4 0 15,0 0 1-15,0 0 1 16,0 0-1-16,0 0 0 15,0 0-2-15,5 0 1 16,4 4-1-16,-5 0 1 16,5-4 0-16,0 0 0 0,-5 0 0 15,10 0 1-15,-6 4-1 16,1-4 1-16,9-4 0 16,-5-4 0-16,14 0 0 15,-5 0 0-15,0-4 0 16,0-3 0-16,5-5 0 15,-9 4 0-15,17 0 0 16,-8-3 1-16,4 3-1 16,-9-4 0-16,0 8-1 15,0-3 1-15,-4 3-1 16,-5 4 0-16,-4 4 0 16,-9-8 0-16,9 16-3 15,-18 0 0-15,9 8-3 16,-9 4 0-16</inkml:trace>
          <inkml:trace contextRef="#ctx0" brushRef="#br2" timeOffset="467051.8386">26790 14642 17 0,'0'-4'8'0,"0"0"-9"16,0 4 13-16,0 4-12 15,0 4 1-15,-4 8-1 16,-5 4 0-16,0 3 0 16,0 9 0-16,0 3 1 15,0 5 0-15,5 3 0 16,-5 8 1-16,9-4-1 15,0-3 1-15,9-1-1 16,-5-8 0-16,10 1-1 16,-6-9 0-16,6 1 0 15,-1-12 0-15,0 0 0 16,1-13 1-16,-1 1-2 16,5-4 1-16,-1-4-2 0,5-3 0 15,1-1-3-15,-10 0 0 16,-4 0-1-16,-9 8 0 15</inkml:trace>
          <inkml:trace contextRef="#ctx0" brushRef="#br2" timeOffset="467645.7522">26498 15627 17 0,'-5'27'8'0,"10"-50"-7"0,3 19 13 15,1-4-13-15,0 0 1 16,5 0 0-16,3-4 1 16,1 4-4-16,0-3 1 15,4-1 2-15,0 4 0 0,5 0-1 16,-1-4 1-16,-4 4-2 15,-4 1 1-15,9-1-2 16,-10 0 1-16,-3 0-4 16,-1 0 1-16,0 0-4 15,-8 4 1-15</inkml:trace>
        </inkml:traceGroup>
        <inkml:traceGroup>
          <inkml:annotationXML>
            <emma:emma xmlns:emma="http://www.w3.org/2003/04/emma" version="1.0">
              <emma:interpretation id="{ED041067-3A2F-41B4-B479-18620087B471}" emma:medium="tactile" emma:mode="ink">
                <msink:context xmlns:msink="http://schemas.microsoft.com/ink/2010/main" type="inkWord" rotatedBoundingBox="30298,14941 30320,16167 29852,16175 29831,14949"/>
              </emma:interpretation>
              <emma:one-of disjunction-type="recognition" id="oneOf75">
                <emma:interpretation id="interp375" emma:lang="zh-CN" emma:confidence="0">
                  <emma:literal>已</emma:literal>
                </emma:interpretation>
                <emma:interpretation id="interp376" emma:lang="zh-CN" emma:confidence="0">
                  <emma:literal>己</emma:literal>
                </emma:interpretation>
                <emma:interpretation id="interp377" emma:lang="zh-CN" emma:confidence="0">
                  <emma:literal>巳</emma:literal>
                </emma:interpretation>
                <emma:interpretation id="interp378" emma:lang="zh-CN" emma:confidence="0">
                  <emma:literal>亡</emma:literal>
                </emma:interpretation>
                <emma:interpretation id="interp379" emma:lang="zh-CN" emma:confidence="0">
                  <emma:literal>[</emma:literal>
                </emma:interpretation>
              </emma:one-of>
            </emma:emma>
          </inkml:annotationXML>
          <inkml:trace contextRef="#ctx0" brushRef="#br2" timeOffset="468341.7473">27273 14363 15 0,'-5'-16'7'0,"10"16"-6"0,-5 0 8 15,4-8-9-15,1 0 0 16,-1 4 0-16,1-4 0 16,4 1 0-16,-5 3 1 15,9 4 0-15,1-8 0 0,-1 0 0 16,5 0 0-16,-1-4 1 15,5 0 0-15,1 8-1 16,-6-7 0-16,-3 7-1 16,8 4 1-16,-9 4-1 15,0-1 1-15,1 13-1 16,8 4 0-16,-18 4 0 16,-4-1 1-16,0 9-1 15,-4 3 1-15,-1 5-1 16,-12-1 0-16,12 4 0 15,-8-3 0 1,-9 7-1 0,0-8 0-16,4-7-2 15,0-5 1-15,0-3-2 16,-4-8 1-16,9-5-1 16,0 1 0-16,4-4 2 15,-4-4 0-15,4 0 2 0,0 0 1 16,0-4 1-16,-4 0 0 15,13 0 0-15,-5-4 1 16,5 4-1-16,0 0 1 16,5-8-1-16,4 0 0 15,-5 0-1-15,14 1 1 16,-5-1 0-16,5 0 0 16,4 0-1-16,0 0 1 15,-4-4-1-15,-5 0 0 16,9 5-1-16,-9-1 0 0,1 0-2 15,-5 4 1-15,-5 0-3 16,-4 4 0-16,0 0-3 16,0 4 1-16</inkml:trace>
          <inkml:trace contextRef="#ctx0" brushRef="#br2" timeOffset="468823.0927">27282 14820 17 0,'-5'11'8'0,"5"5"-10"16,0-12 14-16,0 4-12 15,0 8 1-15,0 11 2 16,-4 1 0-16,-1 7-3 16,1 5 0-16,0 7 2 15,-5 4 0-15,-5-8 0 16,6 1 0-16,-6-1-1 0,1 0 0 15,4-7-1-15,5-5 0 16,4 1 0-16,9-9 1 16,-1-3-2-16,1 0 1 15,5-4 0-15,-1-9 0 16,9-3 0-16,0 0 1 16,5-4-1-16,-1-4 0 15,1-4 0-15,0 1 1 16,-1-1-1-16,-4 0 0 0,0 0 0 15,5-4 0-15,-5 4 0 16,9 0 1-16,-9 1-1 16,-8 3 1-16,-1-4-1 15,5 4 1-15,-5-4-1 16,-4 4 1-16,0 0-1 16,-9-4 1-16,8 0-1 15,-3-4 0-15,-5-3-2 16,0-5 1-16,0-8-4 15,0-11 0-15,-13 0-2 16,13-5 0-16</inkml:trace>
        </inkml:traceGroup>
        <inkml:traceGroup>
          <inkml:annotationXML>
            <emma:emma xmlns:emma="http://www.w3.org/2003/04/emma" version="1.0">
              <emma:interpretation id="{D84D704C-FEF8-4B4E-A092-1048B57D27CD}" emma:medium="tactile" emma:mode="ink">
                <msink:context xmlns:msink="http://schemas.microsoft.com/ink/2010/main" type="inkWord" rotatedBoundingBox="31335,14706 31814,16194 30523,16609 30044,15121"/>
              </emma:interpretation>
              <emma:one-of disjunction-type="recognition" id="oneOf76">
                <emma:interpretation id="interp380" emma:lang="zh-CN" emma:confidence="0">
                  <emma:literal>成</emma:literal>
                </emma:interpretation>
                <emma:interpretation id="interp381" emma:lang="zh-CN" emma:confidence="0">
                  <emma:literal>戊</emma:literal>
                </emma:interpretation>
                <emma:interpretation id="interp382" emma:lang="zh-CN" emma:confidence="0">
                  <emma:literal>戌</emma:literal>
                </emma:interpretation>
                <emma:interpretation id="interp383" emma:lang="zh-CN" emma:confidence="0">
                  <emma:literal>戎</emma:literal>
                </emma:interpretation>
                <emma:interpretation id="interp384" emma:lang="zh-CN" emma:confidence="0">
                  <emma:literal>咸</emma:literal>
                </emma:interpretation>
              </emma:one-of>
            </emma:emma>
          </inkml:annotationXML>
          <inkml:trace contextRef="#ctx0" brushRef="#br2" timeOffset="469242.3878">27902 14650 10 0,'0'-4'5'0,"0"12"-3"0,0-8 5 15,4-8-5-15,5 4 0 0,0 0 1 16,-4 0 1-16,8 0-5 16,9 4 1-16,-4-7 2 15,4 7 1-15,4-4-1 16,-3-4 0-16,3 4 0 16,5-8 0-16,-4 4-1 15,8-4 0-15,-4 1 0 16,9 3 0-16,-9-4-1 15,0 0 1-15,-4 4-1 16,-10-4 0-16,1 12-2 16,-9-4 1-16,0 0-2 15,0 1 0-15,-9-5-4 16,0 0 1-16</inkml:trace>
          <inkml:trace contextRef="#ctx0" brushRef="#br2" timeOffset="469557.6123">27937 14666 18 0,'0'4'9'0,"0"-4"-13"0,0 0 14 15,5 4-10-15,4 0 0 16,-5 4 3-16,1 7 0 15,-5 5-3-15,0 4 1 16,0 7 1-16,0 5 1 0,-5 3 0 16,1 8 0-16,-5 4-2 15,-4 5 1-15,-10 3-1 16,-3 0 0-16,-1 0-1 16,10-4 1-16,-14-4-2 15,13-8 1-15,-4-7-3 16,4-5 0-16,0-7-4 15,1-4 0-15</inkml:trace>
          <inkml:trace contextRef="#ctx0" brushRef="#br2" timeOffset="470293.6352">28163 14178 17 0,'0'-8'8'0,"14"0"-10"0,-14 8 11 16,0 0-8-16,4 0 0 0,5 4 0 16,0 4 0-16,-5 3-1 15,10 5 0-15,-6 4 1 16,6 7 1-16,3 1-1 16,1 0 1-16,0 7-1 15,-5-7 1-15,5 11-2 16,0 0 1-16,8 5-1 15,-8 3 0-15,0 0 0 16,8 4 0-16,-4 5 0 16,-4-13 0-16,4 12 0 15,5-4 1-15,-5 4-1 16,0-3 0-16,-4 3 1 16,0-4 0-16,-5-8-1 15,5 0 0-15,-5-3 0 16,0-9 1-16,5 1-1 15,0 3 0-15,-5-7 0 16,0-1 0-16,0-3 0 0,5 0 1 16,-5-1-1-16,1-3 0 15,3 0 0-15,-3-5 1 16,-1 1-1-16,-4-4 0 16,0 4 0-16,-5-4 0 15,10-5 0-15,-14 1 1 16,8 0-2-16,-3 0 1 15,-5 0 0-15,9-4 1 16,-5 0-1-16,-4 4 0 16,5-4 0-16,-5-4 0 0,0 4 0 15,0-4 0-15,0-8-2 16,-5 0 1-16,5-4-2 16,-4-8 1-16,-5-3-4 15,9-13 0-15,-13-7-1 16,-1-20 1-16</inkml:trace>
          <inkml:trace contextRef="#ctx0" brushRef="#br2" timeOffset="470534.3068">28713 14154 22 0,'0'4'11'0,"0"-4"-18"16,0 0 23-16,4 4-17 16,-4 0 1-16,13 8-1 0,-13-1 1 15,9 5 0-15,-4 0 0 16,-1 4-2-16,1-1 1 16,-5 1-4-16,0 0 1 15,0 11-1-15,-9 9 0 16</inkml:trace>
          <inkml:trace contextRef="#ctx0" brushRef="#br2" timeOffset="470803.9981">28677 14713 17 0,'0'0'8'0,"5"-4"-11"16,-5 4 17-16,0 0-15 16,0 4 0-16,-5 4 0 15,1 8 1-15,-5 3 0 16,0 1 1-16,-4 8-1 16,8-1 1-16,-3 1-1 15,-6-1 1-15,-3 9-4 16,-1-16 0-16,5 3-2 15,-14 5 1-15</inkml:trace>
          <inkml:trace contextRef="#ctx0" brushRef="#br2" timeOffset="471390.4158">27911 14977 11 0,'0'-12'5'0,"18"12"-5"15,-10-4 9-15,6-8-10 16,-1 5 1-16,5-5 1 15,-1 0 0-15,1 0 0 16,9 0 0-16,-5-3 0 16,0 7 1-16,0 0 0 15,-4 0 0 1,4 4-1 0,0 0 1-16,-8 4-1 15,-1 4 1-15,0 4-2 16,-8-4 1-16,8 8 0 15,-13 11 0-15,9-3-1 16,-5 4 0-16,1 3 0 16,-5 5 0-16,4 3 0 15,-4 1 0-15,0 3 0 16,0 4 0-16,0-3 0 0,0-1 0 16,0 0 1-16,0-3 0 15,0-5 0-15,-4-3 0 16,-1-4 0-16,1-5 0 15,-5 1 0-15,9-4 1 16,-5-5-1-16,-3-3 0 16,8 0-1-16,-14-4 1 15,10-4-2-15,-9 0 0 16,-1-4-3-16,-8-4 0 0,9 0-3 16,-9-7 0-16</inkml:trace>
        </inkml:traceGroup>
        <inkml:traceGroup>
          <inkml:annotationXML>
            <emma:emma xmlns:emma="http://www.w3.org/2003/04/emma" version="1.0">
              <emma:interpretation id="{66E1E533-3F53-42B2-B449-34C5EACA5607}" emma:medium="tactile" emma:mode="ink">
                <msink:context xmlns:msink="http://schemas.microsoft.com/ink/2010/main" type="inkWord" rotatedBoundingBox="31819,15061 32783,15034 32816,16205 31852,16232"/>
              </emma:interpretation>
              <emma:one-of disjunction-type="recognition" id="oneOf77">
                <emma:interpretation id="interp385" emma:lang="zh-CN" emma:confidence="0">
                  <emma:literal>功</emma:literal>
                </emma:interpretation>
                <emma:interpretation id="interp386" emma:lang="zh-CN" emma:confidence="0">
                  <emma:literal>动</emma:literal>
                </emma:interpretation>
                <emma:interpretation id="interp387" emma:lang="zh-CN" emma:confidence="0">
                  <emma:literal>劝</emma:literal>
                </emma:interpretation>
                <emma:interpretation id="interp388" emma:lang="zh-CN" emma:confidence="0">
                  <emma:literal>叻</emma:literal>
                </emma:interpretation>
                <emma:interpretation id="interp389" emma:lang="zh-CN" emma:confidence="0">
                  <emma:literal>仂</emma:literal>
                </emma:interpretation>
              </emma:one-of>
            </emma:emma>
          </inkml:annotationXML>
          <inkml:trace contextRef="#ctx0" brushRef="#br2" timeOffset="473638.0168">29306 14670 5 0,'-13'0'2'0,"0"-4"-1"0,8 4 2 0,-3 0-3 15,-6-4 1-15,10 0 1 16,-5 0 1-16,0 4-3 16,-4-4 1-16,8 4 2 15,-3-4 0-15,-6 4 0 16,14 0 0-16,-4 0-2 15,-5-4 1-15,9 4-1 16,-5-4 1-16,1 4-2 16,0-4 0-16,4 4 0 15,8-4 0-15,6 4 0 16,4 0 1-16,4-3-1 16,0-5 1-16,-4-4 0 15,8 8 0-15,-4-8 0 0,5 0 0 16,-1 0-1-16,-3 1 1 15,3-1 0-15,-13 4 0 16,5 0-2-16,-5 4 1 16,-8 0-3-16,8-4 1 15,-13 4-4-15,0 4 1 16</inkml:trace>
          <inkml:trace contextRef="#ctx0" brushRef="#br2" timeOffset="474001.7722">29355 14627 15 0,'0'23'7'0,"9"-3"-7"15,-5-12 10-15,-4 7-10 16,9 5 1-16,-9 0 0 16,0 3 0-16,-9 5-1 15,9 4 0-15,0 3 0 16,-4-3 0-16,-5 7 0 15,-4-8 0-15,8 1 0 16,-3-5 0-16,3-3-1 16,-4 0 1-16,0-9 0 15,-4 1 1-15,13-4 0 16,-4-4 0-16,4 0 0 16,0-8 0-16,4 0 0 15,5-4 0-15,0-8 0 0,-5 4 1 16,10-12-2-16,8 1 1 15,-5-1-1-15,6 0 1 16,3 1-1-16,-4-1 1 16,-8 0-2-16,8 5 1 15,-5-1-3-15,-3 0 0 16,-1 4-3-16,-4-3 0 16</inkml:trace>
          <inkml:trace contextRef="#ctx0" brushRef="#br2" timeOffset="474902.4134">29794 14343 13 0,'0'0'6'0,"22"-4"-5"0,-22 8 11 15,9 0-11-15,-5 4 0 16,-4 4 1-16,9 3 0 16,-5 5-2-16,-4 4 0 15,9-1 1-15,-9-3 1 16,0 15 0-16,-9 9 0 15,9-1-1-15,-13 0 1 0,0 5-1 16,0 7 1-16,-1 12-1 16,-12 8 0-16,-5 7-1 15,-9 1 0-15,9 0-1 16,-5-1 0-16,1 5-2 16,-5-16 0-16,9-4-4 15,0-16 1-15</inkml:trace>
          <inkml:trace contextRef="#ctx0" brushRef="#br2" timeOffset="474557.1675">29577 14682 22 0,'-9'0'11'0,"9"0"-16"15,0 0 21 1,9-4-17-1,-5 0 0-15,5 0 0 16,4 0 0-16,1-4 2 16,12 4 0-16,5 0-1 15,0-8 0-15,5 1 1 16,-1-5 0-16,-8 4-1 16,12-4 1-16,-3 0-1 15,4 9 1-15,-9-1-1 16,-5 0 0-16,1 0 0 0,-5 4 0 15,5 4 0-15,-10 4 1 16,1 4-1-16,-5 8 1 16,1 3-1-16,-10 5 1 15,9 7-1-15,-13 5 0 16,0 3 0-16,-4 8 1 16,-5 13-1-16,9-5 1 15,-13 8-1-15,8 0 1 16,-8 8-1-16,-5-8 1 0,5 0 0 15,-5-8 0-15,-4 0 0 16,0-8 0-16,9-4-1 16,-5-7 1-16,-4-9-1 15,13-7 1-15,-4-4-2 16,-1-4 1-16,-3-8-2 16,-1-4 0-16,5-8-1 15,-5-4 0-15,-4-8-4 16,9-7 0-16,-14-24 1 15,-8-9 0-15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8T08:19:57.20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88A493A6-2227-4FC3-AB05-9DD6F62D933D}" emma:medium="tactile" emma:mode="ink">
          <msink:context xmlns:msink="http://schemas.microsoft.com/ink/2010/main" type="inkDrawing" rotatedBoundingBox="2919,11558 28404,10055 28497,11629 3011,13133" semanticType="underline" shapeName="Other">
            <msink:sourceLink direction="with" ref="{008EAFC8-F2AD-41F9-B6D2-96E346BC66AB}"/>
            <msink:sourceLink direction="with" ref="{01821B5A-CD5F-42AC-A91B-B92824F5ABD8}"/>
            <msink:sourceLink direction="with" ref="{228D4EC1-BB8B-4421-9E61-4B089E59C507}"/>
            <msink:sourceLink direction="with" ref="{066E0F88-4278-4FEC-9AD0-8622F9C974F4}"/>
            <msink:sourceLink direction="with" ref="{5DB8F0E8-2BCF-4E74-A2A6-BA9D00EE11EB}"/>
            <msink:sourceLink direction="with" ref="{C3FB67AF-C9A9-439D-8684-E68C6ED29844}"/>
            <msink:sourceLink direction="with" ref="{5019E3E2-3D61-482C-99B2-B12546D345AE}"/>
            <msink:sourceLink direction="with" ref="{3656EDC8-90C3-4526-9EC9-B9C98F6AE640}"/>
            <msink:sourceLink direction="with" ref="{1348098C-9394-4E1B-ABC6-69FC3BCBACD1}"/>
            <msink:sourceLink direction="with" ref="{430FC312-D548-4E0D-AED9-7BB1A9EB6008}"/>
            <msink:sourceLink direction="with" ref="{1FDE81E3-60F9-4DF3-96CC-0ECEDCCB8D71}"/>
            <msink:sourceLink direction="with" ref="{0F3C89CF-23DF-4EDD-8AD4-987EE9F970B9}"/>
            <msink:sourceLink direction="with" ref="{E56B017B-2169-42C9-B038-FD94A9D0707E}"/>
          </msink:context>
        </emma:interpretation>
      </emma:emma>
    </inkml:annotationXML>
    <inkml:trace contextRef="#ctx0" brushRef="#br0">25403-2 10 0,'0'-8'5'0,"0"20"-4"16,0-12 5-16,0-4-6 15,0 4 0-15,0 0 0 16,0 0 1-16,0 0-1 15,0 0 0-15,0 0 0 0,0 0 1 16,0 7-1-16,0-3 1 16,0 4 0-16,-4 4 0 15,-5 0-1-15,9 8 1 16,-9-1 0-16,0 9 0 16,0-8-1-16,1-1 1 15,-10 1-1-15,5 0 1 16,-5-1-1-16,-13 5 0 15,4 0-1-15,1-1 1 0,-5 1-1 16,9-1 0-16,-9 5-1 16,0-8 1-16,-5 3-1 15,-4 5 0-15,0-1 0 16,0-3 0-16,-8 8 0 16,-10-9 1-16,1-3 0 15,-10 7 1-15,-4-7-1 16,9 0 1-16,-4 0 0 15,4-5 0-15,0-3 0 16,-5 4 0-16,-8-8 0 16,0 0 0-16,-14 0-1 15,0-5 1-15,5-3-1 16,0 0 0-16,4 0 1 16,-8 0 0-16,-5-3-1 15,-18-1 1-15,5-4 0 16,8 0 1-16,1-4-1 15,4 0 1-15,-14 4-1 0,5-4 0 16,-17 1 0-16,8 3 0 16,0 4 0-16,5-4 0 15,-9 0 0-15,-14 0 1 16,1 4-1-16,8-4 1 16,5 1-1-16,0 3 1 15,-5 4-1-15,-13 0 1 16,14-12-1-16,8 4 0 15,0 0 0-15,0 0 0 0,-4 4 1 16,9-4 0-16,-5-7 0 16,9 3 0-16,0 0-1 15,9-4 1-15,9 4 0 16,-13 1 0-16,4-1-1 16,-5 0 1-16,5 4-1 15,9 0 1-15,4 0-1 16,0 0 1-16,5 1-1 15,4-1 1-15,-4 0-1 16,0 4 1-16,-1 0-1 16,-3 0 1-16,3 0 0 15,5 4 0-15,1 0-1 16,-1 0 1-16,4 0 0 16,1 0 0-16,-1 0 0 15,-4 0 0-15,5 0 0 16,-5 4 0-16,0 0-1 0,5 0 0 31,-32 0 0-31,19 0 1 16,-1 0-1-16,4 0 0 15,1-4 0-15,-5 4 1 16,5 0-1-16,-5-1 0 16,9 1 0-16,1 0 0 15,-1 4-1-15,4-4 1 16,-4 4 0-16,-4 0 0 15,0 4 0-15,-5 0 0 16,-4-1 0-16,4 1 0 0,0 4-1 16,5-4 1-16,4-4-1 15,-13 7 1-15,-9-3 0 16,-5-4 0-16,5 4 0 16,5-4 1-16,4 0-1 15,8-1 1-15,5 1-1 16,-4-4 0-16,-5 0 0 15,-13-4 1-15,5 0-1 16,8 4 0-16,0-4-1 16,5 0 1-16,4 0 0 15,-4-4 0-15,-5 4 0 16,-9 0 0-16,1 0 0 16,4 0 0-16,-1-4 0 15,1 4 0-15,5 0 0 16,-6 0 0-16,-3-4 0 15,-1 4 0-15,-8 0 0 16,-1-4 1-16,1 4-2 0,4 0 1 16,0 0 0-16,-14 0 0 15,1 0 0-15,0 0 0 16,4 4-1-16,0-4 1 16,4 4 0-16,-8-4 0 15,4 0 0-15,-9 0 0 16,10 0 0-16,-1 0 1 15,4 0-1-15,1 4 0 16,-1 0-1-16,-8 0 1 0,0 0 0 16,4-4 0-16,4 4-1 15,5-4 1-15,0 4 0 16,-4 4 0-16,-1-4 0 16,-8 4 1-16,13-1-1 15,0 1 0-15,0-4 0 16,13 0 1-16,-9 0-1 15,5 0 0-15,-4 0 0 16,-10 0 0-16,10 0 0 16,-1 0 0-16,5-4-1 15,4 4 1-15,-4 0 0 16,4 0 0-16,0 0 0 16,-17 0 0-16,8 0 0 15,1 3 1-15,8 1-1 16,5 0 0-16,4 0 0 15,-9 4 0-15,0 4-1 16,-17 3 1-16,-5-3 0 0,9 4 0 16,4-1 0-16,5 1 1 15,4-4-1-15,-4-4 0 16,4-1 0-16,-4 1 1 16,-4 0-1-16,8-4 1 15,5 4-1-15,8 0 1 16,1-5-1-16,8 5 1 15,5-4-1-15,4 0 0 16,-4 0 1-16,-4 0 0 16,3-4-1-16,6 0 1 0,-6 0-1 15,1-4 1-15,5 0-1 16,3 0 1-16,5 0-1 16,1 0 0-16,-1 0 0 15,0 0 0-15,0-4-1 16,4 4 1-16,1 0-1 15,0 0 1-15,-1-4-1 16,1 4 1-16,-10 0-1 16,-3 4 1-16,3-4-1 15,-3 4 1-15,-6 0 0 16,10-1 0-16,4 1 0 16,-4 0 1-16,4 0-1 15,0-4 0-15,0 4 0 16,0 0 1-16,1 0-1 15,-1-4 1-15,4 0-1 16,-4 0 0-16,-4 0 0 16,0 0 0-16,0-4 0 15,-5 4 0-15,-4 0 0 0,4 0 0 16,5 0-1-16,-1 0 1 16,5 0 0-16,1 0 0 15,-1 0 0-15,-5 4 0 16,5 0 0-16,5-4 0 15,0 4 0-15,-1 0 0 16,-4 0 0-16,5 0 0 16,-5 0 0-16,-4 0 0 15,-1-4 0-15,-3 0 0 0,3 0 0 16,1 0 0-16,0 0 0 16,4 4 0-16,-4-4-1 15,-5 4 1-15,5-4 0 16,-1 0 0-16,1 0-1 15,-5 0 1-15,-8 0 0 16,-5 0 0-16,-9 0 0 16,4 0 0-16,5 0-1 15,0 0 1-15,-4 0 0 16,4 0 0-16,0 0 0 16,-5 0 0-16,-4 0-1 15,-8 0 1-15,-1 0 0 16,5 0 0-16,-1 0 0 15,-4 0 0-15,10 3-1 16,-6 1 1-16,-3 0 0 16,-6 0 1-16,-8 0-2 15,5 4 1-15,-5 0 0 16,9 0 0-16,4 8 0 0,-4-1 0 16,-5 1 0-16,-13-4 0 15,5-4 0-15,-1 4 1 16,5-1-1-16,5-3 0 15,3 12 0-15,-8 0 0 16,-4 3 0-16,-5 1 0 16,0 4-1-16,5 3 1 15,8 1 0-15,0 7 0 16,-8-8 0-16,-5-3 0 0,-9 0 0 16,9-1 0-16,5 5 0 15,8 7 0-15,5-4 0 16,0 1 0-16,0-5-1 15,-9 13 1-15,4 3-1 16,9-4 1-16,5 5 0 16,4-1 0-16,5 0-1 15,8 0 1-15,5-3 0 16,4-1 0-16,-4-4 0 16,0-3 0-16,4-1 0 15,-4 1 0-15,0-1-1 16,-5 8 1-16,5-3 0 15,4-5 1-15,1 12-1 16,8-3 0-16,0-5 0 16,4-3 0-16,1 3 0 15,4-4 0-15,0 5-1 16,0-5 1-16,9 5-2 0,4-17 1 16,0 1-3-16,5-8 1 15,4 3-1-15,0-7 0 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8T08:20:00.97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2EF4EDCF-7551-4407-8B2B-1887B6CAAE3E}" emma:medium="tactile" emma:mode="ink">
          <msink:context xmlns:msink="http://schemas.microsoft.com/ink/2010/main" type="writingRegion" rotatedBoundingBox="14890,11133 15678,11133 15678,11877 14890,11877"/>
        </emma:interpretation>
      </emma:emma>
    </inkml:annotationXML>
    <inkml:traceGroup>
      <inkml:annotationXML>
        <emma:emma xmlns:emma="http://www.w3.org/2003/04/emma" version="1.0">
          <emma:interpretation id="{8DA58031-E37F-4CFF-9845-FA0999384B3E}" emma:medium="tactile" emma:mode="ink">
            <msink:context xmlns:msink="http://schemas.microsoft.com/ink/2010/main" type="paragraph" rotatedBoundingBox="14890,11133 15678,11133 15678,11877 14890,118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1646F66-B6BF-49DF-8420-F0A582B24D40}" emma:medium="tactile" emma:mode="ink">
              <msink:context xmlns:msink="http://schemas.microsoft.com/ink/2010/main" type="line" rotatedBoundingBox="14890,11133 15678,11133 15678,11877 14890,11877"/>
            </emma:interpretation>
          </emma:emma>
        </inkml:annotationXML>
        <inkml:traceGroup>
          <inkml:annotationXML>
            <emma:emma xmlns:emma="http://www.w3.org/2003/04/emma" version="1.0">
              <emma:interpretation id="{4D4EE7CD-7BC1-4F68-9F20-1F5C30BF10B0}" emma:medium="tactile" emma:mode="ink">
                <msink:context xmlns:msink="http://schemas.microsoft.com/ink/2010/main" type="inkWord" rotatedBoundingBox="14890,11133 15678,11133 15678,11877 14890,11877"/>
              </emma:interpretation>
              <emma:one-of disjunction-type="recognition" id="oneOf0">
                <emma:interpretation id="interp0" emma:lang="zh-CN" emma:confidence="0">
                  <emma:literal>C</emma:literal>
                </emma:interpretation>
                <emma:interpretation id="interp1" emma:lang="zh-CN" emma:confidence="0">
                  <emma:literal>c</emma:literal>
                </emma:interpretation>
                <emma:interpretation id="interp2" emma:lang="zh-CN" emma:confidence="0">
                  <emma:literal>[</emma:literal>
                </emma:interpretation>
                <emma:interpretation id="interp3" emma:lang="zh-CN" emma:confidence="0">
                  <emma:literal>(</emma:literal>
                </emma:interpretation>
                <emma:interpretation id="interp4" emma:lang="zh-CN" emma:confidence="0">
                  <emma:literal>G</emma:literal>
                </emma:interpretation>
              </emma:one-of>
            </emma:emma>
          </inkml:annotationXML>
          <inkml:trace contextRef="#ctx0" brushRef="#br0">646 18 7 0,'0'-4'3'0,"0"-3"1"0,0 7 4 0,0 0-8 15,0 0 1-15,0-4 2 16,-5 4 0-16,1-4-3 15,-1 4 0-15,-3 0 2 16,-1 0 0-16,0 0 0 16,0 0 1-16,0 4-2 15,0-4 1-15,-4 0 0 16,4 0 0-16,-4 4-1 16,-1-1 0-16,-3-3-1 15,-5 4 1-15,-5 0-1 16,0 4 1-16,1 0-1 15,-5 4 0-15,-5 4-1 16,-3-1 1-16,-1 5 0 16,4 0 0-16,5 3-1 0,-4-3 1 15,8 8 0-15,1-1 0 16,3 9 0-16,1-1 0 16,5 5 0-16,-1 3 0 15,5-4 0-15,4-3 0 16,4-1-1-16,1-3 1 15,4-1-1-15,4 1 1 0,5-5 0 16,0-3 0-16,4-5 0 16,1-3 0-16,3 0 0 15,14 0 0-15,5-1 0 16,4 1 1-16,8-8 0 16,-3 0 0-16,3-4 0 15,-3-4 0-15,-1 0 0 16,0-4 0-16,-4-4-1 15,0 0 1-15,0-4-1 16,-5 1 0-16,1-5 0 16,-5 0 1-16,-5-4-1 15,-3 5 1-15,-6-1-1 16,-3 4 1-16,-1 4-2 16,-4 4 1-16,0-4-2 15,-5 8 1-15,0 4-4 16,-4 0 1-16,0 4-3 15,-4 4 1-15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8T07:09:51.178"/>
    </inkml:context>
    <inkml:brush xml:id="br0">
      <inkml:brushProperty name="width" value="0.07" units="cm"/>
      <inkml:brushProperty name="height" value="0.07" units="cm"/>
      <inkml:brushProperty name="color" value="#ED1C24"/>
    </inkml:brush>
  </inkml:definitions>
  <inkml:traceGroup>
    <inkml:annotationXML>
      <emma:emma xmlns:emma="http://www.w3.org/2003/04/emma" version="1.0">
        <emma:interpretation id="{DD872FD0-D8C4-4113-98D6-415E860306CD}" emma:medium="tactile" emma:mode="ink">
          <msink:context xmlns:msink="http://schemas.microsoft.com/ink/2010/main" type="inkDrawing" rotatedBoundingBox="8708,13855 29764,13244 29773,13547 8716,14158" semanticType="underline" shapeName="Other">
            <msink:sourceLink direction="with" ref="{70B17C83-8E45-4095-806F-AFC7952094FE}"/>
            <msink:sourceLink direction="with" ref="{4F75B1A2-4798-4895-BE80-7E9E925FB065}"/>
            <msink:sourceLink direction="with" ref="{9E51221D-468A-4F07-A9E1-6A2C4BD4141F}"/>
            <msink:sourceLink direction="with" ref="{BA766B38-224C-4FB0-96D0-CE1BA8042BBA}"/>
            <msink:sourceLink direction="with" ref="{83D702CA-D1CE-4ED6-981E-7D52CE70EB80}"/>
            <msink:sourceLink direction="with" ref="{7A945829-258B-4DAF-884B-8605602676CD}"/>
            <msink:sourceLink direction="with" ref="{660B3744-40E5-4A20-B0C5-EC3584EE6C68}"/>
            <msink:sourceLink direction="with" ref="{17C2A484-B597-4D2A-8FC3-BF45194A89F0}"/>
            <msink:sourceLink direction="with" ref="{0F6BACC6-D287-4E72-94FA-98D1DFE364F1}"/>
            <msink:sourceLink direction="with" ref="{61E902AD-2F6B-4484-A60B-8AA4F31F5AC9}"/>
            <msink:sourceLink direction="with" ref="{41CAB9B0-62DF-4681-9FD6-88824DB3C789}"/>
            <msink:sourceLink direction="with" ref="{9F712ECA-8A13-4E5F-A6DA-5EF4663CC243}"/>
            <msink:sourceLink direction="with" ref="{E7664EA6-BE98-4282-9808-B11DC4849FE2}"/>
            <msink:sourceLink direction="with" ref="{DE67094D-B133-471F-8C89-3107C8C44833}"/>
            <msink:sourceLink direction="with" ref="{C0725096-A157-4A86-A2E4-7644F7F93176}"/>
            <msink:sourceLink direction="with" ref="{F89E0EFE-0C98-4635-AEBC-6F8FC027F0F5}"/>
            <msink:sourceLink direction="with" ref="{2D505CF3-D1DD-464A-A8D3-34291CA37CFF}"/>
            <msink:sourceLink direction="with" ref="{8EDC3075-F9F7-4DED-B450-C81FFCCAA870}"/>
            <msink:sourceLink direction="with" ref="{1530E5AC-B4DC-41F0-B7CB-7BCAC15FB7E8}"/>
            <msink:sourceLink direction="with" ref="{7BD68C55-D2C0-452A-BE75-DB58BAD2D2BC}"/>
            <msink:sourceLink direction="with" ref="{7E252B44-D53A-4CC8-B3E0-023B296975AB}"/>
            <msink:sourceLink direction="with" ref="{44359D35-953B-436F-A8F5-84FF6248B266}"/>
            <msink:sourceLink direction="with" ref="{E0153B5C-1436-4B7D-BAA0-172F22DF7834}"/>
          </msink:context>
        </emma:interpretation>
      </emma:emma>
    </inkml:annotationXML>
    <inkml:trace contextRef="#ctx0" brushRef="#br0">16 567 9 0,'-13'-4'4'0,"9"-15"-1"15,4 19 4-15,0 0-6 16,0 0 0-16,0 0-1 16,0-8 1-16,0 4-3 15,0 0 1-15,0 0 1 0,0 4 0 16,0 0-1-16,0 0 1 16,0-4 0-16,0 4 0 15,0-8 0-15,0 8 1 16,0 0-1-16,0 4 1 15,4 0-1-15,5 4 0 16,0-4 0-16,0 0 1 16,0 4-1-16,8 0 1 15,10-8 0-15,-1 4 1 16,1 3-1-16,4-3 0 16,4 0-1-16,1-4 1 0,4 4-1 15,-5-4 1-15,1 0-1 16,-1 0 1-16,1 0-1 15,-5 0 1-15,4 0-1 16,0 0 1-16,1-4-1 16,-5 4 1-16,0 0 0 15,0 0 0-15,4 0-1 16,10 0 1-16,-1 0 0 16,-4 0 0-16,0 0-1 15,0 0 0-15,-1 4 0 16,1-4 0-16,0 4 0 15,-9-4 1-15,0 0-1 16,-4 4 0-16,-1 0 0 16,1 0 0-16,0 0 0 15,-1 0 0-15,1-4-1 16,-1 4 1-16,5 0 0 0,0-4 1 16,9 0-1-16,4 4 0 15,1-4 0-15,-1 0 0 16,5 0 0-16,0 0 0 15,4 0-1-15,-9 0 1 16,0 0 0-16,-4-4 0 16,0 0 0-16,4 0 1 15,1 4-1-15,-1-4 0 16,9 0 0-16,0 0 0 16,9 4 0-16,0 0 1 15,0 0-2-15,0-4 1 0,-4 4 0 16,-5-4 0-16,5 4 0 15,-1-4 0-15,5 0 0 16,-8 4 0-16,8 0 0 16,0 0 0-16,4 0 0 15,0 0 1-15,1 0-1 16,-5 0 0-16,-4 0 0 16,-1-4 0-16,1 4 0 15,4 0 1-15,-9-8-1 16,0 5 0-16,9-9 0 15,0 0 0-15,0 8 0 16,0 4 1-16,0-12-1 16,-9 0 0-16,-4 8-1 15,0-7 1-15,4 3 0 16,-9 0 0-16,1 0 0 0,-6 4 0 16,1 0 0-16,0 4 0 15,9-4 0-15,4 0 0 16,0 0 0-16,0 12 0 15,5-8 0-15,-5 0 0 16,-4 8 0-16,4 4 1 16,-9-8-1-16,1 8 0 15,-1-8 0-15,0-4 0 16,1 7 0-16,12 1 0 16,1-4 0-16,-1 8 0 15,1-4 0-15,-5-4 1 0,5 4-1 16,-5-4 0-16,-4 0 0 15,-10 0 0-15,15-1 0 16,-6 1 0-16,6 0 0 16,-6-4 0-16,14 4 0 15,-4-4 0-15,4 4 0 16,0-8 0-16,0 4 0 16,0 4 1-16,-4-4-1 15,-5 0 0-15,0 0 0 16,5 0 0-16,-1 0 0 15,1 0 0-15,4 0 0 16,0 0 0-16,4 0 0 16,1-4 1-16,-1 4-1 15,-8 4 0-15,-1-4 0 16,1 0 0-16,-5 0 0 16,0 0 1-16,0 4-2 0,9-4 1 15,5 0 0-15,-5 0 1 16,9-4-1-16,-5 0 0 15,-4 0 0-15,-4 4 0 16,-1-8 0-16,1 5 1 16,0-9-1-16,-5 8 0 15,4 0 0-15,10-4 0 16,4 0 0-16,0 4 1 16,-1-4-2-16,-3 4 1 15,-1 4 0-15,1 0 0 0,-1-4 0 16,-4 8 0-16,9-12 0 15,4 5 0-15,-8-5 0 16,-1 4 1-16,5-4-1 16,-4 0 0-16,-5 8 0 15,-9 0 1-15,0 0-1 16,0 4 0-16,0-8 0 16,1 4 0-1,30-4 0 1,-5 0 0-16,-8 0 0 15,0 4 0-15,-9 0 0 16,-4-8 0-16,-5 4 0 16,0-4 0-16,0 1 0 15,1-1 1-15,-1 0-1 16,0 0 0-16,9-4 0 16,4 8 0-16,-8-8 0 0,-5 1 0 15,9 3 0-15,-4-4 0 16,-5 8-1-16,0-4 1 15,0 0 0-15,5 4 1 16,-5 0-2-16,13 4 1 16,1-8 0-16,-5 1 0 15,4 7 0-15,5-4 0 16,-4-4 0-16,-5 8 0 16,0 4-1-16,4 0 1 15,-4 0-1-15,0 0 1 16,14-4-1-16,-1 3 1 0,0-3 0 15,0 0 0-15,-8 0 0 16,4-3 0-16,4-1 0 16,-8 0 1-16,-5 4-1 15,13 4 0-15,0-12-1 16,1 12 1-16,-1-4 0 16,0 0 0-16,0 0 0 15,-4 0 0-15,0-4 0 16,-4 4 0-16,-1 8 0 15,9-12 1-15,-4 0-1 16,0 4 0-16,5 0 0 16,-1 0 0-16,-9 4 0 15,1-4 0-15,-1 4 0 16,-4-8 0-16,5 0 0 16,-1 4 0-16,5 0 0 0,0-8 0 15,4 0 0-15,-8 0 1 16,-5 8-1-16,-5-8 0 15,1 4 0-15,4-4 1 16,-4-3-1-16,-1 7 0 16,14 0 0-16,4-4 0 15,9 4 0-15,-8-4 0 16,-5 0 0-16,-5 4 0 16,1 0 0-16,-1-4 0 15,0 1 0-15,10-1 0 16,4 0 0-16,4 0 0 0,0 0 0 15,-4-4 0-15,-1 0 0 16,-3 5 0-16,-1-1 0 16,-4 4 0-16,4-4-1 15,5 4 1-15,-5 0-1 16,5 0 1-16,-9 0 0 16,0 0 0-16,-5 0 0 15,1 0 1-15,-5 0-1 16,-9-4 0-16,13 4 0 15,-8 1 0-15,4-1 0 16,0-4 0-16,0 4 0 16,-4 0 0-16,-5-4 0 15,0 4 1-15,0 0-1 16,-4 0 0-16,0 4 0 16,-5-4 0-16,5 0-1 15,-5 4 1-15,5 0 0 0,4-4 0 16,0 4 0-16,9 0 0 15,0 0 0-15,-9 0 0 16,-4 4 0-16,-5 0 0 16,0 0-1-16,1 0 1 15,4 0 0-15,-10 0 0 16,1 0-1-16,-4 0 1 16,-1 0 0-16,-4 0 0 15,5 0 0-15,-5 0 0 16,4-4 0-16,-4 4 0 15,5-4 0-15,-1 3 1 0,-4-3-1 16,9 4 0-16,-5 0 0 16,-4 0 0-16,9-4 0 15,0 0 0-15,4 0 0 16,-8 0 1-16,-1 0-2 16,1 0 1-16,-1 0 0 15,-4 0 0-15,5-4 0 16,8 4 0-16,0 0-1 15,5 0 1-15,4-4 0 16,0 4 0-16,0 0 0 16,1 0 0-16,3 4-1 15,-8 0 1-15,0 0 0 16,-1 0 0-16,1-4 0 16,0 4 0-16,0 0 0 15,8 4 1-15,-4-8-1 0,0 4 0 16,5-4 0-16,-5 0 0 15,0 4 0-15,-4 0 0 16,-5 0 0-16,10 0 0 16,-6 4 0-16,-3-1 0 15,-1 1 0-15,-4-4 1 16,4 4-2-16,9-4 1 16,-4-4 0-16,0 0 0 15,8 4-1-15,5 0 1 16,-9-4-1-16,1 4 1 15,-6-4 0-15,10 0 1 0,-9 0-1 16,-5 0 0-16,0 4 0 16,1-4 0-16,3 0 0 15,6 0 0-15,3-4 0 16,10 0 0-16,-10-4 0 16,-4 4 0-16,-4-8 0 15,-5 4 1-15,1 8-1 16,-5-7 0-16,-5 3 0 15,0 0 1-15,-8 0-1 16,4 4 1-16,-4-4-1 16,-10 0 1-16,10 4 0 15,-9 0 0-15,-1 4-1 16,-3-8 1-16,3 4 0 16,1 0 0-16,4 8-1 15,0-8 0-15,-4 4 0 16,0-8 0-16,4 4 0 15,0 0 0-15,-4 4 0 0,0-8 0 16,-1 4 0-16,1 4 0 16,0-4 0-16,-5-4 0 15,0 4 0-15,5-4 0 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8T06:57:59.834"/>
    </inkml:context>
    <inkml:brush xml:id="br0">
      <inkml:brushProperty name="width" value="0.1" units="cm"/>
      <inkml:brushProperty name="height" value="0.1" units="cm"/>
      <inkml:brushProperty name="fitToCurve" value="1"/>
    </inkml:brush>
    <inkml:brush xml:id="br1">
      <inkml:brushProperty name="width" value="0.1" units="cm"/>
      <inkml:brushProperty name="height" value="0.1" units="cm"/>
    </inkml:brush>
  </inkml:definitions>
  <inkml:traceGroup>
    <inkml:annotationXML>
      <emma:emma xmlns:emma="http://www.w3.org/2003/04/emma" version="1.0">
        <emma:interpretation id="{57A429F1-241D-4967-A1D0-4C1C1C324653}" emma:medium="tactile" emma:mode="ink">
          <msink:context xmlns:msink="http://schemas.microsoft.com/ink/2010/main" type="writingRegion" rotatedBoundingBox="3388,1542 33376,741 33710,13247 3721,14047"/>
        </emma:interpretation>
      </emma:emma>
    </inkml:annotationXML>
    <inkml:traceGroup>
      <inkml:annotationXML>
        <emma:emma xmlns:emma="http://www.w3.org/2003/04/emma" version="1.0">
          <emma:interpretation id="{2F670327-30AA-4DA1-9FE5-6C8B61A37EF3}" emma:medium="tactile" emma:mode="ink">
            <msink:context xmlns:msink="http://schemas.microsoft.com/ink/2010/main" type="paragraph" rotatedBoundingBox="3633,1531 11951,1361 11979,2730 3661,29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DC41F1-1F7F-4F34-AD3D-E8EA2D226195}" emma:medium="tactile" emma:mode="ink">
              <msink:context xmlns:msink="http://schemas.microsoft.com/ink/2010/main" type="line" rotatedBoundingBox="3633,1531 11951,1361 11979,2730 3661,2900"/>
            </emma:interpretation>
          </emma:emma>
        </inkml:annotationXML>
        <inkml:traceGroup>
          <inkml:annotationXML>
            <emma:emma xmlns:emma="http://www.w3.org/2003/04/emma" version="1.0">
              <emma:interpretation id="{7778325A-D7EE-4C62-B37B-70C9E70BACB9}" emma:medium="tactile" emma:mode="ink">
                <msink:context xmlns:msink="http://schemas.microsoft.com/ink/2010/main" type="inkWord" rotatedBoundingBox="3633,1531 5476,1494 5504,2863 3661,2900"/>
              </emma:interpretation>
              <emma:one-of disjunction-type="recognition" id="oneOf0">
                <emma:interpretation id="interp0" emma:lang="zh-CN" emma:confidence="0">
                  <emma:literal>鞠</emma:literal>
                </emma:interpretation>
                <emma:interpretation id="interp1" emma:lang="zh-CN" emma:confidence="0">
                  <emma:literal>䵴</emma:literal>
                </emma:interpretation>
                <emma:interpretation id="interp2" emma:lang="zh-CN" emma:confidence="0">
                  <emma:literal>䳨</emma:literal>
                </emma:interpretation>
                <emma:interpretation id="interp3" emma:lang="zh-CN" emma:confidence="0">
                  <emma:literal>鳛</emma:literal>
                </emma:interpretation>
                <emma:interpretation id="interp4" emma:lang="zh-CN" emma:confidence="0">
                  <emma:literal>鶤</emma:literal>
                </emma:interpretation>
              </emma:one-of>
            </emma:emma>
          </inkml:annotationXML>
          <inkml:trace contextRef="#ctx0" brushRef="#br0">-2396 607 8 0,'-9'4'4'0,"4"0"-5"16,5-4 7-16,0 0-7 16,0 0 1-16,0 0-1 15,9 0 1-15,-4-4-2 16,4 0 1-16</inkml:trace>
          <inkml:trace contextRef="#ctx0" brushRef="#br0" timeOffset="-346.7559">-2352 24 16 0,'0'-4'8'0,"4"0"-14"16,-4 4 15-16,0 0-10 16,0 0 0-16,0 0 0 15,5 4 0-15,-1 8 1 16,-4 7 1-16,0 1-2 15,0 0 1-15,-4 3-1 16,-1 1 1-16,1-4 0 0,0 3 0 16,-1-3 0-16,1 0 0 15,4-8 0-15,-5-4 0 16,5-1-1-16,5 1 1 16,-1-4-1-16,5 0 1 15,4-4 0-15,5-4 0 16,4 4 0-16,5-8 1 15,-1-3-1-15,1 3 1 16,-1 0-1-16,-3-4 0 16,-1 4 0-16,0-4 0 0,-9 8 0 15,1 4 0-15,-1 8 1 16,-4 0 0-16,0 4 0 16,-5 4 0-16,0 3 1 15,-4 5 0-15,-4 7 0 16,-5 5 0-16,0-1-1 15,-8-7 0-15,-1 3 0 16,0 5 0-16,0-1-1 16,-13 9 0-16,0-9 0 15,5 0 0-15,4-3 0 16,4 3 1-16,0-7-1 16,5 4 1-16,0-5-2 15,-1-3 1-15,5-9-2 16,1-3 0-16,-1 0-3 15,0-4 1-15,4-4-1 0,1-8 0 16</inkml:trace>
          <inkml:trace contextRef="#ctx0" brushRef="#br0" timeOffset="-134.1014">-2348 449 10 0,'-4'12'5'0,"13"-24"-8"0,-9 12 10 16,9-4-7-16,0 4 1 0,8 0-1 15,-3 4 1-15,-1 4-2 16,-4 0 0-16,-5 0-1 16,5-4 1-16,-5 4-2 15,-4-4 1-15</inkml:trace>
          <inkml:trace contextRef="#ctx0" brushRef="#br0" timeOffset="335.2668">-2108 481 6 0,'9'-4'3'0,"30"8"-1"0,-25 0 5 16,-1-4-6-16,5 0 0 0,-1-4 1 15,1 4 0-15,4-4-3 16,0-4 1-16,1-4 1 16,-1 0 0-16,0 4-1 15,0-7 1-15,-4 3-1 16,-1-4 0-16,1 0-1 15,-4 1 1-15,-6 3-3 16,1 4 0-16</inkml:trace>
          <inkml:trace contextRef="#ctx0" brushRef="#br0" timeOffset="765.0404">-1891 162 16 0,'-5'-4'8'0,"5"0"-13"0,0 4 14 15,0 0-10-15,0 0 1 16,0 4-1-16,0 4 0 16,5 11 1-16,-1 1 0 15,1 8 0-15,-1 3 0 16,-4 5 0-16,0 3 0 15,0 0 0-15,0-3 1 16,0-1-1-16,-4 1 1 16,-1-1 0-16,1 1 0 15,-1-9 0-15,1-3 0 16,-1-5 0-16,1-3 0 0,0 0-1 16,-1 0 1-16,1-1-1 15,-1-3 1-15,5 0-2 16,0-4 1-16,0 0-1 15,0 0 1-15,5-4-1 16,4-4 0-16,4 0 0 16,5-8 0-16,-1 0 1 15,5 0 0-15,1 0 0 16,-1 0 0-16,0 0 0 16,-4 4 1-16,4-3-1 15,-4-1 0-15,-1 0-3 16,-3 0 0-16,-6 0-1 15,1 0 1-15</inkml:trace>
          <inkml:trace contextRef="#ctx0" brushRef="#br0" timeOffset="1275.4013">-2356 1134 11 0,'-9'20'5'0,"4"-24"-1"16,5 4 9-16,0 0-15 16,0 0 0-16,5 8 0 15,-1 0 1-15,1 4 1 0,-1-4 1 16,5-4-1-16,0-1 1 16,8 1-1-16,-3 4 1 15,3-4 0-15,-3 0 1 16,-5-4-3-16,-1 0 1 15,6 4-4-15,-5-4 0 16</inkml:trace>
          <inkml:trace contextRef="#ctx0" brushRef="#br0" timeOffset="1499.5566">-2046 1103 10 0,'13'20'5'0,"-4"-20"-3"16,0 4 6-16,0-1-8 16,-1 5 0-16,1 0-1 15,0 0 1-15,4 4 0 16,-4-4 0-16,0 0 0 16,0 0 0-16,0-5-2 15,0 1 1-15,0 0-2 16,-1-4 0-16</inkml:trace>
          <inkml:trace contextRef="#ctx0" brushRef="#br0" timeOffset="1680.1848">-1798 1040 12 0,'4'0'6'0,"5"16"-7"0,-4-12 11 16,-1 3-10-16,5 1 0 15,-5 0 1-15,1 4 0 16,-1 4-2-16,1-8 0 16,-1 0-2-16,0-1 0 15</inkml:trace>
          <inkml:trace contextRef="#ctx0" brushRef="#br0" timeOffset="1005.7189">-1741 177 15 0,'-4'-15'7'0,"4"30"-8"0,0-15 14 16,0 0-14-16,0 0 0 15,4 4-1-15,1 4 1 16,-5 8 1-16,4 0 0 16,-4 7-1-16,0 1 0 0,0 0-1 15,-4 3 1-15,-1-3-3 16,1 7 1-16</inkml:trace>
          <inkml:trace contextRef="#ctx0" brushRef="#br0" timeOffset="1875.3267">-1510 1067 12 0,'9'12'6'0,"-1"4"-6"16,-3-8 9-16,-1 0-8 16,1 0 0-16,-5 3 0 15,0 1 1-15,0 4-7 16,4-4 1-16</inkml:trace>
          <inkml:trace contextRef="#ctx0" brushRef="#br0" timeOffset="-3107.1997">-3211 142 5 0,'0'-4'2'0,"0"0"0"0,0 4 2 16,4-8-4-16,-4 8 0 15,4 4 0-15,-4 8 0 0,5 0 0 16,-1 0 0-16,1 7 0 15,-1-3 0-15,1 4 0 16,-1 3 1-16,0 1-1 16,1 4 1-16,-1-5-1 15,5-3 1-15,-4 0-1 16,-1 3 1-16,0-3-1 16,1-4 0-16,-1-1 0 15,1-3 1-15,-1-4-3 16,1 0 1-16,-1-4-1 15,0 4 0-15</inkml:trace>
          <inkml:trace contextRef="#ctx0" brushRef="#br0" timeOffset="-2127.5225">-3322 764 6 0,'-5'12'3'0,"14"-8"-3"15,-4-4 3-15,-1 4-4 0,1 0 1 16,3 0-1-16,1-4 1 15,5 4 0-15,-1 4 1 16,0-4 0-16,5-4 0 16,0-4-1-16,-1 4 1 15,1 0 0-15,-5 0 1 16,1-4-1-16,-1-4 0 16,0 8 0-16,-4-8 0 15,0 0-4-15,0-4 1 16</inkml:trace>
          <inkml:trace contextRef="#ctx0" brushRef="#br0" timeOffset="-1636.1679">-3101 642 8 0,'5'-4'4'0,"12"0"-4"15,-8 0 5-15,5 0-5 16,-1 0 1-16,9-3 0 15,5-1 1-15,-1 0-2 16,5 0 0-16,5 0 1 16,-1 0 1-1,9 0-1 1,-4 4 1-16,-9 0-1 16,-4 1 0-16,-5 3 0 15,-9 0 1-15,1 0-1 0,-6 3 0 16,-3 1-1-16,-1 4 1 15,-4 4-1-15,-4 4 1 16,-9 4-1-16,-1-1 1 16,-12 9-1-16,-1-5 1 15,-4 9-1-15,0-1 1 16,0-3-1-16,0-4 1 16,0-1-1-16,5-11 1 15,3 0-1-15,6 0 0 16,3-8 0-16,1 0 1 0,4 0-2 15,5-4 1-15,-1-4-1 16,5-4 1-16,9 0-1 16,4-4 0-16,5 0 0 15,4-4 1-15,5-3-2 16,0-1 1-16,-1 0-1 16,1 1 0-16,-10-1-3 15,6 0 1-15</inkml:trace>
          <inkml:trace contextRef="#ctx0" brushRef="#br0" timeOffset="-2432.7281">-3092 32 6 0,'0'-12'3'0,"0"4"-4"0,0 8 5 16,0 0-5-16,5-4 1 16,-1 0 0-16,5 0 0 15,0 4 0-15,0 0 0 0,4 0 0 16,9-4 1-16,0 0-1 15,9 0 1-15,0 1 0 16,5-1 1-16,-1-4-1 16,1 0 1-16,-1 0-1 15,-4 4 0-15,-4 4-1 16,-5 0 1-16,-5 4-1 16,1 0 1-16,-5 4-1 15,-4 0 1-15,-4 3-1 16,-1 5 1-16,-4 8-1 15,-4-1 0-15,-10 9 1 16,1 3 0-16,-9 1 0 16,0 7 0-16,-9-11-1 15,0-1 1-15,0 1-1 16,-5-5 1-16,1-3-1 16,4 0 1-16,4-9-1 0,5 1 0 15,4-8 0-15,5 4 1 16,0-4-1-16,4-4 0 15,0-1 0-15,0 1 0 16,5-8-1-16,-1 1 0 16,5 3 0-16,0 0 0 15,5-4 0-15,8 0 0 16,5-4 0-16,0 0 1 16,-1-4 0-16,5 0 0 15,1-3 1-15,-6 7 0 16,1 0-1-16,0-4 1 0,-5 4-1 15,-4 0 1-15,0-4-2 16,0 8 1-16,-9 4-2 16,0 0 0-16,0 4-2 15,-5 4 0-15</inkml:trace>
          <inkml:trace contextRef="#ctx0" brushRef="#br0" timeOffset="-1005.7183">-2720 355 7 0,'0'-4'3'0,"0"8"-5"15,0 8 3-15,5 3-1 16,-5 5 1-16,0 0 0 0,-5 3 0 15,1 9-1-15,-1-1 1 16,-3 5 0-16,-1 11 0 16,-5-4 0-16,-3 8 0 15,-5 5 0-15,-1 3 0 16,-3 0-1-16,-10-4 1 16,1 4-1-16,-1-8 1 15,5-4-1-15,0-3 0 16,0-5 0-16,5-3 0 15,4-5 0-15,0-3 0 16,4-9 0-16,5 1 1 0,-1 0-1 16,5-8 1-16,5-5-1 15,4-3 0-15,0-4 0 16,9-8 0-16,9-3 0 16,-1-1 0-16,10-8 0 15,13 4 0-15,4-3 0 16,5-1 1-16,4-8-1 15,0 5 0-15,-9-9 0 16,1 1 1-16,-5-1 0 16,-5 1 0-16,-8-1 0 15,-1-3 0-15,-4 3 0 16,-4 1 0-16,0 11 0 16,-9 4 1-16,-5 5-2 15,0-1 1-15,-4 4-1 16,0 8 0-16,0 0-1 15,0 4 0-15,0 4-1 0,0 4 1 16,0 7-1-16,0 5 1 16,5-1 0-16,-1 1 0 15,1 0 0-15,-1-5 1 16,5-3 0-16,-4-4 1 16,-1 0-3-16,0-8 1 15,1 0-2-15,-1 4 0 16</inkml:trace>
        </inkml:traceGroup>
        <inkml:traceGroup>
          <inkml:annotationXML>
            <emma:emma xmlns:emma="http://www.w3.org/2003/04/emma" version="1.0">
              <emma:interpretation id="{C4DD2647-16EF-4758-8092-70660BD03D84}" emma:medium="tactile" emma:mode="ink">
                <msink:context xmlns:msink="http://schemas.microsoft.com/ink/2010/main" type="inkWord" rotatedBoundingBox="6268,1587 7331,1566 7356,2776 6293,2797"/>
              </emma:interpretation>
              <emma:one-of disjunction-type="recognition" id="oneOf1">
                <emma:interpretation id="interp5" emma:lang="zh-CN" emma:confidence="0">
                  <emma:literal>沅</emma:literal>
                </emma:interpretation>
                <emma:interpretation id="interp6" emma:lang="zh-CN" emma:confidence="0">
                  <emma:literal>洗</emma:literal>
                </emma:interpretation>
                <emma:interpretation id="interp7" emma:lang="zh-CN" emma:confidence="0">
                  <emma:literal>怕</emma:literal>
                </emma:interpretation>
                <emma:interpretation id="interp8" emma:lang="zh-CN" emma:confidence="0">
                  <emma:literal>忹</emma:literal>
                </emma:interpretation>
                <emma:interpretation id="interp9" emma:lang="zh-CN" emma:confidence="0">
                  <emma:literal>汪</emma:literal>
                </emma:interpretation>
              </emma:one-of>
            </emma:emma>
          </inkml:annotationXML>
          <inkml:trace contextRef="#ctx0" brushRef="#br0" timeOffset="-27174.2497">-704 55 4 0,'0'0'2'0,"-4"-7"-2"15,4 7 3-15,0 0-4 16,0 0 1-16,0 3-1 16,4 1 1-16,-4-4 0 0,0 0 1 15,0 0-1-15,0 0 0 16,0 0 1-16,0 0 0 16,0 0 0-16,0 4 1 15,0 0 0-15,4-4 0 16,-4 8-1-16,5 0 1 15,-1-4-1-15,1 0 0 16,-1 4-1-16,1 0 1 16,-1 3-1-16,0 1 0 15,1 8 0-15,-1 4 0 16,1 7 0-16,-1 5 1 16,1-1-1-16,-1 8 1 0,-4 1-1 15,5-5 1-15,-1 0-1 16,0 5 1-16,1-1-1 15,4 8 0-15,-5 0-1 16,1 1 1-16,-1 3 0 16,0 0 1-16,1 0-1 15,-5-4 1-15,0 4-1 16,0-7 1-16,0-13-1 16,0 0 1-16,0-3 0 15,0-8 0-15,0-5-1 16,0 1 0-16,0-4 0 15,0-4 0-15,0-1 0 16,0-3 1-16,0 0-2 16,0-4 1-16,0 0-2 15,0 0 1-15,0-4-3 0,0 0 0 16</inkml:trace>
          <inkml:trace contextRef="#ctx0" brushRef="#br0" timeOffset="-26574.3277">-575 134 8 0,'-9'0'4'0,"9"-16"-2"15,0 16 4 1,0 0-5 0,0-7 0-16,0 7-1 15,0-8 1-15,4 0-2 16,-4 8 0-16,9-4 0 15,0-4 1-15,4 0-1 16,5-4 1-16,0 0-1 16,4 5 0-16,0 3 1 15,4 4 0-15,-3 4 0 16,-1 3 0-16,0 5 0 0,0 4 0 16,-4 4 0-16,-1-1 0 15,-3 1 1-15,-1-4 0 16,-4 11 1-16,-5-7 0 15,-4 4 0-15,0-1 0 16,-4 5 0-16,-5 0 0 16,-4 3-1-16,-5 1 1 15,0-1-2-15,1-7 1 16,-6-1-1-16,1 1 1 16,0-4 0-16,4-1 0 0,1 1-1 15,3-4 0-15,1 3 0 16,0-7 0-16,4 0-2 15,0-4 0-15,0 0-3 16,5 0 1-16,-1-4-1 16,5-4 1-16</inkml:trace>
          <inkml:trace contextRef="#ctx0" brushRef="#br0" timeOffset="-25642.6628">18 363 10 0,'-13'4'5'0,"4"-1"-5"15,9-3 7-15,0 0-7 16,0 0 0-16,0 0 0 0,0 4 0 16,0-4-1-16,0 0 1 15,0 0-1-15,0 4 1 16,0 0 0-16,9 8 0 15,-5 0-1-15,-4 4 1 16,5 3 0-16,-1 1 1 16,-4 0-1-16,0 7 0 15,0 5 0-15,0 7 1 16,0 1-1-16,0 3 1 16,0 4-1-16,0 8 0 15,0-7 0-15,-4-9 1 0,4-4-1 16,0-3 0-16,0-5 0 15,4-3 0-15,-4-4 0 16,0-1 1-16,0-3-2 16,5-8 1-16,-1 0 0 15,9 0 1-15,1-4 0 16,-1 0 0-16,5-12 0 16,-1 0 0-16,1 0 0 15,4 0 1-15,0-4-1 16,1 1 0-16,-1-5-1 15,0 0 1-15,0 4-1 16,0 0 0-16,-4 1 0 16,0-9 1-16,-1 12-1 15,-3-4 1-15,-6 8-3 16,1 0 1-16,0 0-2 16,-9 4 1-16,0 0-3 0,5 4 1 15</inkml:trace>
          <inkml:trace contextRef="#ctx0" brushRef="#br0" timeOffset="-26198.561">0 99 13 0,'5'4'6'0,"4"-4"-5"0,-9 0 14 16,0 0-16-16,0 0 1 15,4-4-3-15,-4 4 1 16,0 0 2-16,13 0 1 15,1-8-2-15,-1 0 1 16,5 4 0-16,-5-8 1 16,0 4 0-16,5 0 0 15,0 1 0-15,0-1 0 16,4 0-1-16,0 0 1 16,0 4-1-16,0 0 0 15,-4 0 1-15,0 4 0 16,-1 0-1-16,-3-4 1 0,-6 0-2 15,1 4 1-15,-9 0-2 16,5 0 0-16,-5 0-3 16,0 0 1-16</inkml:trace>
        </inkml:traceGroup>
        <inkml:traceGroup>
          <inkml:annotationXML>
            <emma:emma xmlns:emma="http://www.w3.org/2003/04/emma" version="1.0">
              <emma:interpretation id="{AB15CD87-7C03-4A1F-B592-C98E46AA2D36}" emma:medium="tactile" emma:mode="ink">
                <msink:context xmlns:msink="http://schemas.microsoft.com/ink/2010/main" type="inkWord" rotatedBoundingBox="7756,1784 8212,1774 8229,2606 7773,2615"/>
              </emma:interpretation>
              <emma:one-of disjunction-type="recognition" id="oneOf2">
                <emma:interpretation id="interp10" emma:lang="zh-CN" emma:confidence="0">
                  <emma:literal>江</emma:literal>
                </emma:interpretation>
                <emma:interpretation id="interp11" emma:lang="zh-CN" emma:confidence="0">
                  <emma:literal>k</emma:literal>
                </emma:interpretation>
                <emma:interpretation id="interp12" emma:lang="zh-CN" emma:confidence="0">
                  <emma:literal>飞</emma:literal>
                </emma:interpretation>
                <emma:interpretation id="interp13" emma:lang="zh-CN" emma:confidence="0">
                  <emma:literal>卜</emma:literal>
                </emma:interpretation>
                <emma:interpretation id="interp14" emma:lang="zh-CN" emma:confidence="0">
                  <emma:literal>冫</emma:literal>
                </emma:interpretation>
              </emma:one-of>
            </emma:emma>
          </inkml:annotationXML>
          <inkml:trace contextRef="#ctx0" brushRef="#br0" timeOffset="-25147.8131">785 225 17 0,'-5'4'8'0,"5"-8"-11"16,0-4 16-16,0 8-12 16,0 0 0-16,0 0-1 15,0 0 1-15,5 4-2 16,-5-4 1-16,0 8 0 15,4 4 0-15,-4-1-1 16,4 5 1-16,-4 8 0 16,5 3 0-16,-5 5 0 15,4 3 0-15,-4-3 1 16,5 3 0-16,-5 8-1 16,4-3 0-16,1 7 0 0,-5 0 0 15,0 5 0-15,4-5 1 16,-4 4-1-16,0-8 0 15,4-3 0-15,-4-9 0 16,0 5 0-16,0-13 1 16,0 1-2-16,0-8 1 15,0-5-2-15,0 1 1 16,0 0-2-16,0-8 0 16,0 4-2-16,0 0 0 15</inkml:trace>
          <inkml:trace contextRef="#ctx0" brushRef="#br0" timeOffset="-24651.9604">1002 583 13 0,'0'0'6'0,"4"-4"-4"16,-4 4 11-16,0 0-13 15,0 0 0-15,0 0 0 16,0 0 1-16,0 0-2 16,0 4 1-16,-4 0-1 15,-5 8 0-15,0 0-1 16,-4 3 1-16,-1 1-1 16,-3 8 1-16,3-1 0 15,1 5 0-15,0-4 0 0,0-5 1 16,4 1 1-16,0 0 0 15,0-8 0-15,4-1 1 16,1 1-2-16,0-4 0 16,4-4 0-16,0-4 1 15,4-4-2-15,5 4 1 16,4-4 0-16,5-4 0 16,0-4 0-16,4 1 1 15,4-5-1-15,1 0 1 16,-5 0 0-16,0 5 0 15,5-1-1-15,4 0 1 16,-5 0-1-16,5 0 1 0,0 0-2 16,-8 5 0-16,-6-1 0 15,-8 0 0-15,0 4-1 16,0 0 1-16,-5 0-4 16,-4 4 1-16</inkml:trace>
        </inkml:traceGroup>
        <inkml:traceGroup>
          <inkml:annotationXML>
            <emma:emma xmlns:emma="http://www.w3.org/2003/04/emma" version="1.0">
              <emma:interpretation id="{4C521EE5-7A9B-4C5A-B747-49557A1BCAD4}" emma:medium="tactile" emma:mode="ink">
                <msink:context xmlns:msink="http://schemas.microsoft.com/ink/2010/main" type="inkWord" rotatedBoundingBox="8258,1718 8595,1711 8612,2557 8276,2564"/>
              </emma:interpretation>
              <emma:one-of disjunction-type="recognition" id="oneOf3">
                <emma:interpretation id="interp15" emma:lang="zh-CN" emma:confidence="0">
                  <emma:literal>裂</emma:literal>
                </emma:interpretation>
                <emma:interpretation id="interp16" emma:lang="zh-CN" emma:confidence="0">
                  <emma:literal>]</emma:literal>
                </emma:interpretation>
                <emma:interpretation id="interp17" emma:lang="zh-CN" emma:confidence="0">
                  <emma:literal>了</emma:literal>
                </emma:interpretation>
                <emma:interpretation id="interp18" emma:lang="zh-CN" emma:confidence="0">
                  <emma:literal>〕</emma:literal>
                </emma:interpretation>
                <emma:interpretation id="interp19" emma:lang="zh-CN" emma:confidence="0">
                  <emma:literal>丁</emma:literal>
                </emma:interpretation>
              </emma:one-of>
            </emma:emma>
          </inkml:annotationXML>
          <inkml:trace contextRef="#ctx0" brushRef="#br0" timeOffset="-23901.4267">1294 307 17 0,'-4'-11'8'0,"4"7"-10"0,0 4 15 15,4-4-14-15,1-4 1 16,3-4-1-16,1 8 1 16,5-8-1-16,-1 8 1 15,0 4-1-15,0-7 0 16,5-1 1-16,0 0 0 15,4 4 0-15,-4-4 0 16,-1-4 0-16,1 4 0 16,0-4 0-16,-5 1 1 0,0 3-1 15,1 0 0-15,-5 4 0 16,-1 0 1-16,-8 4-1 16,5 0 1-16,-1 8 0 15,1 4 0-15,-1 3-1 16,1 1 1-16,-5 0-1 15,0 4 0-15,0-5 0 16,0 9 0-16,0 4-1 16,0-1 1-16,0 1 0 15,4 3 0-15,-4-3 0 16,4-1 0-16,1 5-1 16,-1-5 1-16,-4 1 0 15,5 11 0-15,-1 5-1 16,1-9 1-16,-1 1 0 15,0-13 0-15,1 1 0 0,-1-4 0 16,-4-1 0-16,5-7 0 16,-5-8 1-16,0 8 0 15,0-4 0-15,0 0 0 16,-5-1-1-16,5-7 1 16,-9 0 0-16,1 4 0 15,-1 4-1-15,-5 0 1 16,1 0-1-16,-5 0 0 15,-4 4 0-15,-4 3 0 16,-5-3-1-16,0 0 1 0,0 8-1 16,0-5 0-16,4 1-1 15,5 0 0-15,4-4-3 16,1 0 0-16</inkml:trace>
        </inkml:traceGroup>
        <inkml:traceGroup>
          <inkml:annotationXML>
            <emma:emma xmlns:emma="http://www.w3.org/2003/04/emma" version="1.0">
              <emma:interpretation id="{4156B096-7A82-40D0-96AF-0889F0392544}" emma:medium="tactile" emma:mode="ink">
                <msink:context xmlns:msink="http://schemas.microsoft.com/ink/2010/main" type="inkWord" rotatedBoundingBox="9119,1739 9884,1724 9904,2698 9139,2714"/>
              </emma:interpretation>
              <emma:one-of disjunction-type="recognition" id="oneOf4">
                <emma:interpretation id="interp20" emma:lang="zh-CN" emma:confidence="0">
                  <emma:literal>口</emma:literal>
                </emma:interpretation>
                <emma:interpretation id="interp21" emma:lang="zh-CN" emma:confidence="0">
                  <emma:literal>止</emma:literal>
                </emma:interpretation>
                <emma:interpretation id="interp22" emma:lang="zh-CN" emma:confidence="0">
                  <emma:literal>汇</emma:literal>
                </emma:interpretation>
                <emma:interpretation id="interp23" emma:lang="zh-CN" emma:confidence="0">
                  <emma:literal>江</emma:literal>
                </emma:interpretation>
                <emma:interpretation id="interp24" emma:lang="zh-CN" emma:confidence="0">
                  <emma:literal>仁</emma:literal>
                </emma:interpretation>
              </emma:one-of>
            </emma:emma>
          </inkml:annotationXML>
          <inkml:trace contextRef="#ctx0" brushRef="#br0" timeOffset="-22970.2442">2162 1115 16 0,'0'-8'8'0,"5"12"-12"15,-5-4 16-15,4-4-12 16,5 0 0-16,0 0 0 16,4 4 0-16,1-4 0 15,3 4 0-15,1 0 0 16,0 0 0-16,-1 0 0 16,6 0 0-16,-6 4-1 15,1 0 0-15,0 8-1 16,-1-4 0-16,-3-1 0 15,-5-3 0-15,0 0-2 16,-1 0 0-16</inkml:trace>
          <inkml:trace contextRef="#ctx0" brushRef="#br0" timeOffset="-23315.5111">2282 189 12 0,'0'-12'6'0,"0"5"-3"0,0 7 8 0,0 0-11 15,0 0 1-15,0 0 0 16,0 0 0-16,0 0-1 15,0 0 0-15,0 0 0 16,0 0 1-16,4 11-1 16,-4-3 0-16,5 8 0 15,-1 8 0-15,1 3 0 16,-1 9 0-16,1 7 0 16,-1-4 1-16,0 1-1 15,1 3 1-15,-1 0-1 16,1-3 1-16,-1-5-1 15,1-3 0-15,-1-1-2 0,-4-7 0 16,0-4-3-16,0-5 1 16,0-7-1-16,0 4 1 15</inkml:trace>
          <inkml:trace contextRef="#ctx0" brushRef="#br0" timeOffset="-20943.8219">2406 571 4 0,'0'0'2'0,"13"-15"3"16,-8 11-1-16,8-8-3 15,-4 8 0-15,4 0 0 16,5-4 0-16,4-4-2 16,5 4 1-16,-1-7 0 15,5 3 1-15,5 0-1 0,-1 0 1 16,-4-4-1-16,5 1 0 16,-1 3 0-16,-8 0 1 15,-1 0-1-15,-4 4 0 16,-4 0 0-16,-5 5 1 15,-4-5-1-15,0 8 1 16,0-4-2-16,-9 4 0 16,0 0-2-16,0 4 0 15</inkml:trace>
          <inkml:trace contextRef="#ctx0" brushRef="#br0" timeOffset="-20583.067">2508 737 18 0,'0'0'9'0,"0"12"-14"15,9-20 19-15,4 0-14 16,0 0 0-16,1 0-1 16,3 0 1-16,10-4 0 15,0 4 0-15,-1-3 0 16,1-1 1-16,-1 0-1 0,5-4 0 16,-4 4 0-16,0 1 0 15,-5-1 0-15,-5 4 0 16,1 0-1-16,-5 0 1 15,1 0-2-15,-1 4 0 16,0-4-3-16,1 5 1 16</inkml:trace>
        </inkml:traceGroup>
        <inkml:traceGroup>
          <inkml:annotationXML>
            <emma:emma xmlns:emma="http://www.w3.org/2003/04/emma" version="1.0">
              <emma:interpretation id="{47590D2A-A7BC-4ED3-8758-C1A732B7A35D}" emma:medium="tactile" emma:mode="ink">
                <msink:context xmlns:msink="http://schemas.microsoft.com/ink/2010/main" type="inkWord" rotatedBoundingBox="10103,1452 10888,1436 10913,2650 10128,2666"/>
              </emma:interpretation>
              <emma:one-of disjunction-type="recognition" id="oneOf5">
                <emma:interpretation id="interp25" emma:lang="zh-CN" emma:confidence="0">
                  <emma:literal>m</emma:literal>
                </emma:interpretation>
                <emma:interpretation id="interp26" emma:lang="zh-CN" emma:confidence="0">
                  <emma:literal>汇</emma:literal>
                </emma:interpretation>
                <emma:interpretation id="interp27" emma:lang="zh-CN" emma:confidence="0">
                  <emma:literal>讥</emma:literal>
                </emma:interpretation>
                <emma:interpretation id="interp28" emma:lang="zh-CN" emma:confidence="0">
                  <emma:literal>忆</emma:literal>
                </emma:interpretation>
                <emma:interpretation id="interp29" emma:lang="zh-CN" emma:confidence="0">
                  <emma:literal>讧</emma:literal>
                </emma:interpretation>
              </emma:one-of>
            </emma:emma>
          </inkml:annotationXML>
          <inkml:trace contextRef="#ctx0" brushRef="#br0" timeOffset="-22145.1774">3128-35 8 0,'0'0'4'0,"0"-4"-4"0,0 4 6 0,0 0-5 16,0 0 1-16,0 0 0 16,0 0 0-16,0 0-2 15,0 0 0-15,0 0 1 16,0 0 1-16,0 0-2 15,0 0 1-15,5 4-1 16,-5 4 1-16,4 4-1 16,0 11 0-16,1 13 0 15,-1 11 0-15,1 8 1 16,-1 16 0-16,5-8-1 16,-4 4 1-16,-1 4-1 15,0-8 1-15,-4-4-1 16,0 8 1-16,0-8-1 15,0 4 1-15,0-12-1 16,0 0 0-16,0-4 0 16,0 1 0-16,0-13-1 0,-4 1 1 15,4-5-2-15,-4-7 0 16,4-9-2-16,0 1 1 16,0-4-1-16,0-8 0 15</inkml:trace>
          <inkml:trace contextRef="#ctx0" brushRef="#br0" timeOffset="-21739.3826">3181 114 15 0,'0'8'7'0,"0"-12"-10"16,5-3 15-16,-5 7-14 16,9-4 1-16,8 0-1 15,1 4 0-15,0-8 2 16,4 8 1-16,0-4-2 16,0 8 1-16,0 4-1 15,1 0 1-15,-1-1 0 16,-5 5 0-16,-3 0 0 15,-1 0 1-15,-4 4-1 16,-5 7 1-16,-4 1 0 16,-4 3 1-16,-5 5-1 15,-4-4 1-15,-1 3-1 0,-3-3 1 16,-1-1-1-16,-9 1 0 16,1-9-2-16,4-3 1 15,0 0-2-15,4-4 0 16,5-4-3-16,-1-1 1 15</inkml:trace>
          <inkml:trace contextRef="#ctx0" brushRef="#br0" timeOffset="-19952.6185">3589 91 12 0,'-4'-8'6'0,"4"-20"-6"0,4 24 9 15,-4-3-9-15,4-1 0 0,1 0-1 16,4 0 1-16,0-4 0 15,4 0 0-15,5 1 0 16,-1-5 0-16,1 4 0 16,4 0 0-16,0 0 0 15,0 1 0-15,-4 3 1 16,0 0 0-16,0 0-1 16,-1 0 1-16,1 4 0 15,0 0 0-15,-5 0 0 16,0 0 0-16,1 0-2 15,-6 4 0-15,-3 0-1 16,-1 0 0-16,-4 0-2 16,0 0 1-16</inkml:trace>
          <inkml:trace contextRef="#ctx0" brushRef="#br0" timeOffset="-19396.7177">3717-15 10 0,'-13'11'5'0,"4"-7"-3"0,9-4 8 16,-9 4-8-16,5 4 0 15,0-4 1-15,-1 4 0 16,1 4-5-16,-1 7 1 16,1-3 2-16,-1 8 1 15,1-1-2-15,4 1 1 16,-4 15-2-16,4-11 1 0,-5 11 0 15,5-3 1-15,-4 11-1 16,4-8 0-16,-5 1 0 16,5 3 1-16,-4 0-1 15,4 1 1-15,0 3-1 16,0 4 1-16,0-4-1 16,0-3 0-16,0-9 0 15,0-3 0-15,-5-9 0 16,5 1 0-16,0-4-1 15,0-8 1-15,0 3 0 16,5-3 0-16,-1-4 0 16,5-4 0-16,0 0 0 15,4-4 0-15,5-4 0 16,4-4 0-16,-4 8 0 16,4-8 1-16,0 4-1 15,-4 0 0-15,0-4 0 0,-1 1 0 16,5-1 0-16,-8 4 0 15,-1 4 0-15,-4-4 0 16,-5 0 0-16,-4 4 1 16,0 0-1-16,0 0 0 15,5 4-1-15,-5-4 0 16,0 4-2-16,0 0 0 16,0-4-2-16,0 8 0 15</inkml:trace>
        </inkml:traceGroup>
        <inkml:traceGroup>
          <inkml:annotationXML>
            <emma:emma xmlns:emma="http://www.w3.org/2003/04/emma" version="1.0">
              <emma:interpretation id="{F547C4A3-8267-45C0-92B8-37D1F177FB31}" emma:medium="tactile" emma:mode="ink">
                <msink:context xmlns:msink="http://schemas.microsoft.com/ink/2010/main" type="inkWord" rotatedBoundingBox="11072,1607 11956,1589 11978,2649 11093,2667"/>
              </emma:interpretation>
              <emma:one-of disjunction-type="recognition" id="oneOf6">
                <emma:interpretation id="interp30" emma:lang="zh-CN" emma:confidence="0">
                  <emma:literal>”</emma:literal>
                </emma:interpretation>
                <emma:interpretation id="interp31" emma:lang="zh-CN" emma:confidence="0">
                  <emma:literal>门</emma:literal>
                </emma:interpretation>
                <emma:interpretation id="interp32" emma:lang="zh-CN" emma:confidence="0">
                  <emma:literal>冂</emma:literal>
                </emma:interpretation>
                <emma:interpretation id="interp33" emma:lang="zh-CN" emma:confidence="0">
                  <emma:literal>口</emma:literal>
                </emma:interpretation>
                <emma:interpretation id="interp34" emma:lang="zh-CN" emma:confidence="0">
                  <emma:literal>ㄇ</emma:literal>
                </emma:interpretation>
              </emma:one-of>
            </emma:emma>
          </inkml:annotationXML>
          <inkml:trace contextRef="#ctx0" brushRef="#br0" timeOffset="-17655.4788">4550 118 11 0,'5'-15'5'0,"-5"19"-8"0,0-4 10 0,0 0-8 16,0 0 1-16,0 0-1 16,4-4 1-16,9 4 0 15,5 0 0-15,4 0-1 16,-4-8 1-16,4 8 0 15,-4-4 0-15,0 4 0 16,4-8 1-16,-4 0-1 16,4 0 1-16,0 0 0 15,0 0 0-15,0 5-1 16,-4-5 1-16,0 8-1 16,-5-4 1-16,0 4-1 15,-4-8 0-15,0 8 0 16,0-4 1-16,0 4-1 0,-1 0 1 15,-3 4 0-15,-1 4 0 16,1 4-1-16,-1 3 1 16,1 1 0-16,-5 8 0 15,8 3-1-15,-3 5 1 16,-1 3-1-16,-4 5 0 16,5-5 0-16,-5 8 1 15,0 1-1-15,4-5 0 16,1 4-1-16,-1 12 0 15,0 5 0-15,-4-17 1 16,5 4 0-16,-1-11 0 16,-4-1 0-16,0-3 0 0,0-9 2 15,0-7 0-15,0 0-1 16,0-5 1 0,-4-3-1-1,-1 8 0-15,1-12-1 16,-5 0 0-16,-9-4 0 15,-8 0 0-15,4 0-1 16,-9 0 1-16,-5 4-1 16,-4 0 1-16,-4 0 0 15,4 4 0-15,5-4-1 16,4 7 1-16,0 1-5 16,4 0 1-16</inkml:trace>
          <inkml:trace contextRef="#ctx0" brushRef="#br0" timeOffset="-18496.0779">4236 559 18 0,'0'0'9'0,"0"-3"-14"0,0 3 17 16,0 0-14-16,0 0 0 15,0 0-1-15,0 3 1 16,0 5 2-16,0 4 1 16,0 0-3-16,0 4 1 15,0 3 1-15,0-3 0 16,-5 8 1-16,1 7 0 16,4 5 0-16,-5 3 0 15,1 4 0-15,0-3 1 16,-1-5-1-16,1 5 1 15,-1-5-2-15,1-7 1 16,4-5-1-16,0-3 1 0,-5 0 0 16,5-9 0-16,0-3-1 15,0 0 0-15,-4 4 0 16,0-8 0-16,-5-4-2 16,0 0 1-16,0-4-3 15,0 0 1-15,-4-8-2 16,-5-3 1-16</inkml:trace>
          <inkml:trace contextRef="#ctx0" brushRef="#br0" timeOffset="-18990.9351">4214 118 12 0,'-9'-4'6'0,"18"-3"-6"15,-1 3 9-15,1 8-9 0,0-4 0 16,-4 4 1-16,-1-1 0 15,0 5-2-15,5 4 1 16,-4 0 0-16,-1-4 0 16,1 0-1-16,-1 0 1 15,0-1-1-15,1-3 1 16,-5 4-1-16,0 0 1 16,4-4 0-16,-4-4 0 15,0 4-1-15,0-4 1 16,0 4-3-16,0-4 0 15</inkml:trace>
        </inkml:traceGroup>
      </inkml:traceGroup>
    </inkml:traceGroup>
    <inkml:traceGroup>
      <inkml:annotationXML>
        <emma:emma xmlns:emma="http://www.w3.org/2003/04/emma" version="1.0">
          <emma:interpretation id="{2F2B6EBE-E116-462A-877B-752AEAE3A208}" emma:medium="tactile" emma:mode="ink">
            <msink:context xmlns:msink="http://schemas.microsoft.com/ink/2010/main" type="paragraph" rotatedBoundingBox="3625,3973 32191,3340 32235,5295 3668,59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A867686-DCDC-4A9B-B186-261F98FB3D2B}" emma:medium="tactile" emma:mode="ink">
              <msink:context xmlns:msink="http://schemas.microsoft.com/ink/2010/main" type="line" rotatedBoundingBox="3625,3973 32191,3340 32235,5295 3668,5928"/>
            </emma:interpretation>
          </emma:emma>
        </inkml:annotationXML>
        <inkml:traceGroup>
          <inkml:annotationXML>
            <emma:emma xmlns:emma="http://www.w3.org/2003/04/emma" version="1.0">
              <emma:interpretation id="{15655931-15A4-4B73-ADED-3EDFB913B12B}" emma:medium="tactile" emma:mode="ink">
                <msink:context xmlns:msink="http://schemas.microsoft.com/ink/2010/main" type="inkWord" rotatedBoundingBox="3630,4236 4928,4207 4956,5474 3659,5502"/>
              </emma:interpretation>
              <emma:one-of disjunction-type="recognition" id="oneOf7">
                <emma:interpretation id="interp35" emma:lang="zh-CN" emma:confidence="0">
                  <emma:literal>迪</emma:literal>
                </emma:interpretation>
                <emma:interpretation id="interp36" emma:lang="zh-CN" emma:confidence="0">
                  <emma:literal>伛</emma:literal>
                </emma:interpretation>
                <emma:interpretation id="interp37" emma:lang="zh-CN" emma:confidence="0">
                  <emma:literal>他</emma:literal>
                </emma:interpretation>
                <emma:interpretation id="interp38" emma:lang="zh-CN" emma:confidence="0">
                  <emma:literal>㐶</emma:literal>
                </emma:interpretation>
                <emma:interpretation id="interp39" emma:lang="zh-CN" emma:confidence="0">
                  <emma:literal>旭</emma:literal>
                </emma:interpretation>
              </emma:one-of>
            </emma:emma>
          </inkml:annotationXML>
          <inkml:trace contextRef="#ctx0" brushRef="#br0" timeOffset="4323.6421">-2520 2670 12 0,'4'-16'6'0,"5"13"-4"0,-9 3 9 0,0 0-11 16,4 7 0-16,1 5 0 15,-1 8 1-15,-4 4-2 16,0-1 1-16,0 17 0 16,-4 7 1-16,-1 4-1 15,1 4 0-15,0 4 0 16,-1 0 0-16,-4-4 0 15,0-3 1-15,1-5-1 16,3-8 0-16,1-3 0 16,-1-9 0-16,1-7-1 15,-1-4 1-15,1-4-1 16,4-5 1-16,0-7 0 16,-5-7 0-16,5-1 0 15,0-8 0-15,0-12 0 16,0-7 0-16,0-5 0 0,5-7 0 15,-1-12-1-15,5 4 1 16,5 0-1-16,-1 8 1 16,5 7-1-16,-1 5 1 15,1 7-1-15,0 5 1 16,-1 7-1-16,1 4 1 16,0 8-1-16,4 4 1 15,5 4 0-15,-5 0 0 16,0 12 0-16,-4 3 1 15,-5 13 0-15,-4 3 1 16,-5 1-1-16,-13 3 0 0,-4 1 0 16,0 11 1-16,-5-4-2 15,-4-8 1-15,0 5-1 16,0-13 1-16,-1 1-1 16,-3-5 1-16,-1-3-1 15,1-8 0-15,4-4 0 16,-5-5 0-16,5-3 0 15,4-4 0 1,5-11 0 0,8 3 0-16,5 0-1 15,5 0 1-15,4-4-1 16,4 0 1-16,0 0-1 16,5 1 1-16,0-1 0 15,-1 0 0-15,1 4 0 16,0 0 0-16,0 0 0 0,-5 0 1 15,0 5-1-15,-4-1 0 16,0 4-2-16,0 0 1 16,0 0-1-16,-5 4 0 15,-4-1-2-15,0 5 0 16</inkml:trace>
          <inkml:trace contextRef="#ctx0" brushRef="#br0" timeOffset="3483.5438">-3012 2666 8 0,'-13'0'4'0,"17"0"-4"16,-4 0 5-16,0 0-5 15,9 0 0-15,0 0-1 16,-9 0 0-16,9 0 1 16,-5 0 0-16,5 4-1 15,4 0 1-15,-4 4-1 16,-9 4 1-16,4 4 0 16,-8 3 1-16,-9 9-1 15,-5 7 1-15,-4 17-1 16,-5-1 0-16,-4 4 0 0,0 0 0 15,0 0 0-15,-4-4 0 16,4-3 0-16,4-5 0 16,-8-8 0-16,13-3 0 15,0-5 0-15,4-7 0 16,9-4 0-16,9-4 0 16,0-8 0-16,9-4 0 15,0-8 0-15,8 0 0 16,6-8-1-16,3-8 1 15,5-3 0-15,0-1 0 0,-4 1 0 16,-1 3 0-16,-4 0 0 16,1 9 0-16,-6 7-1 15,10 4 1-15,-9 4 0 16,-1 8 1-16,1 4-1 16,0 15 1-16,-5-3 0 15,0 3 0-15,-4 5 0 16,-4 7 1-16,-5 1-1 15,0 11 0-15,0 4 0 16,0 4 0-16,-5-4 0 16,-4-4 1-16,0-3-2 15,-4-1 1-15,0-12 0 16,4-3 0-16,0-5-2 16,5-7 1-16,-1-12-4 15,1 8 0-15</inkml:trace>
          <inkml:trace contextRef="#ctx0" brushRef="#br0" timeOffset="4834.5037">-2742 3923 18 0,'5'-8'9'0,"-5"8"-14"16,0 0 17-16,8-8-12 16,1-4 1-16,0 4-1 15,0-4 1-15,0 0-2 16,4 1 1-16,-4-1 0 16,4 4 0-16,-4 0-1 15,4 0 1-15,1-4-1 16,-1 1 0-16,9 3 0 15,0 0 1-15,5 0 0 16,0 4 0-16,4 0 0 0,0 4 0 16,8 0 1-16,6 0 1 15,-1 0-2-15,0 0 1 16,-4 0-1-16,0 0 1 16,-4-4-1-16,-5 4 1 15,-9 0 0-15,0-4 0 16,-4 4 0-16,-5 0 0 15,0 0 0-15,-4 0 0 16,0 0-1-16,-9 0 1 16,0 0-2-16,0 0 0 0,0 0-1 15,0 0 0-15,0 0-4 16,0-8 1-16</inkml:trace>
        </inkml:traceGroup>
        <inkml:traceGroup>
          <inkml:annotationXML>
            <emma:emma xmlns:emma="http://www.w3.org/2003/04/emma" version="1.0">
              <emma:interpretation id="{0501F615-AFFC-4485-A079-46B663C1EF31}" emma:medium="tactile" emma:mode="ink">
                <msink:context xmlns:msink="http://schemas.microsoft.com/ink/2010/main" type="inkWord" rotatedBoundingBox="6121,4454 6567,4444 6592,5574 6146,5584"/>
              </emma:interpretation>
              <emma:one-of disjunction-type="recognition" id="oneOf8">
                <emma:interpretation id="interp40" emma:lang="zh-CN" emma:confidence="0">
                  <emma:literal>p</emma:literal>
                </emma:interpretation>
                <emma:interpretation id="interp41" emma:lang="zh-CN" emma:confidence="0">
                  <emma:literal>卩</emma:literal>
                </emma:interpretation>
                <emma:interpretation id="interp42" emma:lang="zh-CN" emma:confidence="0">
                  <emma:literal>阝</emma:literal>
                </emma:interpretation>
                <emma:interpretation id="interp43" emma:lang="zh-CN" emma:confidence="0">
                  <emma:literal>∥</emma:literal>
                </emma:interpretation>
                <emma:interpretation id="interp44" emma:lang="zh-CN" emma:confidence="0">
                  <emma:literal>Ⅱ</emma:literal>
                </emma:interpretation>
              </emma:one-of>
            </emma:emma>
          </inkml:annotationXML>
          <inkml:trace contextRef="#ctx0" brushRef="#br0" timeOffset="11229.5525">-828 2891 12 0,'-9'-4'6'0,"9"4"-6"0,0 0 7 15,0 0-6-15,0 0 1 0,0 0-2 16,0 0 0-16,0 4-1 16,0 0 1-16,0 8 0 15,0-1 0-15,0 1 0 16,0 4 0-16,0 0 1 15,0 7 0-15,0 1 0 16,0 7 0-16,0 1 0 16,0 11 0-16,0 1-1 15,-4 7 1-15,-1 4-1 16,5 0 1-16,5 20-1 16,-5-4 0-16,4 0 0 15,1 7 0-15,-1-11 0 16,-4-4 0-16,4-8 0 15,-4-11 0-15,0-9 0 16,0-3 1-16,0-1-1 16,0-11 1-16,0 0-1 0,-4-9 1 15,4 1-3-15,0-4 1 16,0-4-2-16,0-4 1 16,0 0-3-16,0-12 0 15</inkml:trace>
          <inkml:trace contextRef="#ctx0" brushRef="#br0" timeOffset="11690.3889">-784 3068 5 0,'0'-24'2'0,"27"9"1"16,-14 7 0-16,0-4-3 16,10 0 0-16,-6 0 0 15,5-3 0-15,1 3 0 16,-1 0 1-16,0 0 0 16,0 0 0-16,5 4 0 15,-5 4 0-15,0 4 0 16,0 0 1-16,0 8-1 15,-4-4 1-15,-5 8 0 16,1 0 0-16,-6 12 0 16,-3-5 1-16,-5 1-1 15,0 0 0-15,-5 3-1 0,-3 1 1 16,-6 7-2-16,1-3 1 16,0-4-1-16,-5 3 1 15,5 1-1-15,-1-13 0 16,1 1-1-16,0-4 0 15,0 0-1-15,-1 0 1 16,5-4-4-16,5-5 1 16,0 1-1-16,4 0 0 15</inkml:trace>
        </inkml:traceGroup>
        <inkml:traceGroup>
          <inkml:annotationXML>
            <emma:emma xmlns:emma="http://www.w3.org/2003/04/emma" version="1.0">
              <emma:interpretation id="{25B25370-911C-42BA-A321-B5965FE8E220}" emma:medium="tactile" emma:mode="ink">
                <msink:context xmlns:msink="http://schemas.microsoft.com/ink/2010/main" type="inkWord" rotatedBoundingBox="6951,4225 7754,4207 7780,5359 6977,5376"/>
              </emma:interpretation>
              <emma:one-of disjunction-type="recognition" id="oneOf9">
                <emma:interpretation id="interp45" emma:lang="zh-CN" emma:confidence="0">
                  <emma:literal>.</emma:literal>
                </emma:interpretation>
                <emma:interpretation id="interp46" emma:lang="zh-CN" emma:confidence="0">
                  <emma:literal>匹</emma:literal>
                </emma:interpretation>
                <emma:interpretation id="interp47" emma:lang="zh-CN" emma:confidence="0">
                  <emma:literal>巡</emma:literal>
                </emma:interpretation>
                <emma:interpretation id="interp48" emma:lang="zh-CN" emma:confidence="0">
                  <emma:literal>區</emma:literal>
                </emma:interpretation>
                <emma:interpretation id="interp49" emma:lang="zh-CN" emma:confidence="0">
                  <emma:literal>·</emma:literal>
                </emma:interpretation>
              </emma:one-of>
            </emma:emma>
          </inkml:annotationXML>
          <inkml:trace contextRef="#ctx0" brushRef="#br0" timeOffset="12130.7001">142 2737 15 0,'0'4'7'0,"0"4"-8"16,0-4 14-16,-4 4-13 15,-1 0 1-15,1 7 0 16,0 9 0-16,-5-4-2 16,0 7 1-16,0 13 0 0,-4-5 1 15,-1 5-1-15,-3 7 0 16,3 8 0-16,-3-8 0 16,3 0-1-16,5 5 1 15,5-1 0-15,4-4 0 16,9 4 0-16,0 0 0 15,8 1 0-15,1-5 0 16,0-4 0-16,0-11 0 16,-1-5 0-16,6-3 1 15,-1-8 0-15,-5-5 0 16,6-3-2-16,-6-4 1 16,1 0 0-16,0-4 0 0,-1 0-3 15,1-8 0-15,-5 4-2 16,1-3 0-16</inkml:trace>
          <inkml:trace contextRef="#ctx0" brushRef="#br0" timeOffset="13496.6643">98 2698 9 0,'9'0'4'0,"4"0"-2"16,-8 0 8-16,3 0-9 16,6 0 1-16,-1-4 0 15,0 0 0-15,5 0-2 16,0 0 0-16,-1 0 1 15,1 0 1-15,0-4-1 16,-5 4 1-16,0 0-2 16,-4 0 1-16,0 1-1 15,0 3 1 1,-9 0-2 0,0 0 1-16,-4 3-3 0,-1 1 0 15,-4 0-2-15,0 0 1 16</inkml:trace>
          <inkml:trace contextRef="#ctx0" brushRef="#br0" timeOffset="12670.0772">474 3096 13 0,'-22'7'6'0,"27"-11"-7"15,-5 4 10-15,0 0-8 0,-5 8 0 16,1 0 0-16,-1 12 0 16,1 7-2-16,0 5 1 15,4-8 0-15,0 3 1 16,0 5-1-16,0-1 0 15,0 1-1-15,0-1 1 16,4-3 0-16,5-5 0 16,4-3-1-16,0-4 0 15,5 0 1-15,0-9 0 16,0-3 1-16,8-8 0 0,-4-7 0 16,5-5 0-16,0-4 0 15,-1-3 1-15,1-5-2 16,-1 0 1-16,-4-7-1 15,-4 0 1-15,0 3-1 16,-5-3 1-16,-4-1-1 16,-9-3 0-16,-4 7 0 15,-5 1 1-15,-5 7-1 16,-3 1 1-16,-1 7-2 16,-4 4 1-16,0 12 0 15,-5 8 0-15,-4 8-1 16,-4 7 1-16,-1 5-2 15,1 3 1-15,13 1-3 16,-1 3 0-16,6-3-1 16,3-5 1-16</inkml:trace>
          <inkml:trace contextRef="#ctx0" brushRef="#br0" timeOffset="14051.5738">120 2781 9 0,'-9'11'4'0,"0"1"-2"0,9-12 5 15,-4 0-7-15,4 4 0 0,-5 8 0 16,1 0 0-16,0 3 0 15,-1 5 0-15,-4 0 1 16,0 3 1-16,1 5 0 16,-1 4 0-16,0 7 0 15,0 8 0-15,0 0 0 16,5-3 0-16,-1 3-1 16,1 0 0-16,-1 1-1 15,1-1 1-15,0 0-1 16,4 8 1-16,4 4-1 15,-4-8 0-15,4-3 0 16,5-5 0-16,-4-4 0 16,4-7 0-16,-5-5 0 15,0-7 1-15,1 0-1 16,8-8 1-16,0-1-1 16,1-7 1-16,-1 0 0 15,5-8 0-15,0-3-1 0,-1-1 0 16,5-8 0-16,1 4 0 15,-1-4 0-15,-5 4 0 16,10-3 0-16,0-1 1 16,-1 4-1-16,1-8 0 15,-5 9 0-15,9 3 0 16,-5 0 0-16,1 0 0 16,-5 0 0-16,0 0 0 15,-4 4-1-15,0 4 1 16,-5-4 0-16,0 8 0 0,-4-4-1 15,-4 0 0-15,-1 4-3 16,1 0 1-16,-1 0-2 16,0 0 0-16</inkml:trace>
          <inkml:trace contextRef="#ctx0" brushRef="#br0" timeOffset="17819.7433">120 3099 9 0,'-4'-3'4'0,"-1"10"-1"0,5-3 2 0,0-4-5 15,-4 4 0-15,4-4 0 16,-5 4 0-16,5 0-1 15,-4 4 1-15,-1 0 0 16,5 4 0-16,-8 0 0 16,3 7 0-16,5-3-1 15,-4 8 1-15,4-5 0 16,0 1 1-16,0 0-1 16,0 3 1-16,0 1-1 15,0 4 1-15,0-1 0 16,0 1 0-16,0-1-1 15,-5 5 1-15,1-1-1 16,-1 5 1-16,1 3 0 16,4-7 0-16,0-5-1 15,0-3 0-15,0-5 0 16,4-3 1-16,5-4 0 0,0 0 1 16,4-4-1-16,1-8 0 15,4 0 0-15,4-4 1 16,4-4-1-16,1-4 0 15,4 0-1-15,0-4 1 16,0 5-1-16,-5-1 1 16,-3 0-2-16,3-4 1 15,5 1-5-15,5 3 0 16</inkml:trace>
        </inkml:traceGroup>
        <inkml:traceGroup>
          <inkml:annotationXML>
            <emma:emma xmlns:emma="http://www.w3.org/2003/04/emma" version="1.0">
              <emma:interpretation id="{271AC2FB-9DA2-4C8B-959E-842F12D7C9FC}" emma:medium="tactile" emma:mode="ink">
                <msink:context xmlns:msink="http://schemas.microsoft.com/ink/2010/main" type="inkWord" rotatedBoundingBox="8190,4569 8804,4556 8811,4858 8196,4872"/>
              </emma:interpretation>
              <emma:one-of disjunction-type="recognition" id="oneOf10">
                <emma:interpretation id="interp50" emma:lang="zh-CN" emma:confidence="0">
                  <emma:literal>“</emma:literal>
                </emma:interpretation>
                <emma:interpretation id="interp51" emma:lang="zh-CN" emma:confidence="0">
                  <emma:literal>~</emma:literal>
                </emma:interpretation>
                <emma:interpretation id="interp52" emma:lang="zh-CN" emma:confidence="0">
                  <emma:literal>」</emma:literal>
                </emma:interpretation>
                <emma:interpretation id="interp53" emma:lang="zh-CN" emma:confidence="0">
                  <emma:literal>·</emma:literal>
                </emma:interpretation>
                <emma:interpretation id="interp54" emma:lang="zh-CN" emma:confidence="0">
                  <emma:literal>^</emma:literal>
                </emma:interpretation>
              </emma:one-of>
            </emma:emma>
          </inkml:annotationXML>
          <inkml:trace contextRef="#ctx0" brushRef="#br0" timeOffset="14726.5371">1228 3261 18 0,'-9'8'9'0,"22"-44"-12"0,-9 28 16 0,5-3-13 15,0-5 0-15,0 0-1 16,0 0 1-16,0 5 0 16,4-5 0-16,5 0 0 15,0-4 0-15,-1 1-1 16,1 3 1-16,4 0 0 16,0 0 0-16,0 1-1 15,-4 3 1-15,-5 4 0 16,1 4 0-16,-1 8 0 15,0 4 1-15,-4 8-1 16,0-1 1-16,0 9-1 16,-5 8 1-16,1 3-1 15,4 0 0-15,-5 1 0 16,5-13 0-16,0-3 0 16,0-4 0-16,-1-4 0 15,1 0 0-15,5-8 0 0,-1-1 1 16,0-3 0-16,5 4 0 15,0-15-1-15,-1-1 1 16,1-4-1-16,-5 0 1 16,1-7-2-16,-1 7 1 15,0 4-1-15,1-4 0 16,-6-3-2-16,6 3 0 16,3 0-3-16,1 4 1 15</inkml:trace>
        </inkml:traceGroup>
        <inkml:traceGroup>
          <inkml:annotationXML>
            <emma:emma xmlns:emma="http://www.w3.org/2003/04/emma" version="1.0">
              <emma:interpretation id="{C0BDBA6D-4697-42B3-9310-96939808B7A9}" emma:medium="tactile" emma:mode="ink">
                <msink:context xmlns:msink="http://schemas.microsoft.com/ink/2010/main" type="inkWord" rotatedBoundingBox="9266,4195 10875,4159 10897,5158 9288,5194"/>
              </emma:interpretation>
              <emma:one-of disjunction-type="recognition" id="oneOf11">
                <emma:interpretation id="interp55" emma:lang="zh-CN" emma:confidence="0">
                  <emma:literal>叫</emma:literal>
                </emma:interpretation>
                <emma:interpretation id="interp56" emma:lang="zh-CN" emma:confidence="0">
                  <emma:literal>刈</emma:literal>
                </emma:interpretation>
                <emma:interpretation id="interp57" emma:lang="zh-CN" emma:confidence="0">
                  <emma:literal>则</emma:literal>
                </emma:interpretation>
                <emma:interpretation id="interp58" emma:lang="zh-CN" emma:confidence="0">
                  <emma:literal>刚</emma:literal>
                </emma:interpretation>
                <emma:interpretation id="interp59" emma:lang="zh-CN" emma:confidence="0">
                  <emma:literal>灬</emma:literal>
                </emma:interpretation>
              </emma:one-of>
            </emma:emma>
          </inkml:annotationXML>
          <inkml:trace contextRef="#ctx0" brushRef="#br0" timeOffset="15253.413">2348 2721 19 0,'-4'-4'9'0,"4"12"-12"0,0-8 17 16,0 0-14-16,0 0 0 16,0 4-1-16,-4 4 1 15,4 0-1-15,0 4 1 16,0 0-1-16,-5 11 1 16,5 13 0-16,0-1 0 15,0 5 0-15,0 3 0 16,0 8 0-16,-4 4 1 15,-1 0 0-15,1 0 0 16,-1 5-1-16,5-9 1 0,-4-8-1 16,0-4 1-16,4-7-1 15,0-4 1-15,0-9-2 16,0 5 1-16,0-12-1 16,0-1 0-16,0 1-3 15,0-4 1-15,0-4-2 16,4-16 0-16</inkml:trace>
          <inkml:trace contextRef="#ctx0" brushRef="#br0" timeOffset="15699.7369">2535 3017 12 0,'4'-8'6'0,"27"-4"-7"0,-31 12 10 15,0 0-7-15,0 0 1 16,0 0-1-16,-4 4 0 16,-5 8-4-16,-5 4 1 15,1 7 2-15,-5 5 0 16,1 3-1-16,-1-3 0 16,5-1 0-16,-5 5 1 15,0-12-1-15,5-1 0 16,4-3 0-16,0-4 1 15,5-4-1-15,-1 0 1 16,5-4-1-16,0 0 1 16,5-1 0-16,4-3 0 0,0 0-1 15,4-3 1-15,9-5-1 16,-4 4 0-16,-1 0 0 16,10 0 0-16,0 4 0 15,-5 0 0-15,4-4 0 16,-4 4 0-16,1 4-1 15,-6-4 0-15,-3 0-1 16,-1 0 1-16,0 0-2 16,-4-8 0-16,0 12-2 15,0-4 0-15</inkml:trace>
          <inkml:trace contextRef="#ctx0" brushRef="#br0" timeOffset="16019.4648">2836 3186 10 0,'13'0'5'0,"-4"-31"-4"0,0 27 8 15,0 4-9-15,0-4 0 16,-1 0 1-16,6 0 1 0,-1-4-2 16,0 0 0-16,5-4 0 15,0 0 1-15,4 5-1 16,-4-1 1-16,-1 0-1 16,5-8 0-16,1 0 0 15,-6 5 1-15,-3-1-2 16,-6 8 0-16,1 0-3 15,0-4 1-15</inkml:trace>
          <inkml:trace contextRef="#ctx0" brushRef="#br0" timeOffset="16408.2328">3283 2757 8 0,'14'0'4'0,"-10"-4"-1"0,-4 4 4 16,0 0-6-16,0 0 0 16,0 4 0-16,4 0 1 15,-4 4-3-15,0 0 1 16,0 3 1-16,0 9 0 15,0 0 0-15,5 7 0 16,-1 5 0-16,1 7 0 16,-1-3 0-16,1 3 1 0,-5 0-1 15,0 5 0-15,0-9 0 16,0 5 0-16,0-5 0 16,0-7 0-16,0-9-1 15,0 1 0-15,4-4-1 16,0-4 1-16,-4-5-4 15,0 1 0-15,0 0-1 16,0-8 0-16</inkml:trace>
          <inkml:trace contextRef="#ctx0" brushRef="#br0" timeOffset="16979.6416">3629 2623 12 0,'4'-4'6'0,"5"4"-3"0,0 0 10 16,0 0-13-16,0-4 0 15,0 4 0-15,8 0 0 16,-3-4 0-16,3 4 0 16,1-8 0-16,0 4 0 0,-1 0 0 15,1 8 0-15,0-4 0 16,-5 0 1-16,0 0-1 16,1 4 1-16,-5 0 0 15,-1 0 0-15,1 0 0 16,0 0 1-16,0 0-1 15,-9 4 0-15,0 4-1 16,0 3 1-16,0 9-1 16,0 0 1-16,0 11-2 15,-4 12 1-15,-1 20-1 16,1-4 1-16,-1 0 0 16,5 4 0-16,0-4-1 15,0 0 1-15,0-4 0 16,0-3 0-16,0-13 0 15,0 0 1-15,0-3 0 16,0-13 0-16,-4 5 0 0,-1-9 0 16,1-3 0-16,-5 0 0 15,0-1-2-15,-4-3 1 16,-5-8-4-16,-4-8 1 16,-9 12-3-16,-4-8 1 15</inkml:trace>
        </inkml:traceGroup>
        <inkml:traceGroup>
          <inkml:annotationXML>
            <emma:emma xmlns:emma="http://www.w3.org/2003/04/emma" version="1.0">
              <emma:interpretation id="{068BEF63-0A08-4DE4-BC1E-12C070F4C376}" emma:medium="tactile" emma:mode="ink">
                <msink:context xmlns:msink="http://schemas.microsoft.com/ink/2010/main" type="inkWord" rotatedBoundingBox="11645,4109 12872,4081 12896,5159 11669,5186"/>
              </emma:interpretation>
              <emma:one-of disjunction-type="recognition" id="oneOf12">
                <emma:interpretation id="interp60" emma:lang="zh-CN" emma:confidence="0">
                  <emma:literal>和</emma:literal>
                </emma:interpretation>
                <emma:interpretation id="interp61" emma:lang="zh-CN" emma:confidence="0">
                  <emma:literal>秕</emma:literal>
                </emma:interpretation>
                <emma:interpretation id="interp62" emma:lang="zh-CN" emma:confidence="0">
                  <emma:literal>租</emma:literal>
                </emma:interpretation>
                <emma:interpretation id="interp63" emma:lang="zh-CN" emma:confidence="0">
                  <emma:literal>私</emma:literal>
                </emma:interpretation>
                <emma:interpretation id="interp64" emma:lang="zh-CN" emma:confidence="0">
                  <emma:literal>秋</emma:literal>
                </emma:interpretation>
              </emma:one-of>
            </emma:emma>
          </inkml:annotationXML>
          <inkml:trace contextRef="#ctx0" brushRef="#br0" timeOffset="19142.1872">4697 3174 15 0,'-14'0'7'0,"28"-8"-6"0,-6 4 11 16,1 1-11-16,5-1 0 16,3-4 0-16,5 0 1 0,1-4-2 15,8 0 0-15,0-4 1 16,4-3 0-16,-4 3-1 15,9 0 1-15,-5-7-1 16,1-5 0-16,-1 4 0 16,1-11 0-16,-1 7 0 15,1 5 0-15,3-1 0 16,-3 5 0-16,-5 3 0 16,-5 0 1-16,-3 4-1 15,-10 0 0-15,0 8-3 16,-8 1 0-16,-5 3-2 15,-9 0 0-15</inkml:trace>
          <inkml:trace contextRef="#ctx0" brushRef="#br0" timeOffset="18781.929">4807 2584 10 0,'-4'-4'5'0,"-14"19"-2"0,14-15 6 15,-1 4-9-15,1-4 0 16,-1-4 1-16,1 4 0 15,0-7-1-15,4 7 0 16,0-4 0-16,0 4 0 16,0 0 0-16,8 0 1 15,6-4-1-15,8 4 1 16,9 4-1-16,-5-4 1 16,1-4 0-16,4 0 0 15,4-4-1-15,1-4 1 16,-1 4-1-16,-4 4 1 0,-4-4-1 15,-5 8 1-15,0-4-1 16,-8 12 1-16,-6 0-1 16,-3 0 0-16,-5 4 0 15,-9 4 1-15,-4 3-1 16,-1 9 1-16,-8-1-1 16,0 5 1-16,0 3-1 15,-5 9 0-15,-4-5 0 16,0-3 0-16,-4-9-2 15,8 5 0-15,1-5-3 16,4-7 0-16</inkml:trace>
          <inkml:trace contextRef="#ctx0" brushRef="#br0" timeOffset="19532.9636">5166 2765 9 0,'-9'0'4'0,"14"-8"-1"0,-5 8 4 15,0 0-7-15,0 0 0 16,0 0 1-16,4 4 0 16,1 0-1-16,-1 4 0 15,5 0 1-15,-5 3 0 16,5 17 0-16,-4 3 0 16,3 1 0-16,-3 3 1 15,4 9-1-15,-5-1 1 16,1 8-1-16,-1 0 1 0,0 1-1 15,-4 3 0-15,5-4-1 16,-1 0 1-16,-4-4-1 16,0-3 1-16,0-5-1 15,0-4 1-15,0 1-1 16,0-5 1-16,0-11-1 16,0-4 0-16,0-4-1 15,-4-4 1-15,4-5-3 16,-5-3 0-16,1-7-3 15,0-1 1-15</inkml:trace>
          <inkml:trace contextRef="#ctx0" brushRef="#br0" timeOffset="19787.6452">5184 3096 11 0,'0'-16'5'0,"4"4"-3"0,-4 4 6 15,5 0-7-15,-5 8 1 16,0-4 0-16,0 4 0 16,0 8-3-16,-5 4 0 15,1 8 2-15,-5 3 0 16,-4 5-1-16,-5 7 1 16,0-3-1-16,1-5 0 15,-1-3 0-15,0 0 0 0,0-5-1 16,1-3 0-16,3 0-2 15,1-8 1-15,4-4-2 16,0-4 0-16</inkml:trace>
          <inkml:trace contextRef="#ctx0" brushRef="#br0" timeOffset="20027.8138">5423 2942 11 0,'27'4'5'0,"-14"8"-4"16,-4-4 9-16,0-1-9 15,0 9 1-15,-1 0 0 16,1 4 1-16,5 7-4 16,-6-3 0-16,-3 3 2 15,-1 5 1-15,1-1-2 16,-5 1 0-16,0-8-2 0,0-5 1 15,0-3-3-15,0-4 0 16</inkml:trace>
          <inkml:trace contextRef="#ctx0" brushRef="#br0" timeOffset="20657.277">5684 2800 16 0,'5'-16'8'0,"4"20"-7"0,-9-4 13 0,4 4-14 16,1 4 1-16,-1 8 0 15,0 8 0-15,1-1-2 16,-5 9 0-16,0 3 1 16,0 1 0-16,-5-5-1 15,5-3 0-15,-4-1 0 16,0-3 1-16,-1-4-1 15,5-9 1-15,-4-3-2 16,4-4 1-16,0-12-1 16,0-4 1-16,0-3 0 15,4-9 0-15,1-7 0 16,-1 3 0-16,5-3 0 16,0-5 1-16,4 9 0 15,0 3 1-15,1 4-1 0,3 4 1 16,1 1 0-16,0 7 0 15,-5 0 0-15,0 4 0 16,1 0 0-16,-1 4 1 16,-4 0-2-16,0 4 1 15,-5 8-1-15,-4 4 0 16,-4-1 0-16,-1 9 0 16,-4 7-1-16,-4 1 1 15,0 3 0-15,0-3 1 16,-1-5 0-16,1-3 0 0,0 0 0 15,-1-5 0-15,5-3 0 16,1 0 1-16,-1-4-2 16,4-4 1-16,1-1-1 15,4-3 1-15,0-4-1 16,9 0 0-16,0-7 0 16,4-1 1-16,0-8-2 15,0 4 0-15,1 0-1 16,4-7 1-16,-1 3-4 15,1-8 0-15,0 1-1 16,-5-1 1-16</inkml:trace>
        </inkml:traceGroup>
        <inkml:traceGroup>
          <inkml:annotationXML>
            <emma:emma xmlns:emma="http://www.w3.org/2003/04/emma" version="1.0">
              <emma:interpretation id="{1929CDCB-DF0E-4970-AB04-18CC38E5F79C}" emma:medium="tactile" emma:mode="ink">
                <msink:context xmlns:msink="http://schemas.microsoft.com/ink/2010/main" type="inkWord" rotatedBoundingBox="13272,4159 13572,4153 13593,5093 13293,5100"/>
              </emma:interpretation>
              <emma:one-of disjunction-type="recognition" id="oneOf13">
                <emma:interpretation id="interp65" emma:lang="zh-CN" emma:confidence="0">
                  <emma:literal>”</emma:literal>
                </emma:interpretation>
                <emma:interpretation id="interp66" emma:lang="zh-CN" emma:confidence="0">
                  <emma:literal>p</emma:literal>
                </emma:interpretation>
                <emma:interpretation id="interp67" emma:lang="zh-CN" emma:confidence="0">
                  <emma:literal>卩</emma:literal>
                </emma:interpretation>
                <emma:interpretation id="interp68" emma:lang="zh-CN" emma:confidence="0">
                  <emma:literal>P</emma:literal>
                </emma:interpretation>
                <emma:interpretation id="interp69" emma:lang="zh-CN" emma:confidence="0">
                  <emma:literal>r</emma:literal>
                </emma:interpretation>
              </emma:one-of>
            </emma:emma>
          </inkml:annotationXML>
          <inkml:trace contextRef="#ctx0" brushRef="#br0" timeOffset="21093.577">6296 2627 17 0,'0'-4'8'0,"9"4"-10"0,-9 0 16 16,0 0-14-16,0 0 1 16,0 0 0-16,0 0 1 15,0 0-3-15,-5 4 0 16,5 4 2-16,0 4 0 15,0-1-1-15,0 5 1 0,5 8 0 16,4 7 0-16,-5 9 0 16,0 7 1-16,5 4-2 15,0 4 1-15,-4 8 0 16,-1 4 0-16,-4-4-1 16,0 0 0-16,0-4 1 15,0-4 0-15,0-7-1 16,0-5 1-16,0-8-1 15,0-3 1-15,0-1-2 16,-4-11 1-16,-1-4-1 16,1-4 0-16,4-8-1 15,-5-8 0-15,1 0-2 16,4-8 0-16,0-4-2 16,4-7 0-16</inkml:trace>
          <inkml:trace contextRef="#ctx0" brushRef="#br0" timeOffset="21453.8222">6415 2698 11 0,'5'-24'5'0,"8"-3"-4"0,-4 19 5 16,0 0-6-16,4-4 0 15,0 0-1-15,1-4 1 16,-1 16 0-16,0-3 0 15,1 6 1-15,-1 1 0 16,0 4 0-16,0 0 1 0,1 4 0 16,-5 4 0-16,-5 3 0 15,-4 5 0-15,-4 0-1 16,-5-1 1-16,0 1-1 16,-4 4 1-16,-5 11-1 15,5-12 0-15,-5 1-1 16,0 0 1-16,0-1-1 15,1-3 1-15,-1-5-2 16,5-3 1-16,4-4-2 16,0-4 0-16,0-4-2 15,5-12 0-15,4 0-2 16,9-8 1-16</inkml:trace>
        </inkml:traceGroup>
        <inkml:traceGroup>
          <inkml:annotationXML>
            <emma:emma xmlns:emma="http://www.w3.org/2003/04/emma" version="1.0">
              <emma:interpretation id="{BB7F4579-7F0C-4B67-8694-45CA9A4A0F3A}" emma:medium="tactile" emma:mode="ink">
                <msink:context xmlns:msink="http://schemas.microsoft.com/ink/2010/main" type="inkWord" rotatedBoundingBox="13912,4032 14731,4013 14759,5284 13940,5302"/>
              </emma:interpretation>
              <emma:one-of disjunction-type="recognition" id="oneOf14">
                <emma:interpretation id="interp70" emma:lang="zh-CN" emma:confidence="0">
                  <emma:literal>讨</emma:literal>
                </emma:interpretation>
                <emma:interpretation id="interp71" emma:lang="zh-CN" emma:confidence="0">
                  <emma:literal>可</emma:literal>
                </emma:interpretation>
                <emma:interpretation id="interp72" emma:lang="zh-CN" emma:confidence="0">
                  <emma:literal>㔿</emma:literal>
                </emma:interpretation>
                <emma:interpretation id="interp73" emma:lang="zh-CN" emma:confidence="0">
                  <emma:literal>凵</emma:literal>
                </emma:interpretation>
                <emma:interpretation id="interp74" emma:lang="zh-CN" emma:confidence="0">
                  <emma:literal>q</emma:literal>
                </emma:interpretation>
              </emma:one-of>
            </emma:emma>
          </inkml:annotationXML>
          <inkml:trace contextRef="#ctx0" brushRef="#br0" timeOffset="21725.0161">6938 2584 5 0,'27'7'2'0,"17"-7"7"0,-35-3 0 15,0-5-8-15,4 4 1 16,0 0 1-16,5-4 0 15,4-4-4-15,0 4 0 16,1 0 2-16,-1-3 1 16,-5-1-2-16,1 4 1 0,0-8-2 15,-5 4 1-15,0 4-3 16,-4 4 1-16,0-3-2 16,-9 7 0-16</inkml:trace>
          <inkml:trace contextRef="#ctx0" brushRef="#br0" timeOffset="22159.8305">7102 2639 12 0,'-9'23'6'0,"0"13"-6"15,9-24 10-15,-4 7-8 16,0 5 0-16,-1 7 1 15,1 9 0-15,-1-1-4 0,1 5 0 16,-1 3 3-16,1 4 0 16,0-4-1-16,-1 0 0 15,1-3-1-15,4 3 1 16,-5-8-1-16,5-7 0 16,0-4 0-16,0-5 0 15,0 5 0-15,5-9 0 16,4 1 0-16,-1-4 0 15,6-4 1-15,3-4 0 16,6-8 0-16,-1 0 0 16,0 0 0-16,4-4 1 15,1 0-2-15,0 0 1 0,-5-4-1 16,0 0 0-16,9 0 0 16,-13 4 1-16,-1 0-2 15,1 0 1-15,-5 0-1 16,-4 0 0-16,-9 4-6 15,0 0 1-15,-9 0 0 16,5-4 0-16</inkml:trace>
          <inkml:trace contextRef="#ctx0" brushRef="#br0" timeOffset="24096.2537">7682 3084 13 0,'-4'8'6'0,"-14"-24"-7"16,23 20 11-16,-5-4-11 15,4 4 1-15,-4 4-1 0,5-1 1 16,-1 1 0-16,-4 4 1 16,0 0-1-16,4 0 1 15,-4 7 0-15,5 5 0 16,-5 0 0-16,0-5 0 15,0 5-1-15,0 4 1 16,0-1-1-16,0 1 1 16,0-1-1-16,0 1 1 15,-9-1 0-15,5 1 0 16,4-4-1-16,-9-1 0 16,0 5 0-16,0-1 1 15,0-3 0-15,0-4 0 0,-4-1-1 16,0 1 1-16,-1 0-1 15,1-4 1-15,-5-5-1 16,1 1 1-16,-14 0 0 16,-5-4 0-16,1 4-2 15,4-8 1-15,4-4-2 16,1 0 0-16,3 0-4 16,6-12 0-16</inkml:trace>
          <inkml:trace contextRef="#ctx0" brushRef="#br0" timeOffset="23496.3283">7665 2627 13 0,'-22'0'6'0,"30"0"-6"0,1 0 6 15,-9 0-6-15,5-4 1 0,-1 4 0 16,-4 0 1-16,9 0-3 16,0 0 1-16,0-4 0 15,0 0 0-15,-1 0 0 16,1 4 1-16,0 0-1 15,0 0 0-15,-4 0 0 16,3-4 0-16,-3 0 0 16,-5 4 1-16,0 0 0 15,0 0 0-15,0-8-1 16,0 8 0-16,-5-4 0 16,1 1 1-16,0-1-1 15,-1 4 0-15,-4-4 0 16,-4 0 1-16,-5 0-1 15,5 0 0-15,0 0 0 16,4 4 0-16,0-4-1 16,4 4 0-16,1 0 0 15,0-4 1-15,-1 8-1 0,10 0 0 16,-1 4 0-16,5-4 1 16,0-4-2-16,4 0 1 15,-4 0-3-15,0 4 1 16</inkml:trace>
        </inkml:traceGroup>
        <inkml:traceGroup>
          <inkml:annotationXML>
            <emma:emma xmlns:emma="http://www.w3.org/2003/04/emma" version="1.0">
              <emma:interpretation id="{2F5AD8A8-3C72-4AD5-8901-57044399066F}" emma:medium="tactile" emma:mode="ink">
                <msink:context xmlns:msink="http://schemas.microsoft.com/ink/2010/main" type="inkWord" rotatedBoundingBox="14968,4527 15456,4516 15462,4774 14974,4785"/>
              </emma:interpretation>
              <emma:one-of disjunction-type="recognition" id="oneOf15">
                <emma:interpretation id="interp75" emma:lang="zh-CN" emma:confidence="0">
                  <emma:literal>一</emma:literal>
                </emma:interpretation>
                <emma:interpretation id="interp76" emma:lang="zh-CN" emma:confidence="0">
                  <emma:literal>-</emma:literal>
                </emma:interpretation>
                <emma:interpretation id="interp77" emma:lang="zh-CN" emma:confidence="0">
                  <emma:literal>‐</emma:literal>
                </emma:interpretation>
                <emma:interpretation id="interp78" emma:lang="zh-CN" emma:confidence="0">
                  <emma:literal>‘</emma:literal>
                </emma:interpretation>
                <emma:interpretation id="interp79" emma:lang="zh-CN" emma:confidence="0">
                  <emma:literal>—</emma:literal>
                </emma:interpretation>
              </emma:one-of>
            </emma:emma>
          </inkml:annotationXML>
          <inkml:trace contextRef="#ctx0" brushRef="#br0" timeOffset="24801.2734">7997 3218 12 0,'0'0'6'0,"13"-28"-6"16,-8 24 8-16,4 0-7 15,4-12 0-15,5 9 0 16,-1-5 0-16,5 0-2 0,5-4 1 16,-5 0 1-1,9 5 1-15,-4-1-1 0,4-4 0 16,0 8 0-16,0-4 0 15,-5 4 0-15,5-7 0 16,-4 3-1-16,-5 0 1 16,-4 0-1-16,0 0 1 15,-5 9-1-15,0-5 1 16,-4 4-1-16,-5-4 0 16,1 12 0-16,-5-4 0 15,0 4-2-15,-5-4 0 16,1 0-3-16,0 4 0 0</inkml:trace>
        </inkml:traceGroup>
        <inkml:traceGroup>
          <inkml:annotationXML>
            <emma:emma xmlns:emma="http://www.w3.org/2003/04/emma" version="1.0">
              <emma:interpretation id="{72885B42-A207-45D6-A15D-29C27C069843}" emma:medium="tactile" emma:mode="ink">
                <msink:context xmlns:msink="http://schemas.microsoft.com/ink/2010/main" type="inkWord" rotatedBoundingBox="15625,4288 16380,4272 16397,5049 15643,5065"/>
              </emma:interpretation>
              <emma:one-of disjunction-type="recognition" id="oneOf16">
                <emma:interpretation id="interp80" emma:lang="zh-CN" emma:confidence="0">
                  <emma:literal>片</emma:literal>
                </emma:interpretation>
                <emma:interpretation id="interp81" emma:lang="zh-CN" emma:confidence="0">
                  <emma:literal>么</emma:literal>
                </emma:interpretation>
                <emma:interpretation id="interp82" emma:lang="zh-CN" emma:confidence="0">
                  <emma:literal>的</emma:literal>
                </emma:interpretation>
                <emma:interpretation id="interp83" emma:lang="zh-CN" emma:confidence="0">
                  <emma:literal>汕</emma:literal>
                </emma:interpretation>
                <emma:interpretation id="interp84" emma:lang="zh-CN" emma:confidence="0">
                  <emma:literal>沂</emma:literal>
                </emma:interpretation>
              </emma:one-of>
            </emma:emma>
          </inkml:annotationXML>
          <inkml:trace contextRef="#ctx0" brushRef="#br0" timeOffset="25281.0956">8697 2725 11 0,'-9'-4'5'0,"9"4"0"0,0 0 5 15,0 0-10-15,0 0 0 16,0 0 0-16,0 0 0 16,5 4 0-16,-5 0 0 15,4 4 0-15,0 4 1 0,1 4 0 16,-5 11 0-16,4 5 0 15,-4 7 1-15,0 8-1 16,0 1 0-16,0 7 0 16,-4 4 0-16,4-4-1 15,-5 4 1-15,1-8-1 16,0 1 0-16,-1-9 0 16,1-8 1-16,-1-7 0 15,1-5 0-15,-1 5-2 16,1-12 0-16,4 0-2 15,0-5 0-15,0-3-3 16,0-8 0-16</inkml:trace>
          <inkml:trace contextRef="#ctx0" brushRef="#br0" timeOffset="25717.9074">9069 2899 16 0,'0'-8'8'0,"13"16"-7"0,-8-4 13 16,-5 0-14-16,-5 11 0 16,-8 5-1-16,-5 8 0 15,-4 7 1-15,-4-4 0 16,-1 9-1-16,-8-1 1 0,-10 1-1 15,5-1 1-15,5-8 0 16,4-3 1-16,4-4-1 16,10-5 0-16,3-3 0 15,-3-4 1-15,8 0-1 16,4-4 1-16,5 0 0 16,5-5 0-16,21-3 0 15,-3 0 0-15,3-3 0 16,10-5 0-16,-1 0-1 15,1-4 1-15,3 0-1 16,1 0 0-16,-4-3 0 16,-10-1 0-16,-4 0-2 15,1 4 1-15,-6 4-2 16,1 0 0-16,-9 5-3 16,0-1 1-16</inkml:trace>
          <inkml:trace contextRef="#ctx0" brushRef="#br0" timeOffset="26018.6204">9397 3186 16 0,'4'4'8'0,"5"28"-7"0,-4-25 14 0,-5 5-15 16,0 4 0-16,0-4 0 15,-5 4 1-15,1 3-1 16,-5 5 0-16,-4 0 0 16,-1 3 1-16,-3-3-1 15,3-5 0-15,1 1-3 16,0 0 1-16,0-4-3 15,4-9 0-15</inkml:trace>
        </inkml:traceGroup>
        <inkml:traceGroup>
          <inkml:annotationXML>
            <emma:emma xmlns:emma="http://www.w3.org/2003/04/emma" version="1.0">
              <emma:interpretation id="{F357BB0C-43B5-4606-A15F-014494711F11}" emma:medium="tactile" emma:mode="ink">
                <msink:context xmlns:msink="http://schemas.microsoft.com/ink/2010/main" type="inkWord" rotatedBoundingBox="16742,4102 16952,4097 16974,5076 16764,5080"/>
              </emma:interpretation>
              <emma:one-of disjunction-type="recognition" id="oneOf17">
                <emma:interpretation id="interp85" emma:lang="zh-CN" emma:confidence="0">
                  <emma:literal>。</emma:literal>
                </emma:interpretation>
                <emma:interpretation id="interp86" emma:lang="zh-CN" emma:confidence="0">
                  <emma:literal>j</emma:literal>
                </emma:interpretation>
                <emma:interpretation id="interp87" emma:lang="zh-CN" emma:confidence="0">
                  <emma:literal>;</emma:literal>
                </emma:interpretation>
                <emma:interpretation id="interp88" emma:lang="zh-CN" emma:confidence="0">
                  <emma:literal>i</emma:literal>
                </emma:interpretation>
                <emma:interpretation id="interp89" emma:lang="zh-CN" emma:confidence="0">
                  <emma:literal>ⅰ</emma:literal>
                </emma:interpretation>
              </emma:one-of>
            </emma:emma>
          </inkml:annotationXML>
          <inkml:trace contextRef="#ctx0" brushRef="#br0" timeOffset="26788.6682">9946 3056 18 0,'-4'12'9'0,"13"-16"-12"0,-5 8 16 16,1 4-13-16,-1 4 0 16,0 3 0-16,-4 9 0 15,0-4 0-15,0 11 1 16,0-3-1-16,0-1 1 15,-4 5-1-15,0-5 1 16,-5 1 0-16,0-4 1 0,0-1-1 16,0 1 1-16,0-4-1 15,0-1 0-15,-4 1 0 16,4-4 0-16,-4-1-1 16,0 1 1-16,-1-8-3 15,1 0 1-15,0-8-2 16,0 0 0-16,4 0-4 15,0-8 1-15</inkml:trace>
          <inkml:trace contextRef="#ctx0" brushRef="#br0" timeOffset="26378.8773">9924 2536 18 0,'0'-4'9'0,"18"20"-11"0,-9-12 16 16,-5 0-14-16,1 4 0 0,-1 0-1 15,0-4 1-15,1 4-1 16,-1-4 1-16,-4-1-2 16,0-3 1-16,-4 4 0 15,4 0 0-15,-5 0 0 16,1-4 1-16,0 0 0 16,-1 0 0-16,1 0-1 15,-1 4 0-15,1-4-3 16,-1 0 0-16</inkml:trace>
        </inkml:traceGroup>
        <inkml:traceGroup>
          <inkml:annotationXML>
            <emma:emma xmlns:emma="http://www.w3.org/2003/04/emma" version="1.0">
              <emma:interpretation id="{664D9263-EE37-471E-AD76-15B28CEB9812}" emma:medium="tactile" emma:mode="ink">
                <msink:context xmlns:msink="http://schemas.microsoft.com/ink/2010/main" type="inkWord" rotatedBoundingBox="17210,4399 17770,4386 17778,4728 17217,4741"/>
              </emma:interpretation>
              <emma:one-of disjunction-type="recognition" id="oneOf18">
                <emma:interpretation id="interp90" emma:lang="zh-CN" emma:confidence="0">
                  <emma:literal>”</emma:literal>
                </emma:interpretation>
                <emma:interpretation id="interp91" emma:lang="zh-CN" emma:confidence="0">
                  <emma:literal>“</emma:literal>
                </emma:interpretation>
                <emma:interpretation id="interp92" emma:lang="zh-CN" emma:confidence="0">
                  <emma:literal>…</emma:literal>
                </emma:interpretation>
                <emma:interpretation id="interp93" emma:lang="zh-CN" emma:confidence="0">
                  <emma:literal>「</emma:literal>
                </emma:interpretation>
                <emma:interpretation id="interp94" emma:lang="zh-CN" emma:confidence="0">
                  <emma:literal>十</emma:literal>
                </emma:interpretation>
              </emma:one-of>
            </emma:emma>
          </inkml:annotationXML>
          <inkml:trace contextRef="#ctx0" brushRef="#br0" timeOffset="27067.8657">10239 3088 19 0,'4'-4'9'0,"18"12"-11"0,-17-12 15 15,4 4-13-15,4 0 0 16,0 4 0-16,5-4 1 16,0 0-2-16,4 4 1 15,0-1 0-15,0 1 0 16,0 0 0-16,0-4 0 15,-4 0 0-15,0-4 0 16,0-3 0-16,-5-1 1 0,0 0-3 16,0 4 1-16,-4 0-4 15,0-4 0-15</inkml:trace>
          <inkml:trace contextRef="#ctx0" brushRef="#br0" timeOffset="27338.0578">10775 2820 18 0,'-5'4'9'0,"10"16"-11"15,-1-17 14-15,-4 5-13 16,5 4 1-16,-1 4 0 15,1 4 0-15,-5 3 0 0,0-3 0 16,4 4 0-16,-4 3 0 16,0-3 0-16,0 7 0 15,0-7 0-15,0 3 0 16,0 5-5-16,0-5 1 16</inkml:trace>
        </inkml:traceGroup>
        <inkml:traceGroup>
          <inkml:annotationXML>
            <emma:emma xmlns:emma="http://www.w3.org/2003/04/emma" version="1.0">
              <emma:interpretation id="{52EDE2B2-9D6B-47F0-B40F-11998675B159}" emma:medium="tactile" emma:mode="ink">
                <msink:context xmlns:msink="http://schemas.microsoft.com/ink/2010/main" type="inkWord" rotatedBoundingBox="18162,4060 18393,4055 18413,4948 18182,4954"/>
              </emma:interpretation>
              <emma:one-of disjunction-type="recognition" id="oneOf19">
                <emma:interpretation id="interp95" emma:lang="zh-CN" emma:confidence="0">
                  <emma:literal>,</emma:literal>
                </emma:interpretation>
                <emma:interpretation id="interp96" emma:lang="zh-CN" emma:confidence="0">
                  <emma:literal>]</emma:literal>
                </emma:interpretation>
                <emma:interpretation id="interp97" emma:lang="zh-CN" emma:confidence="0">
                  <emma:literal>〕</emma:literal>
                </emma:interpretation>
                <emma:interpretation id="interp98" emma:lang="zh-CN" emma:confidence="0">
                  <emma:literal>了</emma:literal>
                </emma:interpretation>
                <emma:interpretation id="interp99" emma:lang="zh-CN" emma:confidence="0">
                  <emma:literal>裂</emma:literal>
                </emma:interpretation>
              </emma:one-of>
            </emma:emma>
          </inkml:annotationXML>
          <inkml:trace contextRef="#ctx0" brushRef="#br0" timeOffset="27985.0395">11209 2513 14 0,'4'-4'7'0,"19"4"-6"16,-10 0 9-16,0 0-10 15,0 4 0-15,1-4 0 16,-1 4 0-16,0 0 0 16,1-4 0-16,-1 4 0 15,0-4 0-15,-4-4-1 16,4-4 0-16,-4 0 0 15,0 0 0-15,0 4-1 0,-5 0 1 16,1 4 1-16,-5 0 0 16,4 0 1-16,-4 0 0 15,0 4 1-15,0 4 0 16,0 0 0-16,0 4 0 16,0 3-1-16,0 1 0 15,0 4-1-15,0-1 0 16,-4 9 0-16,-1 4 0 15,5 3-1-15,0 8 1 16,0 5 0-16,0 7 0 16,0-4 0-16,0 0 1 0,0 0-1 15,0-7 1-15,0-5 0 16,0-11 0-16,-4 3 0 16,-1 1 0-16,1-1 0 15,0-7 0-15,-1-5 0 16,1-3 0-16,-1-4-1 15,5-4 1-15,-4 0-1 16,-1 4 1-16,-3-5-1 16,-1 1 1-16,0 4-1 15,-4 0 1-15,-1 0-2 16,-3 0 1-16,-1-1-2 16,-4-3 1-16,-5 0-6 15,1 0 1-15</inkml:trace>
        </inkml:traceGroup>
        <inkml:traceGroup>
          <inkml:annotationXML>
            <emma:emma xmlns:emma="http://www.w3.org/2003/04/emma" version="1.0">
              <emma:interpretation id="{5B3EAAF7-730F-4631-9071-9143FC30F8D8}" emma:medium="tactile" emma:mode="ink">
                <msink:context xmlns:msink="http://schemas.microsoft.com/ink/2010/main" type="inkWord" rotatedBoundingBox="18903,3952 19867,3931 19891,5009 18927,5031"/>
              </emma:interpretation>
              <emma:one-of disjunction-type="recognition" id="oneOf20">
                <emma:interpretation id="interp100" emma:lang="zh-CN" emma:confidence="0">
                  <emma:literal>还</emma:literal>
                </emma:interpretation>
                <emma:interpretation id="interp101" emma:lang="zh-CN" emma:confidence="0">
                  <emma:literal>迓</emma:literal>
                </emma:interpretation>
                <emma:interpretation id="interp102" emma:lang="zh-CN" emma:confidence="0">
                  <emma:literal>䢋</emma:literal>
                </emma:interpretation>
                <emma:interpretation id="interp103" emma:lang="zh-CN" emma:confidence="0">
                  <emma:literal>近</emma:literal>
                </emma:interpretation>
                <emma:interpretation id="interp104" emma:lang="zh-CN" emma:confidence="0">
                  <emma:literal>䢎</emma:literal>
                </emma:interpretation>
              </emma:one-of>
            </emma:emma>
          </inkml:annotationXML>
          <inkml:trace contextRef="#ctx0" brushRef="#br0" timeOffset="30220.6075">12046 2812 20 0,'0'4'10'0,"9"-4"-17"0,-4 0 20 15,3 4-13-15,-3 4 1 16,-1-4-2-16,1 4 1 16,-5 3-1-16,0 1 1 15,-5 4-1-15,1 0 0 16,-1 3 0-16,1 1 0 16,0-4 0-16,-1 4 0 0,1-5 1 15,-1 1 0-15,1 0-1 16,-1-4 1-16,5-1 0 15,0 1 0-15,5 0 0 16,-1 4 0-16,5-4 0 16,4-5 0-16,-4 5 0 15,5 0 0-15,-6 4 0 16,1-4 1-16,0-8-1 16,0 3 0-16,-5 5 0 15,1 0 0-15,-5 0 0 16,0 0 0-16,0 3 1 15,-9 1 0-15,0 0 0 16,0-4 0-16,-4 4 0 16,0-1 0-16,-5-3-1 15,5 0 1-15,-5 0-1 16,5 0 1-16,-1-5-1 0,1 1 1 16,0-4-1-16,4 0 0 15,0 0 0-15,5 0 0 16,-1 0 0-16,1-4 0 15,4 0-1-15,4 4 1 16,5-4 0-16,4 4 0 16,5 0 0-16,0 0 0 15,4 4 0-15,0 0 1 16,5-5-1-16,13 5 0 16,4 0 1-16,5 0 0 0,-1 0 0 15,6-4 1-15,-6-4-1 16,-3 0 1-16,-6-4-1 15,1 0 0-15,0-4 0 16,-9 4 0-16,0-4-1 16,-4 4 0-16,-1 0-2 15,-4 1 1-15,1-1-2 16,-6 0 0-16,1 0-4 16,0-4 1-16</inkml:trace>
          <inkml:trace contextRef="#ctx0" brushRef="#br0" timeOffset="28741.5577">12290 2489 15 0,'-31'12'7'0,"26"-16"-7"0,1 4 9 16,0 4-9-16,-1-4 1 16,-4 4 0-16,9 0 0 15,0 8-2-15,9-12 1 16,4 4 1-16,10-1 1 0,3-3-1 16,10-7 1-16,4-1-1 15,-1-4 0-15,-3 0 0 16,-1-4 0-16,5 5-1 15,-9-1 1-15,0 0-1 16,0 4 0-16,-4-8 0 16,-1 8 0-16,-3 1-1 15,-6-1 0-15,-3-4-1 16,-1 8 1-16,-4 0-3 16,0 0 1-16,-9 4-2 15,0 0 0-15</inkml:trace>
          <inkml:trace contextRef="#ctx0" brushRef="#br0" timeOffset="28975.2234">12640 2469 11 0,'-13'24'5'0,"8"-20"-1"0,5 0 7 32,-4 8-10-32,-5 7 1 15,0-3-1-15,0 4 1 16,0 3-3-16,0 1 0 15,-4 4 2-15,-5 7 0 16,-4-3-1-16,0-1 1 16,0 9-1-16,0-1 0 15,4-4-1-15,0-7 1 16,5-4-4-16,4-9 1 16,0 1-2-16,-4-4 1 0</inkml:trace>
          <inkml:trace contextRef="#ctx0" brushRef="#br0" timeOffset="29264.4355">12587 2745 13 0,'0'4'6'0,"13"12"-5"15,-9-8 11-15,1 7-11 16,-1 9 0-16,1 4 1 15,-5 7 1-15,0 4-4 16,0 5 1-16,-5 7 1 16,1 4 0-16,-1-4-1 15,-3-7 0-15,3-5-1 16,1-8 0-16,-1-7-2 0,1-4 1 16,-1-4-3-16,5-9 0 15</inkml:trace>
          <inkml:trace contextRef="#ctx0" brushRef="#br0" timeOffset="29440.0524">12733 2855 12 0,'18'-19'6'0,"8"19"-6"0,-17-4 9 0,4 0-9 15,1 0 0-15,-1 8 1 16,0-8 0-16,1 0-2 15,-1 0 1-15,0 4-1 16,-4 0 1-16,4 0-2 16,-13 0 1-16,0 0-3 15,-4-4 1-15</inkml:trace>
        </inkml:traceGroup>
        <inkml:traceGroup>
          <inkml:annotationXML>
            <emma:emma xmlns:emma="http://www.w3.org/2003/04/emma" version="1.0">
              <emma:interpretation id="{EDC3DE24-0FDA-44E9-AA2E-3D62D8CF7FC9}" emma:medium="tactile" emma:mode="ink">
                <msink:context xmlns:msink="http://schemas.microsoft.com/ink/2010/main" type="inkWord" rotatedBoundingBox="20243,3779 20633,3770 20661,5037 20271,5046"/>
              </emma:interpretation>
              <emma:one-of disjunction-type="recognition" id="oneOf21">
                <emma:interpretation id="interp105" emma:lang="zh-CN" emma:confidence="0">
                  <emma:literal>是</emma:literal>
                </emma:interpretation>
                <emma:interpretation id="interp106" emma:lang="zh-CN" emma:confidence="0">
                  <emma:literal>悬</emma:literal>
                </emma:interpretation>
                <emma:interpretation id="interp107" emma:lang="zh-CN" emma:confidence="0">
                  <emma:literal>遑</emma:literal>
                </emma:interpretation>
                <emma:interpretation id="interp108" emma:lang="zh-CN" emma:confidence="0">
                  <emma:literal>q</emma:literal>
                </emma:interpretation>
                <emma:interpretation id="interp109" emma:lang="zh-CN" emma:confidence="0">
                  <emma:literal>d</emma:literal>
                </emma:interpretation>
              </emma:one-of>
            </emma:emma>
          </inkml:annotationXML>
          <inkml:trace contextRef="#ctx0" brushRef="#br0" timeOffset="31018.1756">13428 2225 20 0,'-4'0'10'0,"4"-16"-15"0,0 20 18 0,0 0-14 16,0 4 1-16,0 8-1 15,0 8 1-15,0 3 0 16,-4 9 0-16,4-1 0 16,-5 8 0-16,5 1-1 15,-4-13 1-15,4 1 0 16,0-9 0-16,0-3 0 16,0-4 1-16,0-4 0 15,0-5 0-15,0 1 0 16,0-4 0-16,0-4-1 15,0-4 0-15,0-11 0 16,0 3 0-16,4-12-2 16,1 4 1-16,-1 1 0 15,5-1 0-15,0 0 0 16,0 5 1-16,4-5-1 16,0 4 1-16,1 0 0 15,-1 9 0-15,5 7 0 16,8 4 1-16,-4-1 0 15,0 9 0-15,1 4-1 0,-6 0 1 16,-3 0-1-16,-6 3 1 16,1 5-2-16,-9-1 1 15,0-7-1-15,-17 4 1 16,3-4 0-16,-3-1 1 16,-1 1-1-16,0-4 0 15,0 0 0-15,1-4 1 16,-1-4-1-16,0 0 0 15,1-4 0-15,-1 0 0 0,5 0-1 16,-1 0 1-16,5-4-1 16,5 0 1-16,4-4-1 15,9 4 0-15,4 0 0 16,0-4 0-16,1 0 0 16,3 0 0-16,6-4 0 15,3 5 1-15,1-5-4 16,-5 0 1-16,-4 4-1 15,-1 0 0-15</inkml:trace>
          <inkml:trace contextRef="#ctx0" brushRef="#br0" timeOffset="31793.7268">13296 2895 11 0,'-9'4'5'0,"13"15"-4"0,-4-19 10 16,0 0-11-16,9 0 1 16,0-4 0-16,4-3 1 15,5-1-3-15,4-4 1 16,5 0 1-16,-1 0 1 16,1 0-2-16,-1 1 1 15,1-1 0-15,4 0 0 16,-4 4-1-16,-10 0 1 0,1 0-2 15,-14 8 0-15,-4 0 0 16,-4 8 1-16,0 0-1 16,-5 8 1-16,0 4-1 15,-4 3 1-15,-1 5 0 16,1-1 0-16,0-3 0 16,-1 3 0-16,6 1 0 15,-1-8 0-15,4-1 0 16,1-3 1-16,4 0-1 15,4-8 0-15,1 4 0 16,4-5 1-16,4-7 0 16,-4 0 0-16,4 0-1 15,-4 0 1-15,4 0-1 16,0-3 1-16,-4 3-1 16,0 0 1-16,-9 3-1 15,-4 5 0-15,-1 0-1 16,-4 4 1-16,-4 4 0 0,-5 3 0 15,-4 5 0-15,0 0 1 16,0-5-1-16,-5-3 0 16,1 0 0-16,4-4 1 15,-1 0-1-15,6-5 1 16,3 1-1-16,1 0 0 16,4-4 0-16,0 0 0 15,5 0-1-15,0 0 1 16,-1-4-1-16,5 4 1 15,0-4-1-15,5 4 1 16,-1 0-1-16,0 4 0 0,1 0 0 16,4 3 1-16,0 1-1 15,-1 4 1-15,1-4 1 16,5 0 0-16,-1-1 0 16,5 1 1-16,-1 0-1 15,1-4 0-15,4-4 0 16,0 0 0-16,-4 0-4 15,0 0 0-15,8-4-3 16,5-4 0-16</inkml:trace>
        </inkml:traceGroup>
        <inkml:traceGroup>
          <inkml:annotationXML>
            <emma:emma xmlns:emma="http://www.w3.org/2003/04/emma" version="1.0">
              <emma:interpretation id="{FE98CCF6-31A0-421F-881E-708664AEFB16}" emma:medium="tactile" emma:mode="ink">
                <msink:context xmlns:msink="http://schemas.microsoft.com/ink/2010/main" type="inkWord" rotatedBoundingBox="21070,3934 21831,3917 21855,5027 21094,5044"/>
              </emma:interpretation>
              <emma:one-of disjunction-type="recognition" id="oneOf22">
                <emma:interpretation id="interp110" emma:lang="zh-CN" emma:confidence="0">
                  <emma:literal>匹</emma:literal>
                </emma:interpretation>
                <emma:interpretation id="interp111" emma:lang="zh-CN" emma:confidence="0">
                  <emma:literal>区</emma:literal>
                </emma:interpretation>
                <emma:interpretation id="interp112" emma:lang="zh-CN" emma:confidence="0">
                  <emma:literal>正</emma:literal>
                </emma:interpretation>
                <emma:interpretation id="interp113" emma:lang="zh-CN" emma:confidence="0">
                  <emma:literal>迈</emma:literal>
                </emma:interpretation>
                <emma:interpretation id="interp114" emma:lang="zh-CN" emma:confidence="0">
                  <emma:literal>叵</emma:literal>
                </emma:interpretation>
              </emma:one-of>
            </emma:emma>
          </inkml:annotationXML>
          <inkml:trace contextRef="#ctx0" brushRef="#br0" timeOffset="33135.1832">14261 2639 13 0,'-4'4'6'0,"4"4"-5"0,0-5 11 0,0 5-11 16,-4 4 0-16,-1 4 0 15,1 4 1-15,-1-1-3 16,1 9 1-16,-1-1 1 16,1 13 0-16,-5-1-1 15,0 5 0-15,0 3 0 16,-4 4 0-16,0 4 0 15,-1 0 0-15,1-8 0 16,4 1 0-16,0-9 1 16,5 1 0-16,0-5 0 15,-1-7 0-15,10-1 0 16,-1-3 1-16,9-5 0 16,1-3 0-16,3-4-2 15,5 0 1-15,18-8-1 16,5 0 1-16,3-4-1 15,10 0 1-15,0 0-1 16,-5-4 0-16,0 0 0 16,-4-4 1-16,-1 0-1 0,-3-4 0 15,-5 0 0-15,-5 1 0 16,-4-1-1-16,-4 4 0 16,-5 0-1-16,-9 4 1 15,0 0-4-15,-4 0 0 16,-9 4-1-16,-4-4 0 15</inkml:trace>
          <inkml:trace contextRef="#ctx0" brushRef="#br0" timeOffset="32652.8389">14168 2513 17 0,'0'-4'8'0,"14"0"-8"15,-6 0 14-15,1 0-14 16,5 4 1-16,17-4 0 15,4 0 0-15,5-8-2 16,4 8 1-16,9-7 1 16,-4-1 0-16,0 0-1 15,0 0 1-15,-5 0-1 16,0-3 1-16,-4 7-1 16,-9 0 0-16,-4 0 0 15,-5 0 0-15,-4 0-2 16,-5 4 0-16,0 8-3 15,-4-12 1-15,-13 12-2 0,-5 4 1 16</inkml:trace>
          <inkml:trace contextRef="#ctx0" brushRef="#br0" timeOffset="33449.9049">14629 2568 18 0,'0'16'9'0,"9"-9"-9"16,-9-3 16-16,0 4-16 16,0 4 1-16,0 4 0 15,-4 4 0-15,-5 3-2 16,-5 5 1-16,-3 3-1 15,-6 1 1-15,1 11-1 16,0-4 1-16,0-3-2 0,4-5 0 16,5-3-2-16,4-4 1 15,0-9-2-15,5 1 0 16</inkml:trace>
          <inkml:trace contextRef="#ctx0" brushRef="#br0" timeOffset="33732.1062">14771 2643 8 0,'-5'15'4'0,"1"25"-2"0,4-32 5 0,0 7-6 15,0 1 0-15,0 4 1 16,0-4 0-16,0 3-3 15,0 5 1-15,4-8 1 16,1-4 1-16,4-5-1 16,4-3 0-16,0 0-2 15,1-4 0-15,3-8-3 16,1-3 0-16</inkml:trace>
        </inkml:traceGroup>
        <inkml:traceGroup>
          <inkml:annotationXML>
            <emma:emma xmlns:emma="http://www.w3.org/2003/04/emma" version="1.0">
              <emma:interpretation id="{09196C39-47C0-4A03-B086-8D196A103B75}" emma:medium="tactile" emma:mode="ink">
                <msink:context xmlns:msink="http://schemas.microsoft.com/ink/2010/main" type="inkWord" rotatedBoundingBox="22367,3755 23534,3729 23563,5020 22396,5046"/>
              </emma:interpretation>
              <emma:one-of disjunction-type="recognition" id="oneOf23">
                <emma:interpretation id="interp115" emma:lang="zh-CN" emma:confidence="0">
                  <emma:literal>配</emma:literal>
                </emma:interpretation>
                <emma:interpretation id="interp116" emma:lang="zh-CN" emma:confidence="0">
                  <emma:literal>酤</emma:literal>
                </emma:interpretation>
                <emma:interpretation id="interp117" emma:lang="zh-CN" emma:confidence="0">
                  <emma:literal>酡</emma:literal>
                </emma:interpretation>
                <emma:interpretation id="interp118" emma:lang="zh-CN" emma:confidence="0">
                  <emma:literal>婉</emma:literal>
                </emma:interpretation>
                <emma:interpretation id="interp119" emma:lang="zh-CN" emma:confidence="0">
                  <emma:literal>酩</emma:literal>
                </emma:interpretation>
              </emma:one-of>
            </emma:emma>
          </inkml:annotationXML>
          <inkml:trace contextRef="#ctx0" brushRef="#br0" timeOffset="35220.166">15404 2800 12 0,'5'-16'6'0,"8"5"-6"16,-4 3 6-1,18-4-7-15,-1-4 1 16,5 0 0-16,-4 1 0 16,8 3 0-16,5 0 0 15,9 0 1-15,-5-4 1 16,0 5-1-16,10-1 0 15,-10 0-1-15,-4 0 1 16,-5 4-1-16,-4 4 0 16,-4 4 0-16,-5 4 0 15,-4 0 1-15,-1 4 0 16,-3 8 0-16,-6 8 1 16,-3 7 0-16,-5 12 0 0,0 13-1 15,-5 14 1-15,1 1-2 16,-5 8 1-16,-4-4-1 15,-9-4 1-15,0 0-1 16,-1-12 0-16,6-8 0 16,-5-8 1-16,4-7-1 15,0-9 0-15,-4-11-3 16,4-4 0-16,5-4-2 16,0-16 0-16</inkml:trace>
          <inkml:trace contextRef="#ctx0" brushRef="#br0" timeOffset="34784.8562">15502 2588 17 0,'-9'3'8'0,"5"13"-11"0,4-16 17 16,0 0-14-16,0 4 1 15,0 4 0-15,0 4 0 16,0 0-1-16,0 7 0 16,0 5 0-16,0 0 1 15,0 19-1-15,-5 12 1 16,1 0 0-16,-1 12 0 0,1-4-1 16,-1 0 1-16,-3-4 0 15,3-8 0-15,1-3-2 16,-1-13 1-16,1-7-2 15,-1-5 1-15,1-7-5 16,0-4 1-16</inkml:trace>
          <inkml:trace contextRef="#ctx0" brushRef="#br0" timeOffset="34484.6448">15444 2269 18 0,'0'4'9'0,"0"-16"-12"0,0 12 17 15,5 0-13-15,-1 0 1 16,5 0-1-16,0 4 0 0,4 0-2 16,5 0 1-16,0-1 1 15,-1 5 0-15,5-8 0 16,1 0 0-16,8-8 1 15,0 1 0-15,8-1-1 16,-8 0 0-16,1-4-1 16,-1 0 1-16,-5-8-2 15,-4 13 1-15,-4-1-3 16,0 0 1-16,-5 0-5 16,-4 12 1-16,-5 0-1 15,-4 8 1-15</inkml:trace>
          <inkml:trace contextRef="#ctx0" brushRef="#br0" timeOffset="35535.8874">15759 2406 19 0,'4'0'9'0,"-8"32"-12"0,4-20 16 16,0 11-12-16,-5 5 0 16,-3 3 0-16,-10 1 1 15,-4 7-3-15,-1 1 0 16,1 7 2-16,-4 0 0 16,4 8-2-16,-1 4 1 0,1-7-1 15,0-1 0-15,4-8-2 16,5-7 1-16,0-9-3 15,4-7 0-15,5-12 0 16,4-8 1-16</inkml:trace>
          <inkml:trace contextRef="#ctx0" brushRef="#br0" timeOffset="36002.2203">15515 3182 21 0,'5'4'10'0,"21"-12"-13"0,-17 4 20 0,4-8-17 15,9 12 1-15,5-7-1 16,-5 3 0-16,9-4-2 16,-9 0 1-16,0 0-4 15,-4 0 0-15,0 4-1 16,-5 0 1-16</inkml:trace>
          <inkml:trace contextRef="#ctx0" brushRef="#br0" timeOffset="35761.548">15808 2662 12 0,'4'8'6'0,"-17"20"-5"16,13-20 12-16,-5 3-13 16,1 5 1-16,-1 8-1 15,-3 7 1-15,3 9-1 16,5-5 0-16,0-3 0 0,5-5 0 16,-1 1 0-16,5-8 0 15,-5-5-2-15,1 5 1 16,-1-8-3-16,1-4 0 15</inkml:trace>
          <inkml:trace contextRef="#ctx0" brushRef="#br0" timeOffset="36240.8889">15506 3422 20 0,'-26'24'10'0,"12"-12"-13"15,14-12 20-15,0 0-17 0,0 0 1 16,0 0-2-16,0 0 1 15,0 0 0-15,9 0 0 16,9-4-1-16,0-4 0 16,4-4-2-16,0-4 1 15,5 1-3-15,12-5 0 16</inkml:trace>
          <inkml:trace contextRef="#ctx0" brushRef="#br0" timeOffset="36833.3112">16211 2493 16 0,'0'4'8'0,"9"-8"-8"15,-5 4 12-15,5 0-12 16,0 4 0-16,4-4 0 16,0 12 1-16,5-4-1 15,-5 0 0-15,5 3 0 16,-5 5 0-16,-4-4 0 16,0-4 1-16,0 4-1 15,-5 3 0-15,-8 1 1 0,-1 4 0 16,1 3 0-16,-5 1 0 15,0 0 0-15,0-5 0 16,-4 13 0-16,0-1 0 16,-9 13-1-16,4-5 1 15,-4 4-1-15,0-3 0 16,0 3 0-16,4 0 0 16,-4 1 0-16,4-1 0 15,5-8-1-15,4 1 1 16,0-5 0-16,0-3 0 15,5-4 0-15,4-5 0 0,0-3 0 16,8 0 1-16,6-8 0 16,4-4 0-16,4-4 0 15,4-4 1-15,1 0-2 16,-1 0 1-16,1 0-1 16,13 0 1-16,0-8-1 15,-5 0 0-15,1 1 0 16,-1-5 0-16,-4-4 0 15,-4 4 1-15,-5 1-1 16,-4-5 0-16,-5 0-1 16,0-3 0-16,-4-1-3 15,-5 0 1-15,-4-3-4 16,-4-17 0-16</inkml:trace>
        </inkml:traceGroup>
        <inkml:traceGroup>
          <inkml:annotationXML>
            <emma:emma xmlns:emma="http://www.w3.org/2003/04/emma" version="1.0">
              <emma:interpretation id="{F0B195CF-3390-4A99-B35E-C145F2EDA01E}" emma:medium="tactile" emma:mode="ink">
                <msink:context xmlns:msink="http://schemas.microsoft.com/ink/2010/main" type="inkWord" rotatedBoundingBox="23643,3908 24653,3886 24676,4899 23666,4922"/>
              </emma:interpretation>
              <emma:one-of disjunction-type="recognition" id="oneOf24">
                <emma:interpretation id="interp120" emma:lang="zh-CN" emma:confidence="0">
                  <emma:literal>的</emma:literal>
                </emma:interpretation>
                <emma:interpretation id="interp121" emma:lang="zh-CN" emma:confidence="0">
                  <emma:literal>妁</emma:literal>
                </emma:interpretation>
                <emma:interpretation id="interp122" emma:lang="zh-CN" emma:confidence="0">
                  <emma:literal>弱</emma:literal>
                </emma:interpretation>
                <emma:interpretation id="interp123" emma:lang="zh-CN" emma:confidence="0">
                  <emma:literal>灼</emma:literal>
                </emma:interpretation>
                <emma:interpretation id="interp124" emma:lang="zh-CN" emma:confidence="0">
                  <emma:literal>杓</emma:literal>
                </emma:interpretation>
              </emma:one-of>
            </emma:emma>
          </inkml:annotationXML>
          <inkml:trace contextRef="#ctx0" brushRef="#br0" timeOffset="39573.7584">16893 2375 22 0,'0'0'11'0,"4"-4"-13"0,-4 4 12 15,0 0-10-15,5 8 0 16,-5-8 1-16,0 4 0 16,0 4-2-16,-5 3 0 15,-3 13 0-15,-1-4 1 16,-5 3-2-16,1-3 1 15,-5 0 0-15,5-8 0 16,0-1 0-16,4 1 1 16,0-4 0-16,0 0 0 15,5-8 1-15,-1 4 0 0,1 0 0 16,4-4 0-16,0 0-1 16,0 0 1-16,0 0-1 15,0 0 1-15,0 0-2 16,0 4 1-16,0 0-1 15,0 4 1-15,0-1-1 16,0 5 1-16,0 8 0 16,0 4 0-16,0 3 0 15,0 13 0-15,0-1 0 16,-5 12 1-16,1 4-1 16,0 4 0-16,-1 4 0 15,-4 4 1-15,0-8-1 16,1-7 0-16,-1-1 0 15,4-12 1-15,1-7-1 0,-1-9 0 16,1-3 0-16,0-4 0 16,-1-4-2-16,5-9 0 15,0-3 0-15,0-7 0 16,0-5-1-16,5-8 0 16,-1-7 0-16,0-9 1 15,1-3 0-15,-1-9 1 16,-4-3 1-16,5 4 0 15,-1 8 0-15,1-5 1 16,-1 9 0-16,0 3 0 16,1 9 0-16,4-1 0 0,0 4 0 15,-1 5 1-15,1-1-1 16,5 0 0-16,-1-4-1 16,0 5 1-16,0 3-1 15,1 4 0-15,-1 0 0 16,0 4 0-16,5 4 1 15,-5 0 0-15,10 8-1 16,-10 0 1-16,0 0 0 16,0 4 0-16,-4 7 0 15,0 9 0-15,-4 3-1 16,-1 1 1-16,-4 3-1 16,0 1 0-16,-4 3 1 15,-1 4 0-15,-4-7-1 16,0-5 0-16,-4 1 0 15,-5-5 0-15,-4-7 0 16,9 0 0-16,0-12-1 16,-1 4 1-16,1-5 0 0,0-7 1 15,4-7-2-15,4-9 1 16,1-4-1-16,8-4 0 16,5 5 0-16,5-9 0 15,3-3 0-15,6-5 1 16,3 1-1-16,5-8 1 15,9-5-1-15,4 1 0 16,1-4 0-16,3 0 0 16,10-5 0-16,-9-3 0 15,-5 4 0-15,-4 0 0 0,-5 8 2 16,-4 8 0-16,-4-5 1 16,-9 13 0-16,-1 11-1 15,-3 0 1-15,-6 5-1 16,1 7 0-16,-9 12-1 15,0 7 1-15,-9 9-1 16,1 0 0-16,-1 7-1 16,-5 5 1-16,6-1 0 15,-1-3 0-15,0-4-1 16,4-1 1-16,1 1 0 16,0-4 0-16,-1-5-1 15,5 1 1-15,0-4 0 16,5-4 0-16,3 0 1 15,1-4 0-15,5-1-1 16,3-3 1-16,5 0-1 16,1-3 1-16,3-1-1 0,-4 0 1 15,5 4-2-15,-5 4 1 16,-4 3 0-16,-1 1 0 16,-3 4-1-16,-1 4 1 15,0 4 0-15,1 7 1 16,-5 13-1-16,-5 3 1 15,-4 8-1-15,4-4 0 16,-4 5 0-16,-4-1 1 16,0 0-1-16,-5-8 1 15,-5-3-1-15,-3-5 0 0,-1-3 0 16,-4-9 0-16,0-3 0 16,-1-8 0-16,-8 0 0 15,9-9 1-15,0 1 0 16,-4-8 0-16,-5-7-1 15,0-13 0-15,0 4 0 16,8-7 0-16,-3-5-1 16,8-3 1-16,9 3-1 15,0 5 1-15,9 3-1 16,9 0 1-16,5 1-1 16,3 3 1-16,5 4-1 15,1 1 1-15,-1 3 0 16,0-4 1-16,0 4-1 15,0 4 1-15,-4-3-1 16,-5 7 1-16,0-4-2 16,1 4 1-16,-5 0-3 0,-1 4 1 15,-8 0-3-15,0 0 0 16</inkml:trace>
        </inkml:traceGroup>
        <inkml:traceGroup>
          <inkml:annotationXML>
            <emma:emma xmlns:emma="http://www.w3.org/2003/04/emma" version="1.0">
              <emma:interpretation id="{087B74E7-5987-485A-AAC1-F2CD4ABE7B4D}" emma:medium="tactile" emma:mode="ink">
                <msink:context xmlns:msink="http://schemas.microsoft.com/ink/2010/main" type="inkWord" rotatedBoundingBox="25204,4723 25360,4720 25367,5037 25212,5041"/>
              </emma:interpretation>
              <emma:one-of disjunction-type="recognition" id="oneOf25">
                <emma:interpretation id="interp125" emma:lang="zh-CN" emma:confidence="0">
                  <emma:literal>,</emma:literal>
                </emma:interpretation>
                <emma:interpretation id="interp126" emma:lang="zh-CN" emma:confidence="0">
                  <emma:literal>’</emma:literal>
                </emma:interpretation>
                <emma:interpretation id="interp127" emma:lang="zh-CN" emma:confidence="0">
                  <emma:literal>'</emma:literal>
                </emma:interpretation>
                <emma:interpretation id="interp128" emma:lang="zh-CN" emma:confidence="0">
                  <emma:literal>月</emma:literal>
                </emma:interpretation>
                <emma:interpretation id="interp129" emma:lang="zh-CN" emma:confidence="0">
                  <emma:literal>世</emma:literal>
                </emma:interpretation>
              </emma:one-of>
            </emma:emma>
          </inkml:annotationXML>
          <inkml:trace contextRef="#ctx0" brushRef="#br0" timeOffset="40204.7075">18311 3159 16 0,'0'-4'8'0,"4"11"-11"0,-4-7 14 15,0 0-11-15,0-7 0 16,0 7 0-16,0 0 1 15,4 4-1-15,1-4 0 16,-1 0 0-16,1 7 1 16,-1 5-1-16,1 0 1 15,3 0 0-15,-3 0 0 16,-1 3 0-16,5-3 0 0,-4 0 0 16,-1 0 0-16,0 0 1 15,1-4 0-15,-5 3-1 16,0 1 0-16,-5 0 0 15,1 0 0-15,-5 4-1 16,0-1 1-16,-4 5-2 16,-5 0 0-16,-4-1-2 15,0-3 1-15,-5 4-5 16,5-4 1-16</inkml:trace>
        </inkml:traceGroup>
        <inkml:traceGroup>
          <inkml:annotationXML>
            <emma:emma xmlns:emma="http://www.w3.org/2003/04/emma" version="1.0">
              <emma:interpretation id="{5EC8EE35-7B95-45FB-9276-75089AEA4782}" emma:medium="tactile" emma:mode="ink">
                <msink:context xmlns:msink="http://schemas.microsoft.com/ink/2010/main" type="inkWord" rotatedBoundingBox="25682,3602 26694,3580 26722,4853 25710,4876"/>
              </emma:interpretation>
              <emma:one-of disjunction-type="recognition" id="oneOf26">
                <emma:interpretation id="interp130" emma:lang="zh-CN" emma:confidence="0">
                  <emma:literal>但</emma:literal>
                </emma:interpretation>
                <emma:interpretation id="interp131" emma:lang="zh-CN" emma:confidence="0">
                  <emma:literal>祀</emma:literal>
                </emma:interpretation>
                <emma:interpretation id="interp132" emma:lang="zh-CN" emma:confidence="0">
                  <emma:literal>让</emma:literal>
                </emma:interpretation>
                <emma:interpretation id="interp133" emma:lang="zh-CN" emma:confidence="0">
                  <emma:literal>他</emma:literal>
                </emma:interpretation>
                <emma:interpretation id="interp134" emma:lang="zh-CN" emma:confidence="0">
                  <emma:literal>识</emma:literal>
                </emma:interpretation>
              </emma:one-of>
            </emma:emma>
          </inkml:annotationXML>
          <inkml:trace contextRef="#ctx0" brushRef="#br0" timeOffset="45249.8029">18833 2099 8 0,'0'-8'4'0,"9"-11"-1"0,-4 11 2 16,-1 0-5-16,1 4 0 15,-1-8 0-15,-4 12 1 16,0 0-1-16,4-4 0 16,1 0 0-16,4 4 1 15,0 0 0-15,-1 4 0 16,1 0 0-16,5 8 1 0,-1-4-1 16,0 0 0-16,-4 11 0 15,0 1 1-15,-5 4 0 16,1 3 0-16,-5 1-1 15,-5-1 0-15,1 5 0 16,-9 7 1-16,-5-3-2 16,0 3 1-16,-4 1-2 15,0 3 1-15,0-8-1 16,0-7 1-16,-9-5-1 16,8-3 0-16,6-4-3 15,3-4 1-15,1 0-2 16,4-9 1-16</inkml:trace>
          <inkml:trace contextRef="#ctx0" brushRef="#br0" timeOffset="45550.5152">18918 2458 16 0,'13'-4'8'0,"0"-4"-8"0,-8 12 15 15,-1 4-15-15,0 7 1 16,-4 5-1-16,0 4 0 15,0-1-1-15,0 5 1 16,0 7 0-16,0 5 1 16,0 3-1-16,0 12 0 15,5 12 0-15,-5 0 1 16,0 0-1-16,0 0 0 0,0-8 0 16,0-8 1-16,0-11-1 15,0-1 1-15,0-12-1 16,0-3 0-16,0-8-1 15,0-4 1-15,0 0-3 16,0-5 1-16,0-3-4 16,4 0 1-16</inkml:trace>
          <inkml:trace contextRef="#ctx0" brushRef="#br0" timeOffset="46570.2338">19219 2966 10 0,'-18'35'5'0,"-4"-31"-4"15,22-4 9-15,0 0-9 16,-4 0 0-16,8 4 0 15,-4-4 1-15,4 0-3 16,10-4 1-16,3 0 1 16,10 0 0-16,4-8-1 15,4 0 1-15,5-3 0 0,0 7 0 16,0 0 0-16,4 0 0 16,-8 0 0-16,-1 8 0 15,1-4-1-15,-5-4 1 16,-5 8-1-16,-4 0 1 15,1 0-1-15,-6-4 0 16,-3 1-1-16,-6 3 1 16,1 0-3-16,0 0 0 15,-9 0-3-15,0 3 1 16</inkml:trace>
          <inkml:trace contextRef="#ctx0" brushRef="#br0" timeOffset="46245.011">19210 2391 16 0,'4'-20'8'0,"10"-12"-11"0,-14 29 13 15,4 3-10-15,-4-12 0 16,9 20 0-16,0-1 0 16,0 9 0-16,4 12 0 15,0 3 0-15,-8 9 1 16,4-5-1-16,-9 1 0 15,0-1 0-15,-5-4 1 16,5 1-1-16,-4-8 1 16,4-5 0-16,-5-3 0 15,5 0-1-15,-4-8 1 16,4 0-1-16,0-8 0 0,0 0-1 16,0-12 1-16,4-4-2 15,1 0 1-15,4-11-1 16,4-13 1-16,5-15 0 15,8 4 0-15,1-4 0 16,-1 4 0-16,5 7 1 16,-4 5 0-16,-1 11 1 15,1 9 0-15,0 15 0 16,-1 4 0-16,-4 8 0 16,1 7 1-16,-6 9-1 15,-3-4 1-15,-6 7-2 16,-3 9 0-16,-5 3 0 15,-9 0 1-15,-4-7-2 16,-1-8 1-16,-3-1 1 16,-1-3 0-16,0-4 0 15,1-5 0-15,-1 1-1 16,0-8 1-16,0 0 0 0,-4-4 0 16,0 0-1-16,4-4 0 15,5 0-1-15,4-4 1 16,5 1-1-16,4 7 1 15,9-12-1-15,8-4 0 16,-3 8 0-16,-1-8 1 16,5 5-1-16,-1-1 1 15,-3 4-1-15,-1 0 1 16,0 0-1-16,-4 8 0 16,0-8-2-16,-5 12 0 0,1 0-2 15,-5 4 1-15</inkml:trace>
        </inkml:traceGroup>
        <inkml:traceGroup>
          <inkml:annotationXML>
            <emma:emma xmlns:emma="http://www.w3.org/2003/04/emma" version="1.0">
              <emma:interpretation id="{B5A9FEC2-9544-4D39-87A8-65405BFD0274}" emma:medium="tactile" emma:mode="ink">
                <msink:context xmlns:msink="http://schemas.microsoft.com/ink/2010/main" type="inkWord" rotatedBoundingBox="26943,3590 27705,3574 27732,4823 26971,4840"/>
              </emma:interpretation>
              <emma:one-of disjunction-type="recognition" id="oneOf27">
                <emma:interpretation id="interp135" emma:lang="zh-CN" emma:confidence="0">
                  <emma:literal>是</emma:literal>
                </emma:interpretation>
                <emma:interpretation id="interp136" emma:lang="zh-CN" emma:confidence="0">
                  <emma:literal>兰</emma:literal>
                </emma:interpretation>
                <emma:interpretation id="interp137" emma:lang="zh-CN" emma:confidence="0">
                  <emma:literal>定</emma:literal>
                </emma:interpretation>
                <emma:interpretation id="interp138" emma:lang="zh-CN" emma:confidence="0">
                  <emma:literal>呈</emma:literal>
                </emma:interpretation>
                <emma:interpretation id="interp139" emma:lang="zh-CN" emma:confidence="0">
                  <emma:literal>旦</emma:literal>
                </emma:interpretation>
              </emma:one-of>
            </emma:emma>
          </inkml:annotationXML>
          <inkml:trace contextRef="#ctx0" brushRef="#br0" timeOffset="47744.0703">20145 2020 13 0,'9'4'6'0,"8"40"-5"15,-8-32 10-15,-4 11-11 16,3 9 0-16,-3 3 1 16,-1 1 0-16,-4 3-2 15,0-4 0-15,0-3 0 16,0-1 0-16,-4 1 0 0,-1-8 0 16,1-9 0-16,4 5 1 15,0-8 1-15,0 0 0 16,0-8 0-16,0-1 1 15,0-10-1-15,4-13 1 16,1-8-1-16,-1-15 0 16,5 8-1-16,4-9 0 15,1 5-1-15,3 7 1 16,6 5-1-16,-1 7 1 16,0 4 0-16,5 5 0 0,-5 7 1 15,0-4 0-15,0 12-1 16,-4 4 1-16,-1 3 0 15,-8 13 0-15,-9 0-1 16,0 7 0-16,-9 5 0 16,-4 3 0-16,-9 4-1 15,0-3 1-15,-5 7-1 16,1-12 1-16,-1-3 0 16,5-9 0-16,0-3 0 15,4 0 0-15,0-4 1 16,5-5 0-16,4-3-1 15,0 0 1-15,5-4-1 16,4-4 0-16,0 0-1 16,9-4 1-16,4 0-1 15,5-4 1-15,4 0-1 16,0 1 1-16,0-1 0 16,-4 4 0-16,0-4-1 0,-5 8 1 15,-4 4 0-15,0 4 0 16,-5 0-1-16,-4 3 1 31,-18 21 0-31,1-1 0 16,-1-3 0-16,0-4 1 15,0-5-1-15,10-3 0 16,-1-4 0-16,0-4 0 16,4 0-1-16,5 0 1 15,5-1-1-15,4-3 0 0,4-4 0 16,5 8 1-16,0-8 0 15,-1 0 1-15,-3 0-1 16,-1 0 0-16,0 0 0 16,-4 0 0-16,-5 4 0 15,1 0 1-15,-10 4-1 16,1 8 0-16,-5 3 0 16,-4 1 1-16,-5 8-1 15,0 3 0-15,-8 5 0 16,-1-1 0-16,-13 4-1 15,5 1 1-15,-1-5 0 16,1-3 1-16,4-1-1 16,4-7 0-16,1-8 0 15,8-1 0-15,5-3 0 16,0 0 1-16,8-4-1 16,10 0 0-16,3-8 0 0,10 0 1 15,9-8-1-15,8 0 1 16,-4-4-1-16,5 0 1 15,3 1 0-15,1-1 0 16,0 0 0-16,0-4 0 16,13 0 0-16,0 5 0 15,-4 3-1-15,0 0 1 16,-5 0-2-16,5 0 0 16,-14 0-2-16,5-4 0 15,-4 1-2-15,-5-1 0 16</inkml:trace>
        </inkml:traceGroup>
        <inkml:traceGroup>
          <inkml:annotationXML>
            <emma:emma xmlns:emma="http://www.w3.org/2003/04/emma" version="1.0">
              <emma:interpretation id="{D0375565-0AD9-4EC2-AADF-03F9AAFC4857}" emma:medium="tactile" emma:mode="ink">
                <msink:context xmlns:msink="http://schemas.microsoft.com/ink/2010/main" type="inkWord" rotatedBoundingBox="27934,3434 28752,3416 28783,4835 27965,4853"/>
              </emma:interpretation>
              <emma:one-of disjunction-type="recognition" id="oneOf28">
                <emma:interpretation id="interp140" emma:lang="zh-CN" emma:confidence="0">
                  <emma:literal>我</emma:literal>
                </emma:interpretation>
                <emma:interpretation id="interp141" emma:lang="zh-CN" emma:confidence="0">
                  <emma:literal>哉</emma:literal>
                </emma:interpretation>
                <emma:interpretation id="interp142" emma:lang="zh-CN" emma:confidence="0">
                  <emma:literal>㘽</emma:literal>
                </emma:interpretation>
                <emma:interpretation id="interp143" emma:lang="zh-CN" emma:confidence="0">
                  <emma:literal>菝</emma:literal>
                </emma:interpretation>
                <emma:interpretation id="interp144" emma:lang="zh-CN" emma:confidence="0">
                  <emma:literal>㦳</emma:literal>
                </emma:interpretation>
              </emma:one-of>
            </emma:emma>
          </inkml:annotationXML>
          <inkml:trace contextRef="#ctx0" brushRef="#br0" timeOffset="48987.4529">20986 2977 13 0,'-4'16'6'0,"4"-20"-4"0,0 4 10 16,9-12-13-16,4-3 1 0,5-17-2 16,4 5 1-16,5-5 0 15,13-7 1-15,-1-5-2 16,10 9 0-16,-5-16-1 16,10 0 1-16,-1-1-1 15,-9 1 0-15</inkml:trace>
          <inkml:trace contextRef="#ctx0" brushRef="#br0" timeOffset="48767.8041">21053 2560 10 0,'0'12'5'0,"4"-24"-4"0,-4 12 4 0,5-8-5 16,-1 12 1-16,1-4 0 16,-1 8 0-16,14-4-2 15,-5 4 1-15,5 0 0 16,8-4 1-16,5-4 0 15,5-4 0-15,4-4 0 16,0-8 0-16,13-4 0 16,-9 1 0-16,-4 3 0 15,0-8 0-15,-5 5-1 16,-4 3 0-16,-4 0 0 16,-1-4 0-16,-3 12-2 15,-10 1 1-15,-4-1-3 16,0 12 1-16</inkml:trace>
          <inkml:trace contextRef="#ctx0" brushRef="#br0" timeOffset="48418.5506">21354 1859 10 0,'5'8'5'0,"-5"23"-3"0,4-27 6 15,-4 4-6-15,-4 8 1 16,-5 0-1-16,0 3 1 16,-4 1-6-16,-14 0 1 15,0 3 1-15,1 9 0 16,-1-1-1-16,1 1 1 16,4-1-1-16,-1 5 0 15,1-9 1-15,5 1 0 16,3-4 1-16,1-9 0 15,4 1-1-15,0-4 1 0,5 0 0 16,-1-4 0-16,5-4 0 16,9-8 0-16,0-4 0 15,4 0 0-15,1 4 0 16,-1-4 0-16,0 0 0 16,5 8 1-16,4 0 0 15,0 0 0-15,-4 4 0 16,0 12 1-16,-5 8 0 15,0 3 1-15,-4 9-2 16,0 11 1-16,-5-4 0 16,1 4 0-16,-5 5-1 15,0 3 0-15,-5 12 0 16,1 4 1-16,-9 11-1 16,-1-7 0-16,-3-4-1 15,8-12 1-15,-4-8-1 16,4-11 0-16,0-5-1 0,0-11 1 15,0-9-3-15,-9-3 1 16,10-8-4-16,-6-4 1 16</inkml:trace>
          <inkml:trace contextRef="#ctx0" brushRef="#br0" timeOffset="49768.5109">21695 2757 18 0,'-13'16'9'0,"-5"3"-14"0,14-7 19 0,-5 8-14 16,-4 0 0-16,-1 11 0 15,1 4 0-15,0 5 0 16,-9-5 0-16,4 5 0 16,0-9 0-16,1-3-1 15,3-5 1-15,1-7-3 16,4 4 0-16,0-12-2 15,14-4 1-15</inkml:trace>
          <inkml:trace contextRef="#ctx0" brushRef="#br0" timeOffset="49287.6663">21602 2119 10 0,'-9'-12'5'0,"14"16"-5"15,-5-4 9-15,0 4-9 16,-5 12 1-16,1 11-1 16,0 9 1-16,-5 3-1 15,4 8 1-15,1 1-1 16,-5 3 1-16,0 4-1 0,5 0 0 15,-1 4 0-15,5-4 1 16,0 12-1-16,5 8 1 16,-1 0 0-16,5-4 0 15,0-4 0-15,0-4 1 16,8-8-1-16,1-8 1 16,4-8-3-16,-4-3 1 15,9-12-1-15,-5-9 1 16,0 1-2-16,0-8 1 15,-4-4-3-15,-5 0 1 16,0-12-1-16,5-8 0 0</inkml:trace>
          <inkml:trace contextRef="#ctx0" brushRef="#br0" timeOffset="49528.3381">21616 2229 13 0,'0'-16'6'0,"22"36"-8"16,-13-16 12-16,-5 0-10 15,9 8 0-15,-4 0-1 16,4-1 1-16,1 5-2 0,-1 0 0 15,-4 0-1-15,0-1 0 16</inkml:trace>
        </inkml:traceGroup>
        <inkml:traceGroup>
          <inkml:annotationXML>
            <emma:emma xmlns:emma="http://www.w3.org/2003/04/emma" version="1.0">
              <emma:interpretation id="{22FBBFFA-7ABF-4FA7-B1EF-4D5F17C482CE}" emma:medium="tactile" emma:mode="ink">
                <msink:context xmlns:msink="http://schemas.microsoft.com/ink/2010/main" type="inkWord" rotatedBoundingBox="28871,3699 29868,3677 29895,4882 28898,4904"/>
              </emma:interpretation>
              <emma:one-of disjunction-type="recognition" id="oneOf29">
                <emma:interpretation id="interp145" emma:lang="zh-CN" emma:confidence="0">
                  <emma:literal>们</emma:literal>
                </emma:interpretation>
                <emma:interpretation id="interp146" emma:lang="zh-CN" emma:confidence="0">
                  <emma:literal>ⅲ</emma:literal>
                </emma:interpretation>
                <emma:interpretation id="interp147" emma:lang="zh-CN" emma:confidence="0">
                  <emma:literal>Ⅲ</emma:literal>
                </emma:interpretation>
                <emma:interpretation id="interp148" emma:lang="zh-CN" emma:confidence="0">
                  <emma:literal>m</emma:literal>
                </emma:interpretation>
                <emma:interpretation id="interp149" emma:lang="zh-CN" emma:confidence="0">
                  <emma:literal>所</emma:literal>
                </emma:interpretation>
              </emma:one-of>
            </emma:emma>
          </inkml:annotationXML>
          <inkml:trace contextRef="#ctx0" brushRef="#br0" timeOffset="50955.8592">22723 2339 2 0,'27'0'1'0,"13"-27"3"0,-32 31 0 15,10-4-2-15,-9 4 1 16,13 4 0-16,-9 7 1 15,1 5-6-15,-5 8 1 16,-1 11 4-16,-3-4 0 16,-1 1-1-16,-4-1 0 15,-4 9 0-15,-5 3 0 0,-4 0 0 16,4 8 0-16,-4 0-1 16,8 1 0-16,-8-1-1 15,4 0 1-15,0 4 0 16,0-8 0-16,0 0-1 15,-4-7 1-15,4-5-1 16,-4-4 0-16,9-7-1 16,-1-8 1-16,-4-5-3 15,5-3 0-15,-1 0-3 16,1-8 1-16</inkml:trace>
          <inkml:trace contextRef="#ctx0" brushRef="#br0" timeOffset="50233.8387">22125 2127 13 0,'13'4'6'0,"14"11"-4"0,-23-7 10 16,1 8-13-16,-10 8 1 15,-8 7-1-15,-5 5 1 16,-4 3-1-16,-4-3 1 16,-1-1-1-16,-4-4 0 15,0-3-1-15,13-4 0 16,-4-5 0-16,0-3 0 15,9-4 1-15,4 4 0 16,4-8 1-16,-3 3 1 16,8 1 0-16,8-4 0 0,1-4 0 15,-4 8 1-15,12-4-1 16,1 0 1-16,-5 3-2 16,1 5 0-16,-5 4 1 15,-5 3 0-15,5 9 0 16,-9 7 0-16,0 13 0 15,0 7 1-15,-9 0-1 16,9 0 1-16,0-4-1 16,-13 0 0-16,8-8-1 15,1-7 0-15,-1-9-3 16,1-7 1-16,0-5-3 16,4-3 1-16,8-20-1 15,-3-8 0-15</inkml:trace>
          <inkml:trace contextRef="#ctx0" brushRef="#br0" timeOffset="50625.1289">22240 2635 17 0,'18'-8'8'0,"0"8"-13"0,-5 0 19 15,-4 0-14-15,0 0 0 16,0-4-3-16,-9 4 1 15,4-4 2-15,-4 4 0 16,4 4-2-16,1 4 1 16,-5 0 0-16,0 4 0 0,0 3 1 15,0 1 0-15,0 4 1 16,0 3 1-16,0 5-1 16,-5 11 1-16,1 5 0 15,4 7 0-15,-4-4 0 16,-1 8 0-16,1-4-1 15,-5 1 1-15,0-9-1 16,5-4 0-16,-5-7-1 16,9-9 1-16,-5-3-2 15,1-8 1-15,-1-4-3 16,5-8 1-16,0-8-1 16,5-8 0-16,4-7-2 15,4-13 0-15,0-3 0 16,5-9 1-16</inkml:trace>
        </inkml:traceGroup>
        <inkml:traceGroup>
          <inkml:annotationXML>
            <emma:emma xmlns:emma="http://www.w3.org/2003/04/emma" version="1.0">
              <emma:interpretation id="{1EB50972-42E4-4A75-9AFE-AC3706E6F38D}" emma:medium="tactile" emma:mode="ink">
                <msink:context xmlns:msink="http://schemas.microsoft.com/ink/2010/main" type="inkWord" rotatedBoundingBox="30002,3864 31213,3837 31236,4871 30025,4897"/>
              </emma:interpretation>
              <emma:one-of disjunction-type="recognition" id="oneOf30">
                <emma:interpretation id="interp150" emma:lang="zh-CN" emma:confidence="0">
                  <emma:literal>再</emma:literal>
                </emma:interpretation>
                <emma:interpretation id="interp151" emma:lang="zh-CN" emma:confidence="0">
                  <emma:literal>国</emma:literal>
                </emma:interpretation>
                <emma:interpretation id="interp152" emma:lang="zh-CN" emma:confidence="0">
                  <emma:literal>囝</emma:literal>
                </emma:interpretation>
                <emma:interpretation id="interp153" emma:lang="zh-CN" emma:confidence="0">
                  <emma:literal>囵</emma:literal>
                </emma:interpretation>
                <emma:interpretation id="interp154" emma:lang="zh-CN" emma:confidence="0">
                  <emma:literal>囥</emma:literal>
                </emma:interpretation>
              </emma:one-of>
            </emma:emma>
          </inkml:annotationXML>
          <inkml:trace contextRef="#ctx0" brushRef="#br0" timeOffset="53581.2241">23060 3249 12 0,'-13'4'6'0,"30"0"-1"0,1-4 10 15,0-12-15-15,8 0 1 16,19 1 0-16,12-1 1 16,5-4-2-16,-13 4 0 15,26-11 1-15,1 3 1 16,-1 0-1-16,0 0 0 16,0 1 0-16,1 3 0 15,-1-4-1-15,-8 5 1 0,-10-5-1 16,1 4 0-16,-10 8-1 15,-8 0 1-15,-13 1 0 16,0 3 0-16,-5 8-1 16,-9-4 0-16,0 3-2 15,1 1 1-15,-14 0-4 16,0 0 1-16</inkml:trace>
          <inkml:trace contextRef="#ctx0" brushRef="#br0" timeOffset="52350.3476">23290 2690 18 0,'-4'4'9'0,"44"8"-11"16,-32-4 14-16,-3 3-12 0,8 1 0 16,-4 4 0-16,0 8 1 15,0 11-1-15,-5-7 0 16,-4 7 0-16,5 0 1 15,-10 9-1-15,1-1 1 16,-5-7-1-16,0-1 1 16,-4-4-2-16,-1-3 0 15,6-4-1-15,-6-1 0 16,1-11-2-16,9-4 0 16,-5-8-1-16,9-8 0 0</inkml:trace>
          <inkml:trace contextRef="#ctx0" brushRef="#br0" timeOffset="52051.1386">23370 2395 12 0,'-9'-4'6'0,"9"4"-3"0,0 0 7 16,0 0-10-16,9-4 0 15,0 0 1-15,0 4 0 16,13-4-1-16,4-4 0 15,1 0 1-15,8 0 1 16,-8-8-1-16,13 9 0 16,-9-1 0-16,0-4 0 15,4 8-1-15,1 0 1 16,-5 0-1-16,-9 0 1 16,5-4-1-16,-1 4 1 15,-4 0-1-15,0 8 1 0,-8-8-1 16,-5 4 1-16,-5 0-1 15,9 0 0-15,-4 0-3 16,-9 0 0-16,0 0-3 16,-9 4 1-16</inkml:trace>
          <inkml:trace contextRef="#ctx0" brushRef="#br0" timeOffset="52800.6677">23388 2714 10 0,'26'-16'5'0,"10"-8"-4"16,-23 16 8-16,9 0-8 16,0 1 1-16,5-1 0 15,-1 0 1-15,5 4-4 16,0-4 1-16,5 4 1 15,-5 0 1-15,13-4-1 16,-4 4 0-16,-4-4-1 16,12 1 1-16,-3-5-1 15,-6 8 1-15,-3 4-1 16,-1 0 1-16,-8 0 0 16,4 4 0-16,-13 4 0 0,4-1 0 15,-4 9 0-15,-5 4 0 16,-4 4-1-16,0 3 1 15,-5 5-1-15,9 7 0 16,-13 16-1-16,0 12 1 16,-4 0 0-16,-5 4 0 15,9-8 0-15,-9-8 0 16,0-8 0-16,0-11 1 16,1-5-1-16,3-7 1 15,-4-4-1-15,-4-9 1 0,0-3-2 16,4-4 0-16,-18-4-2 15,1-8 1-15,8-11-4 16,-4-25 1-16,-5-3-1 16,1-8 0-16</inkml:trace>
          <inkml:trace contextRef="#ctx0" brushRef="#br0" timeOffset="53296.0203">23702 2647 11 0,'-4'-12'5'0,"4"0"-4"16,0 12 10-16,0-8-11 15,0 8 1-15,0 0 0 16,4-8 0-16,-4 8-2 16,0 0 0-16,13 4 1 15,-4 8 1-15,0 4-1 16,-4 3 0-16,-5 5 0 16,0 4 0-16,0 3 1 0,0 5 0 15,0-1-1-15,-9 4 1 16,-5-3-1-16,1-5 0 15,0-3-1-15,-5-4 0 16,0-13-1-16,-8 1 0 16,-1-8-1-16,1 0 1 15,-1-4-1-15,5-12 0 16,0 0 2-16,4 5 1 16,-4-9 0-16,18 4 1 15,-1 0 1-15,14-8 1 0,0 5-1 16,9-1 1-16,4 0-1 15,0 0 1-15,4 5-2 16,1 3 1-16,0 4-1 16,4-4 0-16,-5 4-1 15,1 4 1-15,-5-4-1 16,-4 0 0-16,-5 0 0 16,0 4 1-16,-4 0-1 15,-9 4 0-15,-9 4-1 16,5 0 0-16,-18 8-1 15,4 7 0-15,-13 5-1 16,0-1 0-16,-13 5-2 16,-10-1 1-16</inkml:trace>
        </inkml:traceGroup>
        <inkml:traceGroup>
          <inkml:annotationXML>
            <emma:emma xmlns:emma="http://www.w3.org/2003/04/emma" version="1.0">
              <emma:interpretation id="{258DBAF9-82B3-4423-ABB0-469617EE37FF}" emma:medium="tactile" emma:mode="ink">
                <msink:context xmlns:msink="http://schemas.microsoft.com/ink/2010/main" type="inkWord" rotatedBoundingBox="31370,3581 32196,3562 32235,5295 31408,5313"/>
              </emma:interpretation>
              <emma:one-of disjunction-type="recognition" id="oneOf31">
                <emma:interpretation id="interp155" emma:lang="zh-CN" emma:confidence="0">
                  <emma:literal>镇</emma:literal>
                </emma:interpretation>
                <emma:interpretation id="interp156" emma:lang="zh-CN" emma:confidence="0">
                  <emma:literal>踔</emma:literal>
                </emma:interpretation>
                <emma:interpretation id="interp157" emma:lang="zh-CN" emma:confidence="0">
                  <emma:literal>箨</emma:literal>
                </emma:interpretation>
                <emma:interpretation id="interp158" emma:lang="zh-CN" emma:confidence="0">
                  <emma:literal>篺</emma:literal>
                </emma:interpretation>
                <emma:interpretation id="interp159" emma:lang="zh-CN" emma:confidence="0">
                  <emma:literal>丳</emma:literal>
                </emma:interpretation>
              </emma:one-of>
            </emma:emma>
          </inkml:annotationXML>
          <inkml:trace contextRef="#ctx0" brushRef="#br0" timeOffset="54108.6003">24446 2013 19 0,'0'0'9'0,"0"0"-13"0,0 0 15 15,5 4-11-15,-5-1 0 16,9 5 0-16,-5 8 0 16,-4 16 0-16,0-9 0 15,0 9 0-15,-4-1 0 16,-5 5 0-16,4 3 0 15,-3-3 0-15,-1-1 0 0,-5-11 0 16,14 3 0-16,-4-11-1 16,-5 4 1-16,9-9-1 15,0-7 0-15,0-4-1 16,0-11 0-16,9-5 0 16,-5-8 0-16,14 1 0 15,-5-5 0-15,5 4 1 16,4 1 1-16,-4 7 1 15,0 4 0-15,0 0 0 16,-5 4 1-16,9 8 0 16,-9-4 0-16,9 1-2 15,-8-1 1-15,3 4-2 16,-8 0 0-16,-9 0-2 16,9 4 1-16,-9-1-2 15,-9 5 1-15</inkml:trace>
          <inkml:trace contextRef="#ctx0" brushRef="#br0" timeOffset="54588.9378">24571 2391 13 0,'-9'15'6'0,"9"21"-6"0,0-28 13 15,0 4-13-15,0-1 0 16,0-3 0-16,4 4 0 16,1 4 0-16,-5-8 0 15,4-4 0-15,-4 0 0 16,13-1-1-16,-4-6 0 15,9-5 0-15,13-4 1 0,-5-8-1 16,1-3 0-16,0-5 1 16,-1-7 0-16,10-1 1 15,-1-7 0-15,-4-4 0 16,-9-1 1-16,5 5-1 16,-5 4 0-16,-9 7-1 15,1 8 0-15,-1 5 0 16,0 3 1-16,-13 0-1 15,9 8 0-15,-9 8-1 16,0 4 1-16,0 4-1 16,0 4 1-16,0 0-1 15,0 0 1-15,0-1 0 16,0 5 0-16,4-4 0 16,1-4 1-16,-1 0 0 15,5-4 0-15,-4 4 0 16,8-16 1-16,9 8-1 15,-4-8 0-15,-1 0 0 0,1 0 0 16,-5 0-2-16,5 0 1 16,-5 4-3-16,1-4 0 15,-10 5-1-15,9-1 0 16,-13 4-1-16,-4 0 0 16</inkml:trace>
          <inkml:trace contextRef="#ctx0" brushRef="#br0" timeOffset="55624.6793">24597 3206 11 0,'-22'35'5'0,"22"-35"-2"0,0 0 10 0,0 0-14 16,0 0 1-16,0 0 0 15,13-4 1-15,14 0-1 16,4-4 1-16,0-3-1 15,13-1 0-15,0-4 1 16,5-4 0-16,0 5 0 16,-9-1 0-16,9 0-1 15,-5-4 1-15,-4-3-1 16,-5 3 0-16,-4 0-2 16,-4 9 1-16,-10-1-2 15,-3-4 1-15,-10 8-3 16,9 4 0-16</inkml:trace>
          <inkml:trace contextRef="#ctx0" brushRef="#br0" timeOffset="55835.8236">24965 3040 11 0,'-18'8'5'0,"-17"8"-4"0,35-12 9 15,0 4-10-15,-9 4 0 16,9 7 0-16,-13 1 0 15,8 8 0-15,-4 3 0 16,-4-3 0-16,-9-5 1 16,8 1-2-16,-12 0 0 15,-10-1-1-15,10-3 1 0,-1 0-3 16,5-5 1-16</inkml:trace>
          <inkml:trace contextRef="#ctx0" brushRef="#br0" timeOffset="55369.4921">24858 2528 13 0,'0'12'6'0,"5"-8"-8"15,-5-4 12-15,0 12-10 16,0 4 0-16,0 3 1 16,0 5 0-16,0 4-1 15,-5 3 1-15,1 5-1 16,0 7 1-16,-5 8 0 15,9-4 1-15,-5-3-2 0,-4-9 1 16,9-3-1-16,0-13 1 16,0-3-1-16,0 0 0 15,0-8-1-15,0-8 1 16,0-16-1-16,9-8 1 16,-4-3-1-16,8-9 0 15,-4-3 1-15,4-4 0 16,1-5-1-16,8 9 1 15,-9 4-1-15,0 3 1 16,1-3 0-16,-1 7 0 16,0 0 0-16,5 9 0 0,-5 7 0 15,5 0 1-15,-5 4 0 16,0 8 1-16,1 4-1 16,-5 8 0-16,4 0 0 15,9 4 0-15,-18 3 0 16,5 9 0-16,-9 3-1 15,0-3 1-15,-9 7-1 16,5-3 1-16,-5-1-1 16,-9 5 0-16,10-13 0 15,-6 1 0-15,1-8-1 16,0-8 1-16,-1 0-1 16,1-12 1-16,-5 0 0 15,1-4 0-15,3-4-1 16,6-4 0-16,3 1 0 15,5-1 1-15,5 0-1 16,8-4 0-16,-4 5 0 0,4 3 0 16,-4 0 0-16,4 4 1 15,-8 0-1-15,8 0 1 16,-4 4-2-16,-5 0 1 16,-4 4-2-16,0 4 1 15,0 4-2-15,-4 4 0 16</inkml:trace>
          <inkml:trace contextRef="#ctx0" brushRef="#br0" timeOffset="56150.5542">25235 2851 20 0,'4'16'10'0,"-4"24"-16"16,0-37 21-16,0 13-15 15,0 8 1-15,-4 7-1 16,-5 1 1-16,-4 7-1 0,0 1 0 16,-1 7 0-16,1 0 0 15,-9 0 0-15,9 1 1 16,-10 3-1-16,10 4 0 16,-5 8 0-16,10 0 0 15,-1-4 0-15,-5-12 0 16,14-11-2-16,-4-1 1 15,4-11-5-15,0-5 1 16</inkml:trace>
        </inkml:traceGroup>
      </inkml:traceGroup>
    </inkml:traceGroup>
    <inkml:traceGroup>
      <inkml:annotationXML>
        <emma:emma xmlns:emma="http://www.w3.org/2003/04/emma" version="1.0">
          <emma:interpretation id="{E75F9E6B-BA62-4A9C-B02D-8EA8A1790549}" emma:medium="tactile" emma:mode="ink">
            <msink:context xmlns:msink="http://schemas.microsoft.com/ink/2010/main" type="paragraph" rotatedBoundingBox="3840,5990 31458,5373 31492,6887 3874,75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336947-C055-4F40-A6EA-965A68459E54}" emma:medium="tactile" emma:mode="ink">
              <msink:context xmlns:msink="http://schemas.microsoft.com/ink/2010/main" type="line" rotatedBoundingBox="3840,5990 31458,5373 31492,6887 3874,7505"/>
            </emma:interpretation>
          </emma:emma>
        </inkml:annotationXML>
        <inkml:traceGroup>
          <inkml:annotationXML>
            <emma:emma xmlns:emma="http://www.w3.org/2003/04/emma" version="1.0">
              <emma:interpretation id="{990C3C36-8DAD-4176-AE25-229375BB8983}" emma:medium="tactile" emma:mode="ink">
                <msink:context xmlns:msink="http://schemas.microsoft.com/ink/2010/main" type="inkWord" rotatedBoundingBox="3851,6499 5034,6473 5049,7164 3867,7191"/>
              </emma:interpretation>
              <emma:one-of disjunction-type="recognition" id="oneOf32">
                <emma:interpretation id="interp160" emma:lang="zh-CN" emma:confidence="0">
                  <emma:literal>仳</emma:literal>
                </emma:interpretation>
                <emma:interpretation id="interp161" emma:lang="zh-CN" emma:confidence="0">
                  <emma:literal>壮</emma:literal>
                </emma:interpretation>
                <emma:interpretation id="interp162" emma:lang="zh-CN" emma:confidence="0">
                  <emma:literal>灶</emma:literal>
                </emma:interpretation>
                <emma:interpretation id="interp163" emma:lang="zh-CN" emma:confidence="0">
                  <emma:literal>砒</emma:literal>
                </emma:interpretation>
                <emma:interpretation id="interp164" emma:lang="zh-CN" emma:confidence="0">
                  <emma:literal>伙</emma:literal>
                </emma:interpretation>
              </emma:one-of>
            </emma:emma>
          </inkml:annotationXML>
          <inkml:trace contextRef="#ctx0" brushRef="#br0" timeOffset="58747.7132">-2844 4950 8 0,'-13'-11'4'0,"9"-1"-5"15,4 12 5-15,0 0-3 16,0 0 0-16,0 0 1 16,0 0 0-16,0 4-3 15,0-4 1-15,0 11 0 16,0 5 1-16,-5 8-1 15,1 7 1-15,-1 9-2 16,-4 3 1-16,-4 4 0 16,-5 8 0-16,1-7 0 15,-6 3 0-15,1 0 0 16,0 0 1-16,4 0-1 0,1-7 1 16,-1-9 0-16,5-3 1 15,-1-9-1-15,6-3 0 16,-1-8 0-16,0-4 0 15,4-12-1-15,5-8 1 16,5-8-2-16,4-7 1 16,4-9-1-16,14 1 0 15,4-8 0-15,8-13 1 16,1 1-1-16,9-4 0 16,0 4 0-16,-5-8 1 15,-4 12 0-15,0 8 0 0,-5 7-1 16,-4 12 1-16,-4 5 0 15,4 3 0-15,-9 8 0 16,-4 8 0-16,0 4-1 16,-5 12 1-16,-4 4 0 15,-5 3 1-15,-4 17-1 16,-4-5 1-16,-1 4-1 16,1-3 1-16,-5-9-1 15,5 5 1-15,-1-5-1 16,1 1 0-16,-1-4-1 15,5-5 1-15,0-3-1 16,0 0 1-16,5 0-1 16,4-5 1-16,-1 1-1 15,6 4 1-15,3-8 0 16,1-4 0-16,4 0 0 0,0-4 1 16,5-4-1-16,4-4 0 15,4 4 0-15,5-12 1 16,5-7 0-16,-1-9 0 15,0-3-1-15,-4-5 1 16,-4-3 0-16,-5 0 0 16,-5-5-1-16,-8 9 1 15,-5 0-1-15,0 3 1 16,-4 13-1-16,-4-1 1 16,-10 4-2-16,-4 8 1 15,-8 5-1-15,-1-1 1 16,-4 12-1-16,0 7 0 0,-5 13 0 15,1 4 1-15,-1 3 0 16,-4 8 0-16,13 1-1 16,5 3 1-16,4-7 0 15,5 7 0-15,4-8 0 16,4 1 0-16,5-1 0 16,4-3 0-16,5-1 0 15,0 1 0-15,4-9 0 16,0-3 1-16,0-4-1 15,5-4 1-15,-5-8-1 16,0-4 0-16,0 0-1 16,-4-8 0-16,4-4-3 15,-4-4 1-15,-5 0-1 16,-4 1 1-16</inkml:trace>
        </inkml:traceGroup>
        <inkml:traceGroup>
          <inkml:annotationXML>
            <emma:emma xmlns:emma="http://www.w3.org/2003/04/emma" version="1.0">
              <emma:interpretation id="{97B261C5-527B-4AB9-A874-6FBC74CEF1D8}" emma:medium="tactile" emma:mode="ink">
                <msink:context xmlns:msink="http://schemas.microsoft.com/ink/2010/main" type="inkWord" rotatedBoundingBox="5085,6565 5661,6552 5674,7118 5097,7131"/>
              </emma:interpretation>
              <emma:one-of disjunction-type="recognition" id="oneOf33">
                <emma:interpretation id="interp165" emma:lang="zh-CN" emma:confidence="0">
                  <emma:literal>x</emma:literal>
                </emma:interpretation>
                <emma:interpretation id="interp166" emma:lang="zh-CN" emma:confidence="0">
                  <emma:literal>∞</emma:literal>
                </emma:interpretation>
                <emma:interpretation id="interp167" emma:lang="zh-CN" emma:confidence="0">
                  <emma:literal>×</emma:literal>
                </emma:interpretation>
                <emma:interpretation id="interp168" emma:lang="zh-CN" emma:confidence="0">
                  <emma:literal>X</emma:literal>
                </emma:interpretation>
                <emma:interpretation id="interp169" emma:lang="zh-CN" emma:confidence="0">
                  <emma:literal>¢</emma:literal>
                </emma:interpretation>
              </emma:one-of>
            </emma:emma>
          </inkml:annotationXML>
          <inkml:trace contextRef="#ctx0" brushRef="#br0" timeOffset="59092.968">-1887 5214 8 0,'0'-12'4'0,"9"-11"-4"0,-5 15 8 16,1-4-7-16,-1 0 0 16,1-4-1-16,4 9 1 15,-1-5-2-15,1 4 1 16,0 0 0-16,0 0 1 16,4 0-1-16,1 0 0 15,-1 1 0-15,5-1 0 16,-1 8 0-16,1 0 1 0,-5 4-1 15,1-4 0-15,3 7 0 16,-3 5 0-16,-1 8 1 16,5 0 0-16,-9 3 0 15,4 1 0-15,-4 7 0 16,4 1 1-16,0-1-2 16,1-3 1-16,-1-8-1 15,-4-1 0-15,4 9 0 16,0 0 0-16,1-9 0 15,3 1 0-15,-3-4 0 16,3-8 1-16,1-1 0 16,0-3 0-16,4-4-2 15,-4-8 0-15,-1 1-2 16,6-1 1-16,-6-8-3 16,-3-4 1-16</inkml:trace>
          <inkml:trace contextRef="#ctx0" brushRef="#br0" timeOffset="59393.1801">-1324 5005 12 0,'-5'0'6'0,"-3"-19"-7"0,8 19 11 16,0 8-9-16,-5-4 0 15,-8 7 0-15,4 5 1 16,-4 8-3-16,-1-1 1 0,-3 9 1 15,-1 3 0-15,-4 5 0 16,-14 7 0-16,1-8-1 16,-1 1 1-16,5 3-1 15,5-4 1-15,-1 5-1 16,1-13 0-16,4-3 0 16,4-8 0-16,5-1-1 15,4-3 0-15,0-4-3 16,9-8 1-16,4-8-2 15,10-8 1-15</inkml:trace>
        </inkml:traceGroup>
        <inkml:traceGroup>
          <inkml:annotationXML>
            <emma:emma xmlns:emma="http://www.w3.org/2003/04/emma" version="1.0">
              <emma:interpretation id="{2FD7B4BD-6588-48A9-A5B9-312FB4B7F3B8}" emma:medium="tactile" emma:mode="ink">
                <msink:context xmlns:msink="http://schemas.microsoft.com/ink/2010/main" type="inkWord" rotatedBoundingBox="5747,6255 6238,6244 6256,7057 5765,7068"/>
              </emma:interpretation>
              <emma:one-of disjunction-type="recognition" id="oneOf34">
                <emma:interpretation id="interp170" emma:lang="zh-CN" emma:confidence="0">
                  <emma:literal>t</emma:literal>
                </emma:interpretation>
                <emma:interpretation id="interp171" emma:lang="zh-CN" emma:confidence="0">
                  <emma:literal>士</emma:literal>
                </emma:interpretation>
                <emma:interpretation id="interp172" emma:lang="zh-CN" emma:confidence="0">
                  <emma:literal>七</emma:literal>
                </emma:interpretation>
                <emma:interpretation id="interp173" emma:lang="zh-CN" emma:confidence="0">
                  <emma:literal>十</emma:literal>
                </emma:interpretation>
                <emma:interpretation id="interp174" emma:lang="zh-CN" emma:confidence="0">
                  <emma:literal>古</emma:literal>
                </emma:interpretation>
              </emma:one-of>
            </emma:emma>
          </inkml:annotationXML>
          <inkml:trace contextRef="#ctx0" brushRef="#br0" timeOffset="59793.9577">-1222 5017 9 0,'9'-12'4'0,"-1"9"-3"0,-3 3 6 16,4-8-7-16,0 4 1 16,-1 4-1-16,1 0 1 15,0-4-1-15,4-4 0 16,1 8 0-16,3-8 1 16,6 0 0-16,-1 4 1 15,0-8-1-15,13 5 0 16,-4-1 0-16,5 0 0 0,-1 4 0 15,-4-4 0-15,0 0-1 16,-4 4 1-16,-5 0-3 16,-4 0 1-16,-5 4-3 15,-4-4 1-15</inkml:trace>
          <inkml:trace contextRef="#ctx0" brushRef="#br0" timeOffset="60023.6229">-806 4690 10 0,'-4'-11'5'0,"-1"15"-4"15,5-4 6-15,0 3-7 16,0 5 1-16,-4 0 1 16,-1 8 1-16,-3 8-3 15,-6 3 0-15,1 5 1 0,0 3 1 16,-1 12-1-16,1 9 1 15,0 7-1-15,4 11 0 16,0-7-1-16,0-4 1 16,0-4-1-16,1-7 0 15,3-9 0-15,5-8 1 16,0 1-1-16,5-13 0 16,12-3 0-16,1-8 0 15,9-4-2-15,4-8 0 16,0-8-3-16,4-4 1 15,0-4-1-15,5-7 1 16</inkml:trace>
        </inkml:traceGroup>
        <inkml:traceGroup>
          <inkml:annotationXML>
            <emma:emma xmlns:emma="http://www.w3.org/2003/04/emma" version="1.0">
              <emma:interpretation id="{6C02688A-9926-4FA0-888C-A1A4C702E5BC}" emma:medium="tactile" emma:mode="ink">
                <msink:context xmlns:msink="http://schemas.microsoft.com/ink/2010/main" type="inkWord" rotatedBoundingBox="6619,6273 6982,6265 7000,7099 6638,7107"/>
              </emma:interpretation>
              <emma:one-of disjunction-type="recognition" id="oneOf35">
                <emma:interpretation id="interp175" emma:lang="zh-CN" emma:confidence="0">
                  <emma:literal>t</emma:literal>
                </emma:interpretation>
                <emma:interpretation id="interp176" emma:lang="zh-CN" emma:confidence="0">
                  <emma:literal>匕</emma:literal>
                </emma:interpretation>
                <emma:interpretation id="interp177" emma:lang="zh-CN" emma:confidence="0">
                  <emma:literal>〖</emma:literal>
                </emma:interpretation>
                <emma:interpretation id="interp178" emma:lang="zh-CN" emma:confidence="0">
                  <emma:literal>[</emma:literal>
                </emma:interpretation>
                <emma:interpretation id="interp179" emma:lang="zh-CN" emma:confidence="0">
                  <emma:literal>i</emma:literal>
                </emma:interpretation>
              </emma:one-of>
            </emma:emma>
          </inkml:annotationXML>
          <inkml:trace contextRef="#ctx0" brushRef="#br0" timeOffset="60683.0895">-208 4789 13 0,'-26'16'6'0,"17"15"-4"0,4-19 9 0,1 0-11 16,0 0 0-16,-1 7 0 16,1 9 1-16,-5 7-1 15,0 9 0-15,0 3 1 16,0 4 0-16,0 4 0 15,0-8 0-15,1-3-1 16,3-1 1-16,1 0-1 16,-1-7 1-16,5-5-1 15,0 1 0-15,5-9 0 16,-1-3 0-16,5-4 0 16,0 0 0-16,4-5 0 15,5 1 1-15,0-4-1 16,8-4 1-16,5-4-1 15,0 0 1-15,0-8-1 0,0 4 0 16,0-4-1-16,-4 1 1 16,-5-1-5-16,-4 4 0 15</inkml:trace>
          <inkml:trace contextRef="#ctx0" brushRef="#br0" timeOffset="60331.8401">-327 4730 10 0,'-5'-4'5'0,"5"0"-5"16,0 4 9-16,5 0-9 15,3 0 1-15,1 0 1 16,0 0 0-16,0 4-3 16,4 0 1-16,5-4 1 15,4 0 1-15,5 0-2 16,-5 0 1-16,0 4-1 0,0-4 1 15,0 0-1-15,1-4 0 16,3 0 0-16,-4 0 1 16,-4 0-3-16,0-4 0 15,-5 0-2-15,-4 4 0 16</inkml:trace>
        </inkml:traceGroup>
        <inkml:traceGroup>
          <inkml:annotationXML>
            <emma:emma xmlns:emma="http://www.w3.org/2003/04/emma" version="1.0">
              <emma:interpretation id="{D0C40B96-B024-4E5A-8883-B8A87DFAD19B}" emma:medium="tactile" emma:mode="ink">
                <msink:context xmlns:msink="http://schemas.microsoft.com/ink/2010/main" type="inkWord" rotatedBoundingBox="7277,6330 7610,6322 7628,7148 7296,7155"/>
              </emma:interpretation>
              <emma:one-of disjunction-type="recognition" id="oneOf36">
                <emma:interpretation id="interp180" emma:lang="zh-CN" emma:confidence="0">
                  <emma:literal>i</emma:literal>
                </emma:interpretation>
                <emma:interpretation id="interp181" emma:lang="zh-CN" emma:confidence="0">
                  <emma:literal>j</emma:literal>
                </emma:interpretation>
                <emma:interpretation id="interp182" emma:lang="zh-CN" emma:confidence="0">
                  <emma:literal>;</emma:literal>
                </emma:interpretation>
                <emma:interpretation id="interp183" emma:lang="zh-CN" emma:confidence="0">
                  <emma:literal>5</emma:literal>
                </emma:interpretation>
                <emma:interpretation id="interp184" emma:lang="zh-CN" emma:confidence="0">
                  <emma:literal>入</emma:literal>
                </emma:interpretation>
              </emma:one-of>
            </emma:emma>
          </inkml:annotationXML>
          <inkml:trace contextRef="#ctx0" brushRef="#br0" timeOffset="61928.9785">550 5116 11 0,'-5'0'5'0,"10"0"-6"15,-5 0 6-15,0 4-4 16,0 4 0-16,0-1 0 16,4 5 0-16,1 0-2 15,-5 8 1-15,0-1 1 16,0 1 1-16,4 0-1 15,-4 3 0-15,5 5 0 16,-5-8 1-16,0 3-1 0,0-3 1 16,-5 0-1-16,1-1 0 15,4 1 0-15,-5 4 0 16,1-9 0-16,-14 1 0 16,5 4 0-16,0-4 0 15,-5-1 0-15,4-3 0 16,-3 0-1-16,-1 0 1 15,0 0-1-15,1-1 0 16,-6-3-4-16,1-4 1 16,0-4-3-16,4 0 1 15</inkml:trace>
          <inkml:trace contextRef="#ctx0" brushRef="#br0" timeOffset="61523.6873">386 4785 16 0,'-5'-12'8'0,"5"8"-12"15,0 4 11-15,0 0-8 16,5-4 0-16,4 0 0 15,0 4 1-15,4 0 0 16,0 0 0-16,9 4 0 0,0-4 0 16,1 0 0-16,-1 4 1 15,4 0-1-15,-8 0 1 16,0-4 0-16,-5 0 0 16,0 4 0-16,-4-4 0 15,0 0 0-15,-4 0 0 16,-1 0-2-16,-4 4 0 15,0 0-3-15,0 0 1 16</inkml:trace>
        </inkml:traceGroup>
        <inkml:traceGroup>
          <inkml:annotationXML>
            <emma:emma xmlns:emma="http://www.w3.org/2003/04/emma" version="1.0">
              <emma:interpretation id="{D8775B34-46B7-44E8-B1B2-C94B271E553C}" emma:medium="tactile" emma:mode="ink">
                <msink:context xmlns:msink="http://schemas.microsoft.com/ink/2010/main" type="inkWord" rotatedBoundingBox="7812,6383 8204,6374 8218,6975 7826,6983"/>
              </emma:interpretation>
              <emma:one-of disjunction-type="recognition" id="oneOf37">
                <emma:interpretation id="interp185" emma:lang="zh-CN" emma:confidence="0">
                  <emma:literal>f</emma:literal>
                </emma:interpretation>
                <emma:interpretation id="interp186" emma:lang="zh-CN" emma:confidence="0">
                  <emma:literal>十</emma:literal>
                </emma:interpretation>
                <emma:interpretation id="interp187" emma:lang="zh-CN" emma:confidence="0">
                  <emma:literal>寸</emma:literal>
                </emma:interpretation>
                <emma:interpretation id="interp188" emma:lang="zh-CN" emma:confidence="0">
                  <emma:literal>忄</emma:literal>
                </emma:interpretation>
                <emma:interpretation id="interp189" emma:lang="zh-CN" emma:confidence="0">
                  <emma:literal>千</emma:literal>
                </emma:interpretation>
              </emma:one-of>
            </emma:emma>
          </inkml:annotationXML>
          <inkml:trace contextRef="#ctx0" brushRef="#br0" timeOffset="62305.7538">842 5100 15 0,'5'8'7'0,"3"-8"-7"16,-8 0 11-16,9 0-11 15,0 0 0-15,0 0 0 16,0 0 1-16,4 0-1 16,1-4 0-16,3 0 0 0,1 4 1 15,0-8-1-15,-1 4 1 16,1-4-1-16,0-4 1 16,-5 1-1-16,0 3 1 15,5-4-1-15,9 8 1 16,-5-4-2-16,-4 4 1 15,-1 0 0-15,5 0 0 16,-4-4-2-16,0 1 0 16,-5-1-3-16,-4 8 1 15</inkml:trace>
          <inkml:trace contextRef="#ctx0" brushRef="#br0" timeOffset="63055.7778">1188 4813 12 0,'0'0'6'0,"-5"-4"-6"16,1 4 8-16,-1 0-7 15,5 0 1-15,-8 0 0 16,3 0 0-16,5 0-3 16,-4 0 0-16,4 4 2 15,0 3 0-15,-5 5 0 16,5 4 0-16,0 0-1 15,0 7 0-15,0 5 1 16,0 3 0-16,9 5 0 16,-9 3 0-16,13 8 0 15,-21 1 0-15,-1-1 0 16,4 0 0-16,1-7-1 0,-1-9 1 16,1-3-1-16,0-5 1 15,-1-3-1-15,1-4 0 16,4 0-1-16,-5-5 0 15,5-3-2-15,-4-4 0 16,4 0-3-16,0-4 1 16,0 0 0-16,4-4 0 15</inkml:trace>
        </inkml:traceGroup>
        <inkml:traceGroup>
          <inkml:annotationXML>
            <emma:emma xmlns:emma="http://www.w3.org/2003/04/emma" version="1.0">
              <emma:interpretation id="{424B52AA-079E-448E-BA03-DE59F6C93C00}" emma:medium="tactile" emma:mode="ink">
                <msink:context xmlns:msink="http://schemas.microsoft.com/ink/2010/main" type="inkWord" rotatedBoundingBox="8714,6283 9250,6271 9269,7145 8734,7157"/>
              </emma:interpretation>
              <emma:one-of disjunction-type="recognition" id="oneOf38">
                <emma:interpretation id="interp190" emma:lang="zh-CN" emma:confidence="0">
                  <emma:literal>D</emma:literal>
                </emma:interpretation>
                <emma:interpretation id="interp191" emma:lang="zh-CN" emma:confidence="0">
                  <emma:literal>冂</emma:literal>
                </emma:interpretation>
                <emma:interpretation id="interp192" emma:lang="zh-CN" emma:confidence="0">
                  <emma:literal>门</emma:literal>
                </emma:interpretation>
                <emma:interpretation id="interp193" emma:lang="zh-CN" emma:confidence="0">
                  <emma:literal>口</emma:literal>
                </emma:interpretation>
                <emma:interpretation id="interp194" emma:lang="zh-CN" emma:confidence="0">
                  <emma:literal>¢</emma:literal>
                </emma:interpretation>
              </emma:one-of>
            </emma:emma>
          </inkml:annotationXML>
          <inkml:trace contextRef="#ctx0" brushRef="#br0" timeOffset="63565.6398">1746 4891 13 0,'0'0'6'0,"-4"-4"-4"0,4 4 14 15,0 0-16-15,0 0 1 16,0 0 0-16,0 0 0 15,0 0-2-15,0 0 1 16,0 0 0-16,0 0 0 16,0 4 0-16,0 0 0 15,0 12 0-15,4 4 1 16,-4 3-1-16,4 5 0 16,-4 3 0-16,5 9 1 0,-5-9-1 15,0 9 0-15,0-9 0 16,4-3 1-16,-4-1-1 15,0-3 0-15,0-8-1 16,0-1 0-16,0-3-3 16,0-8 1-16,0 0-2 15,0-4 0-15</inkml:trace>
          <inkml:trace contextRef="#ctx0" brushRef="#br0" timeOffset="64121.0344">1910 4738 15 0,'4'0'7'0,"5"-12"-8"0,0 8 12 16,4 0-10-16,5 4 1 15,0-4-1-15,4 4 1 16,-4-4-3-16,4 4 0 15,0 0 2-15,0 0 0 16,0 0-1-16,-4 0 0 16,0 0 0-16,-1 0 0 15,1 4 0-15,-5 0 0 16,1 0 0-16,-1 0 1 16,-4 0-1-16,0 0 1 15,0 4-1-15,-5 3 1 0,0 5 0 16,1 0 0-16,-1 4-1 15,1-1 0-15,-1 5 0 16,-4 7 1-16,5 13-2 16,-5 7 1-16,0 0-1 15,0 0 1-15,0-7-1 16,0-1 1-16,0-8 0 16,0 1 0-16,0-5 0 15,0-11 1-15,0 4-1 16,-5-5 1-16,1 1 0 15,-1-4 0-15,-4 0 0 16,1-5 0-16,-1 1 0 16,-5 4 0-16,-3-4-1 15,-14 0 0-15,-5 3-1 16,-4 5 1-16,-13 0-2 16,4-1 0-16,5-3-3 0,9 0 1 15,4 8-2-15,4-9 0 16</inkml:trace>
        </inkml:traceGroup>
        <inkml:traceGroup>
          <inkml:annotationXML>
            <emma:emma xmlns:emma="http://www.w3.org/2003/04/emma" version="1.0">
              <emma:interpretation id="{00430E76-43D4-4303-BA21-DF11CF547988}" emma:medium="tactile" emma:mode="ink">
                <msink:context xmlns:msink="http://schemas.microsoft.com/ink/2010/main" type="inkWord" rotatedBoundingBox="9821,6908 9914,6906 9918,7089 9825,7091"/>
              </emma:interpretation>
              <emma:one-of disjunction-type="recognition" id="oneOf39">
                <emma:interpretation id="interp195" emma:lang="zh-CN" emma:confidence="0">
                  <emma:literal>)</emma:literal>
                </emma:interpretation>
                <emma:interpretation id="interp196" emma:lang="zh-CN" emma:confidence="0">
                  <emma:literal>,</emma:literal>
                </emma:interpretation>
                <emma:interpretation id="interp197" emma:lang="zh-CN" emma:confidence="0">
                  <emma:literal>丿</emma:literal>
                </emma:interpretation>
                <emma:interpretation id="interp198" emma:lang="zh-CN" emma:confidence="0">
                  <emma:literal>'</emma:literal>
                </emma:interpretation>
                <emma:interpretation id="interp199" emma:lang="zh-CN" emma:confidence="0">
                  <emma:literal>;</emma:literal>
                </emma:interpretation>
              </emma:one-of>
            </emma:emma>
          </inkml:annotationXML>
          <inkml:trace contextRef="#ctx0" brushRef="#br0" timeOffset="65578.0828">2907 5344 11 0,'0'0'5'0,"0"-4"-7"0,0 4 5 15,0 0-3-15,0 0 0 0,0 0 0 16,4 0 1-16,1 4-1 16,-1 0 0-16,0 0 1 15,1 0 1-15,-1 0-1 16,1 0 1-16,-5 0 0 16,0 4 0-16,0-4-1 15,0 3 1-15,0 1-1 16,-5 0 1-16,1 8-2 15,-1-4 1-15,-3 4 0 16,-1 3 0-16,0-3-2 16,-9 0 1-16,5-1-3 15,-5-3 0 1</inkml:trace>
        </inkml:traceGroup>
        <inkml:traceGroup>
          <inkml:annotationXML>
            <emma:emma xmlns:emma="http://www.w3.org/2003/04/emma" version="1.0">
              <emma:interpretation id="{182D78A6-3BB6-4A3B-BDFB-32555CDD2D3B}" emma:medium="tactile" emma:mode="ink">
                <msink:context xmlns:msink="http://schemas.microsoft.com/ink/2010/main" type="inkWord" rotatedBoundingBox="10328,6302 10428,6300 10431,6428 10331,6431"/>
              </emma:interpretation>
              <emma:one-of disjunction-type="recognition" id="oneOf40">
                <emma:interpretation id="interp200" emma:lang="zh-CN" emma:confidence="0">
                  <emma:literal>,</emma:literal>
                </emma:interpretation>
                <emma:interpretation id="interp201" emma:lang="zh-CN" emma:confidence="0">
                  <emma:literal>'</emma:literal>
                </emma:interpretation>
                <emma:interpretation id="interp202" emma:lang="zh-CN" emma:confidence="0">
                  <emma:literal>’</emma:literal>
                </emma:interpretation>
                <emma:interpretation id="interp203" emma:lang="zh-CN" emma:confidence="0">
                  <emma:literal>·</emma:literal>
                </emma:interpretation>
                <emma:interpretation id="interp204" emma:lang="zh-CN" emma:confidence="0">
                  <emma:literal>;</emma:literal>
                </emma:interpretation>
              </emma:one-of>
            </emma:emma>
          </inkml:annotationXML>
          <inkml:trace contextRef="#ctx0" brushRef="#br0" timeOffset="65984.8795">3429 4734 18 0,'0'4'9'0,"5"-8"-10"15,-5 4 13-15,9 4-12 16,-5 0 1-16,-4 0-1 16,5-1 0-16,-5 5 0 15,-9 0 0-15,0 8-1 16,-4 0 1-16,-1 0-3 16,-3-1 1-16,-1 5-3 15,0-4 1-15</inkml:trace>
        </inkml:traceGroup>
        <inkml:traceGroup>
          <inkml:annotationXML>
            <emma:emma xmlns:emma="http://www.w3.org/2003/04/emma" version="1.0">
              <emma:interpretation id="{F1856D67-F908-4E1A-8376-82D4E4AED1AE}" emma:medium="tactile" emma:mode="ink">
                <msink:context xmlns:msink="http://schemas.microsoft.com/ink/2010/main" type="inkWord" rotatedBoundingBox="10501,6343 11258,6326 11274,7040 10517,7057"/>
              </emma:interpretation>
              <emma:one-of disjunction-type="recognition" id="oneOf41">
                <emma:interpretation id="interp205" emma:lang="zh-CN" emma:confidence="0">
                  <emma:literal>必</emma:literal>
                </emma:interpretation>
                <emma:interpretation id="interp206" emma:lang="zh-CN" emma:confidence="0">
                  <emma:literal>义</emma:literal>
                </emma:interpretation>
                <emma:interpretation id="interp207" emma:lang="zh-CN" emma:confidence="0">
                  <emma:literal>匕</emma:literal>
                </emma:interpretation>
                <emma:interpretation id="interp208" emma:lang="zh-CN" emma:confidence="0">
                  <emma:literal>兦</emma:literal>
                </emma:interpretation>
                <emma:interpretation id="interp209" emma:lang="zh-CN" emma:confidence="0">
                  <emma:literal>込</emma:literal>
                </emma:interpretation>
              </emma:one-of>
            </emma:emma>
          </inkml:annotationXML>
          <inkml:trace contextRef="#ctx0" brushRef="#br0" timeOffset="66823.4697">4059 4769 19 0,'-5'-4'9'0,"5"8"-14"16,0-4 19-16,5 8-14 16,-5 4 1-16,-5 4 0 15,-4 3 0-15,-4 9-2 16,-9 7 1-16,-9 9 1 16,4 3 0-16,-4 4 0 15,0 8 0-15,0-8-1 16,5-11 1-16,-14 7 0 15,4 0 0-15,1-3 0 0,-1-5 0 16,1-4-2-16,8 1 0 16,-4-13-3-16,9-3 1 15,5-8-3-15,3-4 0 16</inkml:trace>
          <inkml:trace contextRef="#ctx0" brushRef="#br0" timeOffset="66523.2534">3620 4872 8 0,'0'7'4'0,"0"-10"-1"0,0 6 4 0,0 1-7 16,0 4 1-16,-4 12 0 15,-1 4 0-15,1 3-1 16,-1 5 0-16,1-5 0 16,4 9 1-16,0-1 0 15,0-3 0-15,-5 3 0 16,5-3 0-16,0-13 0 15,0 13 0-15,0-9 0 16,0 1 1-16,5 0-2 16,4-9 1-16,0 1-1 15,4 0 1-15,5-8-1 16,4 0 0-16,4 0 0 16,1-5 0-16,4 1 0 15,4 0 1-15,14-4-2 16,0 0 1-16,0-8 0 15,-1 8 1-15,-8-7-1 16,0 3 0-16,0 0 0 0,-5 0 1 16,-8-4-1-16,-5 0 1 15,-4 0-1-15,-5 8 1 16,0-4-1-16,-4 0 1 16,0 4 0-16,-5 0 0 15,-4 0-2-15,0-4 1 16,-8 0-5-16,-1-3 1 15,-5-1-2-15,1 0 1 16</inkml:trace>
          <inkml:trace contextRef="#ctx0" brushRef="#br0" timeOffset="67048.6294">3735 4832 19 0,'-4'-12'9'0,"8"1"-11"0,-4 11 16 0,0 0-15 16,9 4 1-16,-5 3-1 15,5 5 1-15,0 0 0 16,0 0 0-16,0 0-2 15,0 3 1-15,-5 1-4 16,5 0 1-16,0 0-1 16,0 3 1-16</inkml:trace>
          <inkml:trace contextRef="#ctx0" brushRef="#br0" timeOffset="67244.2735">4236 5222 13 0,'0'0'6'0,"13"12"-9"0,-9-8 13 16,1-4-10-16,-1 4 0 15,1 0-1-15,-1 4 1 16,1-5 0-16,-1 1 0 16,0 8-2-16,-4-12 0 15,5 4-1-15,-1 0 0 16</inkml:trace>
        </inkml:traceGroup>
        <inkml:traceGroup>
          <inkml:annotationXML>
            <emma:emma xmlns:emma="http://www.w3.org/2003/04/emma" version="1.0">
              <emma:interpretation id="{28FCE547-450C-41F8-A664-5FDC5A7B7418}" emma:medium="tactile" emma:mode="ink">
                <msink:context xmlns:msink="http://schemas.microsoft.com/ink/2010/main" type="inkWord" rotatedBoundingBox="11371,6086 11666,6080 11689,7121 11395,7128"/>
              </emma:interpretation>
              <emma:one-of disjunction-type="recognition" id="oneOf42">
                <emma:interpretation id="interp210" emma:lang="zh-CN" emma:confidence="0">
                  <emma:literal>方</emma:literal>
                </emma:interpretation>
                <emma:interpretation id="interp211" emma:lang="zh-CN" emma:confidence="0">
                  <emma:literal>彡</emma:literal>
                </emma:interpretation>
                <emma:interpretation id="interp212" emma:lang="zh-CN" emma:confidence="0">
                  <emma:literal>乡</emma:literal>
                </emma:interpretation>
                <emma:interpretation id="interp213" emma:lang="zh-CN" emma:confidence="0">
                  <emma:literal>彳</emma:literal>
                </emma:interpretation>
                <emma:interpretation id="interp214" emma:lang="zh-CN" emma:confidence="0">
                  <emma:literal>弓</emma:literal>
                </emma:interpretation>
              </emma:one-of>
            </emma:emma>
          </inkml:annotationXML>
          <inkml:trace contextRef="#ctx0" brushRef="#br0" timeOffset="67574.0006">4510 4533 16 0,'5'-16'8'0,"4"16"-12"16,-9 0 16-16,9 0-12 16,-1 0 1-16,1 4 0 15,-4 4 0-15,-1 4-1 16,-4 4 0-16,0 3 0 16,0 5 1-16,-4-4-1 15,-5 3 1-15,0 9-2 16,-4-1 1-16,-5 1-2 15,0-1 0-15,5-3 0 16,-5-1 0-16,5-3 0 0,0-4 0 16,4 3-1-16,0-11 0 15,5 0 0-15,-1-4 1 16</inkml:trace>
          <inkml:trace contextRef="#ctx0" brushRef="#br0" timeOffset="67979.2919">4595 4840 5 0,'17'0'2'0,"14"12"2"0,-22-8 2 16,-4 4-6-16,-10 7 0 15,-4 9-1-15,-4 8 1 0,0-1 0 16,-5 5 1-16,0-1-1 16,5 0 1-16,0-7-1 15,4-4 0-15,0-5 0 16,0-3 0-16,5-4 0 15,-1 0 0-15,5-4 0 16,5-8 1-16,4-4-1 16,-1 0 1-16,15-4-1 15,3 4 1-15,1 0 0 16,-5 0 0-16,0 0-1 16,-4 8 1-16,-5 4 0 15,-4 0 0-15,-5 11 1 16,-8 9 0-16,-5 3-1 15,-13-3 0-15,0 4 0 16,-5 3 1-16,1 4-1 16,-1 1 0-16,0-9-1 0,1-3 1 15,4-5-3-15,4-3 1 16,0-4-3-16,5-8 1 16,4-4-2-16,5-4 1 15</inkml:trace>
        </inkml:traceGroup>
        <inkml:traceGroup>
          <inkml:annotationXML>
            <emma:emma xmlns:emma="http://www.w3.org/2003/04/emma" version="1.0">
              <emma:interpretation id="{16F83633-4306-4685-8D7F-9AA15735CBD0}" emma:medium="tactile" emma:mode="ink">
                <msink:context xmlns:msink="http://schemas.microsoft.com/ink/2010/main" type="inkWord" rotatedBoundingBox="11915,5840 12566,5825 12591,6948 11940,6962"/>
              </emma:interpretation>
              <emma:one-of disjunction-type="recognition" id="oneOf43">
                <emma:interpretation id="interp215" emma:lang="zh-CN" emma:confidence="0">
                  <emma:literal>主</emma:literal>
                </emma:interpretation>
                <emma:interpretation id="interp216" emma:lang="zh-CN" emma:confidence="0">
                  <emma:literal>页</emma:literal>
                </emma:interpretation>
                <emma:interpretation id="interp217" emma:lang="zh-CN" emma:confidence="0">
                  <emma:literal>这</emma:literal>
                </emma:interpretation>
                <emma:interpretation id="interp218" emma:lang="zh-CN" emma:confidence="0">
                  <emma:literal>员</emma:literal>
                </emma:interpretation>
                <emma:interpretation id="interp219" emma:lang="zh-CN" emma:confidence="0">
                  <emma:literal>它</emma:literal>
                </emma:interpretation>
              </emma:one-of>
            </emma:emma>
          </inkml:annotationXML>
          <inkml:trace contextRef="#ctx0" brushRef="#br0" timeOffset="68810.8802">5069 4312 12 0,'13'-35'6'0,"5"31"-9"15,-9 4 11-15,-1 0-9 16,1-4 1-16,5 8 0 16,-1 4 1-16,0 0-1 15,-4 11 0-15,0 1 0 16,-5-4 1-16,1 4-1 16,-5 7 1-16,-5 5-2 15,-4 3 1-15,-4-3 0 16,-5 11 0-16,-4-4 0 15,0-3 0-15,0-1 1 16,4-3 0-16,0-5 0 16,1-3 1-16,-1-1-1 15,5-3 1-15,-1 0-1 0,1 0 1 16,4-5-2-16,5 1 1 16,-1 4-1-16,5-1 1 15,0 1-1-15,0 4 0 16,5-1 0-16,-1 1 0 15,1 8 0-15,-1-9 1 16,-4 9-1-16,0-5 0 16,0 1 0-16,0 3 1 15,0-7-2-15,0 0 0 16,-4-5-1-16,4 1 0 16,0-8 0-16,0-8 0 0,0-4-1 15,0-12 1-15,0-4-1 16,0-11 1-16,0-1 0 15,4-7 1-15,1-1 0 16,3 1 0-16,1-5 1 16,5 9 0-16,-1-1 1 15,5 1 0-15,4 3 0 16,0 5 1-16,0 3 0 16,0 4 1-16,0 4-1 15,-4 1 1 1,0 14-1-1,-5 9 1-15,-4 0-2 16,-5 4 1-16,-4 7-2 16,-4-3 1-16,0 16-1 15,-5-13 1-15,0 5-1 16,0-1 0-16,-4-3-3 0,-1 4 1 16,1-13-3-16,0-3 1 15</inkml:trace>
          <inkml:trace contextRef="#ctx0" brushRef="#br0" timeOffset="68927.4657">5091 5017 16 0,'9'-4'8'0,"0"20"-8"0,-5-8 14 16,-4 8-14-16,0 3 1 16,-4 1-1-16,-5 8 1 0,0-1-2 15,-4 9 1-15,-1-5 0 16,1 5 1-16,0-5-2 15,-1-3 1-15,1-1-3 16,4-3 0-16,0-4-2 16,5-5 1-16</inkml:trace>
          <inkml:trace contextRef="#ctx0" brushRef="#br0" timeOffset="69182.1514">5135 5305 11 0,'22'-16'5'0,"9"4"-3"16,-22 4 7-16,4 0-8 16,1 1 1-16,12-1 0 15,5 0 1-15,0 0-4 16,5 0 1-16,-1 0 2 0,1-4 0 16,-5-3-1-16,-5 11 0 15,5-8 0-15,-4 0 0 16,-5 8-1-16,-4 0 1 15,-1 4-2-15,-3-4 1 16,-14 4-4-16,4 4 1 16,-8-4-2-16,8 8 0 15</inkml:trace>
        </inkml:traceGroup>
        <inkml:traceGroup>
          <inkml:annotationXML>
            <emma:emma xmlns:emma="http://www.w3.org/2003/04/emma" version="1.0">
              <emma:interpretation id="{2B789B33-7795-4CAD-BA67-75910F235558}" emma:medium="tactile" emma:mode="ink">
                <msink:context xmlns:msink="http://schemas.microsoft.com/ink/2010/main" type="inkWord" rotatedBoundingBox="12707,5792 13705,5770 13734,7086 12737,7108"/>
              </emma:interpretation>
              <emma:one-of disjunction-type="recognition" id="oneOf44">
                <emma:interpretation id="interp220" emma:lang="zh-CN" emma:confidence="0">
                  <emma:literal>裸</emma:literal>
                </emma:interpretation>
                <emma:interpretation id="interp221" emma:lang="zh-CN" emma:confidence="0">
                  <emma:literal>佧</emma:literal>
                </emma:interpretation>
                <emma:interpretation id="interp222" emma:lang="zh-CN" emma:confidence="0">
                  <emma:literal>裎</emma:literal>
                </emma:interpretation>
                <emma:interpretation id="interp223" emma:lang="zh-CN" emma:confidence="0">
                  <emma:literal>保</emma:literal>
                </emma:interpretation>
                <emma:interpretation id="interp224" emma:lang="zh-CN" emma:confidence="0">
                  <emma:literal>裃</emma:literal>
                </emma:interpretation>
              </emma:one-of>
            </emma:emma>
          </inkml:annotationXML>
          <inkml:trace contextRef="#ctx0" brushRef="#br0" timeOffset="70546.6164">5906 4230 17 0,'-13'-8'8'0,"17"12"-10"16,1 0 15-16,3 0-13 16,1 7 0-16,0 5 0 15,-4 8 0-15,-5 11 0 16,0 1 0-16,-5-1-1 15,-4 1 1-15,-4 7 0 16,-5 4 0-16,1-7-1 16,-6-9 1-16,1 1 0 15,4-5 0-15,1 1-1 16,3-9 1-16,1-3-1 16,4-4 0-16,0-4 0 0,5-4 0 15,4-4-1-15,9-4 1 16,0-4 0-16,4-4 0 15,5-4 0-15,-1-3 1 16,1-5 0-16,4 4 0 16,-4 5 1-16,0 3 0 15,-5 0 0-15,0 4 1 16,1 4-1-16,-5 8 1 16,-1 4-1-16,-3 8 0 15,-1 3 0-15,-4 1 1 16,0 8-1-16,-4 3 0 0,-5 9 0 15,0 3 0-15,0 12 0 16,0 12 0-16,-4 12 0 16,0 3 0-16,0-7-1 15,-1-8 1-15,5 0-1 16,1-8 1-16,-1-12 0 16,0-3 0-16,0-9-2 15,4-7 1-15,1-9-1 16,0-3 0-16,-1-8-1 15,1-4 0-15,4-4-3 16,4-16 0-16,1-3-1 16,3-1 1-16</inkml:trace>
          <inkml:trace contextRef="#ctx0" brushRef="#br0" timeOffset="71567.841">6105 4903 11 0,'-9'12'5'0,"9"-12"-1"0,5 0 7 15,-1 4-11-15,10-4 1 16,-1-4 1-16,9 4 0 16,0-4-3-16,14 0 1 15,-5-4 1-15,0-4 1 16,0-3-1-16,4-5 1 16,5 0-2-16,0 1 1 15,-5-1-1-15,1 4 1 16,-1 0-1-16,-4 1 1 15,-4 3-2-15,-5 0 1 16,-4 0-2-16,4 8 0 0,-13 0-2 16,0-4 0-16,-9 8-2 15,-5 0 0-15</inkml:trace>
          <inkml:trace contextRef="#ctx0" brushRef="#br0" timeOffset="72048.1881">6482 4781 18 0,'4'-8'9'0,"1"8"-10"15,-1 4 15-15,-4 4-14 16,-4 8 1-16,-5 3-1 16,-4 1 1-16,-1 19-1 15,-3 1 0-15,-1-1 0 16,-4 1 0-16,-5-1-1 15,-4 0 0-15,5-3-2 16,-5-1 1-16,4-7-3 16,0-9 0-16</inkml:trace>
          <inkml:trace contextRef="#ctx0" brushRef="#br0" timeOffset="70877.35">6221 4482 10 0,'4'-16'5'0,"5"20"-3"0,-5-12 8 16,5 0-9-16,4 4 0 15,-13 4 1-15,14 8 0 16,-1 4-3-16,0 4 1 0,-4 7 1 15,0-3 1-15,0 4-2 16,-5-1 1-16,1 1-1 16,-1-4 1-16,1-5-2 15,-1-3 1-15,0 0-1 16,1 0 1-16,-5-4-2 16,0-4 1-16,0-4-3 15,0 0 1-15,0-12-1 16,0-8 0-16</inkml:trace>
          <inkml:trace contextRef="#ctx0" brushRef="#br0" timeOffset="71222.0971">6349 4340 11 0,'9'-20'5'0,"17"5"-3"15,-17 15 9-15,5 0-9 0,3 0 0 16,1 3 0-16,4-6 0 15,0-1-3-15,-4 4 0 16,0 4 2-16,-5-1 1 16,0 9-2-16,-4 4 0 15,-9 4 0-15,0-1 1 16,-9 5-1-16,-4 8 0 16,0 3 0-16,-5 4 0 15,-4 1 0-15,4-13 0 16,0 1 0-16,1-5 0 15,-1-3 0-15,5-4 1 0,-1 4-1 16,6-9 0-16,-1-3-1 16,4-4 1-16,5 0-1 15,0-4 1-15,9-8-3 16,4-7 1-16,1-5-3 16,3 0 0-16</inkml:trace>
          <inkml:trace contextRef="#ctx0" brushRef="#br0" timeOffset="71838.0324">6469 4702 14 0,'-5'16'7'0,"1"15"-6"15,4-15 13-15,0 4-14 16,-5 4 0-16,5 3 1 16,-4 16 0-16,-1 1-1 15,1 7 0-15,0 0 1 16,-1 8 0-16,1 0 0 15,-5-4 0-15,0-3-1 0,5-9 1 16,-1-4-1-16,1-7 1 16,-1-9-2-16,5-7 1 15,-4-8-3-15,4-8 1 16,0-8-4-16,0-8 1 16</inkml:trace>
          <inkml:trace contextRef="#ctx0" brushRef="#br0" timeOffset="72290.3644">6393 5037 13 0,'18'-16'6'0,"13"28"-3"0,-22-8 9 16,0 4-12-16,4-4 0 15,0 8 0-15,1-1 1 16,-1 1-2-16,5-4 1 16,-5 4 0-16,5-4 0 15,-5 0 0-15,0 0 0 16,5-5-2-16,9-6 1 15,-1-5-2-15,1 0 1 16,-1-8-2-16,10 4 0 16</inkml:trace>
        </inkml:traceGroup>
        <inkml:traceGroup>
          <inkml:annotationXML>
            <emma:emma xmlns:emma="http://www.w3.org/2003/04/emma" version="1.0">
              <emma:interpretation id="{48A4C0D1-F111-4482-8B68-CC58C623A4D1}" emma:medium="tactile" emma:mode="ink">
                <msink:context xmlns:msink="http://schemas.microsoft.com/ink/2010/main" type="inkWord" rotatedBoundingBox="13866,6008 14684,5990 14705,6936 13887,6955"/>
              </emma:interpretation>
              <emma:one-of disjunction-type="recognition" id="oneOf45">
                <emma:interpretation id="interp225" emma:lang="zh-CN" emma:confidence="0">
                  <emma:literal>照</emma:literal>
                </emma:interpretation>
                <emma:interpretation id="interp226" emma:lang="zh-CN" emma:confidence="0">
                  <emma:literal>圯</emma:literal>
                </emma:interpretation>
                <emma:interpretation id="interp227" emma:lang="zh-CN" emma:confidence="0">
                  <emma:literal>觃</emma:literal>
                </emma:interpretation>
                <emma:interpretation id="interp228" emma:lang="zh-CN" emma:confidence="0">
                  <emma:literal>匙</emma:literal>
                </emma:interpretation>
                <emma:interpretation id="interp229" emma:lang="zh-CN" emma:confidence="0">
                  <emma:literal>迅</emma:literal>
                </emma:interpretation>
              </emma:one-of>
            </emma:emma>
          </inkml:annotationXML>
          <inkml:trace contextRef="#ctx0" brushRef="#br0" timeOffset="73115.4619">6916 4828 10 0,'-18'12'5'0,"23"-8"-5"16,4-8 6-16,-1 0-6 16,10-4 0-16,0-4 0 15,0-3 1-15,-1-1-1 16,1 0 0-16,0 0 0 15,0-3 1-15,-1-1-1 16,1 4 1-16,0-3-1 0,-5-1 1 16,0 8-1-16,-4 4 0 15,-4 4 0-15,-1 16 0 16,-4 0 0-16,0 4 0 16,-9 3 0-16,0 5 0 15,-4 7 1-15,4 5 1 16,-4 7-1-16,4 8 1 15,0 5-1-15,0-1 1 16,5-8-1-16,-1 4 1 16,1-11-1-16,0-9 0 15,-1-11-1-15,5-1 1 0,5-11-1 16,3-8 0-16,1-8-3 16,5-7 1-16,-1-9-3 15,5-4 0-15</inkml:trace>
          <inkml:trace contextRef="#ctx0" brushRef="#br0" timeOffset="72825.7396">7045 4450 12 0,'4'-12'6'0,"14"12"-4"0,-9 4 10 15,-1 0-12-15,6-4 1 16,-1 4-1-16,0-4 1 15,1 0-1-15,-1-4 0 16,-4 4 0-16,0 0 0 16,-1-4-2-16,1 4 1 15,0 0-3-15,-9 0 0 16</inkml:trace>
          <inkml:trace contextRef="#ctx0" brushRef="#br0" timeOffset="74016.0934">7284 4868 13 0,'-14'23'6'0,"1"21"-5"0,9-33 10 16,-1 13-11-16,1 4 0 16,-5 3 0-16,0 12 0 15,0 1 0-15,0 3 1 16,5-4 0-16,0-3 1 0,4-9-1 16,0-3 0-16,4-5 0 15,5-3 1-15,4-4-1 16,0-8 0-16,5 0-1 15,0-8 0-15,17-4 0 16,1-8 1-16,-1-4-1 16,5-4 1-16,0-3-1 15,0-1 1-15,-5-3-1 16,-4-1 1-16,0 4-1 16,-4 5 0-16,-5-5-2 15,-4 0 1-15,-1 9-2 16,-3-1 0-16,-1 0-3 15,0 4 0-15</inkml:trace>
          <inkml:trace contextRef="#ctx0" brushRef="#br0" timeOffset="73641.3161">7368 4497 18 0,'0'8'9'0,"27"-8"-11"16,-19 0 15-16,6 0-13 15,-1 0 0-15,5 0 0 16,-1 4 1-16,6-8-1 0,-6 4 0 16,1-4 0-16,0 0 0 15,-1-3-1-15,1 3 1 16,0 0-2-16,0 0 1 16,-10 4-1-16,1-4 0 15,-4 0-1-15,4 0 0 16,-1 4 0-16,-8 0 1 15,0 0 1-15,0 4 0 16,-4 0 1-16,0 4 0 16,-1 0 2-16,-4 7 0 15,5 5 1-15,-5 12 0 16,0 3-1-16,-4 0 0 16,0 1-1-16,-1 11 1 0,1-8-1 15,0-3 0-15,-5 7-1 16,5 1 1-16,-1-5-1 15,1 0 1-15,4-7-1 16,0-5 1-16,5-7-1 16,4 4 1-16,4-9-1 15,10-11 1-15,-5 0-2 16,4-12 1-16,5-3-1 16,-5-9 1-16,5 8-1 15,-1-8 0-15,1 1-2 16,-5-1 1-16,-4 4-3 15,-4 1 0-15</inkml:trace>
        </inkml:traceGroup>
        <inkml:traceGroup>
          <inkml:annotationXML>
            <emma:emma xmlns:emma="http://www.w3.org/2003/04/emma" version="1.0">
              <emma:interpretation id="{CBB48A93-68F0-44B5-B342-53FF17388D84}" emma:medium="tactile" emma:mode="ink">
                <msink:context xmlns:msink="http://schemas.microsoft.com/ink/2010/main" type="inkWord" rotatedBoundingBox="15248,5928 16067,5909 16089,6900 15271,6919"/>
              </emma:interpretation>
              <emma:one-of disjunction-type="recognition" id="oneOf46">
                <emma:interpretation id="interp230" emma:lang="zh-CN" emma:confidence="0">
                  <emma:literal>n</emma:literal>
                </emma:interpretation>
                <emma:interpretation id="interp231" emma:lang="zh-CN" emma:confidence="0">
                  <emma:literal>灴</emma:literal>
                </emma:interpretation>
                <emma:interpretation id="interp232" emma:lang="zh-CN" emma:confidence="0">
                  <emma:literal>队</emma:literal>
                </emma:interpretation>
                <emma:interpretation id="interp233" emma:lang="zh-CN" emma:confidence="0">
                  <emma:literal>壯</emma:literal>
                </emma:interpretation>
                <emma:interpretation id="interp234" emma:lang="zh-CN" emma:confidence="0">
                  <emma:literal>火</emma:literal>
                </emma:interpretation>
              </emma:one-of>
            </emma:emma>
          </inkml:annotationXML>
          <inkml:trace contextRef="#ctx0" brushRef="#br0" timeOffset="75080.8417">8418 4403 20 0,'-5'0'10'0,"5"-20"-9"16,0 20 11-16,0 0-12 0,0 0 0 16,0 0 0-16,-4 0 1 15,4 4-2-15,0 0 1 16,-4 4 0-16,4 8 0 15,0 0 0-15,-5 7 0 16,5 13 0-16,0 3 0 16,0 0 0-16,-4 9 1 15,-1 7-1-15,1 0 1 16,-5 12 0-16,0 0 0 16,0 0-1-16,0 4 1 15,1-1-1-15,-1-14 0 0,4-5 0 16,-4-8 1-16,5-11-1 15,0-1 0-15,-1-7 0 16,1-5 0-16,4-7-2 16,0-4 1-16,-5 0-3 15,1-8 0-15,4-12-2 16,0-7 0-16</inkml:trace>
          <inkml:trace contextRef="#ctx0" brushRef="#br0" timeOffset="75366.0414">8436 4415 17 0,'4'-20'8'0,"18"4"-8"16,-13 8 14-16,4 1-14 0,1-1 0 16,-1 12 0-16,5 0 0 15,-5 7 0-15,0 1 1 16,-4 8-1-16,-4 7 1 15,-5 5 0-15,-5 3 1 16,-4 9-1-16,-4-5 0 16,-5 0 0-16,-4 9 0 15,4-5-1-15,-4-4 1 16,-4 1-2-16,-5-1 0 16,0-7-3-16,4 3 0 15,0-7-2-15,5-1 0 0</inkml:trace>
          <inkml:trace contextRef="#ctx0" brushRef="#br0" timeOffset="75636.2362">8697 4549 13 0,'9'-16'6'0,"0"-23"0"16,13 31 9-16,0 4-15 15,-4 0 1-15,4 0 0 16,0 4 0-16,0 4-1 16,0 0 0-16,1-4 0 15,-1 0 1-15,0-4-1 16,4-4 0-16,1-4-1 16,-5 4 1-16,-4-8-2 0,0 5 1 15,-5-1-2-15,0 4 1 16,0 0-3-16,-4 0 0 15</inkml:trace>
          <inkml:trace contextRef="#ctx0" brushRef="#br0" timeOffset="75981.4795">9020 4470 10 0,'-13'20'5'0,"-9"-5"-2"0,18-11 6 15,-1 4-8-15,1 4 1 16,-5 4 0-16,0 3 0 0,-4 9-3 15,-1 0 0-15,1 3 1 16,-5 4 1-16,1 1 0 16,3-1 0-16,-8 5-1 15,4 3 1-15,1-4 0 16,3 1 1-16,1 3 0 16,4-7 0-16,0-1-1 15,1-3 0-15,3-5-1 16,10-3 1-16,8-9-1 15,5-3 1-15,-1-8-1 16,10 0 1-16,-1-12-1 16,1 0 0-16,4 1 0 15,5-5 0-15,-5 0-1 16,-5-4 0-16,1 0-3 16,-5 5 0-16,-4-1-2 0,4 0 0 15</inkml:trace>
        </inkml:traceGroup>
        <inkml:traceGroup>
          <inkml:annotationXML>
            <emma:emma xmlns:emma="http://www.w3.org/2003/04/emma" version="1.0">
              <emma:interpretation id="{5FE0C328-9698-4046-87A8-A3A59619EA56}" emma:medium="tactile" emma:mode="ink">
                <msink:context xmlns:msink="http://schemas.microsoft.com/ink/2010/main" type="inkWord" rotatedBoundingBox="16218,5892 16621,5883 16644,6889 16241,6899"/>
              </emma:interpretation>
              <emma:one-of disjunction-type="recognition" id="oneOf47">
                <emma:interpretation id="interp235" emma:lang="zh-CN" emma:confidence="0">
                  <emma:literal>i</emma:literal>
                </emma:interpretation>
                <emma:interpretation id="interp236" emma:lang="zh-CN" emma:confidence="0">
                  <emma:literal>j</emma:literal>
                </emma:interpretation>
                <emma:interpretation id="interp237" emma:lang="zh-CN" emma:confidence="0">
                  <emma:literal>ⅰ</emma:literal>
                </emma:interpretation>
                <emma:interpretation id="interp238" emma:lang="zh-CN" emma:confidence="0">
                  <emma:literal>「</emma:literal>
                </emma:interpretation>
                <emma:interpretation id="interp239" emma:lang="zh-CN" emma:confidence="0">
                  <emma:literal>;</emma:literal>
                </emma:interpretation>
              </emma:one-of>
            </emma:emma>
          </inkml:annotationXML>
          <inkml:trace contextRef="#ctx0" brushRef="#br0" timeOffset="76566.8988">9494 4718 17 0,'-8'16'8'0,"12"11"-8"0,0-19 12 16,1 8-12-16,-5 4 0 16,0-1 1-16,-9 5 0 15,5 4-1-15,-10 7 0 16,5 0 1-16,1 5 0 16,-6-1 0-16,1 8 0 15,4-7 0-15,0-5 0 16,0-3 0-16,1 3 0 0,-6-11-1 15,5-1 1-15,-8-3-2 16,3 0 1-16,1-4-4 16,-5-9 1-16,-4-3-3 15,0 0 0-15</inkml:trace>
          <inkml:trace contextRef="#ctx0" brushRef="#br0" timeOffset="76223.1508">9397 4364 20 0,'9'-20'10'0,"44"8"-12"0,-35 8 18 0,-1 0-16 16,6 4 0-16,-1 0 0 16,0 0 1-16,-4 0-2 15,-1-4 1-15,-3 4-2 16,-1 0 1-16,0 0-5 16,-4-4 1-16</inkml:trace>
        </inkml:traceGroup>
        <inkml:traceGroup>
          <inkml:annotationXML>
            <emma:emma xmlns:emma="http://www.w3.org/2003/04/emma" version="1.0">
              <emma:interpretation id="{49098C10-C3C5-4FFC-8621-AD4301F8C5BF}" emma:medium="tactile" emma:mode="ink">
                <msink:context xmlns:msink="http://schemas.microsoft.com/ink/2010/main" type="inkWord" rotatedBoundingBox="16841,5813 17255,5804 17276,6777 16862,6787"/>
              </emma:interpretation>
              <emma:one-of disjunction-type="recognition" id="oneOf48">
                <emma:interpretation id="interp240" emma:lang="zh-CN" emma:confidence="0">
                  <emma:literal>,</emma:literal>
                </emma:interpretation>
                <emma:interpretation id="interp241" emma:lang="zh-CN" emma:confidence="0">
                  <emma:literal>了</emma:literal>
                </emma:interpretation>
                <emma:interpretation id="interp242" emma:lang="zh-CN" emma:confidence="0">
                  <emma:literal>厂</emma:literal>
                </emma:interpretation>
                <emma:interpretation id="interp243" emma:lang="zh-CN" emma:confidence="0">
                  <emma:literal>]</emma:literal>
                </emma:interpretation>
                <emma:interpretation id="interp244" emma:lang="zh-CN" emma:confidence="0">
                  <emma:literal>丁</emma:literal>
                </emma:interpretation>
              </emma:one-of>
            </emma:emma>
          </inkml:annotationXML>
          <inkml:trace contextRef="#ctx0" brushRef="#br0" timeOffset="77391.4827">9920 4387 17 0,'13'-19'8'0,"18"22"-6"0,-18 1 13 16,5 0-15-16,-5-4 0 15,-4 0 0-15,0 0 1 16,4 0-2-16,-4 0 1 16,0-8-1-16,4 1 1 15,10-5-1-15,-1-4 0 16,4 4 0-16,-4-7 1 15,1 3-1-15,-6 4 1 16,1 0 0-16,-5 4 0 16,1 4 0-16,-6-4 1 0,1 1-1 15,-9 7 0-15,5 7 0 16,-1 5 1-16,1 8-1 16,-5 8 0-16,-5-1 0 15,5 9 0-15,0 3 0 16,-9 4 0-16,0 4 0 15,5 1 1-15,-5-1-1 16,0 0 0-16,0 4 1 16,-4-7 1-16,0-5-1 15,0 1 0-15,-1-1 0 16,1 0 1-16,0 1-1 16,-1-5 0-16,1 1 0 15,0-1 0-15,0 4-1 16,-1-11 1-16,1-1-1 15,0-3 1-15,-1-4-1 0,1-4 1 16,0-5-1-16,-1 1 1 16,-3-8-3-16,-1-4 1 15,0-4-4-15,1-12 0 16,-1-11-3-16,-9-13 1 16</inkml:trace>
        </inkml:traceGroup>
        <inkml:traceGroup>
          <inkml:annotationXML>
            <emma:emma xmlns:emma="http://www.w3.org/2003/04/emma" version="1.0">
              <emma:interpretation id="{778D91F4-6110-4692-89FD-E5C3AF6E1EFC}" emma:medium="tactile" emma:mode="ink">
                <msink:context xmlns:msink="http://schemas.microsoft.com/ink/2010/main" type="inkWord" rotatedBoundingBox="17786,5986 18557,5968 18579,6956 17808,6973"/>
              </emma:interpretation>
              <emma:one-of disjunction-type="recognition" id="oneOf49">
                <emma:interpretation id="interp245" emma:lang="zh-CN" emma:confidence="0">
                  <emma:literal>在</emma:literal>
                </emma:interpretation>
                <emma:interpretation id="interp246" emma:lang="zh-CN" emma:confidence="0">
                  <emma:literal>花</emma:literal>
                </emma:interpretation>
                <emma:interpretation id="interp247" emma:lang="zh-CN" emma:confidence="0">
                  <emma:literal>荭</emma:literal>
                </emma:interpretation>
                <emma:interpretation id="interp248" emma:lang="zh-CN" emma:confidence="0">
                  <emma:literal>茌</emma:literal>
                </emma:interpretation>
                <emma:interpretation id="interp249" emma:lang="zh-CN" emma:confidence="0">
                  <emma:literal>克</emma:literal>
                </emma:interpretation>
              </emma:one-of>
            </emma:emma>
          </inkml:annotationXML>
          <inkml:trace contextRef="#ctx0" brushRef="#br0" timeOffset="78143.5166">10828 4631 12 0,'-4'8'6'0,"-5"0"-5"0,9-8 6 15,0 0-8-15,0 0 1 16,9 0 0-16,8 4 0 16,1 0 1-16,9 0 1 15,4-8-1-15,8 4 1 16,6-4 0-16,-1 0 1 15,0-4-1-15,5-4 0 16,0 1-1-16,0 3 1 16,-1-4-2-16,-8 4 1 0,4-8-1 15,-8 4 1-15,8-3-1 16,-8 3 1-16,-10 4-1 16,-4 4 0-16,-4-4-1 15,0 4 0-15,-5 0-5 16,-13 4 1-16,0 0-1 15,-18 16 1-15</inkml:trace>
          <inkml:trace contextRef="#ctx0" brushRef="#br0" timeOffset="78428.7199">11169 4411 19 0,'0'0'9'0,"13"39"-12"0,-8-27 18 16,-1 4-15-16,1 7 1 15,-5 9 0-15,-5 3 0 16,1-3-2-16,-5 3 0 16,-9 9 1-16,0-5 1 15,-4-4-2-15,-4-3 1 16,-1 3-1-16,1-3 0 15,-1-5-2-15,0 1 0 16,10-4-2-16,3-5 1 16,1-3-1-16,4 0 1 0</inkml:trace>
          <inkml:trace contextRef="#ctx0" brushRef="#br0" timeOffset="78638.87">11001 4946 17 0,'26'-7'8'0,"1"-1"-10"16,-18 12 19-16,4 0-17 15,0 7 1-15,1 5 0 16,-6-4 0-16,1 8-1 16,-4 11 0-16,-10 8 1 15,1-3 0-15,-1 3-1 16,-8 1 1-16,0 3-1 16,-5-8 0-16,5 1-1 15,0-5 0-15,-1-3-3 16,5-8 1-16,1-5-3 15,-1-3 1-15</inkml:trace>
          <inkml:trace contextRef="#ctx0" brushRef="#br0" timeOffset="78803.9871">11098 5368 17 0,'27'-16'8'0,"4"-15"-8"0,-22 23 14 16,4-4-14-16,0 0 0 15,5-4 0-15,0-3 0 16,8 7-1-16,-4-8 1 15,1 0-2-15,-1-3 1 16,0 3-2-16,-4 0 0 16,-1 1-2-16,-3-1 1 15</inkml:trace>
          <inkml:trace contextRef="#ctx0" brushRef="#br0" timeOffset="79089.1896">11408 4931 9 0,'-9'-8'4'0,"5"8"-2"15,4 0 7-15,0 0-9 16,0 4 1-16,0 11 0 16,0 5 0-16,0 8-1 15,0-1 0-15,-4 13 0 16,-1-5 1-16,1 1 0 16,-1 3 0-16,1 4 0 15,-1-11 0-15,1-1-1 16,4-7 1-16,0-4 1 15,4-5 0-15,5 1-1 16,0-4 0-16,4-8-1 16,1-4 0-16,3-8-2 0,6-4 0 15,12-8-3-15,0 1 1 16,1-9-1-16,4 1 0 16</inkml:trace>
        </inkml:traceGroup>
        <inkml:traceGroup>
          <inkml:annotationXML>
            <emma:emma xmlns:emma="http://www.w3.org/2003/04/emma" version="1.0">
              <emma:interpretation id="{872CCB54-F4E9-4A47-8015-C13272FDA81E}" emma:medium="tactile" emma:mode="ink">
                <msink:context xmlns:msink="http://schemas.microsoft.com/ink/2010/main" type="inkWord" rotatedBoundingBox="18884,5919 19711,5901 19735,6971 18908,6990"/>
              </emma:interpretation>
              <emma:one-of disjunction-type="recognition" id="oneOf50">
                <emma:interpretation id="interp250" emma:lang="zh-CN" emma:confidence="0">
                  <emma:literal>内</emma:literal>
                </emma:interpretation>
                <emma:interpretation id="interp251" emma:lang="zh-CN" emma:confidence="0">
                  <emma:literal>禸</emma:literal>
                </emma:interpretation>
                <emma:interpretation id="interp252" emma:lang="zh-CN" emma:confidence="0">
                  <emma:literal>內</emma:literal>
                </emma:interpretation>
                <emma:interpretation id="interp253" emma:lang="zh-CN" emma:confidence="0">
                  <emma:literal>門</emma:literal>
                </emma:interpretation>
                <emma:interpretation id="interp254" emma:lang="zh-CN" emma:confidence="0">
                  <emma:literal>円</emma:literal>
                </emma:interpretation>
              </emma:one-of>
            </emma:emma>
          </inkml:annotationXML>
          <inkml:trace contextRef="#ctx0" brushRef="#br0" timeOffset="79404.4133">11993 4757 21 0,'0'4'10'0,"0"-4"-15"0,0 0 23 0,0 0-19 16,0 8 1-16,0 4 0 15,0 4 0-15,0 3 0 16,0 5 0-16,0 12 0 16,-4 3 1-16,-1 12-1 15,1-4 0-15,-1 12 0 16,1-3 1-16,-5 3-2 16,5-12 1-16,-1-4-1 15,1-3 0-15,-5-9-2 16,5-3 1-16,-1-9-3 15,5-3 1-15,0-4-1 16,0-12 0-16</inkml:trace>
          <inkml:trace contextRef="#ctx0" brushRef="#br0" timeOffset="79884.7577">12060 4694 17 0,'0'0'8'0,"26"-8"-13"0,-17 5 17 16,4-5-12-16,5 4 1 15,9-4-1-15,-1 4 1 16,10-8-2-16,-1 4 1 0,0 0 0 16,5 0 1-16,5-3-1 15,-5-5 0-15,-5 0 0 16,0-4 1-16,1 5-1 15,-10-1 1-15,1 4-1 16,0 4 1-16,-5 0-1 16,0 8 1-16,-4 8-1 15,-1 4 1-15,1 4-1 16,-5 7 1-16,-4 9-1 16,0-1 1-16,0 9 0 15,-5 7 0-15,1 4-1 16,-1 16 1-16,-4 4 0 15,0 8 0-15,0-4-1 16,-4-8 1-16,-1-8-1 16,1-12 1-16,0-4-1 15,-5-7 1-15,4-9 0 0,-4-3 0 16,1-4-1-16,-1-5 0 16,-5-7-1-16,1-4 0 15,0-4-3-15,-1-4 1 16,1-11-4-16,0-17 1 15</inkml:trace>
          <inkml:trace contextRef="#ctx0" brushRef="#br0" timeOffset="80140.4375">12467 4356 20 0,'5'-16'10'0,"-1"20"-9"0,-4-4 17 0,0 0-18 16,9-4 0-16,0 12-1 15,-5 8 1-15,-8 7 0 16,4 13 0-16,-5 7 0 16,-4 4 0-16,1 0 0 15,-6 1 1-15,-3-1-1 16,-6 4 1-16,1 0 0 16,0-7 0-16,-9 3-2 15,5-8 1-15,-1 1-3 16,0-9 1-16,10-3-5 15,-1-12 1-15</inkml:trace>
          <inkml:trace contextRef="#ctx0" brushRef="#br0" timeOffset="80305.5561">12343 4919 18 0,'13'8'9'0,"27"-16"-9"0,-31 8 13 16,0 0-13-16,13-4 0 15,0 0-2-15,0 0 1 16,1 0-3-16,3 0 0 16,1 0-1-16,4-8 0 15</inkml:trace>
        </inkml:traceGroup>
        <inkml:traceGroup>
          <inkml:annotationXML>
            <emma:emma xmlns:emma="http://www.w3.org/2003/04/emma" version="1.0">
              <emma:interpretation id="{F349778E-BD31-43CB-B185-E60FBB99372E}" emma:medium="tactile" emma:mode="ink">
                <msink:context xmlns:msink="http://schemas.microsoft.com/ink/2010/main" type="inkWord" rotatedBoundingBox="20088,6715 20243,6712 20250,7013 20095,7016"/>
              </emma:interpretation>
              <emma:one-of disjunction-type="recognition" id="oneOf51">
                <emma:interpretation id="interp255" emma:lang="zh-CN" emma:confidence="0">
                  <emma:literal>,</emma:literal>
                </emma:interpretation>
                <emma:interpretation id="interp256" emma:lang="zh-CN" emma:confidence="0">
                  <emma:literal>、</emma:literal>
                </emma:interpretation>
                <emma:interpretation id="interp257" emma:lang="zh-CN" emma:confidence="0">
                  <emma:literal>〉</emma:literal>
                </emma:interpretation>
                <emma:interpretation id="interp258" emma:lang="zh-CN" emma:confidence="0">
                  <emma:literal>'</emma:literal>
                </emma:interpretation>
                <emma:interpretation id="interp259" emma:lang="zh-CN" emma:confidence="0">
                  <emma:literal>’</emma:literal>
                </emma:interpretation>
              </emma:one-of>
            </emma:emma>
          </inkml:annotationXML>
          <inkml:trace contextRef="#ctx0" brushRef="#br0" timeOffset="82113.3818">13176 5167 13 0,'4'8'6'0,"-4"-20"-1"16,0 8 6-16,0-4-11 15,0 8 0-15,0 0 0 16,0 0 0-16,0 0 0 16,0 0 0-16,5 0 0 15,4-4 0-15,0 8-1 0,-1 0 1 16,1 0 0-16,0 8 0 15,0 0 0-15,0-1 0 16,0 1 0-16,0 4 1 16,-5 0 0-16,-4 0 0 15,0 3-1-15,-4 5 1 16,-1 0 0-16,-4-1 0 16,-8 1-1-16,-6-5 1 15,1 1-3-15,0 0 0 16,0-8-3-16,-5-1 0 15</inkml:trace>
        </inkml:traceGroup>
        <inkml:traceGroup>
          <inkml:annotationXML>
            <emma:emma xmlns:emma="http://www.w3.org/2003/04/emma" version="1.0">
              <emma:interpretation id="{B5D31A69-084E-48DB-BB57-C6AB1FE19F98}" emma:medium="tactile" emma:mode="ink">
                <msink:context xmlns:msink="http://schemas.microsoft.com/ink/2010/main" type="inkWord" rotatedBoundingBox="20494,5655 21690,5628 21723,7106 20527,7133"/>
              </emma:interpretation>
              <emma:one-of disjunction-type="recognition" id="oneOf52">
                <emma:interpretation id="interp260" emma:lang="zh-CN" emma:confidence="0">
                  <emma:literal>所</emma:literal>
                </emma:interpretation>
                <emma:interpretation id="interp261" emma:lang="zh-CN" emma:confidence="0">
                  <emma:literal>价</emma:literal>
                </emma:interpretation>
                <emma:interpretation id="interp262" emma:lang="zh-CN" emma:confidence="0">
                  <emma:literal>㹞</emma:literal>
                </emma:interpretation>
                <emma:interpretation id="interp263" emma:lang="zh-CN" emma:confidence="0">
                  <emma:literal>衍</emma:literal>
                </emma:interpretation>
                <emma:interpretation id="interp264" emma:lang="zh-CN" emma:confidence="0">
                  <emma:literal>竹</emma:literal>
                </emma:interpretation>
              </emma:one-of>
            </emma:emma>
          </inkml:annotationXML>
          <inkml:trace contextRef="#ctx0" brushRef="#br0" timeOffset="82572.7121">13880 4080 17 0,'9'0'8'0,"-4"0"-8"0,-5 0 13 16,0 4-13-16,0 0 0 15,-5 8 0-15,1 3 0 16,-5 1 0-16,-4 12 0 15,-5 3 0-15,-4-3 0 0,-5 3 0 16,1 1 0-16,-14-1 0 16,4 1 0-16,5-5 0 15,0-3 1-15,5-4-1 16,4-4 0-16,4-5 0 16,5-3 0-16,-1 0-1 15,5-8 1-15,5 0-1 16,4 0 1-16,9-8-1 15,13-4 1-15,5-3-1 16,4-1 1-16,0 4 0 16,0 4 0-16,0 4 0 15,4 8 1-15,0 8 0 16,-8 12 0-16,0 7 0 16,-5 9 0-16,-9 3 0 15,-8 8 0-15,-10 4-1 16,1 4 1-16,-10 0-1 0,1-4 1 15,-5 1 0-15,1-1 0 16,-1-12-2-16,-4-11 1 16,8-5-3-16,-3-3 1 15,-1-16-4-15,5-8 1 16</inkml:trace>
          <inkml:trace contextRef="#ctx0" brushRef="#br0" timeOffset="82827.3897">13929 4474 13 0,'27'-32'6'0,"13"-3"-2"0,-27 23 9 0,5 8-12 15,4 0 0-15,0 4 0 16,0 4 1-16,-4 4-3 16,-9 8 1-16,-1 3 1 15,-8 9 0-15,-8 7-1 16,-10 9 1-16,-4-9-1 15,0 1 0-15,-5-1-1 16,5 1 1-16,-9-9-2 16,4-3 1-16,5-5-3 15,4-3 1-15,1-8-2 16,-1-8 0-16</inkml:trace>
          <inkml:trace contextRef="#ctx0" brushRef="#br0" timeOffset="83143.1164">14208 4312 11 0,'45'-51'5'0,"39"12"-5"0,-67 31 9 16,6 0-9-16,-1 0 0 15,-9 8-2-15,-4 4 0 16,-9 0 1-16,-9 12 1 16,-4 3-1-16,-18 9 0 15,4 8 1-15,1-9 0 16,3-3 1-16,6 3 1 15,-1-3 0-15,5 3 1 16,4 1-1-16,4 0 1 0,1-1-2 16,4 9 1-16,0-13-1 15,4 5 0-15,-4 7-1 16,0 5 1-16,0-9-1 16,0 1 0-16,0-5 0 15,0-3 1-15,-4-4-4 16,0-5 0-16,-5 1-2 15,0-4 1-15</inkml:trace>
          <inkml:trace contextRef="#ctx0" brushRef="#br0" timeOffset="83353.2604">14430 4545 18 0,'48'-24'9'0,"23"-11"-11"0,-53 15 17 16,0 0-15-16,4-3 0 16,0-1 0-16,-4-4 1 15,0 1-2-15,-1 7 0 16,-3 1-3-16,-6-5 1 16,1 8-2-16,-4 4 1 15</inkml:trace>
          <inkml:trace contextRef="#ctx0" brushRef="#br0" timeOffset="83623.4607">14642 4454 13 0,'-8'36'6'16,"-15"-17"-5"-16,23-11 11 0,-4 4-12 16,0 4 1-16,4 7 0 15,-9 5 1-15,0 3-2 16,4 5 0-16,1 7 1 15,-1 0 1-15,1 5-1 16,4 7 1-16,-4 4-1 16,-5 12 1-16,4 8-1 15,-4-5 0-15,1 1-1 16,-1-8 1-16,0-8-2 16,4-8 0-16,1-3-3 15,0-9 1-15,-1-3-3 16,1-1 1-16</inkml:trace>
        </inkml:traceGroup>
        <inkml:traceGroup>
          <inkml:annotationXML>
            <emma:emma xmlns:emma="http://www.w3.org/2003/04/emma" version="1.0">
              <emma:interpretation id="{EBA3C6C0-9B37-4A78-A686-1060BA1E7E76}" emma:medium="tactile" emma:mode="ink">
                <msink:context xmlns:msink="http://schemas.microsoft.com/ink/2010/main" type="inkWord" rotatedBoundingBox="22001,5901 22883,5881 22905,6852 22023,6872"/>
              </emma:interpretation>
              <emma:one-of disjunction-type="recognition" id="oneOf53">
                <emma:interpretation id="interp265" emma:lang="zh-CN" emma:confidence="0">
                  <emma:literal>以</emma:literal>
                </emma:interpretation>
                <emma:interpretation id="interp266" emma:lang="zh-CN" emma:confidence="0">
                  <emma:literal>讣</emma:literal>
                </emma:interpretation>
                <emma:interpretation id="interp267" emma:lang="zh-CN" emma:confidence="0">
                  <emma:literal>江</emma:literal>
                </emma:interpretation>
                <emma:interpretation id="interp268" emma:lang="zh-CN" emma:confidence="0">
                  <emma:literal>认</emma:literal>
                </emma:interpretation>
                <emma:interpretation id="interp269" emma:lang="zh-CN" emma:confidence="0">
                  <emma:literal>汴</emma:literal>
                </emma:interpretation>
              </emma:one-of>
            </emma:emma>
          </inkml:annotationXML>
          <inkml:trace contextRef="#ctx0" brushRef="#br0" timeOffset="84073.7755">15121 4336 21 0,'4'-4'10'0,"10"16"-14"16,-10-4 18-16,0 11-14 15,5 1 1-15,-9 8 0 16,0 7 0-16,-4 8-2 16,-5 1 1-16,0 3 0 15,0 0 1-15,0 4-1 16,-4-3 0-16,0 3 0 16,0-4 1-16,4 4 0 15,-9 1 0-15,14-1-1 16,-1-16 1-1,5 5-1 1,5-13 0-16,3-11-2 0,10-12 1 16,0-8-4-16,4-16 1 15,0-3-2-15,9-17 0 16</inkml:trace>
          <inkml:trace contextRef="#ctx0" brushRef="#br0" timeOffset="84554.1198">15333 4706 18 0,'5'-8'9'0,"4"0"-11"0,-9 8 16 16,0 0-14-16,9 0 1 16,-5 0-1-16,5 0 1 15,-5 4-2-15,5-4 1 0,0 4 0 16,0 0 0-16,0-4-3 16,0 0 1-16,0 0-2 15,4-4 1-15,0-4-1 16,0-3 0-16,5-13 1 15,0 4 0-15,0-3 1 16,-1-9 1-16,1 1 0 16,0-5 1-16,-5 1 1 15,5 3 0-15,4 1 1 16,-9 7 1-16,9 4 0 16,-4 1 0-16,-5 11 1 15,1 0 0-15,-1 4-1 16,-4 4 1-16,0 12-2 15,-5 8 1-15,-4 7-2 16,0 9 0-16,-13 3 0 0,-1 12 0 16,-3 0 0-16,-1 8 0 15,-4 4-1-15,-5 4 1 16,1 4 0-16,-1 0 0 16,1 4-1-16,-1-4 1 15,0-16-3-15,5 4 1 16,0-16-1-16,9-7 1 15,0-9-3-15,4-7 0 16,4-8-1-16,5-12 1 16,5-8-2-16,8-8 1 15</inkml:trace>
          <inkml:trace contextRef="#ctx0" brushRef="#br0" timeOffset="84704.2237">15617 5005 19 0,'18'-7'9'0,"39"-5"-12"16,-43 12 20-16,-1 0-17 15,9 4 0-15,0 4-1 16,-4 3 1-16,0 1-1 16,4 0 1-16,0 0-1 15,-4-8 1-15,13 0-5 16,0-8 0-16</inkml:trace>
        </inkml:traceGroup>
        <inkml:traceGroup>
          <inkml:annotationXML>
            <emma:emma xmlns:emma="http://www.w3.org/2003/04/emma" version="1.0">
              <emma:interpretation id="{533AE72D-E4B4-4C71-82ED-F29AEB6B2596}" emma:medium="tactile" emma:mode="ink">
                <msink:context xmlns:msink="http://schemas.microsoft.com/ink/2010/main" type="inkWord" rotatedBoundingBox="23009,5611 24041,5588 24070,6871 23038,6894"/>
              </emma:interpretation>
              <emma:one-of disjunction-type="recognition" id="oneOf54">
                <emma:interpretation id="interp270" emma:lang="zh-CN" emma:confidence="0">
                  <emma:literal>我</emma:literal>
                </emma:interpretation>
                <emma:interpretation id="interp271" emma:lang="zh-CN" emma:confidence="0">
                  <emma:literal>戕</emma:literal>
                </emma:interpretation>
                <emma:interpretation id="interp272" emma:lang="zh-CN" emma:confidence="0">
                  <emma:literal>找</emma:literal>
                </emma:interpretation>
                <emma:interpretation id="interp273" emma:lang="zh-CN" emma:confidence="0">
                  <emma:literal>㦲</emma:literal>
                </emma:interpretation>
                <emma:interpretation id="interp274" emma:lang="zh-CN" emma:confidence="0">
                  <emma:literal>㦳</emma:literal>
                </emma:interpretation>
              </emma:one-of>
            </emma:emma>
          </inkml:annotationXML>
          <inkml:trace contextRef="#ctx0" brushRef="#br0" timeOffset="86025.7352">16047 4690 17 0,'0'-7'8'0,"31"7"-10"15,-14-8 17-15,6-4-16 16,3 4 1-16,5-4 0 15,9 0 1-15,9 4-1 16,8-7 0-16,1-1 0 16,-5-4 1-16,5-3 0 15,-5-1 0-15,-4-4 0 16,-1-3 0-16,1-1-1 0,-5 1 1 16,-4 3-2-16,-4 5 1 15,-5 7-3-15,-9 0 1 16,-4 4-2-16,-5 9 1 15,-9 6-3-15,-8 9 1 16</inkml:trace>
          <inkml:trace contextRef="#ctx0" brushRef="#br0" timeOffset="85871.6236">16344 4060 16 0,'8'-4'8'0,"1"-7"-8"0,5 7 9 15,-1 0-8-15,-9 4 1 16,5 0 0-16,-9 4 0 16,0 4-3-16,-13 3 1 0,4 5 1 15,-4 8 0-15,-5 3-1 16,0 5 0-16,-4 3 0 15,0 5 0-15,-5-1 0 16,5 4 1-16,0-11-2 16,4-5 1-16,1-3-1 15,3-8 0-15,1 0-1 16,4-5 0-16,5 1-3 16,-1-8 1-16,5-4-1 15,0 0 1-15,9-8 0 16,5-4 1-16,3-3 2 15,1-1 0-15,4 4 3 16,0 0 0-16,-4 8 2 16,4 4 0-16,14 4 0 15,-10 16 0-15,1 11-2 16,-5 9 1-16,-4 3-2 0,-5 4 1 16,-4 5-1-16,0 7 0 15,-5-8 0-15,-8 8 1 16,-10 8-1-16,5-4 1 15,-8 4-1-15,-1 4 0 16,0-12 0-16,-4 0 0 16,4-12-2-16,1-11 1 15,-1-9-2-15,-9-3 0 16,5-12-3-16,0-5 0 16,0-10-1-16,4-17 0 15</inkml:trace>
          <inkml:trace contextRef="#ctx0" brushRef="#br0" timeOffset="86541.6063">16268 4868 16 0,'-22'23'8'0,"18"-11"-7"0,4-12 15 0,0 0-16 15,0 0 0-15,4-8 1 16,5-4 0-16,4-7-2 16,14-9 1-16,4-3-1 15,9-13 1-15,0-7-1 16,4-4 0-16,0 0 0 16,1-8 0-16,-10 0 0 15,0 4 0-15,-8 4 1 16,0 3 0-16,-5 5 0 15,-5 8 1-15,-3 7-1 16,-1 5 1-16,-4 7-1 16,-5 4 1-16,-4 4-2 15,0 12 1-15,-4 8-1 16,-1 4 1-16,1 12-1 16,4 7 0-16,0 5 0 0,0 7 1 15,4 16 0-15,1 0 1 16,-1 8-1-16,1 0 1 15,4 4-1-15,4-4 1 16,0 20-1-16,5-13 1 16,0-11-1-16,-1 0 1 15,1-11 0-15,4-5 0 16,0-16 0-16,1-7 0 16,-1-8-1-16,0-8 0 15,0-12-3-15,5-4 1 16,-1-12-4-16,1 0 1 0</inkml:trace>
          <inkml:trace contextRef="#ctx0" brushRef="#br0" timeOffset="86896.3529">17075 4497 17 0,'-18'36'8'0,"-22"31"-12"0,31-47 17 15,-4-1-13-15,-9 13 1 16,-9 3-1-16,-5 5 1 16,1-1-2-16,4 0 1 15,4 9 0-15,1-13 0 16,8 0-3-16,0-7 0 0,0-4-1 15,5-9 0-15</inkml:trace>
          <inkml:trace contextRef="#ctx0" brushRef="#br0" timeOffset="86701.2137">16955 4163 18 0,'-9'4'9'0,"5"0"-14"16,4-4 16-16,0 4-13 16,0 7 1-16,0 1-6 15,4 4 1-15,1-4 6 16,-1 11 0-16</inkml:trace>
        </inkml:traceGroup>
        <inkml:traceGroup>
          <inkml:annotationXML>
            <emma:emma xmlns:emma="http://www.w3.org/2003/04/emma" version="1.0">
              <emma:interpretation id="{092BC3F1-84FA-45ED-BCE8-E7EAA782DCD1}" emma:medium="tactile" emma:mode="ink">
                <msink:context xmlns:msink="http://schemas.microsoft.com/ink/2010/main" type="inkWord" rotatedBoundingBox="24248,5709 24770,5697 24797,6901 24275,6912"/>
              </emma:interpretation>
              <emma:one-of disjunction-type="recognition" id="oneOf55">
                <emma:interpretation id="interp275" emma:lang="zh-CN" emma:confidence="0">
                  <emma:literal>不</emma:literal>
                </emma:interpretation>
                <emma:interpretation id="interp276" emma:lang="zh-CN" emma:confidence="0">
                  <emma:literal>斥</emma:literal>
                </emma:interpretation>
                <emma:interpretation id="interp277" emma:lang="zh-CN" emma:confidence="0">
                  <emma:literal>公</emma:literal>
                </emma:interpretation>
                <emma:interpretation id="interp278" emma:lang="zh-CN" emma:confidence="0">
                  <emma:literal>讠</emma:literal>
                </emma:interpretation>
                <emma:interpretation id="interp279" emma:lang="zh-CN" emma:confidence="0">
                  <emma:literal>白</emma:literal>
                </emma:interpretation>
              </emma:one-of>
            </emma:emma>
          </inkml:annotationXML>
          <inkml:trace contextRef="#ctx0" brushRef="#br0" timeOffset="87376.6945">17389 4175 18 0,'13'-24'9'0,"5"12"-10"16,-18 12 18-16,0 0-18 16,5 4 1-1,-10 28-2 1,-4-1 1-16,-13 8 1 16,4-3 1-16,-4-1-2 0,5-11 0 15,-1-4 0-15,5-1 1 16,4-7 0-16,0 0 1 15,9 0-1-15,-5-8 0 16,5 4 0-16,0-8 0 16,0 7-1-16,9-3 1 15,-4 4-1-15,4 4 1 16,4 4-1-16,-4 4 1 16,4 11 0-16,-4 4 1 15,0 1 0-15,0 3 0 16,-5 12-1-16,0 1 1 0,1 7 0 15,-5 8 0-15,-5 0-1 16,-8 0 1-16,4-8-1 16,5-8 1-16,-5-12-1 15,0-7 0-15,5-9-1 16,-1-3 0-16,1-12-2 16,-1 0 0-16,5-20-1 15,0-4 0-15,14-11-1 16,-1-17 1-16</inkml:trace>
          <inkml:trace contextRef="#ctx0" brushRef="#br0" timeOffset="87736.95">17686 4663 11 0,'-13'51'5'0,"4"-8"-5"0,9-27 9 16,0 12-9-16,-5-1 1 15,1 17 0-15,-5 3 1 16,0 8-2-16,-4 0 0 15,0 4 2-15,-1 0 0 0,5-12-1 16,1-3 1-16,-1-9-2 16,0-11 1-16,4-4-2 15,1-5 0-15,4-7-2 16,0-8 1-16,9-19-2 16,4-9 0-16,5-15-1 15,4-16 1-15</inkml:trace>
          <inkml:trace contextRef="#ctx0" brushRef="#br0" timeOffset="87512.2904">17602 4564 18 0,'26'-31'9'0,"19"11"-14"16,-32 16 18-16,9-4-16 15,0 4 1-15,5 1-3 0,-9-1 0 16,-1 0 4-16,-8 0 1 15</inkml:trace>
        </inkml:traceGroup>
        <inkml:traceGroup>
          <inkml:annotationXML>
            <emma:emma xmlns:emma="http://www.w3.org/2003/04/emma" version="1.0">
              <emma:interpretation id="{A4785148-A942-484E-83C8-DC83BDDC209E}" emma:medium="tactile" emma:mode="ink">
                <msink:context xmlns:msink="http://schemas.microsoft.com/ink/2010/main" type="inkWord" rotatedBoundingBox="25037,5838 25221,5834 25243,6820 25059,6824"/>
              </emma:interpretation>
              <emma:one-of disjunction-type="recognition" id="oneOf56">
                <emma:interpretation id="interp280" emma:lang="zh-CN" emma:confidence="0">
                  <emma:literal>,</emma:literal>
                </emma:interpretation>
                <emma:interpretation id="interp281" emma:lang="zh-CN" emma:confidence="0">
                  <emma:literal>)</emma:literal>
                </emma:interpretation>
                <emma:interpretation id="interp282" emma:lang="zh-CN" emma:confidence="0">
                  <emma:literal>丿</emma:literal>
                </emma:interpretation>
                <emma:interpretation id="interp283" emma:lang="zh-CN" emma:confidence="0">
                  <emma:literal>]</emma:literal>
                </emma:interpretation>
                <emma:interpretation id="interp284" emma:lang="zh-CN" emma:confidence="0">
                  <emma:literal>〕</emma:literal>
                </emma:interpretation>
              </emma:one-of>
            </emma:emma>
          </inkml:annotationXML>
          <inkml:trace contextRef="#ctx0" brushRef="#br0" timeOffset="88067.1855">18063 4395 14 0,'26'-39'7'0,"1"-20"-9"16,-18 47 16-16,-1 8-14 16,6-4 1-16,-1 4 1 15,5 4 1-15,-5 4-4 16,0 0 1-16,1 16 1 0,-6 3 0 15,1 5 0-15,-4 11 0 16,-1 5-1-16,1 3 1 16,-5 0 0-16,0 0 0 15,0 4 0-15,0 9 0 16,0-5 0-16,-5 4 0 16,1 0 0-16,-5 4 0 15,0-8-1-15,0-4 1 16,-4 4-1-16,0-11 1 15,-5-5-2-15,9-11 1 0,0-5-2 16,0-3 0-16,0-4-4 16,1-9 0-16,3-7-1 15,5-7 0-15</inkml:trace>
        </inkml:traceGroup>
        <inkml:traceGroup>
          <inkml:annotationXML>
            <emma:emma xmlns:emma="http://www.w3.org/2003/04/emma" version="1.0">
              <emma:interpretation id="{D989A342-FE28-4A61-BC32-EA3EFEF9BE33}" emma:medium="tactile" emma:mode="ink">
                <msink:context xmlns:msink="http://schemas.microsoft.com/ink/2010/main" type="inkWord" rotatedBoundingBox="25541,5700 26540,5677 26562,6650 25562,6672"/>
              </emma:interpretation>
              <emma:one-of disjunction-type="recognition" id="oneOf57">
                <emma:interpretation id="interp285" emma:lang="zh-CN" emma:confidence="0">
                  <emma:literal>现</emma:literal>
                </emma:interpretation>
                <emma:interpretation id="interp286" emma:lang="zh-CN" emma:confidence="0">
                  <emma:literal>珑</emma:literal>
                </emma:interpretation>
                <emma:interpretation id="interp287" emma:lang="zh-CN" emma:confidence="0">
                  <emma:literal>玼</emma:literal>
                </emma:interpretation>
                <emma:interpretation id="interp288" emma:lang="zh-CN" emma:confidence="0">
                  <emma:literal>觋</emma:literal>
                </emma:interpretation>
                <emma:interpretation id="interp289" emma:lang="zh-CN" emma:confidence="0">
                  <emma:literal>玭</emma:literal>
                </emma:interpretation>
              </emma:one-of>
            </emma:emma>
          </inkml:annotationXML>
          <inkml:trace contextRef="#ctx0" brushRef="#br0" timeOffset="88427.9411">18568 4312 17 0,'4'4'8'0,"-4"-4"-12"0,0 0 16 15,0 0-12-15,9-4 0 16,4 0 0-16,0 1 0 16,5-1-1-16,4 0 1 15,0-4 0-15,1 4 0 16,-1 4 0-16,0-8 0 16,0 0 0-16,5-4 1 15,-1 0-1-15,-4 1 0 16,1-1 0-16,-6 0 1 15,1 4-2-15,-5 0 1 0,-4 4-1 16,0 0 0-16,-5-4-3 16,-4 8 0-16</inkml:trace>
          <inkml:trace contextRef="#ctx0" brushRef="#br0" timeOffset="89223.5073">18652 4612 18 0,'22'-4'9'0,"35"-20"-13"0,-43 16 17 16,-1 4-13-16,0-4 0 0,-4 1-2 15,0 7 0-15,0 0 2 16,4 7 0-16,-8 9-2 16,-1 4 1-16,-4 3-1 15,-4 5 0-15,-1 11 2 16,1 5 0-16,-9-1 0 15,4 0 1-15,0 5 1 16,0-9 0-16,-4-4 0 16,8-3 1-16,-4-8-1 15,9-5 1-15,-9-3-2 16,9-4 0-16,0-12-1 16,9-28 1-16,5 1-2 15,-1-9 0-15,5-11-1 16,8 0 1-16,1-12 0 15,-1-16 0-15,1-16 1 0,0 1 0 16,-1 3 0-16,1 8 0 16,-5 12 0-16,0 8 0 15,-4 16 0-15,-5 11 0 16,0 9 0-16,1 11 1 16,-1 12 0-16,-9 8 0 15,5 8 0-15,-9 19 0 16,-4 4 0-16,-1 21 1 15,1-9-1-15,-5 0 0 16,5 4-1-16,-1-4 0 16,1-15-1-16,-1-5 1 0,1-7-2 15,-1-4 0-15,1-9-2 16,4-7 0-16,0-12-1 16,0-15 0-16</inkml:trace>
          <inkml:trace contextRef="#ctx0" brushRef="#br0" timeOffset="88638.0941">18833 4305 9 0,'-8'47'4'0,"3"-8"0"15,5-23 5-15,-4 4-8 16,4 7 1-16,-5 5 0 16,1 7 0-16,-5 0-3 15,5 1 0-15,-1-1 2 16,5 4 1-16,0-7-2 16,0-5 1-16,0-3-1 15,0-4 1-15,0-1-3 16,0-7 0-16,0-4-3 15,0-4 1-15</inkml:trace>
          <inkml:trace contextRef="#ctx0" brushRef="#br0" timeOffset="89730.8896">19206 4623 16 0,'4'0'8'0,"-8"-11"-9"0,4 11 16 15,4 4-15-15,-4 3 0 0,4 9 0 16,-8 0 1-16,0 12-1 16,-10-1 0-16,1 1 1 15,-5 3 0-15,0 5 0 16,1-1 1-16,-5 8-1 15,4 1 0-15,0-5-2 16,5-7 1-16,0-9-4 16,4 1 1-16,0-8-3 15,4-1 0-15</inkml:trace>
          <inkml:trace contextRef="#ctx0" brushRef="#br0" timeOffset="89899.4908">19095 5013 13 0,'22'-4'6'0,"4"12"-2"15,-17-8 10-15,9 4-14 16,-9 0 1-16,9 8-1 0,-1 4 1 16,1-8-2-16,0-1 1 15,4-3 1-15,0 4 0 16,5-4-2-16,-1 0 1 16,1-4 0-16,-5-4 0 15,5-8-1-15,4-7 1 16,0-13-3-16,0 5 0 15,4-5-2-15,-4-3 1 16</inkml:trace>
          <inkml:trace contextRef="#ctx0" brushRef="#br0" timeOffset="89478.6891">19299 4147 18 0,'31'-16'9'0,"4"4"-12"15,-22 8 16-15,5 4-13 16,-5 0 1-16,1 4-1 16,-1 4 1-16,-4 8-1 15,0 8 0-15,-5 7 1 16,-4 5 0-16,0 7 0 15,-4 4 0-15,-10 4 0 16,-8 1 0-16,4 3-1 0,-4-4 0 16,0-8-1-16,-4 1 0 15,3-5-2-15,1-4 1 16,5-11-3-16,-1-4 0 16,5-9 0-16,-5-3 0 15</inkml:trace>
        </inkml:traceGroup>
        <inkml:traceGroup>
          <inkml:annotationXML>
            <emma:emma xmlns:emma="http://www.w3.org/2003/04/emma" version="1.0">
              <emma:interpretation id="{DC8201FB-CE0A-46DE-A86A-98E277608F1C}" emma:medium="tactile" emma:mode="ink">
                <msink:context xmlns:msink="http://schemas.microsoft.com/ink/2010/main" type="inkWord" rotatedBoundingBox="26715,5582 27625,5561 27652,6735 26741,6755"/>
              </emma:interpretation>
              <emma:one-of disjunction-type="recognition" id="oneOf58">
                <emma:interpretation id="interp290" emma:lang="zh-CN" emma:confidence="0">
                  <emma:literal>在</emma:literal>
                </emma:interpretation>
                <emma:interpretation id="interp291" emma:lang="zh-CN" emma:confidence="0">
                  <emma:literal>茌</emma:literal>
                </emma:interpretation>
                <emma:interpretation id="interp292" emma:lang="zh-CN" emma:confidence="0">
                  <emma:literal>灰</emma:literal>
                </emma:interpretation>
                <emma:interpretation id="interp293" emma:lang="zh-CN" emma:confidence="0">
                  <emma:literal>东</emma:literal>
                </emma:interpretation>
                <emma:interpretation id="interp294" emma:lang="zh-CN" emma:confidence="0">
                  <emma:literal>本</emma:literal>
                </emma:interpretation>
              </emma:one-of>
            </emma:emma>
          </inkml:annotationXML>
          <inkml:trace contextRef="#ctx0" brushRef="#br0" timeOffset="90650.5255">19750 4383 12 0,'-4'-23'6'0,"8"19"-4"16,-4 4 10-16,0 0-13 16,0 0 0-16,5-8 1 15,4 4 0-15,4 0 0 16,14 0 1-16,8 4 0 15,9-8 0-15,14-4 1 16,0-7 0-16,-1-5-1 16,10 4 1-16,-5-3-1 15,-14 3 1-15,19-8-2 16,-1 5 1-16,-8-1-2 0,-1 1 1 16,-12 7-1-16,-5 0 0 15,-18 4-1-15,9 0 0 16,-14 5-1-16,-3-1 0 15,-14 8-2-15,-9-4 1 16</inkml:trace>
          <inkml:trace contextRef="#ctx0" brushRef="#br0" timeOffset="90919.7137">20189 4005 12 0,'-13'8'6'0,"8"0"-6"0,5-8 9 0,0 0-8 15,0 8 0-15,0 4 0 16,0 7 0-16,0 9-2 16,0 3 1-16,0 5 2 15,-4-1 0-15,-1 9-1 16,-3-1 0-16,-10 0 0 16,-4 5 0-16,0-1-1 15,-5-4 1-15,-4 0-3 16,4-3 0-16,5-9 0 15,0-3 0-15,4-5-2 16,-4-7 0-16,9-4-1 16,0-4 1-16</inkml:trace>
          <inkml:trace contextRef="#ctx0" brushRef="#br0" timeOffset="91115.3559">20038 4541 17 0,'14'0'8'0,"3"8"-10"0,-12 3 18 15,-1 9-16-15,5 4 1 16,-9 3-1-16,-4 5 1 16,-5 3-1-16,0 1 0 15,-13-1 0-15,4-3 1 16,0 7-3-16,1-7 1 16,-1-1-4-16,0-3 1 0,5-5-2 15,-9-7 1-15</inkml:trace>
          <inkml:trace contextRef="#ctx0" brushRef="#br0" timeOffset="91280.9915">19937 4907 12 0,'39'-16'6'0,"15"-15"-5"15,-32 19 12-15,9 0-12 16,0-4 1-16,4-3 0 16,9-5 1-16,1 0-4 15,-1 1 1-15,5-5 1 16,4-3 0-16,-9-5-3 15,-4 9 1-15,-4 3-4 16,-10 0 0-16</inkml:trace>
          <inkml:trace contextRef="#ctx0" brushRef="#br0" timeOffset="91612.2076">20397 4442 10 0,'-17'4'5'0,"-1"36"2"0,13-29 5 15,1 9-12-15,-5 8 1 16,0 3 0-16,0 1 0 16,-4 3-1-16,0 8 0 15,-1 1 1-15,1-9 1 16,0 13-1-16,0 7 0 16,4 0 0-16,0-4 1 15,-4-4-1-15,4 0 1 0,0-11-2 16,4-5 1-16,1-11-1 15,4-8 1-15,4-4-1 16,10-4 1-16,-1-8-1 16,9-4 1-16,5-8-1 15,4-4 1-15,4-7-2 16,10-9 0-16,8 1-3 16,4 7 0-16,-4 1-3 15,5-5 1-15</inkml:trace>
        </inkml:traceGroup>
        <inkml:traceGroup>
          <inkml:annotationXML>
            <emma:emma xmlns:emma="http://www.w3.org/2003/04/emma" version="1.0">
              <emma:interpretation id="{7C8A0E96-B856-4231-8E07-3B3B8C9E1D1C}" emma:medium="tactile" emma:mode="ink">
                <msink:context xmlns:msink="http://schemas.microsoft.com/ink/2010/main" type="inkWord" rotatedBoundingBox="27792,5507 28599,5489 28630,6871 27823,6889"/>
              </emma:interpretation>
              <emma:one-of disjunction-type="recognition" id="oneOf59">
                <emma:interpretation id="interp295" emma:lang="zh-CN" emma:confidence="0">
                  <emma:literal>香</emma:literal>
                </emma:interpretation>
                <emma:interpretation id="interp296" emma:lang="zh-CN" emma:confidence="0">
                  <emma:literal>崗</emma:literal>
                </emma:interpretation>
                <emma:interpretation id="interp297" emma:lang="zh-CN" emma:confidence="0">
                  <emma:literal>盾</emma:literal>
                </emma:interpretation>
                <emma:interpretation id="interp298" emma:lang="zh-CN" emma:confidence="0">
                  <emma:literal>番</emma:literal>
                </emma:interpretation>
                <emma:interpretation id="interp299" emma:lang="zh-CN" emma:confidence="0">
                  <emma:literal>茴</emma:literal>
                </emma:interpretation>
              </emma:one-of>
            </emma:emma>
          </inkml:annotationXML>
          <inkml:trace contextRef="#ctx0" brushRef="#br0" timeOffset="93472.0286">21195 4143 18 0,'-5'4'9'0,"50"16"-11"0,-32-12 17 16,-4 3-14-16,0 17 0 16,-1 3-1-16,-3 5 1 15,-5 15-1-15,-5-8 0 16,-17 1 1-16,-4 11 0 15,4-4-1-15,-9 0 0 0,-9 4 1 16,-5 4 0-16,1-3-2 16,4-1 1-16,0 8-1 15,9-16 0-15,-4-4-4 16,8-11 0-16,5-5-1 16,13-11 1-16</inkml:trace>
          <inkml:trace contextRef="#ctx0" brushRef="#br0" timeOffset="93187.3257">20880 4627 20 0,'-4'0'10'0,"35"-23"-12"0,-18 23 18 0,5-12-17 16,4 0 1-16,4-4 0 15,1 1 0-15,26-9 0 16,0 0 1-16,5-3-1 16,0-9 1-16,4 5-1 15,-9 7 1-15,0-3-1 16,-4-5 1-16,-9 5-2 15,-5 3 0-15,-4 8-1 16,-13 0 0-16,8 5-2 16,-12 3 0-16,-6 0-2 15,-8 8 0-15</inkml:trace>
          <inkml:trace contextRef="#ctx0" brushRef="#br0" timeOffset="92436.2917">21288 3934 14 0,'-9'-4'7'0,"9"8"-4"0,0-4 11 0,0 0-14 15,0 4 1-15,-5 4 0 16,1 4 0-16,-9 4-2 16,-5 3 1-16,0 9 1 15,-4 3 0-15,-4 13-1 16,-1 3 0-16,-4 4 0 16,0 0 1-16,0-7-1 15,0 7 0-15,4-16 0 16,5-3 0-16,4-5-1 15,1-7 1-15,3 0-2 16,6-8 0-16,-1-4-3 16,0-5 1-16,4 1-2 15,5-4 1-15</inkml:trace>
          <inkml:trace contextRef="#ctx0" brushRef="#br0" timeOffset="93727.7105">21173 4679 20 0,'22'11'10'0,"18"-3"-14"16,-32-4 20-16,-3 4-16 15,-5 8 0-15,-9 7 0 16,-4 5 0-16,-1 11 0 0,-3 5 1 15,-1 7-1-15,5-12 1 16,-5 16 0-16,0 1 0 16,5-5-2-16,0-8 1 15,-1-7-2-15,1-5 1 16,0-3-4-16,4-13 0 16,0-3-1-16,5-4 1 15</inkml:trace>
          <inkml:trace contextRef="#ctx0" brushRef="#br0" timeOffset="94793.4681">21062 5297 16 0,'-14'0'8'0,"23"20"-7"16,0-20 15-16,0 0-16 16,4-4 1-16,5-4-1 15,13 0 1-15,5-4-2 16,8-12 1-16,0 1-1 15,5 3 1-15,4-7-4 0,-9-1 1 16,-13 8-2-16,9 5 0 16</inkml:trace>
          <inkml:trace contextRef="#ctx0" brushRef="#br0" timeOffset="92841.5803">21071 4312 10 0,'0'0'5'0,"0"-4"-3"16,0 4 9-16,0 0-10 15,4-3 0-15,5-5 1 16,0 0 0-16,4 4-2 16,0-4 0-16,18-4 2 15,5-4 1-15,4 5-1 16,-5-1 0-16,5 0-1 15,4 0 1-15,-8 4-2 16,-5 0 1-16,-5 0-1 16,-3 1 0-16,-6 3-2 15,-3 0 1-15,-6 4-3 16,1-4 1-16,-9 4-3 16,-9 0 0-16</inkml:trace>
          <inkml:trace contextRef="#ctx0" brushRef="#br0" timeOffset="94583.3215">21159 5053 19 0,'-9'15'9'0,"18"-15"-11"0,0-3 19 16,9-1-17-16,4-4 1 15,-4 0 0-15,8-4 0 16,1 0-2-16,-1-4 1 16,10 5-2-16,-14-5 1 15,9 0-3-15,-9 4 1 0,-4 4-3 16,-5 1 1-16</inkml:trace>
          <inkml:trace contextRef="#ctx0" brushRef="#br0" timeOffset="94388.1803">21283 4824 16 0,'-17'8'8'0,"25"0"-8"15,-8-8 14-15,9 4-14 16,-4 0 1-16,12 0 0 16,10-4 0-16,-5-4-2 15,0 0 1-15,5-4 1 16,-5 4 0-16,0-4-2 16,-4 0 1-16,-5 1-2 15,1-1 0-15,-6 4-1 16,1 0 0-16,-9 4-2 15,5 4 0-15</inkml:trace>
          <inkml:trace contextRef="#ctx0" brushRef="#br0" timeOffset="94132.9984">21297 4655 18 0,'17'-35'9'0,"28"23"-12"16,-32 8 18-16,5-4-16 15,8-4 1-15,-4 8 0 16,9-4 0-16,-8-4 0 15,-1 9 0-15,0-1 0 16,0 0 1-16,-4 4-1 16,-1 4 1-16,-3 0-1 15,-1 3 1-15,-4 5 0 16,-5 4 0-16,1 0-1 16,-5 3 1-16,-5 1 0 15,1 8 0-15,-5-1-1 16,0 5 1-16,0 3 0 15,5 5 0-15,-5 3-1 0,5 8 1 16,-5 8-1-16,0 4 1 16,0 0-1-16,5-8 0 15,-1-15 0-15,1-5 0 16,-1-3-1-16,5-13 0 16,0-3-1-16,0-4 1 15,0-12-3-15,0 0 0 16,0-16-2-16,0-4 0 15</inkml:trace>
        </inkml:traceGroup>
        <inkml:traceGroup>
          <inkml:annotationXML>
            <emma:emma xmlns:emma="http://www.w3.org/2003/04/emma" version="1.0">
              <emma:interpretation id="{AF9426AC-68F1-4C65-B891-D8624C317198}" emma:medium="tactile" emma:mode="ink">
                <msink:context xmlns:msink="http://schemas.microsoft.com/ink/2010/main" type="inkWord" rotatedBoundingBox="28597,5561 29301,5545 29329,6813 28625,6829"/>
              </emma:interpretation>
              <emma:one-of disjunction-type="recognition" id="oneOf60">
                <emma:interpretation id="interp300" emma:lang="zh-CN" emma:confidence="0">
                  <emma:literal>嚅</emma:literal>
                </emma:interpretation>
                <emma:interpretation id="interp301" emma:lang="zh-CN" emma:confidence="0">
                  <emma:literal>噊</emma:literal>
                </emma:interpretation>
                <emma:interpretation id="interp302" emma:lang="zh-CN" emma:confidence="0">
                  <emma:literal>漳</emma:literal>
                </emma:interpretation>
                <emma:interpretation id="interp303" emma:lang="zh-CN" emma:confidence="0">
                  <emma:literal>潏</emma:literal>
                </emma:interpretation>
                <emma:interpretation id="interp304" emma:lang="zh-CN" emma:confidence="0">
                  <emma:literal>番</emma:literal>
                </emma:interpretation>
              </emma:one-of>
            </emma:emma>
          </inkml:annotationXML>
          <inkml:trace contextRef="#ctx0" brushRef="#br0" timeOffset="97736.0604">21638 4564 12 0,'-5'4'6'0,"10"-4"-3"0,8-4 12 0,0 0-15 15,5-7 1-15,4 3 0 16,9-8 1-16,9 0-2 16,13-7 0-16,0 3 1 15,9 0 0-15,-4-3 0 16,0-9 0-16,-10 5-3 16,-3 3 1-16,-10 4-4 15,-8 1 0-15</inkml:trace>
          <inkml:trace contextRef="#ctx0" brushRef="#br0" timeOffset="98006.2554">21974 4249 18 0,'-17'20'9'0,"17"23"-10"0,0-31 13 15,-14 12-12-15,-3 3 0 16,8 5 0-16,-4 3 0 16,-1 1 0-16,1 3 0 15,0 1 0-15,-5-5 1 16,0-4-1-16,0 1 0 16,-4 3-1-16,9-7 1 15,0-8-2-15,-1-5 0 16,6-3-3-16,3-4 0 0</inkml:trace>
          <inkml:trace contextRef="#ctx0" brushRef="#br0" timeOffset="97525.9117">21744 4348 10 0,'-9'16'5'0,"22"-20"1"15,-4 0 6-15,0 4-11 16,0-8 0-16,13 0 0 16,0 0 1-16,9-8-3 15,14 5 1-15,-5-9 1 16,4 4 0-16,-4 0-1 0,0 1 0 16,-9 3-1-16,-9 0 1 15,0 4-2-15,-9 4 0 16,-4 4-2-16,-9 4 0 15,-9 4-1-15,-13 4 1 16</inkml:trace>
          <inkml:trace contextRef="#ctx0" brushRef="#br0" timeOffset="98246.9236">21974 4564 13 0,'23'0'6'0,"-19"52"-3"15,5-41 9-15,-9 5-11 16,0 4 0-16,-9 7 1 15,5 5 0-15,-5 3-3 16,-5 5 1-16,1 7 1 16,-13 0 1-16,8 4-1 15,0 9 0-15,0-5-1 16,1-8 0-16,3-4-1 16,10-7 0-16,-5-9-2 0,0-7 0 15,5-12-3-15,4-16 1 16</inkml:trace>
          <inkml:trace contextRef="#ctx0" brushRef="#br0" timeOffset="97521.9081">21828 4052 9 0,'-9'8'4'0,"0"-4"0"0,9-4 5 15,0 0-9-15,0 4 0 16,5 0 1-16,-1-4 1 15,5 4-2-15,5-4 0 16,8 0 1-16,4-4 0 16,5-4 0-16,5 0 1 15,-5 1-2-15,9-1 1 16,-9 0 0-16,0-4 0 16,-5-4-1-16,-8 8 1 15,0 0-3-15,-5 5 1 0,-4-1-4 16,-9 4 1-16</inkml:trace>
          <inkml:trace contextRef="#ctx0" brushRef="#br0" timeOffset="99237.1307">21939 4828 18 0,'4'4'9'16,"23"-4"-10"-16,-18 0 14 0,0 0-13 15,13-4 0-15,0 0 0 16,0 0 0-16,0-3 0 16,9-1 0-16,-13 0-1 15,4 0 0-15,-9 4-1 16,-4 4 0-16,0 0-1 15,-4 4 1-15,-5 4-1 16,-5 0 1-16,-4 0 1 16,-4 3 0-16,-5 1 1 15,1 4 0-15,-1 4 0 16,-9-1 1-16,10 1 0 16,3 0 1-16,5-1-1 15,1-3 0-15,8-4 0 16,4 0 1-16,5-4-1 0,9-4 0 15,-1-4-1-15,10-8 1 16,-5 4-1-16,5-8 1 16,-10 4-1-16,-3 0 0 15,-1 4-1-15,-9 0 0 16,5 8-1-16,-9 4 1 16,-9 0 0-16,-8 8 0 15,-6 7 1-15,1 9 0 16,-4-9 1-16,-1 1 1 15,5 0 0-15,9-9 1 16,-1 5-1-16,6-8 0 0,3-4-1 16,5 0 0-16,9-4 0 15,4-12 0-15,5 0-2 16,13-8 1-16,0-4-3 16,0-7 1-16,0-1-3 15,-4 1 0-15</inkml:trace>
          <inkml:trace contextRef="#ctx0" brushRef="#br0" timeOffset="98651.7147">22028 4639 11 0,'17'-19'5'0,"14"3"-3"0,-22 12 6 16,4-4-7-16,10 0 1 0,-6 0 0 15,10 8 0-15,-5-4-3 16,-9 4 1-16,10 4 1 16,-6 0 1-16,1 0-1 15,-5-4 0-15,1-4 0 16,-1 8 0-16,0-4-1 16,-4 4 1-16,0 0-1 15,-5 0 1-15,1 4-1 16,-5 8 0-16,0-1 1 15,-5 1 0-15,1 8-1 16,-1-1 1-16,1 9 0 16,0 3 0-16,-5 1 0 15,0 7 0-15,0 0-1 16,-4-3 0-16,8 7-1 16,-4 4 1-16,1 4-1 15,-1-7 0-15,0-13 0 0,4-4 0 16,-3-7-2-16,-1-4 1 15,9-8-3-15,-5-12 0 16</inkml:trace>
        </inkml:traceGroup>
        <inkml:traceGroup>
          <inkml:annotationXML>
            <emma:emma xmlns:emma="http://www.w3.org/2003/04/emma" version="1.0">
              <emma:interpretation id="{DB653304-CA08-4059-9136-BCAC493EE2E3}" emma:medium="tactile" emma:mode="ink">
                <msink:context xmlns:msink="http://schemas.microsoft.com/ink/2010/main" type="inkWord" rotatedBoundingBox="29509,5473 30364,5453 30394,6808 29539,6827"/>
              </emma:interpretation>
              <emma:one-of disjunction-type="recognition" id="oneOf61">
                <emma:interpretation id="interp305" emma:lang="zh-CN" emma:confidence="0">
                  <emma:literal>悲</emma:literal>
                </emma:interpretation>
                <emma:interpretation id="interp306" emma:lang="zh-CN" emma:confidence="0">
                  <emma:literal>涟</emma:literal>
                </emma:interpretation>
                <emma:interpretation id="interp307" emma:lang="zh-CN" emma:confidence="0">
                  <emma:literal>哐</emma:literal>
                </emma:interpretation>
                <emma:interpretation id="interp308" emma:lang="zh-CN" emma:confidence="0">
                  <emma:literal>诓</emma:literal>
                </emma:interpretation>
                <emma:interpretation id="interp309" emma:lang="zh-CN" emma:confidence="0">
                  <emma:literal>讵</emma:literal>
                </emma:interpretation>
              </emma:one-of>
            </emma:emma>
          </inkml:annotationXML>
          <inkml:trace contextRef="#ctx0" brushRef="#br0" timeOffset="100980.3689">22825 4789 16 0,'-62'35'8'0,"31"1"-8"15,22-28 16-15,0 3-16 16,-4 9 1-16,-5 4-1 15,-8-1 1-15,4 5-2 16,4 3 1-16,5-11 0 16,-1 8 1-16,5-13-2 0,-8 1 1 15,17-4-2-15,-5 0 0 16,5-8-1-16,0-4 0 16,5-4-2-16,17 4 0 15</inkml:trace>
          <inkml:trace contextRef="#ctx0" brushRef="#br0" timeOffset="100047.705">22816 3923 18 0,'-4'0'9'0,"17"-20"-9"0,9 16 15 16,-9 8-15-16,1 4 0 16,-1 11 0-16,0-3 0 0,-4 4 0 15,-4 7 0-15,-5 5 0 16,0 3 1-16,-14 9-1 16,1-13 1-16,-14 28 0 15,-8 0 0-15,4 0-1 16,-13-3 1-16,4-1-1 15,4-12 0-15,1-4-3 16,13-3 1-16,4-13-4 16,0-3 0-16</inkml:trace>
          <inkml:trace contextRef="#ctx0" brushRef="#br0" timeOffset="99717.4694">22816 4163 4 0,'18'0'2'0,"0"-12"6"0,-5 8-3 0,-4 0-4 16,4 0 0-16,0 0 0 15,1-4 1-15,-1 4-3 16,5 0 1-16,-1 0 2 16,6 4 0-16,-1-3 0 15,0-1 0-15,0 0 0 16,5 0 1-16,-1-4-1 15,-4 0 0-15,5 0-1 16,8 0 1-16,1 0-2 16,-10 0 1-16,-4 5-2 15,-4-1 0-15,-5 0-2 16,-4 0 0-16,0 0-2 16,-9 4 0-16</inkml:trace>
          <inkml:trace contextRef="#ctx0" brushRef="#br0" timeOffset="101245.5784">22838 5065 13 0,'31'23'6'0,"0"13"-1"0,-31-29 10 0,14 5-15 16,-6 4 1-16,6 4 0 16,-1-5 1-16,0 1-2 15,1 4 0-15,-1-8 1 16,9-4 0-16,-4-8 0 15,4-8 0-15,-9 0-2 16,9-4 0-16,-8-4-2 16,-1 1 0-16,0-1-3 15,1-4 0-15,-6 0 0 16,1 1 1-16</inkml:trace>
          <inkml:trace contextRef="#ctx0" brushRef="#br0" timeOffset="100333.4077">23007 4241 17 0,'17'12'8'0,"-3"-27"-7"0,-1 18 12 15,-13 9-13-15,9 4 1 16,-5 12 0-16,-4 3 0 16,0 9-2-16,0 3 1 15,0 4 1-15,-4 8 0 16,-5-4 0-16,-4 1 0 15,8 3 0-15,-4-8 0 16,1-4-1-16,3-3 1 16,-4-5-3-16,5-15 1 0,-5 0-4 15,9-9 0-15,0-7-1 16,0 0 0-16</inkml:trace>
          <inkml:trace contextRef="#ctx0" brushRef="#br0" timeOffset="101384.6585">23126 4891 20 0,'-13'12'10'0,"22"27"-15"0,-5-27 22 15,-4 0-17-15,9 4 0 16,-4 0-1-16,-5-5 1 16,8 1-1-16,-3-4 0 15,-1-8-4-15,5 0 0 16,0-4 0-16,4 0 0 15</inkml:trace>
          <inkml:trace contextRef="#ctx0" brushRef="#br0" timeOffset="100738.6961">23126 4371 19 0,'0'-7'9'0,"31"11"-11"16,-17-4 19-16,-1 0-17 15,18-4 0-15,-5 4 0 16,-3-12 1-16,8 0-2 15,-5 4 1-15,-8 0-1 16,4 4 0-16,-9 4-1 0,1-4 1 16,-14 8-2-16,9 0 1 15,-18 4 0-15,4 4 0 16,-12 8 1-16,-10 3 1 16,0 5 0-16,1-1 1 15,-1 1 1-15,5 3 0 16,0-7 0-16,-5-4 1 15,14-5-2-15,9-3 0 16,-1 0 0-16,5 0 0 16,5-4-1-16,-1-12 1 0,9-8-1 15,27 0 0-15,-9-4-2 16,5 1 0-16,-10 3-3 16,-8-8 1-16,4 8-1 15,-4 5 0-15</inkml:trace>
        </inkml:traceGroup>
        <inkml:traceGroup>
          <inkml:annotationXML>
            <emma:emma xmlns:emma="http://www.w3.org/2003/04/emma" version="1.0">
              <emma:interpretation id="{10C13E46-3754-4047-B038-55D764698E77}" emma:medium="tactile" emma:mode="ink">
                <msink:context xmlns:msink="http://schemas.microsoft.com/ink/2010/main" type="inkWord" rotatedBoundingBox="30444,6466 30466,6465 30470,6646 30448,6646"/>
              </emma:interpretation>
              <emma:one-of disjunction-type="recognition" id="oneOf62">
                <emma:interpretation id="interp310" emma:lang="zh-CN" emma:confidence="0">
                  <emma:literal>,</emma:literal>
                </emma:interpretation>
                <emma:interpretation id="interp311" emma:lang="zh-CN" emma:confidence="0">
                  <emma:literal>、</emma:literal>
                </emma:interpretation>
                <emma:interpretation id="interp312" emma:lang="zh-CN" emma:confidence="0">
                  <emma:literal>.</emma:literal>
                </emma:interpretation>
                <emma:interpretation id="interp313" emma:lang="zh-CN" emma:confidence="0">
                  <emma:literal>ⅰ</emma:literal>
                </emma:interpretation>
                <emma:interpretation id="interp314" emma:lang="zh-CN" emma:confidence="0">
                  <emma:literal>|</emma:literal>
                </emma:interpretation>
              </emma:one-of>
            </emma:emma>
          </inkml:annotationXML>
          <inkml:trace contextRef="#ctx0" brushRef="#br0" timeOffset="101549.2726">23476 4899 19 0,'0'8'9'15,"14"24"-13"-15,-14-21 19 0,0 5-16 16,0 4 0-16,-14-1-1 15,14 1 0-15,-4 0 0 16,8-4 1-16,-8-5-4 16,4-3 1-16</inkml:trace>
        </inkml:traceGroup>
        <inkml:traceGroup>
          <inkml:annotationXML>
            <emma:emma xmlns:emma="http://www.w3.org/2003/04/emma" version="1.0">
              <emma:interpretation id="{6AC44932-671C-4682-BF09-775139A580BB}" emma:medium="tactile" emma:mode="ink">
                <msink:context xmlns:msink="http://schemas.microsoft.com/ink/2010/main" type="inkWord" rotatedBoundingBox="30793,5737 31466,5721 31487,6654 30814,6670"/>
              </emma:interpretation>
              <emma:one-of disjunction-type="recognition" id="oneOf63">
                <emma:interpretation id="interp315" emma:lang="zh-CN" emma:confidence="0">
                  <emma:literal>这</emma:literal>
                </emma:interpretation>
                <emma:interpretation id="interp316" emma:lang="zh-CN" emma:confidence="0">
                  <emma:literal>公</emma:literal>
                </emma:interpretation>
                <emma:interpretation id="interp317" emma:lang="zh-CN" emma:confidence="0">
                  <emma:literal>出</emma:literal>
                </emma:interpretation>
                <emma:interpretation id="interp318" emma:lang="zh-CN" emma:confidence="0">
                  <emma:literal>㕕</emma:literal>
                </emma:interpretation>
                <emma:interpretation id="interp319" emma:lang="zh-CN" emma:confidence="0">
                  <emma:literal>氼</emma:literal>
                </emma:interpretation>
              </emma:one-of>
            </emma:emma>
          </inkml:annotationXML>
          <inkml:trace contextRef="#ctx0" brushRef="#br0" timeOffset="102765.6371">24150 4269 18 0,'-9'-4'9'0,"4"-20"-12"0,5 24 18 0,0-3-16 15,-8-1 1-15,8 4-1 16,-5-4 1-16,-4 4 0 15,-4 4 0-15,8 3 0 16,-8-3 0-16,0 0 0 16,-5 8 0-16,-8 4 0 15,8 8 1-15,-4 3-1 16,0 5 1-16,4 3-1 16,0-3 0-16,0-1-1 15,-4 1 1-15,9-9-2 16,0 1 0-16,-1 3-3 15,-8-3 0-15</inkml:trace>
          <inkml:trace contextRef="#ctx0" brushRef="#br0" timeOffset="103215.9573">24389 4257 21 0,'0'12'10'0,"13"24"-14"0,-13-33 20 16,-4 17-17-16,-5 0 1 16,4 7-1-16,-8 5 1 15,0 3 0-15,-5 17 0 0,-8-5 0 16,-5 4 0-16,-5-4 0 15,-8 8 0-15,0-3 0 16,-5-5 1-16,4 8 0 16,1-12 0-16,0 1 0 15,17-5 0-15,1-11-1 16,4-9 1-16,4 5-1 16,5-12 0-16,8-4 0 15,5-5 0-15,5-3-1 16,8-7 1-16,5-1 0 15,8-8 0-15,10 0 0 16,3-3 0-16,6-1-1 16,3 4 1-16,-3 4-1 15,-10 0 1-15,10 1-3 16,-14-1 1-16,0 0-4 0,-5 4 1 16</inkml:trace>
          <inkml:trace contextRef="#ctx0" brushRef="#br0" timeOffset="101880.0076">23884 4281 16 0,'0'-12'8'0,"31"12"-9"0,-18 0 15 16,9 4-15-16,5 0 1 16,-1-8 0-16,5 4 1 15,0 0-2-15,5-16 1 16,4 4 0-16,-5-3 0 0,-8-1-1 16,4 0 0-16,-13 4-2 15,8 1 1-15,-8 3-2 16,-5 0 0-16</inkml:trace>
          <inkml:trace contextRef="#ctx0" brushRef="#br0" timeOffset="103456.1288">24376 4761 14 0,'-5'-12'7'0,"10"16"-6"0,-5-4 10 16,0 0-11-16,13 4 1 15,-4 4 0-15,-5 4 0 0,9 4-1 16,5 4 0-16,-5-1 1 15,1 9 0-15,-1 3 0 16,-9 1 0-16,10-1-2 16,-5 1 1-16,-5-9-5 15,1-3 1-15,-5 16-1 16,0-13 0-16</inkml:trace>
        </inkml:traceGroup>
      </inkml:traceGroup>
    </inkml:traceGroup>
    <inkml:traceGroup>
      <inkml:annotationXML>
        <emma:emma xmlns:emma="http://www.w3.org/2003/04/emma" version="1.0">
          <emma:interpretation id="{A7737D9D-9A12-4D2E-9840-BD09ED757559}" emma:medium="tactile" emma:mode="ink">
            <msink:context xmlns:msink="http://schemas.microsoft.com/ink/2010/main" type="paragraph" rotatedBoundingBox="3791,7827 32625,7023 32669,8604 3835,94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5F0EF2-79B7-4506-B61A-FA31411D837A}" emma:medium="tactile" emma:mode="ink">
              <msink:context xmlns:msink="http://schemas.microsoft.com/ink/2010/main" type="line" rotatedBoundingBox="3791,7827 32625,7023 32669,8604 3835,9408"/>
            </emma:interpretation>
          </emma:emma>
        </inkml:annotationXML>
        <inkml:traceGroup>
          <inkml:annotationXML>
            <emma:emma xmlns:emma="http://www.w3.org/2003/04/emma" version="1.0">
              <emma:interpretation id="{31BE4BD7-FD4E-4837-B500-55254BA97C16}" emma:medium="tactile" emma:mode="ink">
                <msink:context xmlns:msink="http://schemas.microsoft.com/ink/2010/main" type="inkWord" rotatedBoundingBox="3792,7894 4591,7872 4625,9070 3826,9092"/>
              </emma:interpretation>
              <emma:one-of disjunction-type="recognition" id="oneOf64">
                <emma:interpretation id="interp320" emma:lang="zh-CN" emma:confidence="0">
                  <emma:literal>屯</emma:literal>
                </emma:interpretation>
                <emma:interpretation id="interp321" emma:lang="zh-CN" emma:confidence="0">
                  <emma:literal>夾</emma:literal>
                </emma:interpretation>
                <emma:interpretation id="interp322" emma:lang="zh-CN" emma:confidence="0">
                  <emma:literal>在</emma:literal>
                </emma:interpretation>
                <emma:interpretation id="interp323" emma:lang="zh-CN" emma:confidence="0">
                  <emma:literal>荏</emma:literal>
                </emma:interpretation>
                <emma:interpretation id="interp324" emma:lang="zh-CN" emma:confidence="0">
                  <emma:literal>农</emma:literal>
                </emma:interpretation>
              </emma:one-of>
            </emma:emma>
          </inkml:annotationXML>
          <inkml:trace contextRef="#ctx0" brushRef="#br0" timeOffset="105874.4981">-2534 6994 8 0,'-4'0'4'0,"4"4"-2"0,0-4 6 16,0 4-8-16,0-4 0 0,0 8 0 15,0 8 1-15,0 3-1 16,0 9 0-16,0 3 0 16,0 5 0-16,-4-1 0 15,-1 9 0-15,1-1 0 16,-1 0 0-16,1-7 1 15,-1-9 0-15,1 1-1 16,4-8 1-16,0-1-1 16,0-3 1-16,0-4 0 15,4-4 0-15,5 0-1 16,5-8 0-16,-1 3-1 16,5-3 1-16,-1-3-1 15,5-1 1-15,1-12-4 16,-1-4 0-16</inkml:trace>
          <inkml:trace contextRef="#ctx0" brushRef="#br0" timeOffset="105377.6388">-3034 6908 11 0,'22'-16'5'0,"18"12"0"0,-27 4 6 15,-4 0-11-15,4 4 0 16,1 4 1-16,-1 11 0 15,-4 1-1-15,0 12 0 16,-5 7 0-16,-4 8 1 0,-4 4 0 16,-5 8 0-16,-9 0-1 15,-4-3 0-15,4-1 0 16,0-12 0-16,5-4-2 16,0-7 1-16,4-8-3 15,0-5 0-15,5-3-1 16,-1-4 0-16</inkml:trace>
          <inkml:trace contextRef="#ctx0" brushRef="#br0" timeOffset="105573.2794">-2830 7270 15 0,'35'-24'7'0,"54"-11"-10"15,-72 23 16-15,5 0-13 16,-4-8 0-16,0 5 0 15,0-1 0-15,4 4-1 0,-5-4 0 16,-3 1 0-16,-1 3 0 16,0-4-2-16,-4 4 1 15,0 4-2-15,0-3 0 16</inkml:trace>
          <inkml:trace contextRef="#ctx0" brushRef="#br0" timeOffset="105122.4577">-2822 6384 10 0,'-4'-12'5'0,"8"-20"-3"0,-4 32 6 0,5-7-8 16,-1-1 1-16,1 4 0 16,4 0 0-16,-5 8-1 15,5 4 0-15,-5 3 1 16,1 13 0-16,-5 8-1 15,-5 3 1-15,-4 8-1 16,-4 5 1-16,-13 11-1 16,-10-4 1-16,1-4 0 15,-1 4 0-15,1 0-1 16,-1-4 1-16,5 1-1 16,0-1 0-16,5-8-2 15,4-7 1-15,4-5-4 16,5-7 1-16</inkml:trace>
          <inkml:trace contextRef="#ctx0" brushRef="#br0" timeOffset="104777.2117">-3136 6596 6 0,'-13'-7'3'0,"4"7"-3"0,9 3 4 0,-5-3-4 16,1 0 0-16,-1 4 0 16,1 4 0-16,4-4-1 15,0 0 1-15,0 0 0 16,4 0 0-16,5-4 0 16,5-4 1-16,-1 0 1 15,0-4 0-15,5 0 0 16,0 1 1-16,8-1-1 15,5-4 0-15,5 0-2 16,3 4 1-16,6-8-1 16,8 5 1-16,-4-1-2 15,-5 0 1-15,0 0 0 16,1-8 1-16,-1 9 0 16,5-1 0-16,-9 0 0 15,-1 4 0-15,-3 0 0 16,-10 0 0-16,-3 4-2 0,-6-3 0 15,-3 3-3-15,-10-4 1 16</inkml:trace>
        </inkml:traceGroup>
        <inkml:traceGroup>
          <inkml:annotationXML>
            <emma:emma xmlns:emma="http://www.w3.org/2003/04/emma" version="1.0">
              <emma:interpretation id="{2D0E7F31-F823-4236-85FB-E232F600D274}" emma:medium="tactile" emma:mode="ink">
                <msink:context xmlns:msink="http://schemas.microsoft.com/ink/2010/main" type="inkWord" rotatedBoundingBox="5065,7877 6086,7848 6124,9182 5102,9210"/>
              </emma:interpretation>
              <emma:one-of disjunction-type="recognition" id="oneOf65">
                <emma:interpretation id="interp325" emma:lang="zh-CN" emma:confidence="0">
                  <emma:literal>程</emma:literal>
                </emma:interpretation>
                <emma:interpretation id="interp326" emma:lang="zh-CN" emma:confidence="0">
                  <emma:literal>裸</emma:literal>
                </emma:interpretation>
                <emma:interpretation id="interp327" emma:lang="zh-CN" emma:confidence="0">
                  <emma:literal>袢</emma:literal>
                </emma:interpretation>
                <emma:interpretation id="interp328" emma:lang="zh-CN" emma:confidence="0">
                  <emma:literal>倮</emma:literal>
                </emma:interpretation>
                <emma:interpretation id="interp329" emma:lang="zh-CN" emma:confidence="0">
                  <emma:literal>秤</emma:literal>
                </emma:interpretation>
              </emma:one-of>
            </emma:emma>
          </inkml:annotationXML>
          <inkml:trace contextRef="#ctx0" brushRef="#br0" timeOffset="109761.7567">-1453 6908 7 0,'-17'23'3'0,"12"-7"0"16,5-16 4-16,0 0-7 16,5 0 1-16,3 0 2 15,6 0 0-15,8 0-3 16,5-4 1-16,-1-4 2 15,5-4 0-15,-4-3-1 16,4 3 1-16,0 0-1 16,4 0 1-16,-4 4-3 15,-4-4 1-15,-1 5-2 16,1-5 1-16,-5 4-1 16,-4 4 0-16,-5 0-1 15,0 0 0-15,-4 0-3 0,-4 0 1 16,-5 4-1-16,-5 4 1 15</inkml:trace>
          <inkml:trace contextRef="#ctx0" brushRef="#br0" timeOffset="110251.6045">-1244 7100 14 0,'0'-39'7'0,"4"19"-5"15,-4 20 12-15,0 0-13 0,0 0 0 16,0 0-2-16,-4 4 0 15,-1 8-1-15,-8 8 0 16,-5 0 0-16,0 7 1 16,-4 1-2-16,0-5 0 15,-9 5-1-15,9-8 0 16,4-5 1-16,0 1 0 16</inkml:trace>
          <inkml:trace contextRef="#ctx0" brushRef="#br0" timeOffset="109116.2981">-1413 6419 14 0,'5'-16'7'0,"12"16"-7"0,-8 4 13 16,5 4-12-16,3 4 0 15,5 8 0-15,-4 3 0 16,-5 9-2-16,1-1 1 16,-5 5 0-16,-1-1 0 15,-3 1-2-15,-1-5 1 16,1-3-2-16,-5-5 1 16,0-3-2-16,0-8 1 15,0 0-1-15,0-4 0 16</inkml:trace>
          <inkml:trace contextRef="#ctx0" brushRef="#br0" timeOffset="109431.5212">-1311 6486 7 0,'27'-35'3'0,"-1"7"1"16,-17 20 6-16,4 0-10 15,5 1 1-15,0 3 2 16,0 0 0-16,-1 4-3 15,1 0 0-15,-5 4 2 16,1 0 1-16,-6 7-3 16,1 9 1-16,-9 4-2 15,-4 7 0-15,-5 5-1 16,-4 7 1-16,-1 0-1 16,-3-7 0-16,3-1 1 0,1-7 0 15,0-5 1-15,0-3 1 16,4-4 0-16,0-4 0 15,0-1-1-15,5-3 1 16,-1-4-3-16,5-4 1 16,0 0-3-16,0 0 1 15</inkml:trace>
          <inkml:trace contextRef="#ctx0" brushRef="#br0" timeOffset="110017.4387">-1218 6864 11 0,'-4'4'5'0,"4"4"-3"0,0-8 8 15,0 4-10-15,0 4 1 16,4 4 0-16,1 7 1 0,-1 1-3 15,0 0 1-15,1 11 1 16,-5 5 1-16,0 11-1 16,0 0 0-16,-5 4 0 15,1 4 0-15,0 1 0 16,-1-1 0-16,1-4-1 16,4-8 0-16,-5-7-1 15,5-9 0-15,-4-7-2 16,-1-4 0-16,1-8-2 15,4-8 0-15</inkml:trace>
          <inkml:trace contextRef="#ctx0" brushRef="#br0" timeOffset="110437.7417">-1244 7081 12 0,'17'-16'6'0,"19"36"-6"15,-23-16 14-15,0 7-13 16,1-3 0-16,-1 4 0 16,0 4 0-16,0 0-2 15,5-5 1-15,-5 1 0 16,1 0 1-16,-1-4-3 15,5-8 1-15,0-8-1 16,8-4 0-16,1-7-2 16,4-9 1-16,0 4-1 15,4-7 0-15</inkml:trace>
          <inkml:trace contextRef="#ctx0" brushRef="#br0" timeOffset="106533.9625">-1732 6309 11 0,'9'-4'5'0,"0"4"-1"0,-9 0 9 0,9 4-12 16,-5 0 0-16,1 4 0 16,-5 4 1-16,0 3-3 15,-5 1 0-15,1 0 1 16,-1 0 1-16,1-1-1 15,0-3 0-15,-1 0 0 16,1-4 0-16,-1-4 0 16,5 0 0-16,0 0 0 15,0-4 0-15,0-4 0 16,0 4 0-16,0 0 0 16,5-8 1-16,-1-4-2 15,1 4 1-15,-1 0 0 16,-4 0 1-16,0 8-1 15,0 0 1-15,0 0-1 16,0 0 0-16,0-7 0 16,0 7 1-16,0 0-1 0,0 0 1 15,0 0-1-15,0 0 0 16,0 0 0-16,0 0 0 16,0 0-1-16,0 0 1 15,0 3 0-15,0 5 0 16,-4 4 0-16,-1 0 0 15,-4 4 0-15,0-1 0 16,1 9 0-16,-6 0 0 16,1-5 0-16,0 13 1 15,-1-5-1-15,1-7 0 0,0 4 0 16,-1-5 0-16,1-3 0 16,4-4 0-16,0 0 0 15,5 0 0-15,0-8-1 16,-1 0 0-16,1 3-2 15,-1-7 0-15,1 4-2 16,4 0 0-16</inkml:trace>
          <inkml:trace contextRef="#ctx0" brushRef="#br0" timeOffset="108801.0763">-1741 6608 6 0,'0'4'3'0,"0"-31"-3"15,0 27 2-15,0 0-3 16,5-8 1-16,-5 8 0 16,0-8 0-16,0 8 0 15,0 0 0-15,0 0 0 16,0 0 1-1,0 0 1 1,0 0 0-16,4 0 0 16,-4 0 0-16,9 4 0 15,-4-4 0-15,-1 4-1 16,0 0 0-16,1 0-1 0,-1 0 1 16,-4 3-1-16,0 1 0 15,5 0 0-15,-1 4 0 16,-4 4 1-16,5 7 0 15,-5 5 0-15,0-4 0 16,0 7 0-16,0 8 0 16,0 9 0-16,0 7 1 15,0 8-2-15,0 4 1 16,-5 4-1-16,1 3 1 16,-1-7-1-16,1 4 1 15,-1-12-1-15,1-3 1 0,0-5-1 16,-1-8 1-16,1-8-3 15,-1-7 1-15,1-4-2 16,4-5 1-16,0-7-3 16,0 0 0-16</inkml:trace>
          <inkml:trace contextRef="#ctx0" brushRef="#br0" timeOffset="106887.7163">-1727 6561 5 0,'0'0'2'0,"4"-4"0"0,-4 4 0 15,0 4-3-15,0-4 0 0,0 0-1 16,0 0 0-16</inkml:trace>
          <inkml:trace contextRef="#ctx0" brushRef="#br0" timeOffset="107976.9874">-1710 6600 5 0,'0'8'2'0,"0"-16"2"0,0 8 3 16,0-8-6-16,0 8 1 15,0 0 1-15,0-7 1 16,0 7-5-16,0 0 1 0,0-8 2 16,0 8 1-16,0 0-1 15,0 0 0-15,0 0-2 16,0 0 1-16,0 0-1 15,0 0 0-15,0 0 0 16,0 0 0-16,0 0 0 16,0 0 0-16,0 0 0 15,0 0 0-15,0 0 0 16,0 0 0-16,5 4 0 16,-5-4 0-16,0 0 0 15,0 0 0-15,0 0 0 16,0 0 0-16,0 0 0 15,0 0 1-15,0 0-2 16,0 0 1-16,0 0 0 16,0 0 0-16,0 0-1 15,0 0 0-15,0 0-2 16,4-8 0-16,-4 8-2 0,0 0 1 16</inkml:trace>
        </inkml:traceGroup>
        <inkml:traceGroup>
          <inkml:annotationXML>
            <emma:emma xmlns:emma="http://www.w3.org/2003/04/emma" version="1.0">
              <emma:interpretation id="{A26A5EDB-4574-4E34-91A1-E23357B08874}" emma:medium="tactile" emma:mode="ink">
                <msink:context xmlns:msink="http://schemas.microsoft.com/ink/2010/main" type="inkWord" rotatedBoundingBox="6267,7981 7291,7953 7322,9085 6299,9113"/>
              </emma:interpretation>
              <emma:one-of disjunction-type="recognition" id="oneOf66">
                <emma:interpretation id="interp330" emma:lang="zh-CN" emma:confidence="0">
                  <emma:literal>加</emma:literal>
                </emma:interpretation>
                <emma:interpretation id="interp331" emma:lang="zh-CN" emma:confidence="0">
                  <emma:literal>怔</emma:literal>
                </emma:interpretation>
                <emma:interpretation id="interp332" emma:lang="zh-CN" emma:confidence="0">
                  <emma:literal>北</emma:literal>
                </emma:interpretation>
                <emma:interpretation id="interp333" emma:lang="zh-CN" emma:confidence="0">
                  <emma:literal>犯</emma:literal>
                </emma:interpretation>
                <emma:interpretation id="interp334" emma:lang="zh-CN" emma:confidence="0">
                  <emma:literal>忆</emma:literal>
                </emma:interpretation>
              </emma:one-of>
            </emma:emma>
          </inkml:annotationXML>
          <inkml:trace contextRef="#ctx0" brushRef="#br0" timeOffset="111039.1663">-686 6911 10 0,'-9'12'5'0,"27"-12"-7"15,-10 0 8-15,1-4-6 16,0-4 0-16,9 1 0 16,-5-1 1-16,5-4-1 15,0 0 1-15,-1 0-1 16,1 0 1-16,4 5-1 16,-4-5 1-16,0 8-1 15,-5-4 1-15,-4 8-1 16,0 0 1-16,-5 8-1 15,1 4 1-15,-5 7-1 16,-5 9 1-16,-4 11-1 0,0 9 1 16,1 7 0-16,-1 12 0 15,0 0-1-15,0-4 1 16,0-4 0-16,5-4 0 16,-1-4-1-16,5-8 0 15,0-3-2-15,5-13 1 16,-1-3-1-16,5-8 0 15,0-12-2-15,4-12 0 16,5-4 0-16,0-8 1 16</inkml:trace>
          <inkml:trace contextRef="#ctx0" brushRef="#br0" timeOffset="110647.8863">-571 6411 14 0,'-4'4'7'0,"26"8"-9"0,-13-8 15 15,-1 0-14-15,1 4 1 16,-4 0-4-16,-1-4 1 15,1 4 1-15,-1 3 0 0</inkml:trace>
          <inkml:trace contextRef="#ctx0" brushRef="#br0" timeOffset="111367.399">-310 6923 13 0,'0'0'6'0,"22"-12"-8"16,-13 9 14-16,5-1-13 16,3 4 1-16,6 0 0 15,-1-4 1-15,0 0-1 16,0 0 1-16,0 0-1 16,-4 0 0-16,0 0-2 15,8-4 1-15,-13 0-3 16,1 0 1-16</inkml:trace>
          <inkml:trace contextRef="#ctx0" brushRef="#br0" timeOffset="111926.7964">-132 7049 9 0,'-9'32'4'0,"-9"23"-4"15,14-35 7-15,-1 7-7 16,-8 9 0-16,4-1 0 0,-4 4 1 16,-1 1-1-16,6-5 0 15,3-11 0-15,1 0 1 16,-1-5 0-16,5-3 0 16,5 0 1-16,8-4 0 15,0-1 1-15,5-3 0 16,9-4 0-16,4-4 0 15,4-4-1-15,5 4 0 16,-5-4-2-16,1 0 1 16,-1-11-1-16,1-5 0 0,-1-8 0 15,1 1 0-15,-5-5 0 16,0 5 0-16,-5-5-2 16,-4 5 1-16,-4-1-4 15,0 8 1-15,-1 5-2 16,1-1 1-16</inkml:trace>
          <inkml:trace contextRef="#ctx0" brushRef="#br0" timeOffset="111503.4951">9 6825 8 0,'0'-4'4'0,"5"20"-1"0,-5-12 5 16,0 7-8-16,0 9 1 16,-5 4 0-16,1 3 0 15,-1 9-2-15,1-1 1 16,-5 8 0-16,5 1 1 15,4-1 0-15,0-7 0 16,0-9-1-16,0-3 1 16,4-5-1-16,5-3 1 0,0-4 0 15,4-4 1-15,5-8-2 16,0-8 1-16,-1 0-2 16,-3-8 1-16,-1-7-3 15,0-1 1-15,-4 4-3 16,0 1 1-16</inkml:trace>
        </inkml:traceGroup>
        <inkml:traceGroup>
          <inkml:annotationXML>
            <emma:emma xmlns:emma="http://www.w3.org/2003/04/emma" version="1.0">
              <emma:interpretation id="{6B72B09F-CBDD-4763-ABEC-6048B6B7C533}" emma:medium="tactile" emma:mode="ink">
                <msink:context xmlns:msink="http://schemas.microsoft.com/ink/2010/main" type="inkWord" rotatedBoundingBox="8376,8103 8705,8093 8737,9217 8408,9226"/>
              </emma:interpretation>
              <emma:one-of disjunction-type="recognition" id="oneOf67">
                <emma:interpretation id="interp335" emma:lang="zh-CN" emma:confidence="0">
                  <emma:literal>P</emma:literal>
                </emma:interpretation>
                <emma:interpretation id="interp336" emma:lang="zh-CN" emma:confidence="0">
                  <emma:literal>p</emma:literal>
                </emma:interpretation>
                <emma:interpretation id="interp337" emma:lang="zh-CN" emma:confidence="0">
                  <emma:literal>卩</emma:literal>
                </emma:interpretation>
                <emma:interpretation id="interp338" emma:lang="zh-CN" emma:confidence="0">
                  <emma:literal>阝</emma:literal>
                </emma:interpretation>
                <emma:interpretation id="interp339" emma:lang="zh-CN" emma:confidence="0">
                  <emma:literal>『</emma:literal>
                </emma:interpretation>
              </emma:one-of>
            </emma:emma>
          </inkml:annotationXML>
          <inkml:trace contextRef="#ctx0" brushRef="#br0" timeOffset="114595.9294">1458 6675 3 0,'-13'4'1'0,"13"-16"3"0,9 8 1 15,-9 4-5-15,4 4 1 16,0 4 0-16,1 4 0 16,-1 12-1-16,1-5 0 15,-5 9 1-15,0 3 0 16,0 9 0-16,4 11 0 16,1 16-1-16,-1 8 1 15,-4 3 0-15,-4 5 0 16,-1-8-1-16,1-4 1 0,-5-8-1 15,4-4 1-15,1-8 0 16,-5-11 0-16,5-5-1 16,-1-7 0-16,1-9-3 15,4-3 0-15,0-4-1 16,-5-4 1-16</inkml:trace>
          <inkml:trace contextRef="#ctx0" brushRef="#br0" timeOffset="114957.6861">1462 6553 5 0,'18'0'2'0,"13"-20"-1"0,-18 20 3 16,5 0-4-16,0 4 0 16,0 4 0-16,4 0 1 15,0 4-1-15,0-4 1 16,0 4 0-16,0-1 1 16,-4 5 0-16,-5 4 0 15,-4 0 0-15,-4 3 1 0,-5 9-1 16,-9-1 1-16,-4 5-2 15,-5 3 1-15,-4 0-2 16,0 5 1-16,-1-1-1 16,1-4 1-16,4-3-3 15,5-5 1-15,0-7-4 16,4-8 1-16</inkml:trace>
        </inkml:traceGroup>
        <inkml:traceGroup>
          <inkml:annotationXML>
            <emma:emma xmlns:emma="http://www.w3.org/2003/04/emma" version="1.0">
              <emma:interpretation id="{868F1F3D-FDF8-4980-9EBB-57DBFF7E6AD5}" emma:medium="tactile" emma:mode="ink">
                <msink:context xmlns:msink="http://schemas.microsoft.com/ink/2010/main" type="inkWord" rotatedBoundingBox="9318,7899 9907,7883 9941,9121 9353,9138"/>
              </emma:interpretation>
              <emma:one-of disjunction-type="recognition" id="oneOf68">
                <emma:interpretation id="interp340" emma:lang="zh-CN" emma:confidence="0">
                  <emma:literal>E</emma:literal>
                </emma:interpretation>
                <emma:interpretation id="interp341" emma:lang="zh-CN" emma:confidence="0">
                  <emma:literal>[</emma:literal>
                </emma:interpretation>
                <emma:interpretation id="interp342" emma:lang="zh-CN" emma:confidence="0">
                  <emma:literal>匚</emma:literal>
                </emma:interpretation>
                <emma:interpretation id="interp343" emma:lang="zh-CN" emma:confidence="0">
                  <emma:literal>工</emma:literal>
                </emma:interpretation>
                <emma:interpretation id="interp344" emma:lang="zh-CN" emma:confidence="0">
                  <emma:literal>下</emma:literal>
                </emma:interpretation>
              </emma:one-of>
            </emma:emma>
          </inkml:annotationXML>
          <inkml:trace contextRef="#ctx0" brushRef="#br0" timeOffset="115347.9664">2348 6415 8 0,'-4'4'4'0,"8"-8"-1"0,-4 4 4 15,0 0-6-15,0 0 0 16,9 0 0-16,-4 0 1 16,8 4-3-16,0-4 0 15,5 0 1-15,0 0 1 16,8-4-1-16,5 0 0 15,5-4 1-15,-1 1 0 0,1-1-1 16,-5-4 1-16,0 4 0 16,0-4 0-16,-5 0 0 15,-4 5 1-15,-8-1-5 16,-1 4 1-16,-4 0-2 16,-5 4 0-16</inkml:trace>
          <inkml:trace contextRef="#ctx0" brushRef="#br0" timeOffset="116043.4647">2450 6451 6 0,'-4'-4'3'0,"0"35"-1"0,4-19 2 16,-5 8-4-16,-4 15 1 15,5 1 1-15,-1-1 0 16,1 4-2-16,0 1 1 16,-1-1 1-16,-4 5 0 15,5-1 0-15,-1 0 1 16,1 4-2-16,-1 16 0 16,1 0 0-16,4 4 0 15,0 0 0-15,0 0 0 16,4-8 0-16,5-3 0 15,0-1 0-15,5-12 0 16,3-4 0-16,10-11 1 0,-1-4-1 16,10-13 1-16,4-3-1 15,4-4 0-15,0-8 0 16,5-8 1-16,-5 1-2 16,-4-5 1-16,-4-8-2 15,-5 5 1-15,-5-1 0 16,-4 4 0-16,1 0-2 15,-6 1 1-15,-3-1-3 16,-6 8 1-16,-3 4-4 16,-5 4 1-16</inkml:trace>
        </inkml:traceGroup>
        <inkml:traceGroup>
          <inkml:annotationXML>
            <emma:emma xmlns:emma="http://www.w3.org/2003/04/emma" version="1.0">
              <emma:interpretation id="{5268E0D0-07B0-4D03-B181-9B3AF4AF5040}" emma:medium="tactile" emma:mode="ink">
                <msink:context xmlns:msink="http://schemas.microsoft.com/ink/2010/main" type="inkWord" rotatedBoundingBox="10288,7928 10848,7913 10873,8794 10312,8810"/>
              </emma:interpretation>
              <emma:one-of disjunction-type="recognition" id="oneOf69">
                <emma:interpretation id="interp345" emma:lang="zh-CN" emma:confidence="0">
                  <emma:literal>X</emma:literal>
                </emma:interpretation>
                <emma:interpretation id="interp346" emma:lang="zh-CN" emma:confidence="0">
                  <emma:literal>x</emma:literal>
                </emma:interpretation>
                <emma:interpretation id="interp347" emma:lang="zh-CN" emma:confidence="0">
                  <emma:literal>ⅹ</emma:literal>
                </emma:interpretation>
                <emma:interpretation id="interp348" emma:lang="zh-CN" emma:confidence="0">
                  <emma:literal>×</emma:literal>
                </emma:interpretation>
                <emma:interpretation id="interp349" emma:lang="zh-CN" emma:confidence="0">
                  <emma:literal>ㄨ</emma:literal>
                </emma:interpretation>
              </emma:one-of>
            </emma:emma>
          </inkml:annotationXML>
          <inkml:trace contextRef="#ctx0" brushRef="#br0" timeOffset="117373.4025">3332 6797 7 0,'-9'-8'3'0,"14"-11"3"16,-5 19 0-16,-5-8-6 15,5 0 1-15,0-4 0 16,0 0 0-16,0 4-2 15,0-3 1-15,0-9 1 0,0 0 0 16,5 1 0-16,-1-1 0 16,0 0-1-16,5 0 1 15,0 1-1-15,0 3 1 16,0 4-1-16,-5-4 0 16,5 9-1-16,0 3 1 15,0 0-1-15,0 4 1 16,0 0-1-16,4 4 1 15,0 0 0-15,0 3 0 16,5 13 0-16,4-4 0 16,-4 8 0-16,0 3 1 15,0 5 0-15,-1-1 0 0,5 5-1 16,1 3 0-16,-6-4 1 16,5 1 0-16,-4-1-1 15,9-3 0-15,-10-1 0 16,1-3 1-16,0-5 0 15,-5 5 0-15,0-4-1 16,1-5 1-16,-1 1-1 16,-4 0 1-16,0-5-1 15,0 1 1-15,-1-4-1 16,1 0 0-16,0-4-1 16,-4-4 0-16,3 0-3 15,-3 0 0-15,4-1-1 16,0 5 1-16</inkml:trace>
          <inkml:trace contextRef="#ctx0" brushRef="#br0" timeOffset="117763.6801">3810 6372 12 0,'-4'-16'6'0,"8"8"-10"0,-4 12 12 0,0 8-8 16,0 0 0-16,-4 8 2 16,0-1 1-16,-5 5-3 15,0 7 1-15,-4 1 1 16,-1 11 0-16,-3 8-1 15,-6-3 1 1,-21 26-1 0,4 5 1-16,5-8-1 15,-1-4 0-15,5-4 0 16,0-8 0-16,9-8 0 16,0-7 0-16,0-9-2 15,9-7 1-15,-1-8-4 16,5-1 0-16,5-3-1 15,4-8 0-15</inkml:trace>
        </inkml:traceGroup>
        <inkml:traceGroup>
          <inkml:annotationXML>
            <emma:emma xmlns:emma="http://www.w3.org/2003/04/emma" version="1.0">
              <emma:interpretation id="{504A025A-4658-4695-B6CD-E4CCC2F95D20}" emma:medium="tactile" emma:mode="ink">
                <msink:context xmlns:msink="http://schemas.microsoft.com/ink/2010/main" type="inkWord" rotatedBoundingBox="11392,8082 12058,8063 12088,9130 11422,9148"/>
              </emma:interpretation>
              <emma:one-of disjunction-type="recognition" id="oneOf70">
                <emma:interpretation id="interp350" emma:lang="zh-CN" emma:confidence="0">
                  <emma:literal>公</emma:literal>
                </emma:interpretation>
                <emma:interpretation id="interp351" emma:lang="zh-CN" emma:confidence="0">
                  <emma:literal>分</emma:literal>
                </emma:interpretation>
                <emma:interpretation id="interp352" emma:lang="zh-CN" emma:confidence="0">
                  <emma:literal>∴</emma:literal>
                </emma:interpretation>
                <emma:interpretation id="interp353" emma:lang="zh-CN" emma:confidence="0">
                  <emma:literal>门</emma:literal>
                </emma:interpretation>
                <emma:interpretation id="interp354" emma:lang="zh-CN" emma:confidence="0">
                  <emma:literal>宀</emma:literal>
                </emma:interpretation>
              </emma:one-of>
            </emma:emma>
          </inkml:annotationXML>
          <inkml:trace contextRef="#ctx0" brushRef="#br0" timeOffset="119430.865">4945 7187 7 0,'-9'16'3'0,"26"4"2"16,-12-13 0-16,-1 5-6 16,1 4 1-16,-1 4 0 15,1 7 1-15,-1 1-1 0,-4 3 0 16,0-3 1-16,0-4 0 16,-4-1 0-16,-1 1 1 15,1-1-1-15,-1-3 1 16,-12-4-1-16,8 0 1 15,0-5-1-15,0-3 0 16,0 0-4-16,0-4 1 16,-8-4-2-16,3 0 1 15</inkml:trace>
          <inkml:trace contextRef="#ctx0" brushRef="#br0" timeOffset="119085.1197">4887 6510 10 0,'-4'-8'5'0,"4"12"2"15,0-4 4-15,0 0-11 0,8 0 1 16,6 4-1-16,-1 8 1 16,0-1-1-16,9 9 0 15,-4-4 0-15,0 0 0 16,0-5 0-16,-5 1 1 15,0 0-1-15,0 0 1 16,1-4-1-16,-5-4 1 16,0 0-1-16,-5 3 1 15,0-3-3-15,-4 0 1 16,0 4-4-16,-4-4 0 16</inkml:trace>
          <inkml:trace contextRef="#ctx0" brushRef="#br0" timeOffset="118168.9728">4537 6998 12 0,'4'12'6'0,"1"-8"-6"15,-5-4 9-15,4 4-7 16,-4-4 1-16,0 4-1 16,0 4 1-16,0 3-4 15,-4 5 0-15,-1 4 3 16,1 0 0-16,0-5-2 16,-1 5 0-16,1 4 0 15,-1-1 1-15,1 1-1 16,-5 3 1-16,0 5-1 15,0-8 0-15,0 7-3 16,-4-3 1-16,0-1-3 16,0-3 1-16</inkml:trace>
        </inkml:traceGroup>
        <inkml:traceGroup>
          <inkml:annotationXML>
            <emma:emma xmlns:emma="http://www.w3.org/2003/04/emma" version="1.0">
              <emma:interpretation id="{3163D8E2-4283-4785-9E8F-0F76F22AEBD2}" emma:medium="tactile" emma:mode="ink">
                <msink:context xmlns:msink="http://schemas.microsoft.com/ink/2010/main" type="inkWord" rotatedBoundingBox="12424,8294 12767,8284 12770,8378 12427,8388"/>
              </emma:interpretation>
              <emma:one-of disjunction-type="recognition" id="oneOf71">
                <emma:interpretation id="interp355" emma:lang="zh-CN" emma:confidence="0">
                  <emma:literal>一</emma:literal>
                </emma:interpretation>
                <emma:interpretation id="interp356" emma:lang="zh-CN" emma:confidence="0">
                  <emma:literal>-</emma:literal>
                </emma:interpretation>
                <emma:interpretation id="interp357" emma:lang="zh-CN" emma:confidence="0">
                  <emma:literal>‐</emma:literal>
                </emma:interpretation>
                <emma:interpretation id="interp358" emma:lang="zh-CN" emma:confidence="0">
                  <emma:literal>ㄧ</emma:literal>
                </emma:interpretation>
                <emma:interpretation id="interp359" emma:lang="zh-CN" emma:confidence="0">
                  <emma:literal>—</emma:literal>
                </emma:interpretation>
              </emma:one-of>
            </emma:emma>
          </inkml:annotationXML>
          <inkml:trace contextRef="#ctx0" brushRef="#br0" timeOffset="119809.6356">5450 6821 16 0,'9'-4'8'0,"66"0"-8"15,-53 0 15-15,5 4-16 16,-1-4 1-16,-4-4 0 15,5-4 1-15,-5 1-1 16,0 3 0-16,0 0-1 16,-4 0 1-16,-5 0-2 15,1 0 1-15,-6 0-2 16,1 0 0-16,-4 8-2 16,-5 0 1-16</inkml:trace>
        </inkml:traceGroup>
        <inkml:traceGroup>
          <inkml:annotationXML>
            <emma:emma xmlns:emma="http://www.w3.org/2003/04/emma" version="1.0">
              <emma:interpretation id="{819474A8-58C1-4538-830E-AC02A3AAFD95}" emma:medium="tactile" emma:mode="ink">
                <msink:context xmlns:msink="http://schemas.microsoft.com/ink/2010/main" type="inkWord" rotatedBoundingBox="12910,7918 13594,7899 13626,9022 12941,9041"/>
              </emma:interpretation>
              <emma:one-of disjunction-type="recognition" id="oneOf72">
                <emma:interpretation id="interp360" emma:lang="zh-CN" emma:confidence="0">
                  <emma:literal>门</emma:literal>
                </emma:interpretation>
                <emma:interpretation id="interp361" emma:lang="zh-CN" emma:confidence="0">
                  <emma:literal>冂</emma:literal>
                </emma:interpretation>
                <emma:interpretation id="interp362" emma:lang="zh-CN" emma:confidence="0">
                  <emma:literal>汀</emma:literal>
                </emma:interpretation>
                <emma:interpretation id="interp363" emma:lang="zh-CN" emma:confidence="0">
                  <emma:literal>㓅</emma:literal>
                </emma:interpretation>
                <emma:interpretation id="interp364" emma:lang="zh-CN" emma:confidence="0">
                  <emma:literal>川</emma:literal>
                </emma:interpretation>
              </emma:one-of>
            </emma:emma>
          </inkml:annotationXML>
          <inkml:trace contextRef="#ctx0" brushRef="#br0" timeOffset="120542.6573">6300 6466 13 0,'5'-15'6'0,"21"19"-8"0,-17-12 12 16,4-4-9-16,5 0 0 15,0 8 0-15,0-4 0 16,4-3-2-16,0 3 0 16,4 0 1-16,-3 0 1 15,-1-4-1-15,-5 4 0 16,1-4-1-16,-5 5 1 0,1 3 0 15,-5 4 1-15,0 4-1 16,-1 3 0-16,-3 1 0 16,-1 8 1-16,-4 8 0 15,0 7 1-15,0 9-2 16,0 7 1-16,0 12 0 16,-4-8 0-16,-1 4-1 15,5 0 1-15,-4 0-1 16,4 5 0-16,0 6 0 15,0 9 1-15,0-8-1 16,0-8 0-16,0-8 1 16,-4-7 0-16,4-9 0 15,-5-3 0-15,1-1 0 16,-1-3 0-16,1-8 0 16,-5-1 0-16,-4-3-1 0,-1-4 1 15,1 4-1-15,-5-9 0 16,1 1-1-16,-6 0 0 15,1 0-4-15,-4 0 1 16,-5-4-2-16,0 0 0 16</inkml:trace>
          <inkml:trace contextRef="#ctx0" brushRef="#br0" timeOffset="120016.7948">5995 6522 11 0,'4'0'5'0,"31"7"-2"0,-26 9 9 0,-4 0-12 15,-1 4 0-15,-4 3 0 16,0 9 1-16,-9 7-1 16,0 1 0-16,-4 3 0 15,0 0 1-15,4 1-1 16,0 3 1-16,0 4-1 16,0-4 1-16,5-7-2 15,0-5 0-15,-1-7-3 16,1-9 1-16,4-3-1 15,0-8 0-15</inkml:trace>
        </inkml:traceGroup>
        <inkml:traceGroup>
          <inkml:annotationXML>
            <emma:emma xmlns:emma="http://www.w3.org/2003/04/emma" version="1.0">
              <emma:interpretation id="{5649B4A2-1316-4402-B4BB-A7E8DF2DDA93}" emma:medium="tactile" emma:mode="ink">
                <msink:context xmlns:msink="http://schemas.microsoft.com/ink/2010/main" type="inkWord" rotatedBoundingBox="14019,7876 15075,7846 15107,8997 14051,9026"/>
              </emma:interpretation>
              <emma:one-of disjunction-type="recognition" id="oneOf73">
                <emma:interpretation id="interp365" emma:lang="zh-CN" emma:confidence="0">
                  <emma:literal>和</emma:literal>
                </emma:interpretation>
                <emma:interpretation id="interp366" emma:lang="zh-CN" emma:confidence="0">
                  <emma:literal>如</emma:literal>
                </emma:interpretation>
                <emma:interpretation id="interp367" emma:lang="zh-CN" emma:confidence="0">
                  <emma:literal>別</emma:literal>
                </emma:interpretation>
                <emma:interpretation id="interp368" emma:lang="zh-CN" emma:confidence="0">
                  <emma:literal>划</emma:literal>
                </emma:interpretation>
                <emma:interpretation id="interp369" emma:lang="zh-CN" emma:confidence="0">
                  <emma:literal>刺</emma:literal>
                </emma:interpretation>
              </emma:one-of>
            </emma:emma>
          </inkml:annotationXML>
          <inkml:trace contextRef="#ctx0" brushRef="#br0" timeOffset="121369.2478">7062 6860 9 0,'-4'8'4'0,"4"-16"-4"16,0 8 8-16,9-4-7 15,4-4 0-15,0 1 1 16,9-1 1-16,5 0-3 15,0-4 1-15,4 0 1 16,0 0 1-16,8-3-1 16,1 3 1-16,0 0-2 15,0-4 1-15,0 0-1 16,4 1 0-16,-13-1-2 16,0 4 1-16,-9 0-3 15,1 1 0-15,-10 3-2 0,0 0 1 16,-4 0-1-16,0 4 0 15</inkml:trace>
          <inkml:trace contextRef="#ctx0" brushRef="#br0" timeOffset="121757.5199">7403 6908 18 0,'23'-24'9'0,"-19"20"-9"0,-4 4 16 16,4 0-17-16,-8 0 0 16,-5 8 1-16,-4 0 0 15,-5 4 0-15,0 11 0 16,-4-3-1-16,-4 7 1 16,-1 1-1-16,-4 7 1 15,0-3-4-15,4-5 1 16,5 1-2-16,5-8 0 15</inkml:trace>
          <inkml:trace contextRef="#ctx0" brushRef="#br0" timeOffset="120992.9782">7332 6313 17 0,'-4'-8'8'0,"13"4"-10"15,-9 4 16-15,9 0-14 16,0 0 1-16,8 0 0 0,-3 4 1 15,3 0-2-15,-3 8 0 16,-5 4 1-16,-5 3 1 16,-4 5-2-16,0 3 1 15,-9 5-2-15,-4-1 1 16,-5 1-3-16,5-1 1 16,-5 5-3-16,5-1 0 15,-5-3-1-15,-4-1 1 16</inkml:trace>
          <inkml:trace contextRef="#ctx0" brushRef="#br0" timeOffset="121547.3704">7576 6589 13 0,'0'7'6'0,"5"-18"-2"0,-5 11 13 15,0 0-17-15,0 0 1 16,0 7-1-16,0 5 1 15,-5 4-2-15,1 4 1 0,-1 11 1 16,1 1 0-16,-1 7-1 16,1 4 1-16,-5 5 0 15,0 15 0-15,5 8 0 16,-5-4 0-16,0-1-1 16,0-3 1-16,0-3 0 15,1-5 0-15,-1-4-1 16,-5-16 0-16,-3-3-2 15,3-9 1-15,1-7-3 16,0-4 0-16,0-8-3 16,-1-4 1-16</inkml:trace>
          <inkml:trace contextRef="#ctx0" brushRef="#br0" timeOffset="121952.6583">7563 6923 13 0,'53'-15'6'0,"9"7"-2"16,-49 4 10-16,1 4-15 15,-1 0 1-15,0 0-2 16,1 4 1-16,-6 0 0 16,1 0 1-16,-4-1-4 15,-1 5 1-15,-4 0-1 16,0-4 0-16</inkml:trace>
          <inkml:trace contextRef="#ctx0" brushRef="#br0" timeOffset="122402.9792">7833 6604 19 0,'0'-8'9'0,"5"24"-14"0,-1-12 20 16,5 8-15-16,0 12 0 15,-5-1-1-15,1 5 1 16,-1-1 0-16,-4 1 0 15,0-1-1-15,0-3 1 16,-4-8-2-16,4 0 1 0,0-5 0 16,0-7 0-16,0-4-1 15,4-11 1-15,0-1 0 16,5-4 0-16,0-8 1 16,4-3 0-16,1-1 0 15,-1-3 0-15,0-1 1 16,5 9 0-16,4 3 0 15,-4 4 1-15,4 4-1 16,0 4 0-16,0 4 0 16,-8 8 1-16,-6 8-2 15,6 8 1-15,-19 0-1 16,-12 11 1-16,-1-3 0 16,-4-1 0-16,0 1-1 15,-1-1 1-15,1-3-1 16,0-4 1-16,0-5-2 15,4-3 0-15,1-4-4 0,-1-8 0 16</inkml:trace>
        </inkml:traceGroup>
        <inkml:traceGroup>
          <inkml:annotationXML>
            <emma:emma xmlns:emma="http://www.w3.org/2003/04/emma" version="1.0">
              <emma:interpretation id="{E2BE9122-EDE3-435B-B785-2989544A70EB}" emma:medium="tactile" emma:mode="ink">
                <msink:context xmlns:msink="http://schemas.microsoft.com/ink/2010/main" type="inkWord" rotatedBoundingBox="15567,7583 16535,7555 16572,8866 15603,8893"/>
              </emma:interpretation>
              <emma:one-of disjunction-type="recognition" id="oneOf74">
                <emma:interpretation id="interp370" emma:lang="zh-CN" emma:confidence="0">
                  <emma:literal>发</emma:literal>
                </emma:interpretation>
                <emma:interpretation id="interp371" emma:lang="zh-CN" emma:confidence="0">
                  <emma:literal>芮</emma:literal>
                </emma:interpretation>
                <emma:interpretation id="interp372" emma:lang="zh-CN" emma:confidence="0">
                  <emma:literal>齿</emma:literal>
                </emma:interpretation>
                <emma:interpretation id="interp373" emma:lang="zh-CN" emma:confidence="0">
                  <emma:literal>者</emma:literal>
                </emma:interpretation>
                <emma:interpretation id="interp374" emma:lang="zh-CN" emma:confidence="0">
                  <emma:literal>籽</emma:literal>
                </emma:interpretation>
              </emma:one-of>
            </emma:emma>
          </inkml:annotationXML>
          <inkml:trace contextRef="#ctx0" brushRef="#br0" timeOffset="124640.0695">8617 6821 12 0,'-4'8'6'0,"8"8"-6"15,1-13 8-15,4 9-8 16,-1 4 0-16,1 4 0 15,0 3 0-15,0 1 0 16,0 0 1-16,0 11 0 16,-5 0 0-16,-4 9 0 0,0-13 0 15,0 1 0-15,-4-1 0 16,-1-7 0-16,1 0 0 16,-1-9-1-16,1-3 1 15,0-4-1-15,4-12 0 16,0-4-1-16,0-12 1 15,0-3-1-15,0-13 1 16,0 1-1-16,4 0 1 16,5-5 0-16,4 1 1 15,9 3 0-15,14 5 0 16,-1 3 0-16,1 5 0 0,-1 7-1 16,1 8 0-16,-5 8 0 15,-9 4 0-15,0 4 0 16,-9 4 0-16,-4 11-1 15,-13-3 1-15,-5 8 0 16,-5-1 1-16,-3 1-1 16,-1-1 1-16,5-3-1 15,-1-8 1-15,1-5-1 16,4-7 0-16,5-4-1 16,-1-8 1-16,10-7-1 15,4-1 0-15,4-4 0 16,5-3 0-16,4-1 0 15,9 4 1-15,0 1-1 16,-5 7 1-16,1 4 0 16,0 8 1-16,-10 8-1 15,1 4 0-15,-5 3 0 0,1 5 0 16,-6 0 0-16,1 3 1 16,-4-3-1-16,-1-8 0 15,1 0 0-15,-1-4 0 16,-4-1-1-16,0-7 1 15,4-11-1-15,5-5 1 16,0 0-1-16,4-4 1 16,1-3 0-16,-1-1 1 15,0 1-1-15,5-1 1 16,0 0-1-16,0 1 1 0,-1 3-1 16,-3 4 1-16,3 1-1 15,1 3 0-15,0 8 0 16,-1 0 1-16,6 4-1 15,-1 8 1-15,-5 4 0 16,-3 7 0-16,-1 5 0 16,-9-1 0-16,1 17 0 15,-5-1 1-15,-9 5-2 16,-4-1 1-16,-1 0 0 16,1 0 0-16,4-7-2 15,0-9 1-15,-4-3-5 16,4 0 1-16,-4-5-2 15,4-7 1-15</inkml:trace>
          <inkml:trace contextRef="#ctx0" brushRef="#br0" timeOffset="123694.3974">9180 6100 13 0,'4'4'6'15,"1"-4"-5"-15,-5 0 10 0,0 4-11 16,0 0 1-16,-5 4-1 15,1 8 0-15,-5 3-2 16,-4 5 1-16,-5 0 0 16,-9 3 1-16,-4 1-1 15,-4-1 0-15,-5 1 0 16,0-4 0-16,-8-1 1 16,-1 5 0-16,4-5 0 15,6 1 1-15,8-4-1 16,-5-5 0-16,14 1 1 15,0-4 0-15,4-4 0 16,9 0 0-16,5-4-1 16,4-4 1-16,9-4-1 0,13-4 1 15,18-4-1-15,13-8 1 16,4 1 0-16,6-5 0 16,-1-4 0-16,0 5 1 15,4-1-1-15,0 1 1 16,1-1-1-16,4 0 0 15,-5 5-1-15,-4-1 1 16,-13 8-2-16,-9 0 0 16,-9 4-1-16,-13 4 0 15,-5 1-3-15,-9 3 0 16</inkml:trace>
          <inkml:trace contextRef="#ctx0" brushRef="#br0" timeOffset="123214.0551">8666 6018 15 0,'-4'-4'7'0,"12"11"-7"16,-3-7 9-16,4 8-10 15,8 8 0-15,14 0 0 16,-4 4 1-16,4 3 0 0,-4 5 0 16,-1-1 0-16,-4 1 0 15,-4-5-1-15,0-3 0 16,-5 0-3-16,0 0 1 16</inkml:trace>
        </inkml:traceGroup>
        <inkml:traceGroup>
          <inkml:annotationXML>
            <emma:emma xmlns:emma="http://www.w3.org/2003/04/emma" version="1.0">
              <emma:interpretation id="{33193D51-1FBE-4F68-8C49-05EBF6B88AB1}" emma:medium="tactile" emma:mode="ink">
                <msink:context xmlns:msink="http://schemas.microsoft.com/ink/2010/main" type="inkWord" rotatedBoundingBox="16963,7690 18151,7657 18181,8723 16992,8756"/>
              </emma:interpretation>
              <emma:one-of disjunction-type="recognition" id="oneOf75">
                <emma:interpretation id="interp375" emma:lang="zh-CN" emma:confidence="0">
                  <emma:literal>缀</emma:literal>
                </emma:interpretation>
                <emma:interpretation id="interp376" emma:lang="zh-CN" emma:confidence="0">
                  <emma:literal>裰</emma:literal>
                </emma:interpretation>
                <emma:interpretation id="interp377" emma:lang="zh-CN" emma:confidence="0">
                  <emma:literal>綴</emma:literal>
                </emma:interpretation>
                <emma:interpretation id="interp378" emma:lang="zh-CN" emma:confidence="0">
                  <emma:literal>谧</emma:literal>
                </emma:interpretation>
                <emma:interpretation id="interp379" emma:lang="zh-CN" emma:confidence="0">
                  <emma:literal>涰</emma:literal>
                </emma:interpretation>
              </emma:one-of>
            </emma:emma>
          </inkml:annotationXML>
          <inkml:trace contextRef="#ctx0" brushRef="#br0" timeOffset="125542.2167">10075 6191 16 0,'-5'0'8'0,"10"-8"-10"16,-5 8 13-16,4 0-12 15,5 4 1-15,4 0 0 16,-4 4 0-16,0 3 0 16,0 5 0-16,-5 4-1 15,-8 0 1-15,0 3 0 16,-5 1 0-16,0 7 0 15,-4-3 0-15,4 0 1 16,-5-1 0-16,1 1-1 16,0-5 1-16,4 1-1 15,0-4 1-15,0 3-1 16,0-11 1-16,5 0-2 16,-1-4 1-16,5 0 0 0,5-4 0 15,-1-4 0-15,5-4 0 16,5 0-1-16,-1-8 1 15,18 4 0-15,-5 0 0 16,1-8 0-16,0 8 1 16,-10 1-2-16,1 3 1 15,-5 8-1-15,1-4 1 16,-6 7-1-16,-8 9 1 16,-4 0-1-16,-18 8 1 15,9-1 0-15,-5 5 0 0,0 3 1 16,0-3 0-16,5-1-1 15,0-3 0-15,0 0 0 16,4-9 1-16,0 5-1 16,4-4 0-16,5-4 0 15,0 0 0-15,0-5 0 16,5 1 1-16,-1 0-1 16,1 0 0-16,-1 4 0 15,1 0 0-15,-5 7 0 16,0-3 0-16,-5 0 0 15,1 4 0-15,-1 3 0 16,-4 1 1-16,1-1-1 16,3 1 1-16,1-8 0 15,-1 0 0-15,1-5 0 16,4-3 0-16,0-4-1 16,0 0 1-16,0-4-1 15,9-8 1-15,4-4-2 0,5-3 0 16,4-1-2-16,4-4 1 15,1-7-3-15,8-5 1 16,1-3-1-16,4-5 0 16</inkml:trace>
          <inkml:trace contextRef="#ctx0" brushRef="#br0" timeOffset="125915.9765">10509 6144 16 0,'-4'-4'8'0,"4"0"-13"0,0 4 17 0,0 0-13 16,8-4 0-16,1 0 0 15,5 0 1-15,-1 0 0 16,0 4 1-16,5 0-2 16,0-4 1-16,4 0 1 15,0 0 0-15,-4 4 0 16,-1 0 0-16,-3-4 0 15,-1 4 1-15,-4 0-1 16,0 0 1-16,-5 4-1 16,-4 4 0-16,-4 8 0 15,-10 7 0-15,-3 9-1 16,-6 3 1-16,-3 13 0 16,-5-1 0-16,4 4-1 0,1-4 1 15,-10 8-1-15,1-7 1 16,-1-5-1-16,5-4 0 15,5-7-4-15,4-9 1 16,4-3-3-16,5-8 1 16</inkml:trace>
          <inkml:trace contextRef="#ctx0" brushRef="#br0" timeOffset="127237.4166">10372 6911 12 0,'-9'0'6'0,"35"-19"-7"15,-8 11 10-15,0-4-8 16,4-4 1-16,5 1 0 15,-1-1 1-15,1-4-4 16,4 0 1-16,0 5 1 16,0-1 1-16,-9 4-2 15,0 4 1-15,-4 8-1 16,-5 8 1-16,-4 0-1 16,-5 4 1-16,-8 4-1 15,-5 3 1-15,-4 9-1 16,-5-1 1-16,-4 9-1 0,0-5 1 15,-9 13-1-15,9-13 1 16,-5 9-2-16,-4-13 0 16,4-3-2-16,5-5 0 15,0-3 0-15,4-8 1 16,5-4 0-16,4-12 0 16,5-8 0-16,4 1 1 15,4-5 3-15,10 4 1 16,-1 0-1-16,0 1 1 15,5-1-1-15,0 0 0 0,-1 4 0 16,5 1 0-16,1 3-2 16,-1 4 1-16,0 4-2 15,-4 0 1-15,4 0-1 16,-5 4 0-16,1 0-3 16,-5 0 1-16,1-1-2 15,-1-3 0-15</inkml:trace>
          <inkml:trace contextRef="#ctx0" brushRef="#br0" timeOffset="126552.4324">10469 6226 16 0,'-4'4'8'0,"4"-8"-13"16,0 4 12-16,9 4-6 16,-1 0 1-16,6 4 0 15,-1 4 0-15,5 0-3 16,-1 7 1-16,-3 9 1 16,-1-1 1-16,0 5-1 15,1-8 1-15,-6-1-2 0,6 1 1 16,-5-1-4-16,-1 1 1 15,1-4-3-15,-4-4 0 16</inkml:trace>
          <inkml:trace contextRef="#ctx0" brushRef="#br0" timeOffset="127702.7493">10815 6821 13 0,'13'-12'6'0,"27"0"-4"16,-27 4 10-16,5-3-11 15,-5 3 1-15,9 0 0 16,0 4 0-16,1-4-3 0,-1 8 0 15,0 4 1-15,-4 4 1 16,4 4-1-16,-5 3 0 16,-3 1-1-16,-14 8 1 15,-5-1 0-15,-4 5 0 16,1 0 0-16,-15 15 0 16,1-4-1-16,-4 1 1 15,-10-5-2-15,1 0 1 16,-1-7-1-16,5-8 0 15,5-8-1-15,4-5 0 16,0-7 2-16,-1-4 0 0,10-11 0 16,4-1 0-16,5-8 1 15,4 1 1-15,4 3 1 16,5 0 0-16,0 5 0 16,9-1 1-16,8 0 1 15,5 4 0-15,5 4-1 16,-1 1 1-16,1 3-3 15,3 4 1-15,1 0-1 16,-4 0 0-16,-10 0-3 16,1 4 1-16,-5-1-4 15,0 1 1-15,-4 0-2 16,4 8 0-16</inkml:trace>
          <inkml:trace contextRef="#ctx0" brushRef="#br0" timeOffset="126712.0441">10775 6175 15 0,'13'-20'7'0,"49"5"-8"0,-44 11 12 0,0 0-10 15,4 0 0-15,0 4-1 16,0 4 1-16,0 4-2 16,-4 3 0-16,0 9 1 15,-10-4 1-15,1 4-2 16,-9 3 1-16,-4 9 0 15,-5-5 0-15,-4 5 0 16,-5-5 0-16,-9-3-1 16,-4 0 0-16,5-5-1 15,-1-3 1-15,1-12-1 16,4-4 1-16,-1-8-1 16,6-8 0-16,3 1 1 15,5-5 0-15,5 4 1 0,4 0 1 16,9 5 0-16,0-1 0 15,9 0 0-15,4 4 1 16,4 0-1-16,1 0 1 16,-1 0-1-16,-3 4 0 15,-1 4-2-15,-5-3 0 16,-3 3-3-16,-1 0 0 16</inkml:trace>
        </inkml:traceGroup>
        <inkml:traceGroup>
          <inkml:annotationXML>
            <emma:emma xmlns:emma="http://www.w3.org/2003/04/emma" version="1.0">
              <emma:interpretation id="{4B7DA947-4E3F-465C-880C-F676BBB62C8A}" emma:medium="tactile" emma:mode="ink">
                <msink:context xmlns:msink="http://schemas.microsoft.com/ink/2010/main" type="inkWord" rotatedBoundingBox="18375,7619 19068,7600 19100,8781 18408,8800"/>
              </emma:interpretation>
              <emma:one-of disjunction-type="recognition" id="oneOf76">
                <emma:interpretation id="interp380" emma:lang="zh-CN" emma:confidence="0">
                  <emma:literal>区</emma:literal>
                </emma:interpretation>
                <emma:interpretation id="interp381" emma:lang="zh-CN" emma:confidence="0">
                  <emma:literal>匹</emma:literal>
                </emma:interpretation>
                <emma:interpretation id="interp382" emma:lang="zh-CN" emma:confidence="0">
                  <emma:literal>匞</emma:literal>
                </emma:interpretation>
                <emma:interpretation id="interp383" emma:lang="zh-CN" emma:confidence="0">
                  <emma:literal>远</emma:literal>
                </emma:interpretation>
                <emma:interpretation id="interp384" emma:lang="zh-CN" emma:confidence="0">
                  <emma:literal>叵</emma:literal>
                </emma:interpretation>
              </emma:one-of>
            </emma:emma>
          </inkml:annotationXML>
          <inkml:trace contextRef="#ctx0" brushRef="#br0" timeOffset="131683.0846">11594 6266 9 0,'-13'19'4'0,"0"9"-4"0,13-12 4 0,-5 7-4 16,-3 9 0-16,-1 3 0 16,-5 5 0-16,5 7 0 15,-4 4 1-15,0 0 0 16,0-4 1-16,-1 5 0 16,1 3 1-16,0 0-1 15,4-4 1-15,4 4 0 16,1-11 0-16,4-1-1 15,0 0 0-15,4-7-1 16,1-5 1-16,8-3-2 16,5-1 1-16,22-11 0 15,4 0 0-15,0-4-1 16,14-5 1-16,-5-7-1 16,0-3 1-16,-4-1-1 15,0 0 1-15,-1-8-1 0,-8 4 1 16,-9-4-2-16,-4 4 1 15,-5 4-1-15,-4-4 0 16,-5 8-2-16,-4 0 0 16,-5-7-4-16,-4 7 1 15</inkml:trace>
          <inkml:trace contextRef="#ctx0" brushRef="#br0" timeOffset="131261.7827">11488 6167 16 0,'4'0'8'0,"10"-20"-8"16,-5 17 13-16,8 3-13 15,1-4 0-15,4 0 1 16,5 4 0-16,-1-4-2 15,10 4 1-15,4 0 0 16,0-4 1-16,-1 0-1 16,-3 0 1-16,-1 0-1 15,5 0 0-15,-4 0 0 16,-5-4 1-16,-5-4-1 16,1 5 1-16,-5-1-1 0,-4-4 0 15,-5 0-3-15,0 4 1 16,-4 4-3-16,-4 0 0 15</inkml:trace>
          <inkml:trace contextRef="#ctx0" brushRef="#br0" timeOffset="131953.7743">11789 6466 20 0,'5'-11'10'0,"-10"-1"-17"16,5 12 18-16,9 4-12 15,0 12 1-15,-9 7 0 16,0 9 0-16,-9 7 0 15,0 0 1-15,-4 9-1 16,0-9 1-16,-5 0 0 16,0-7 0-16,1-1-3 15,3-7 1-15,5-4-4 16,1-4 1-16</inkml:trace>
          <inkml:trace contextRef="#ctx0" brushRef="#br0" timeOffset="132388.5826">11904 6545 11 0,'9'4'5'0,"0"-16"-6"0,-4 20 6 15,-1 0-4-15,1 12 1 16,-1 3-1-16,0 5 1 16,1 0-3-16,-1-1 1 15,1-3 0-15,-1-5 1 16,1-3 0-16,3-4 0 15,6-4-1-15,-1-4 1 0,5-4-2 16,-1-8 0-16,1-4-1 16,0 0 0-16,0-7-2 15,-1-1 1-15</inkml:trace>
        </inkml:traceGroup>
        <inkml:traceGroup>
          <inkml:annotationXML>
            <emma:emma xmlns:emma="http://www.w3.org/2003/04/emma" version="1.0">
              <emma:interpretation id="{65BE7DF2-D2B5-47B2-988A-392112FD04A9}" emma:medium="tactile" emma:mode="ink">
                <msink:context xmlns:msink="http://schemas.microsoft.com/ink/2010/main" type="inkWord" rotatedBoundingBox="19421,7617 20098,7598 20130,8737 19453,8756"/>
              </emma:interpretation>
              <emma:one-of disjunction-type="recognition" id="oneOf77">
                <emma:interpretation id="interp385" emma:lang="zh-CN" emma:confidence="0">
                  <emma:literal>西</emma:literal>
                </emma:interpretation>
                <emma:interpretation id="interp386" emma:lang="zh-CN" emma:confidence="0">
                  <emma:literal>酉</emma:literal>
                </emma:interpretation>
                <emma:interpretation id="interp387" emma:lang="zh-CN" emma:confidence="0">
                  <emma:literal>丙</emma:literal>
                </emma:interpretation>
                <emma:interpretation id="interp388" emma:lang="zh-CN" emma:confidence="0">
                  <emma:literal>㐁</emma:literal>
                </emma:interpretation>
                <emma:interpretation id="interp389" emma:lang="zh-CN" emma:confidence="0">
                  <emma:literal>两</emma:literal>
                </emma:interpretation>
              </emma:one-of>
            </emma:emma>
          </inkml:annotationXML>
          <inkml:trace contextRef="#ctx0" brushRef="#br0" timeOffset="132526.1772">12449 6199 17 0,'14'-4'8'0,"43"-12"-13"15,-43 12 18-15,3 0-13 0,5-8 0 16,5 8 0-16,0 0 1 15,4-3-2-15,0-1 1 16,0 0 0-16,-5 0 1 16,1 4-1-16,-1-8 1 15,10-4-2-15,-10 1 1 16,1 3-2-16,-5 4 1 16,-4 0-4-16,-5 0 1 15</inkml:trace>
          <inkml:trace contextRef="#ctx0" brushRef="#br0" timeOffset="132748.8388">12494 6415 7 0,'-18'12'3'0,"22"39"1"16,-4-39 2-16,0 8-5 15,0 15 1-15,9 1 0 16,0 7 1-16,-4-4-4 16,8 5 1-16,-9 3 1 15,-4 0 1-15,0 4-2 16,0-3 1-16,0 7-1 16,0-12 1-16,0-7-2 15,0-5 0-15,-4-11-3 16,-1-8 0-16</inkml:trace>
          <inkml:trace contextRef="#ctx0" brushRef="#br0" timeOffset="133182.6441">12569 6652 13 0,'4'-12'6'0,"14"-16"-3"0,-9 16 9 16,4 1-12-16,5-1 0 15,17-8 1 1,-3 0 1-16,-1 5-2 16,0-5 0-16,8 4 1 15,-3 0 0-15,-1 5 0 16,1 3 0-16,-1-4 0 16,-4 4 0-16,-4-4-1 15,-1 4 0-15,-4 8 0 16,1 4 0-16,-6 8 0 15,1 8 1-15,-5 11-1 16,-4 9 0-16,-4 15-1 16,-5-4 1-16,0 0 1 15,9 4 0-15,-18-4-1 16,0 9 1-16,-4 3 0 16,-1-4 0-16,1-12 0 15,0-4 0-15,4-7-1 16,-5-5 1-16,6-3-3 0,-1-13 1 15,-5-7-2-15,-3-4 0 16,-1-12-4-16,-4-11 1 16,4-13 0-16,5-3 0 15</inkml:trace>
          <inkml:trace contextRef="#ctx0" brushRef="#br0" timeOffset="133452.8369">12791 6151 19 0,'-5'-11'9'0,"5"-1"-15"0,0 12 20 0,0 4-15 16,0 4 0-16,0 7 0 15,0 13 0-15,0 3 2 16,0 13 0-16,-4 7-1 16,-5 8 1-16,0 8 0 15,0 0 1-15,-4 0-1 16,0-8 0-16,-5-4-1 15,5-4 0-15,-1-7-2 16,5-9 1-16,0-7-4 16,5-9 1-16,0-3-1 15,-1-8 1-15,5-8-1 16,5-12 1-16</inkml:trace>
          <inkml:trace contextRef="#ctx0" brushRef="#br0" timeOffset="133828.1034">12720 6860 10 0,'0'0'5'0,"22"-8"-5"16,-13 4 7-16,8-3-7 15,1-1 1-15,4-4-1 16,14 0 1-16,-5-4-3 16,0 1 1-16,0 3-1 15,-9 0 0-15,0-4-1 16,-4 8 0-16</inkml:trace>
          <inkml:trace contextRef="#ctx0" brushRef="#br0" timeOffset="133993.7213">12813 6974 11 0,'-22'36'5'0,"4"-1"-6"0,18-27 11 16,0 0-10-16,0 0 0 15,0-4 0-15,0 0 0 16,4 0-1-16,5-8 1 16,4-8-2-16,1 0 1 15,3-4-2-15,14-7 0 16</inkml:trace>
          <inkml:trace contextRef="#ctx0" brushRef="#br0" timeOffset="133618.4547">12901 6447 16 0,'40'8'8'0,"-13"3"-14"0,-18-3 20 15,-1 4-14-15,1 0 1 16,0 0-1-16,0 0 0 16,-5 11-3-16,1-3 0 15,-5 0-1-15,0-9 1 16</inkml:trace>
        </inkml:traceGroup>
        <inkml:traceGroup>
          <inkml:annotationXML>
            <emma:emma xmlns:emma="http://www.w3.org/2003/04/emma" version="1.0">
              <emma:interpretation id="{A53C167F-0971-446F-96C8-6005C1238FD7}" emma:medium="tactile" emma:mode="ink">
                <msink:context xmlns:msink="http://schemas.microsoft.com/ink/2010/main" type="inkWord" rotatedBoundingBox="20232,7738 20522,7730 20546,8597 20256,8605"/>
              </emma:interpretation>
              <emma:one-of disjunction-type="recognition" id="oneOf78">
                <emma:interpretation id="interp390" emma:lang="zh-CN" emma:confidence="0">
                  <emma:literal>工</emma:literal>
                </emma:interpretation>
                <emma:interpretation id="interp391" emma:lang="zh-CN" emma:confidence="0">
                  <emma:literal>l</emma:literal>
                </emma:interpretation>
                <emma:interpretation id="interp392" emma:lang="zh-CN" emma:confidence="0">
                  <emma:literal>2</emma:literal>
                </emma:interpretation>
                <emma:interpretation id="interp393" emma:lang="zh-CN" emma:confidence="0">
                  <emma:literal>Ⅰ</emma:literal>
                </emma:interpretation>
                <emma:interpretation id="interp394" emma:lang="zh-CN" emma:confidence="0">
                  <emma:literal>乙</emma:literal>
                </emma:interpretation>
              </emma:one-of>
            </emma:emma>
          </inkml:annotationXML>
          <inkml:trace contextRef="#ctx0" brushRef="#br0" timeOffset="134429.0333">13349 6226 12 0,'9'-27'6'0,"8"11"-7"15,-8 12 12-15,0 0-9 16,0 0 0-16,0 0 0 15,0 4 1-15,4 0-4 16,-4 4 0-16,0 4 2 16,0 4 1-16,-1 4-2 15,-3 3 0-15,-5 5 0 16,0 11 0-16,-5 13-1 16,-3 3 1-16,-6 0-1 15,-4 4 1-15,-4 8 0 16,0-8 0-16,0 0-1 15,0-3 1-15,4-1 0 16,5-4 0-16,0-4-1 0,4-7 1 16,0 3 0-16,9-15 1 15,0 7-1-15,4-11 0 16,5-4 1-16,4-4 0 16,1-9 0-16,3-3 1 15,6-3-1-15,-1-1 1 16,4-8-1-16,1 0 1 15,-5 0-1-15,-4 0 0 16,0-3-4-16,4-1 1 16,4 0-4-16,1-11 1 15</inkml:trace>
        </inkml:traceGroup>
        <inkml:traceGroup>
          <inkml:annotationXML>
            <emma:emma xmlns:emma="http://www.w3.org/2003/04/emma" version="1.0">
              <emma:interpretation id="{F4BFE9AB-64EA-47C6-8CDE-79E5D12461D6}" emma:medium="tactile" emma:mode="ink">
                <msink:context xmlns:msink="http://schemas.microsoft.com/ink/2010/main" type="inkWord" rotatedBoundingBox="20783,7586 21638,7562 21668,8620 20813,8644"/>
              </emma:interpretation>
              <emma:one-of disjunction-type="recognition" id="oneOf79">
                <emma:interpretation id="interp395" emma:lang="zh-CN" emma:confidence="0">
                  <emma:literal>的</emma:literal>
                </emma:interpretation>
                <emma:interpretation id="interp396" emma:lang="zh-CN" emma:confidence="0">
                  <emma:literal>约</emma:literal>
                </emma:interpretation>
                <emma:interpretation id="interp397" emma:lang="zh-CN" emma:confidence="0">
                  <emma:literal>約</emma:literal>
                </emma:interpretation>
                <emma:interpretation id="interp398" emma:lang="zh-CN" emma:confidence="0">
                  <emma:literal>妁</emma:literal>
                </emma:interpretation>
                <emma:interpretation id="interp399" emma:lang="zh-CN" emma:confidence="0">
                  <emma:literal>闪</emma:literal>
                </emma:interpretation>
              </emma:one-of>
            </emma:emma>
          </inkml:annotationXML>
          <inkml:trace contextRef="#ctx0" brushRef="#br0" timeOffset="135704.9382">14013 6018 20 0,'0'-4'10'0,"18"15"-11"0,-9-7 17 15,0 4-17-15,0 4 0 0,-5 0-1 16,-4 4 0-16,-4 3 1 16,-5 5 0-16,-5 3-1 15,-3 9 0-15,-1-1 0 16,0-3 0-16,-4 3 0 15,-4-7 1-15,8-4 1 16,0-5 0-16,5 1 0 16,4-8 1-16,0 0-1 15,5-1 1-15,-1-7-1 16,5-4 1-16,0 8-1 16,14-4 1-16,-1 4-1 15,0 4 1-15,0 4-1 16,1 7 0-16,-5 9 0 15,-1 7 0-15,-3 8 1 16,-1-3 0-16,-4 3 0 16,0 4 0-16,-4-4 0 0,-5 5 0 15,-4-1 0-15,-1-4 0 16,1-8-1-16,0-3 0 16,0-13-1-16,-1-7 1 15,5-4-1-15,1-4 1 16,3-16-1-16,5-8 1 15,9-3-1-15,9-13 0 16,-1-3 1-16,1-1 0 16,4-7 0-16,0 7 1 15,1 1-1-15,-1 7 0 16,0 1 0-16,0 7 0 0,-4 4 0 16,-5 12 0-16,-4 12 0 15,-5 8 0-15,-4 4 0 16,-4 3 0-16,-5 9 0 15,0-5 1-15,0 1-1 16,0-8 1-16,1-5-1 16,3 5 0-16,1-12 0 15,-1 0 0-15,5-16-1 16,9-8 1-16,4-11-1 16,5-9 1-16,4-15 0 15,5-12 0-15,4-4-1 16,-5 4 1-16,10-4 0 15,-1 8 0-15,-4 12 0 16,-4 11 0-16,-5 9-1 16,-4 7 0-16,-5 8 0 15,-4 12 0-15,-5 8 0 0,-4 8 0 16,0 4 1-16,0-1 0 16,0 1 1-16,-4 0 0 15,8-8 0-15,1 3 0 16,-1-3 0-16,10 0 1 15,8 0-2-15,-5-4 1 16,1-1-1-16,4 1 1 16,0 4-1-16,9-4 1 15,-4-4-1-15,0 4 0 16,-5 0 0-16,0 4 1 0,-4 3-1 16,-1 1 0-16,-3 8 0 15,-1-1 1-15,-4 5 0 16,-5-1 0-16,-4 5-1 15,0 3 1-15,-4 5-1 16,-5-5 0-16,0 1-1 16,0 3 0-16,-4-7-3 15,-5-1 0-15,1-3-2 16,-1-5 1-16</inkml:trace>
          <inkml:trace contextRef="#ctx0" brushRef="#br0" timeOffset="135915.0911">14403 6750 21 0,'5'4'10'0,"17"8"-13"0,-13-12 20 15,4 0-19-15,0 4 0 16,0 0-6-16,5 0 0 15,4-1 7-15,5 5 1 16</inkml:trace>
        </inkml:traceGroup>
        <inkml:traceGroup>
          <inkml:annotationXML>
            <emma:emma xmlns:emma="http://www.w3.org/2003/04/emma" version="1.0">
              <emma:interpretation id="{C843FEAF-4D23-4CCB-BB7B-81545EE424C5}" emma:medium="tactile" emma:mode="ink">
                <msink:context xmlns:msink="http://schemas.microsoft.com/ink/2010/main" type="inkWord" rotatedBoundingBox="22126,7324 23196,7295 23236,8713 22166,8743"/>
              </emma:interpretation>
              <emma:one-of disjunction-type="recognition" id="oneOf80">
                <emma:interpretation id="interp400" emma:lang="zh-CN" emma:confidence="0">
                  <emma:literal>情</emma:literal>
                </emma:interpretation>
                <emma:interpretation id="interp401" emma:lang="zh-CN" emma:confidence="0">
                  <emma:literal>㥼</emma:literal>
                </emma:interpretation>
                <emma:interpretation id="interp402" emma:lang="zh-CN" emma:confidence="0">
                  <emma:literal>㯊</emma:literal>
                </emma:interpretation>
                <emma:interpretation id="interp403" emma:lang="zh-CN" emma:confidence="0">
                  <emma:literal>㥠</emma:literal>
                </emma:interpretation>
                <emma:interpretation id="interp404" emma:lang="zh-CN" emma:confidence="0">
                  <emma:literal>惜</emma:literal>
                </emma:interpretation>
              </emma:one-of>
            </emma:emma>
          </inkml:annotationXML>
          <inkml:trace contextRef="#ctx0" brushRef="#br0" timeOffset="136960.8506">15325 6569 16 0,'-9'0'8'0,"9"-4"-12"16,0 4 17-16,0 4-14 16,0 4 1-16,0 4-2 15,-5 7 1-15,-4 5 1 16,-8 3 0-16,-1 1-2 15,0-4 0-15,1-5-2 16,-1 1 1-16,0-4 0 16,0-4 0-16</inkml:trace>
          <inkml:trace contextRef="#ctx0" brushRef="#br0" timeOffset="137146.9633">15378 6612 15 0,'22'0'7'0,"22"8"-9"0,-30 4 17 16,3 0-14-16,5 3 0 15,1 9 0-15,-1-4 0 16,4-1-2-16,-4-3 1 16,5-4-1-16,4 0 1 15,0-4-2-15,-4-4 0 16,-5-4-2-16,0 0 1 0,-4-12-2 15,-1 0 1-15</inkml:trace>
          <inkml:trace contextRef="#ctx0" brushRef="#br0" timeOffset="136959.8506">15378 6033 13 0,'0'-8'6'0,"4"-3"-2"15,-4 11 10-15,0 0-13 16,0 0 1-16,5-4-1 15,-1 4 1-15,1 8-3 16,3 3 0-16,1 5 1 16,0 8 1-16,4 7-1 15,1 13 0-15,-5 15 1 16,-1 4 0-16,1 8 0 16,-4 3 0-16,-1 9-1 15,1-4 1-15,-1-4 0 0,0-5 0 16,1 1-1-16,-5-8 0 15,0-7 0-15,0-1 1 16,0-8-2-16,0-8 1 16,0-3-3-16,-5-13 0 15,5-3-2-15,-4-4 0 16,0-4-2-16,-1-5 1 16</inkml:trace>
          <inkml:trace contextRef="#ctx0" brushRef="#br0" timeOffset="137851.9829">15590 6585 8 0,'-17'7'4'0,"8"5"-4"16,9-8 8-16,4-4-7 15,5 0 0-15,9 0 2 16,17-8 0-16,18 0-3 0,1-7 0 15,3-1 2-15,1 0 1 16,-1-7-1-16,1-1 0 16,-5-4-2-16,-4 5 1 15,-5-1-2-15,-4 1 0 16,-9 3-3-16,-9 4 1 16,-4 8-2-16,-5-4 1 15</inkml:trace>
          <inkml:trace contextRef="#ctx0" brushRef="#br0" timeOffset="138364.337">15803 6644 10 0,'-4'8'5'0,"-1"23"-3"0,5-19 9 15,0 4-10-15,0 3 1 16,0 5 0-16,0 3 1 15,0 5-4-15,-4 0 1 16,-1 3 1-16,1 4 1 0,0-3-1 16,-5 7 0-16,4-7-2 15,1-5 1-15,-1-7-3 16,1-1 1-16,0-3-3 16,-1-8 0-16,1-4 0 15,-1 0 0-15</inkml:trace>
          <inkml:trace contextRef="#ctx0" brushRef="#br0" timeOffset="139239.9532">15754 6817 12 0,'23'-12'6'0,"8"-27"-5"16,-18 31 12-16,5-4-13 15,4 4 1-15,9 0 1 16,-5 0 0-16,1 4-3 15,-1 4 1-15,-3 0 1 0,-1-3 1 16,0 6-1-16,0 1 0 16,-4 8-1-16,-1 4 1 15,-3-4-1-15,-1 4 1 16,0 3 0-16,-4 9 0 16,-4-1-1-16,-1 5 0 15,-4 7 0-15,0-3 1 16,-4-1-1-16,-1-3 1 15,-4 3-3-15,1-7 1 16,-6-5-2-16,1-7 1 0,0 0-2 16,-1-8 0-16,-3-8 1 15,-6-8 0-15,-3 0 1 16,4-8 1-16,0-7 1 16,4-5 1-16,5-4-1 15,4 1 1-15,4-1 0 16,5 1 0-16,5-1-1 15,4 9 1-15,-1 3-1 16,6 4 1-16,-5 5-1 16,-1 3 1-16,1 4-1 15,-9 4 0-15,5 8 0 16,-5 3 0-16,-9 5 0 16,0 0 1-16,5 0 0 15,-5-1 1-15,4 1-1 16,5-8 1-16,5 0-2 15,-1-4 1-15,5-4-3 16,4-8 1-16,5-4-3 0,4-11 1 16,5-1-1-16,8-4 0 15</inkml:trace>
          <inkml:trace contextRef="#ctx0" brushRef="#br0" timeOffset="137612.2945">15799 6297 5 0,'-5'24'2'0,"14"-40"2"0,0 16 3 15,9 0-7-15,4-4 1 0,9 0 1 16,0 0 0-16,0-4-3 16,4-4 1-16,-4-3 1 15,0-1 0-15,-4 4-2 16,-5 0 0-16,-4 4-1 16,-5 1 0-16,-4 3-1 15,-9 4 0-15</inkml:trace>
          <inkml:trace contextRef="#ctx0" brushRef="#br0" timeOffset="137403.155">15830 6025 17 0,'-9'-11'8'0,"35"22"-12"16,-12-15 17-16,12-3-13 15,1 3 0-15,-1-4 0 16,5 8 0-16,0-8 0 16,-4 0 0-16,0 0 0 15,-1 0 0-15,-4 0-1 0,-4 4 0 16,-5 1-3-16,-4-1 1 15,0-4-1-15,-9 8 0 16</inkml:trace>
          <inkml:trace contextRef="#ctx0" brushRef="#br0" timeOffset="138109.1532">16011 5738 14 0,'-4'-4'7'0,"13"20"-10"15,-5-12 13-15,1 7-10 16,-1 9 0-16,0 16 0 16,-4 7 1-16,0 0-1 15,0 5 0-15,-4 3-1 16,0 0 1-16,-5 4-2 16,-5 4 1-16,-3-4-3 15,3 0 1-15</inkml:trace>
        </inkml:traceGroup>
        <inkml:traceGroup>
          <inkml:annotationXML>
            <emma:emma xmlns:emma="http://www.w3.org/2003/04/emma" version="1.0">
              <emma:interpretation id="{43CA2861-7186-4D15-80A0-90E369A9D841}" emma:medium="tactile" emma:mode="ink">
                <msink:context xmlns:msink="http://schemas.microsoft.com/ink/2010/main" type="inkWord" rotatedBoundingBox="23343,7734 24049,7714 24071,8513 23365,8533"/>
              </emma:interpretation>
              <emma:one-of disjunction-type="recognition" id="oneOf81">
                <emma:interpretation id="interp405" emma:lang="zh-CN" emma:confidence="0">
                  <emma:literal>况</emma:literal>
                </emma:interpretation>
                <emma:interpretation id="interp406" emma:lang="zh-CN" emma:confidence="0">
                  <emma:literal>沉</emma:literal>
                </emma:interpretation>
                <emma:interpretation id="interp407" emma:lang="zh-CN" emma:confidence="0">
                  <emma:literal>況</emma:literal>
                </emma:interpretation>
                <emma:interpretation id="interp408" emma:lang="zh-CN" emma:confidence="0">
                  <emma:literal>次</emma:literal>
                </emma:interpretation>
                <emma:interpretation id="interp409" emma:lang="zh-CN" emma:confidence="0">
                  <emma:literal>沈</emma:literal>
                </emma:interpretation>
              </emma:one-of>
            </emma:emma>
          </inkml:annotationXML>
          <inkml:trace contextRef="#ctx0" brushRef="#br0" timeOffset="139893.917">16406 6273 18 0,'-5'4'9'0,"5"-4"-15"0,0 0 18 0,9-4-12 16,0 4 0-16,0 0-2 15,4 0 1-15,-4 4 0 16,4 0 0-16,0 4-2 15,-4 4 1-15,0 0-1 16,0 8 1-16,-9 3 0 16,-4 5 1-16,4 11 0 15,-5 1 1-15,-4-1 1 16,-4 8 0-16,0-7 1 16,-5-1 1-16,5-4-1 15,-1-7 1-15,6-8-1 16,-1-5 1-16,0 1-2 15,4-4 1-15,10-8-2 0,4-8 1 16,4-4-1-16,5-12 1 16,-1-3-1-16,6-17 0 15,-1 1 0-15,4-12 1 16,5-8-1-16,0 4 0 16,-4 3 0-16,-5 5 0 15,-4 4 0-15,-5 7 1 16,0 9-1-16,-4 3 1 15,0 8-1-15,-4 5 0 16,-5 11 0-16,4 7 1 16,-4 9-1-16,0 8 0 0,0 7-1 15,0 5 1-15,0-1 0 16,0 1 1-16,0-9-1 16,0-7 0-16,0-4 0 15,0-1 1-15,4-7-1 16,1-4 0-16,-1-12-1 15,5-3 1-15,4-13-1 16,1-4 1-16,3-3-1 16,1-5 1-16,4 1-1 15,5 0 1-15,-1 3 0 16,-3 4 0-16,-1 9 0 16,0 3 1-16,-4 0-1 15,-5 8 0-15,0 8 0 16,-4 8 0-16,-4 8 0 15,-5 0 0-15,-5 3 0 16,-4 1 0-16,-4 4-1 0,0-5 1 16,-1 9-2-16,1-8 1 15,-5-1-1-15,5-7 0 16,0 0 0-16,4 0 1 16,0-4 1-16,0 0 0 15,5 0 2-15,-1-1 0 16,1 1-1-16,-1 0 1 15,1 8 0-15,-5 0 1 16,0 7-2-16,0 9 0 16,1 7 0-16,-1 1 0 0,-5-5 0 15,6-4 0-15,-19 13-1 16,9-9 1-16,-4 9-2 16,-4-5 1-16,3-4-3 15,6-7 0-15,3-8-2 16,1-1 0-16,4-7-1 15,5-4 0-15</inkml:trace>
          <inkml:trace contextRef="#ctx0" brushRef="#br0" timeOffset="140149.0988">16809 6652 9 0,'17'-20'4'0,"1"32"-4"15,-9-8 8-15,0-4-9 16,-5 11 1-16,1 9 1 15,-5 4 1-15,0 3-1 16,0 5 0-16,0-1 1 0,0 1 1 16,4-1-1-16,1-7 1 15,-1 0-1-15,5-5 0 16,0-7-1-16,4 0 1 16,0-8-2-16,1-4 0 15,3-4 0-15,6-4 0 16,3-4-1-16,1-11 0 15,-1 3-5-15,5-4 1 16</inkml:trace>
        </inkml:traceGroup>
        <inkml:traceGroup>
          <inkml:annotationXML>
            <emma:emma xmlns:emma="http://www.w3.org/2003/04/emma" version="1.0">
              <emma:interpretation id="{651B0A70-663F-43AD-84A1-2221CB51C33C}" emma:medium="tactile" emma:mode="ink">
                <msink:context xmlns:msink="http://schemas.microsoft.com/ink/2010/main" type="inkWord" rotatedBoundingBox="24204,7703 24685,7689 24717,8819 24236,8833"/>
              </emma:interpretation>
              <emma:one-of disjunction-type="recognition" id="oneOf82">
                <emma:interpretation id="interp410" emma:lang="zh-CN" emma:confidence="0">
                  <emma:literal>下</emma:literal>
                </emma:interpretation>
                <emma:interpretation id="interp411" emma:lang="zh-CN" emma:confidence="0">
                  <emma:literal>F</emma:literal>
                </emma:interpretation>
                <emma:interpretation id="interp412" emma:lang="zh-CN" emma:confidence="0">
                  <emma:literal>不</emma:literal>
                </emma:interpretation>
                <emma:interpretation id="interp413" emma:lang="zh-CN" emma:confidence="0">
                  <emma:literal>万</emma:literal>
                </emma:interpretation>
                <emma:interpretation id="interp414" emma:lang="zh-CN" emma:confidence="0">
                  <emma:literal>乍</emma:literal>
                </emma:interpretation>
              </emma:one-of>
            </emma:emma>
          </inkml:annotationXML>
          <inkml:trace contextRef="#ctx0" brushRef="#br0" timeOffset="140420.7908">17234 6218 20 0,'-4'0'10'0,"26"-4"-12"16,-13 0 16-16,8 1-15 15,6 3 1-15,3-4-1 16,1 0 1-16,4 0 0 16,4-4 0-16,1 0 0 15,-1 0 0-15,0-4-1 16,-4 4 1-16,-4 1-1 15,-5-1 1-15,0 4-3 16,-4 0 0-16,-5 0-2 16,-4 4 0-16</inkml:trace>
          <inkml:trace contextRef="#ctx0" brushRef="#br0" timeOffset="140704.4933">17495 6262 16 0,'-4'4'8'0,"4"7"-10"0,4-7 14 16,-4 12-12-16,0 8 0 15,0 7 1-15,0 13 0 16,-4 11-1-16,0 4 0 0,-1 8 0 16,-4 0 0-16,0 4 0 15,1-5 1-15,-1 9-1 16,0 8 0-16,0-12 0 15,5-12 0-15,-1-4 0 16,1-12 1-16,-1-7-3 16,1-13 1-16,4-7-2 15,0-4 1-15,0-4-3 16,0-20 1-16</inkml:trace>
          <inkml:trace contextRef="#ctx0" brushRef="#br0" timeOffset="140900.6329">17540 6667 21 0,'0'0'10'0,"13"4"-14"0,-4 0 21 16,0 0-17-16,4 4 0 16,0-4 0-16,1 8 0 15,-1-4-2-15,5 3 1 16,-5-3-3-16,0-4 1 15,14 0-2-15,4-4 0 16</inkml:trace>
        </inkml:traceGroup>
        <inkml:traceGroup>
          <inkml:annotationXML>
            <emma:emma xmlns:emma="http://www.w3.org/2003/04/emma" version="1.0">
              <emma:interpretation id="{AA3DF918-B58B-44BC-8864-55C163233311}" emma:medium="tactile" emma:mode="ink">
                <msink:context xmlns:msink="http://schemas.microsoft.com/ink/2010/main" type="inkWord" rotatedBoundingBox="25210,8355 25383,8351 25393,8710 25220,8715"/>
              </emma:interpretation>
              <emma:one-of disjunction-type="recognition" id="oneOf83">
                <emma:interpretation id="interp415" emma:lang="zh-CN" emma:confidence="0">
                  <emma:literal>,</emma:literal>
                </emma:interpretation>
                <emma:interpretation id="interp416" emma:lang="zh-CN" emma:confidence="0">
                  <emma:literal>丿</emma:literal>
                </emma:interpretation>
                <emma:interpretation id="interp417" emma:lang="zh-CN" emma:confidence="0">
                  <emma:literal>’</emma:literal>
                </emma:interpretation>
                <emma:interpretation id="interp418" emma:lang="zh-CN" emma:confidence="0">
                  <emma:literal>'</emma:literal>
                </emma:interpretation>
                <emma:interpretation id="interp419" emma:lang="zh-CN" emma:confidence="0">
                  <emma:literal>0</emma:literal>
                </emma:interpretation>
              </emma:one-of>
            </emma:emma>
          </inkml:annotationXML>
          <inkml:trace contextRef="#ctx0" brushRef="#br0" timeOffset="141815.2833">18381 6793 18 0,'-4'4'9'0,"4"-16"-13"0,0 16 17 15,0-4-13-15,0 0 1 16,0 0-1-16,0 0 1 16,0 0-2-16,4 4 1 15,1-4 1-15,4 4 0 16,-5 4-1-16,1 4 1 16,-5 0 0-16,4 4 0 0,-4 3 0 15,-4 1 1-15,-5 4-1 16,0 3 0-16,-4 5-1 15,-5 3 1-15,0-7-3 16,-4 7 1-16,4-7-3 16,1-9 0-16,-1 1-2 15,0-4 0-15</inkml:trace>
        </inkml:traceGroup>
        <inkml:traceGroup>
          <inkml:annotationXML>
            <emma:emma xmlns:emma="http://www.w3.org/2003/04/emma" version="1.0">
              <emma:interpretation id="{92698328-A487-4FE6-AB21-A48E60C7A6F2}" emma:medium="tactile" emma:mode="ink">
                <msink:context xmlns:msink="http://schemas.microsoft.com/ink/2010/main" type="inkWord" rotatedBoundingBox="25507,7429 26408,7404 26439,8494 25538,8519"/>
              </emma:interpretation>
              <emma:one-of disjunction-type="recognition" id="oneOf84">
                <emma:interpretation id="interp420" emma:lang="zh-CN" emma:confidence="0">
                  <emma:literal>还</emma:literal>
                </emma:interpretation>
                <emma:interpretation id="interp421" emma:lang="zh-CN" emma:confidence="0">
                  <emma:literal>近</emma:literal>
                </emma:interpretation>
                <emma:interpretation id="interp422" emma:lang="zh-CN" emma:confidence="0">
                  <emma:literal>正</emma:literal>
                </emma:interpretation>
                <emma:interpretation id="interp423" emma:lang="zh-CN" emma:confidence="0">
                  <emma:literal>迁</emma:literal>
                </emma:interpretation>
                <emma:interpretation id="interp424" emma:lang="zh-CN" emma:confidence="0">
                  <emma:literal>迂</emma:literal>
                </emma:interpretation>
              </emma:one-of>
            </emma:emma>
          </inkml:annotationXML>
          <inkml:trace contextRef="#ctx0" brushRef="#br0" timeOffset="145165.6651">18550 6549 6 0,'0'8'3'0,"13"8"-4"0,-4-12 6 16,0 0-5-16,9 4 0 15,-5-8 0-15,5 3 1 16,4 5-1-16,-5-4 0 16,6 4 0-16,-6 0 1 15,-3 0-1-15,-6 0 1 16,1 4-1-16,-4-1 1 15,-5 1-1-15,-9 8 0 16,0 0 0-16,-4-5 0 16,-1-3-1-16,-3 4 1 0,-5-4-1 15,4 0 0-15,0-5 1 16,5 1 0-16,4 0 0 16,0-4 1-16,0 0 0 15,5 0 1-15,4-4 0 16,9 0 0-16,4 0 0 15,5 0 1-15,8 0-2 16,1-4 0-16,-1 0 0 16,5 4 1-16,0 4 0 15,5 0 0-15,8 4-1 16,1 0 0-16,-6 4 1 16,6-1 0-16,8 1 0 15,-4 0 0-15,-1-4-1 16,-8 0 0-16,0 0 0 15,0 0 1-15,-5 3-2 16,1-7 1-16,-5 0-1 0,-9-4 0 16,5 0-4-16,-5 0 1 15,4-4-4-15,-4 8 1 16</inkml:trace>
          <inkml:trace contextRef="#ctx0" brushRef="#br0" timeOffset="144172.4589">18554 6218 7 0,'9'4'3'0,"27"4"-3"16,-23-4 3-16,0 0-6 16,0 0 0-16</inkml:trace>
          <inkml:trace contextRef="#ctx0" brushRef="#br0" timeOffset="142956.5975">18714 5958 4 0,'-18'-3'2'0,"27"-1"3"0,-9 4-1 16,9 4-3-16,-9-12 1 16,0 8-1-16,0 0 1 15,0 0-3-15,0 0 1 16,4-8 1-16,-4 8 0 16,0 0-1-16,0 0 0 15,-4 0 0-15,4 0 1 0,0 0-1 16,0 0 1-16,9-8-1 15,-9 8 1-15,8 0-1 16,1 0 0-16,0 0 0 16,4 0 1-16,-4-4-1 15,0 0 0-15,0-4 0 16,0 4 1-16,4 0-1 16,-4 0 1-16,0-4-1 15,0 5 1-15,0-1-1 16,0 0 0-16,-1 0 0 15,1-4 1-15,-9 8-2 16,5-4 1-16,-1 0 0 16,-4 4 1-16,0 0 0 15,0 0 0-15,0 0 0 16,0 0 0-16,0 0 0 16,0 0 0-16,0 0-1 0,0 0 1 15,0 0-1-15,0 0 1 16,0 0-1-16,0 0 0 15,0 0-1-15,5-4 1 16,3-4 0-16,6 8 0 16,3 4-1-16,1-4 1 15,0 0 0-15,0 0 0 16,-1 0 0-16,1 4 1 16,-5-4-1-16,1 0 1 15,3 0-1-15,-3 0 0 16,12 4 0-16,-13-4 1 0,10-4-1 15,-10 4 1-15,5 4-1 16,-9-4 0-16,4 0-1 16,-9-4 0-16,5 4-2 15,-9 0 0-15,5 0-2 16,-5-8 0-16</inkml:trace>
          <inkml:trace contextRef="#ctx0" brushRef="#br0" timeOffset="143543.5147">19015 6065 9 0,'0'0'4'0,"9"-12"-1"16,-9 12 5-16,0 0-7 16,0 0 1-16,0 0 0 15,0 0 0-15,0 0-3 16,0 0 0-16,0 0 2 15,0 4 0-15,0 8-1 16,-5 0 1-16,1 3 0 16,0 5 1-16,-5 4-1 15,0 7 1-15,-4-3-1 16,-1 3 1-16,1 1-1 16,0-1 0-16,-5 1 0 15,5-5 0-15,-1 1-2 16,6-8 0-16,-1-5-2 15,4-3 0-15,1 0-2 0,-1-4 0 16,1-4-1-16,4-4 1 16</inkml:trace>
          <inkml:trace contextRef="#ctx0" brushRef="#br0" timeOffset="143924.7833">19015 6258 16 0,'9'-4'8'0,"-5"0"-13"0,-4 4 18 15,9 4-13-15,-4 8 0 16,-1 3 0-16,0 13 1 0,1 3-1 16,-1 9 0-16,-4 3 1 15,0 8 0-15,0 1 0 16,0-1 0-16,0-8-1 16,0-4 0-16,0-3-3 15,0-9 1-15,-4-7-3 16,4-4 1-16</inkml:trace>
          <inkml:trace contextRef="#ctx0" brushRef="#br0" timeOffset="144048.3708">19197 6435 18 0,'22'-20'9'0,"22"20"-11"16,-31-4 16-16,10 4-14 0,-6 0 1 15,10-4 0-15,-5 4 1 16,-4-7-4-16,-1 3 0 16,-3 4-1-16,-5-4 0 15,4 0-2-15,-13 4 0 16</inkml:trace>
        </inkml:traceGroup>
        <inkml:traceGroup>
          <inkml:annotationXML>
            <emma:emma xmlns:emma="http://www.w3.org/2003/04/emma" version="1.0">
              <emma:interpretation id="{B655C226-20CD-4DE6-96CF-DBAC0D05EB93}" emma:medium="tactile" emma:mode="ink">
                <msink:context xmlns:msink="http://schemas.microsoft.com/ink/2010/main" type="inkWord" rotatedBoundingBox="26624,7312 27635,7284 27667,8443 26656,8471"/>
              </emma:interpretation>
              <emma:one-of disjunction-type="recognition" id="oneOf85">
                <emma:interpretation id="interp425" emma:lang="zh-CN" emma:confidence="0">
                  <emma:literal>能</emma:literal>
                </emma:interpretation>
                <emma:interpretation id="interp426" emma:lang="zh-CN" emma:confidence="0">
                  <emma:literal>於</emma:literal>
                </emma:interpretation>
                <emma:interpretation id="interp427" emma:lang="zh-CN" emma:confidence="0">
                  <emma:literal>征</emma:literal>
                </emma:interpretation>
                <emma:interpretation id="interp428" emma:lang="zh-CN" emma:confidence="0">
                  <emma:literal>死</emma:literal>
                </emma:interpretation>
                <emma:interpretation id="interp429" emma:lang="zh-CN" emma:confidence="0">
                  <emma:literal>纨</emma:literal>
                </emma:interpretation>
              </emma:one-of>
            </emma:emma>
          </inkml:annotationXML>
          <inkml:trace contextRef="#ctx0" brushRef="#br0" timeOffset="145403.8359">19773 5777 16 0,'0'-27'8'0,"0"23"-6"16,0 4 11-16,0 0-14 0,4-4 1 16,-4 4-2-16,9 0 0 15,0 8 2-15,-9 7 0 32,-9 33-1-32,-4-9 0 15,-1 1 1-15,1-5 0 16,0-4 0-16,-5 1 1 15,0-4 0-15,5-5 0 16,4-3-1-16,0-4 1 16,5-5-2-16,-1 1 1 0,10-4 0 15,4 0 0-15,8-8-1 16,1 0 1-16,4-4-2 16,14-4 1-16,-5-4 0 15,0 1 0-15,0-1-1 16,-5-4 0-16,1 4-1 15,-5 0 0-15,0 4 0 16,-8 1 1-16,-1 3 0 16,-4 4 1-16,0-4 0 15,-5-4 1-15,0 8 1 16,-4 0 0-16,0 0 1 16,9 0 0-16,0 4-1 15,4 4 1-15,5 0-1 16,4-1 1-16,-4 1-2 15,0-4 1-15,-5 4-4 16,0 4 1-16</inkml:trace>
          <inkml:trace contextRef="#ctx0" brushRef="#br0" timeOffset="146619.6994">19843 6242 7 0,'-26'16'3'0,"-1"31"-1"0,23-31 3 16,-1 11-4-16,1 13 0 0,0 3 1 16,-1 8 0-16,1 4-2 15,-5 4 1-15,0-7 1 16,0-5 1-16,5 0-1 15,-1-8 0-15,1-3-1 16,-1-8 1-16,1-5-3 16,0-7 1-16,4-4 0 15,-5-4 1-15,5-8-1 16,5-12 1-16,3-4-1 16,1-8 1-16,5-19 0 15,-6-4 1-15,10-12-2 16,9 0 0-16,-1-4 0 15,5 0 0-15,0 15-1 16,0 9 1-16,0 8-1 0,5 7 1 16,-5 4-1-16,-5 16 1 15,1 8-1-15,-5 8 1 16,-4 16 0-16,-5 3 1 16,-8 8-1-16,-5 1 1 15,-14-1 0-15,-3 1 0 16,-1 3-1-16,-9-4 1 15,5-7-1-15,4-9 0 16,1-3-1-16,-1-8 1 16,5-4-1-16,-1-8 1 15,10-16-1-15,4-12 0 0,4-19-1 16,10-20 0-16,8-8 0 16,9 1 1-16,4-5-1 15,5-4 0-15,0 0 1 16,0-3 1-16,0 3 1 15,4 8 0-15,-9 20 0 16,-3 4 1-16,-6 12-3 16,-4 3 1-16,-4 24-2 15,0 12 1-15,-9 24 0 16,-1 11 0-16,-8 1 0 16,0 11 1-16,0-4 2 15,0 5 1-15,0-1-2 16,0-4 1-16,0-3-1 15,0-1 1-15,0-4-1 16,5-11 0-16,4-8-1 16,0-4 1-16,4-4 0 0,9-8 0 15,5-8-1-15,-1 0 0 16,1-4-1-16,-1 0 1 16,-4 0-1-16,-8 1 0 15,-5-1-1-15,-1 0 0 16,-8 0-1-16,-4 0 1 15,-5 8 0-15,-13 4 1 16,-5 12-1-16,1 0 0 16,-1 8 1-16,1 7 0 15,-1 9 1-15,1 3 0 16,-1 8 0-16,9 1 1 0,1 3 1 16,3 4 0-16,5 0 0 15,5-4 1-15,0-7-1 16,4-13 1-16,4-3-1 15,5-5 0-15,4-7-1 16,5-4 0-16,0-8-1 16,4 0 1-16,9-12-2 15,4 0 1-15,1-4 0 16,-1-4 0-16,-4-7-1 16,-4-5 1-16,-5 1-1 15,-5-1 1-15,-8 0 0 16,-4 1 0-16,-5-5-2 15,-5 5 0-15,-4 7 0 16,-4 8 1-16,-5 12 0 16,-8 8 1-16,-5 4-1 0,4 8 1 15,1-1 1-15,4 13 1 16,-1-5-1-16,6-7 0 16,3 0-3-16,1 0 0 15,4-5-2-15,5 1 0 16</inkml:trace>
        </inkml:traceGroup>
        <inkml:traceGroup>
          <inkml:annotationXML>
            <emma:emma xmlns:emma="http://www.w3.org/2003/04/emma" version="1.0">
              <emma:interpretation id="{C41C107A-0B57-4159-9E79-3BF3714F465E}" emma:medium="tactile" emma:mode="ink">
                <msink:context xmlns:msink="http://schemas.microsoft.com/ink/2010/main" type="inkWord" rotatedBoundingBox="27809,7157 28984,7124 29017,8297 27842,8329"/>
              </emma:interpretation>
              <emma:one-of disjunction-type="recognition" id="oneOf86">
                <emma:interpretation id="interp430" emma:lang="zh-CN" emma:confidence="0">
                  <emma:literal>如</emma:literal>
                </emma:interpretation>
                <emma:interpretation id="interp431" emma:lang="zh-CN" emma:confidence="0">
                  <emma:literal>泓</emma:literal>
                </emma:interpretation>
                <emma:interpretation id="interp432" emma:lang="zh-CN" emma:confidence="0">
                  <emma:literal>品</emma:literal>
                </emma:interpretation>
                <emma:interpretation id="interp433" emma:lang="zh-CN" emma:confidence="0">
                  <emma:literal>㣌</emma:literal>
                </emma:interpretation>
                <emma:interpretation id="interp434" emma:lang="zh-CN" emma:confidence="0">
                  <emma:literal>昴</emma:literal>
                </emma:interpretation>
              </emma:one-of>
            </emma:emma>
          </inkml:annotationXML>
          <inkml:trace contextRef="#ctx0" brushRef="#br0" timeOffset="148541.5687">21217 5580 19 0,'18'16'9'0,"4"35"-12"16,-22-27 18-16,0 15-15 15,-9 5 1-15,-13 11-1 16,8 0 1-16,-8 4-1 16,0 0 0-16,-9 4 1 15,0 0 0-15,0 12 0 16,0-12 0-16,0 8 0 16,0-4 0-16,4-4-1 0,1-8 1 15,8-8-3-15,0-11 1 16,1-9-3-16,8-3 1 15,4-12-2-15,5-8 0 16,0-4-1-16,9-12 1 16</inkml:trace>
          <inkml:trace contextRef="#ctx0" brushRef="#br0" timeOffset="149397.1754">20889 6065 16 0,'-9'-4'8'0,"14"0"-11"15,-5 8 15-15,0-4-12 16,0 0 1-16,8-4 0 0,1-4 0 15,5 0-1-15,8 0 0 16,4-4 0-16,5 1 1 16,5-1-1-16,8 4 0 15,9 0 0-15,0-4 1 16,-8 4 0-16,12 1 0 16,1 7-1-16,-14-12 1 15,-4 4-2-15,-4 4 1 16,-10-4-3-16,-4 0 0 15,0 4-3-15,-4 4 1 16</inkml:trace>
          <inkml:trace contextRef="#ctx0" brushRef="#br0" timeOffset="147250.1478">21009 5970 7 0,'-5'0'3'0,"10"8"-1"0,-5-8 3 0,4-4-3 15,14 0 0-15,-1 4 2 16,10-4 0-16,17 4-4 15,5 0 0-15,0-4 3 16,4 0 1-16,5-3-2 16,-10-5 1-16,-3 4-2 15,-1-4 1-15,-9 0-2 16,5 0 1-16,-13 9-3 16,-9-1 1-16,-1-4-2 15,-3 4 0-15,-10 4-2 16,-4 0 0-16</inkml:trace>
          <inkml:trace contextRef="#ctx0" brushRef="#br0" timeOffset="148241.3544">21133 5986 16 0,'-9'-4'8'0,"18"0"-13"0,-9 4 13 0,4-8-9 16,1 0 1-16,3 1-1 16,6-5 1-16,8 0 0 15,4-4 0-15,10-4 0 16,4 1 0-16,13-5 1 16,-9 8 0-16,-4 1 0 15,4-1 0-15,-4 4 0 16,0-4 1-16,-4 8-1 15,-5 8 0-15,-9 12-1 16,4 4 0-16,-12 4 0 16,-6 3 0-16,-8 9 1 15,-4 7 0-15,-5 1-1 16,0 3 1-16,-4 4 0 16,-5 4 0-16,1 4-1 0,-1 8 1 15,-13 0-1-15,0 1 1 31,-18 18 0-31,14-19 0 16,-5 8-1-16,13-20 1 16,-8-11 0-16,-5-9 0 15,9-3-1-15,4-9 0 16,1-3-3-16,8-4 1 16,-4-8-2-16,0-8 0 15,4-16-2-15,5-7 0 16</inkml:trace>
          <inkml:trace contextRef="#ctx0" brushRef="#br0" timeOffset="149021.9103">21788 5903 16 0,'9'-4'8'15,"4"44"-9"-15,-8-28 16 0,-1 3-15 16,-4 13 0-16,0 3 0 16,-4 5 0-16,-5 3 0 15,0 1 0-15,-4 7 0 16,0-8 0-16,-1-3 0 15,5-9 1-15,1-3-2 16,3-4 1-16,1-5-1 16,-1-7 1-16,5-4 0 15,5-12 0-15,4-7-1 16,-1-5 1-16,6-4 0 16,-1-3 0-16,9-5 0 15,0 1 0-15,5-1 0 16,0 8 0-16,4 5 0 0,-9 3 1 15,13 8-1-15,-13 4 1 16,-4 4 0-16,-5 8 0 16,-4 4 0-16,-9 4 0 15,-4 3 0-15,-14 9 0 16,0-1 0-16,-8 1 1 16,-5 0-2-16,9-1 1 15,-1-7-3-15,1 0 1 16,0-9-4-16,0 1 0 15,-5-4-2-15,14-8 1 0</inkml:trace>
        </inkml:traceGroup>
        <inkml:traceGroup>
          <inkml:annotationXML>
            <emma:emma xmlns:emma="http://www.w3.org/2003/04/emma" version="1.0">
              <emma:interpretation id="{00702266-15C3-40FB-B00D-13CC56F79F74}" emma:medium="tactile" emma:mode="ink">
                <msink:context xmlns:msink="http://schemas.microsoft.com/ink/2010/main" type="inkWord" rotatedBoundingBox="28983,7285 29651,7266 29680,8314 29013,8333"/>
              </emma:interpretation>
              <emma:one-of disjunction-type="recognition" id="oneOf87">
                <emma:interpretation id="interp435" emma:lang="zh-CN" emma:confidence="0">
                  <emma:literal>上</emma:literal>
                </emma:interpretation>
                <emma:interpretation id="interp436" emma:lang="zh-CN" emma:confidence="0">
                  <emma:literal>A</emma:literal>
                </emma:interpretation>
                <emma:interpretation id="interp437" emma:lang="zh-CN" emma:confidence="0">
                  <emma:literal>i</emma:literal>
                </emma:interpretation>
                <emma:interpretation id="interp438" emma:lang="zh-CN" emma:confidence="0">
                  <emma:literal>士</emma:literal>
                </emma:interpretation>
                <emma:interpretation id="interp439" emma:lang="zh-CN" emma:confidence="0">
                  <emma:literal>圡</emma:literal>
                </emma:interpretation>
              </emma:one-of>
            </emma:emma>
          </inkml:annotationXML>
          <inkml:trace contextRef="#ctx0" brushRef="#br0" timeOffset="151120.4008">22045 6750 14 0,'-9'16'7'0,"9"-24"-9"0,9 8 16 15,5 0-14-15,-1 0 1 16,9 0-1-16,5 0 1 15,-1-4-1-15,5 4 0 16,5-4 1-16,-1 0 0 16,5 0 0-16,-5 0 1 15,1-4-1-15,-5 4 1 0,0 4-1 16,-9-4 0-16,0 4-1 16,-4 0 0-16,-5-4-1 15,-8 4 1-15,8 4-2 16,-4 0 0-16,-5 4-4 15,-4-4 0-15</inkml:trace>
          <inkml:trace contextRef="#ctx0" brushRef="#br0" timeOffset="150501.9638">22471 5773 10 0,'-14'-15'5'0,"10"-13"-2"15,4 20 6-15,0 8-8 16,0-8 0-16,0 8 0 16,0 0 0-16,0-8-1 15,0 8 0-15,4 12 1 16,1 12 1-16,-1 7-1 16,1 25 1-16,-5-1 0 15,0 8 1-15,0 4-1 16,-5 0 0-16,1 7 0 15,-1 5 0-15,-4 0-1 0,-4-4 1 16,0-12-2-16,0-4 1 16,-1-4-2-16,5-12 1 15,1-11-3-15,-1-1 1 16,4-15-3-16,1 0 1 16,-5-8-2-16,9-12 0 15,9-8 0-15,-5-12 1 16</inkml:trace>
          <inkml:trace contextRef="#ctx0" brushRef="#br0" timeOffset="150977.7989">22453 6218 16 0,'4'-8'8'0,"1"-7"-8"0,-5 15 18 0,9-4-18 16,-5 4 1-16,9 0 0 15,-4 0 0-15,4 0-2 16,5 0 1-16,4 0 0 15,0 0 1-15,5 0-2 16,-5 0 1-16,-4 0-2 16,-5 0 1-16,1 0-2 15,-1 0 0-15,-4 0-2 16,-9 4 0-16,0 4 0 16,-5 3 0-16</inkml:trace>
        </inkml:traceGroup>
        <inkml:traceGroup>
          <inkml:annotationXML>
            <emma:emma xmlns:emma="http://www.w3.org/2003/04/emma" version="1.0">
              <emma:interpretation id="{B3A04FD6-376E-41F3-9DED-A38C120F35D7}" emma:medium="tactile" emma:mode="ink">
                <msink:context xmlns:msink="http://schemas.microsoft.com/ink/2010/main" type="inkWord" rotatedBoundingBox="30223,7240 30784,7224 30824,8655 30263,8671"/>
              </emma:interpretation>
              <emma:one-of disjunction-type="recognition" id="oneOf88">
                <emma:interpretation id="interp440" emma:lang="zh-CN" emma:confidence="0">
                  <emma:literal>,</emma:literal>
                </emma:interpretation>
                <emma:interpretation id="interp441" emma:lang="zh-CN" emma:confidence="0">
                  <emma:literal>p</emma:literal>
                </emma:interpretation>
                <emma:interpretation id="interp442" emma:lang="zh-CN" emma:confidence="0">
                  <emma:literal>P</emma:literal>
                </emma:interpretation>
                <emma:interpretation id="interp443" emma:lang="zh-CN" emma:confidence="0">
                  <emma:literal>卩</emma:literal>
                </emma:interpretation>
                <emma:interpretation id="interp444" emma:lang="zh-CN" emma:confidence="0">
                  <emma:literal>阝</emma:literal>
                </emma:interpretation>
              </emma:one-of>
            </emma:emma>
          </inkml:annotationXML>
          <inkml:trace contextRef="#ctx0" brushRef="#br0" timeOffset="161154.1643">23423 5903 12 0,'9'0'6'0,"-13"-11"-1"0,4 11 7 15,4-8-12-15,0 0 1 16,-4 8 0-16,0 0 0 15,0 0-1-15,0-4 0 16,0 4 1-16,0 0 1 16,0 0-1-16,0 8 0 0,-4 0 0 15,8 3 0-15,-4 1-1 16,5 4 1-16,-10 4-1 16,5 11 0-16,0 1 0 15,-4 11 0-15,0 8 0 16,-1-8 1-16,-4 48-2 15,9 4 1-15,-4-1 0 16,-5-7 0-16,5-1-1 16,-5-11 1-16,0-8 0 15,0-16 0-15,0 12 0 16,0-8 1-16,-4-3-1 16,8-13 0-16,-3-11 0 15,-1-1 0-15,0-7-3 16,4-8 1-16,1-1-4 15,0-7 1-15,-5-4-1 0,9-11 1 16</inkml:trace>
          <inkml:trace contextRef="#ctx0" brushRef="#br0" timeOffset="161590.467">23428 5864 10 0,'4'-24'5'0,"36"-23"-6"0,-27 23 9 0,5 5-8 16,0-1 0-16,-1-4 0 15,5 5 1-15,1 7-1 16,-6 4 0-16,10 4 0 15,-1 4 1-15,-3 8 0 16,3 4 1-16,5 7 0 16,-13 5 0-16,9 0 0 15,-10 3 1-15,-3 9-1 16,-10-5 1-16,-4 9-2 16,-9 3 1-16,-9-4-1 15,-4 1 0-15,-4-1 0 16,-1-3 0-16,-8-1-1 15,8 0 0-15,-13 1 0 0,9-5 0 16,0-3-1-16,5-8 0 16,3-9-2-16,1-3 0 15,5-4-3-15,8 0 1 16,9-4-1-16,13-12 1 16</inkml:trace>
        </inkml:traceGroup>
        <inkml:traceGroup>
          <inkml:annotationXML>
            <emma:emma xmlns:emma="http://www.w3.org/2003/04/emma" version="1.0">
              <emma:interpretation id="{E87087A0-73F1-45EB-B162-CF1BE298C8F6}" emma:medium="tactile" emma:mode="ink">
                <msink:context xmlns:msink="http://schemas.microsoft.com/ink/2010/main" type="inkWord" rotatedBoundingBox="30950,7144 31844,7119 31881,8426 30987,8451"/>
              </emma:interpretation>
              <emma:one-of disjunction-type="recognition" id="oneOf89">
                <emma:interpretation id="interp445" emma:lang="zh-CN" emma:confidence="0">
                  <emma:literal>日</emma:literal>
                </emma:interpretation>
                <emma:interpretation id="interp446" emma:lang="zh-CN" emma:confidence="0">
                  <emma:literal>政</emma:literal>
                </emma:interpretation>
                <emma:interpretation id="interp447" emma:lang="zh-CN" emma:confidence="0">
                  <emma:literal>习</emma:literal>
                </emma:interpretation>
                <emma:interpretation id="interp448" emma:lang="zh-CN" emma:confidence="0">
                  <emma:literal>㺭</emma:literal>
                </emma:interpretation>
                <emma:interpretation id="interp449" emma:lang="zh-CN" emma:confidence="0">
                  <emma:literal>ⅱ</emma:literal>
                </emma:interpretation>
              </emma:one-of>
            </emma:emma>
          </inkml:annotationXML>
          <inkml:trace contextRef="#ctx0" brushRef="#br0" timeOffset="162369.0207">24291 5714 10 0,'-17'32'5'0,"-23"-9"-2"0,31-19 5 15,5 8-7-15,-5 8 0 16,0 0 1-16,-4 3 0 16,-1 5-3-16,1 7 1 15,-5 5 2-15,1 3 0 0,-1 4-1 16,-4-4 1-16,4 5-1 16,9 15 1-16,-13 0-1 15,9 4 0-15,-1-4-1 16,5-8 1-16,5-8-1 15,8-4 1-15,1-3-1 16,8-9 1-16,0-7 0 16,5-8 1-16,4-8-1 15,0-5 0-15,5-3 0 16,0 0 1-16,-1-3-2 16,1-5 1-16,-5-4-2 15,5 0 1-15,-14-4-2 16,9 4 1-16,-9 1-4 15,1-1 1-15,-1-4-3 16,0-4 1-16</inkml:trace>
          <inkml:trace contextRef="#ctx0" brushRef="#br0" timeOffset="161904.7021">24096 5730 13 0,'5'-4'6'0,"17"-12"-4"16,-17 12 12-16,12-3-14 15,1 3 0-15,-5 0 0 16,14-4 0-16,-9 4 0 16,-1-4 0-16,10 0 0 15,-1-4 1-15,-3 0-1 16,12 5 1-16,-8-5-1 16,8 0 1-16,-8 0-1 15,8 4 1-15,-8 0-1 16,-5 1 0-16,-4 3-2 15,-5 0 0-15,-4 0-3 0,-9 4 1 16</inkml:trace>
          <inkml:trace contextRef="#ctx0" brushRef="#br0" timeOffset="162941.4332">24628 6179 20 0,'0'12'10'0,"18"4"-13"0,-14-13 20 15,-4 5-17-15,0 4 1 16,0 8-1-16,-4 11 1 15,-5 5-2-15,0-9 1 16,-4 25 1-16,0-1 0 16,-1 8 0-16,1 0 0 15,4-8 0-15,-4-4 1 0,0-3-1 16,-1-9 0-16,10-3 0 16,-5-5 0-16,0-3-1 15,0-4 1-15,0-9-1 16,0 1 0-16,5-8-1 15,-9-4 0-15,4 0-2 16,-4-8 0-16,8 0-4 16,-4-3 1-16,0-13-1 15,9-12 0-15</inkml:trace>
          <inkml:trace contextRef="#ctx0" brushRef="#br0" timeOffset="162564.1591">24540 5860 15 0,'22'4'7'0,"4"-16"-7"0,-12 8 11 0,12 0-12 16,5 4 1-16,0 0-1 15,-4 0 1-15,-5 0 0 16,4 0 1-16,-3 4-1 15,-1 0 1-15,-5-4-1 16,-3-4 0-16,3 4-3 16,-12 0 1-16,8 4-2 15,-13 0 0-15</inkml:trace>
        </inkml:traceGroup>
        <inkml:traceGroup>
          <inkml:annotationXML>
            <emma:emma xmlns:emma="http://www.w3.org/2003/04/emma" version="1.0">
              <emma:interpretation id="{99DA1897-F35A-4774-9E5C-D007E967703B}" emma:medium="tactile" emma:mode="ink">
                <msink:context xmlns:msink="http://schemas.microsoft.com/ink/2010/main" type="inkWord" rotatedBoundingBox="32046,7096 32484,7084 32518,8303 32080,8315"/>
              </emma:interpretation>
              <emma:one-of disjunction-type="recognition" id="oneOf90">
                <emma:interpretation id="interp450" emma:lang="zh-CN" emma:confidence="0">
                  <emma:literal>了</emma:literal>
                </emma:interpretation>
                <emma:interpretation id="interp451" emma:lang="zh-CN" emma:confidence="0">
                  <emma:literal>]</emma:literal>
                </emma:interpretation>
                <emma:interpretation id="interp452" emma:lang="zh-CN" emma:confidence="0">
                  <emma:literal>〕</emma:literal>
                </emma:interpretation>
                <emma:interpretation id="interp453" emma:lang="zh-CN" emma:confidence="0">
                  <emma:literal>丿</emma:literal>
                </emma:interpretation>
                <emma:interpretation id="interp454" emma:lang="zh-CN" emma:confidence="0">
                  <emma:literal>7</emma:literal>
                </emma:interpretation>
              </emma:one-of>
            </emma:emma>
          </inkml:annotationXML>
          <inkml:trace contextRef="#ctx0" brushRef="#br0" timeOffset="163571.3766">25248 5525 16 0,'5'4'8'0,"17"16"-10"0,-13-16 15 16,-5 4-13-16,10 0 0 16,-1-4 0-16,0-1 0 15,5 1 0-15,0 0 0 16,-5 0 0-16,9-4 1 0,-4 0-1 16,-1 0 0-16,-3 0 0 15,-1 0 0-15,0 0 0 16,-8 0 0-16,4 0-1 15,4 0 1-15,-13 4 0 16,9 4 0-16,-9 0 0 16,0 4 1-16,-9 4-1 15,9-1 1-15,-13 5-1 16,4 11 0-16,4 9 0 16,-4 3 0-16,-4 12-1 15,0 4 1-15,-5 0 0 16,0 4 0-16,5 0 1 15,0-3 0-15,0 6 0 16,8-6 1-16,-4-1-1 16,0-4 1-16,-4 0-1 15,9-4 1-15,-5-4-1 16,-4-7 0-16,8-9-1 0,-4 1 1 16,-4-9-1-16,4 1 1 15,5-8 0-15,-5-4 0 16,-5-1 0-16,10 1 0 15,-9-12-1-15,-1 4 0 16,-3 0-1-16,-1-8 0 16,-4-4-3-16,9 0 0 15,-10 0-3-15,10 1 0 16</inkml:trace>
        </inkml:traceGroup>
        <inkml:traceGroup>
          <inkml:annotationXML>
            <emma:emma xmlns:emma="http://www.w3.org/2003/04/emma" version="1.0">
              <emma:interpretation id="{08766847-3C9A-4954-BF99-3C545C97D686}" emma:medium="tactile" emma:mode="ink">
                <msink:context xmlns:msink="http://schemas.microsoft.com/ink/2010/main" type="inkWord" rotatedBoundingBox="32636,8408 32663,8407 32664,8442 32637,8443"/>
              </emma:interpretation>
              <emma:one-of disjunction-type="recognition" id="oneOf91">
                <emma:interpretation id="interp455" emma:lang="zh-CN" emma:confidence="0">
                  <emma:literal>,</emma:literal>
                </emma:interpretation>
                <emma:interpretation id="interp456" emma:lang="zh-CN" emma:confidence="0">
                  <emma:literal>.</emma:literal>
                </emma:interpretation>
                <emma:interpretation id="interp457" emma:lang="zh-CN" emma:confidence="0">
                  <emma:literal>。</emma:literal>
                </emma:interpretation>
                <emma:interpretation id="interp458" emma:lang="zh-CN" emma:confidence="0">
                  <emma:literal>」</emma:literal>
                </emma:interpretation>
                <emma:interpretation id="interp459" emma:lang="zh-CN" emma:confidence="0">
                  <emma:literal>·</emma:literal>
                </emma:interpretation>
              </emma:one-of>
            </emma:emma>
          </inkml:annotationXML>
          <inkml:trace contextRef="#ctx0" brushRef="#br0" timeOffset="164080.7398">25678 6845 10 0,'0'-4'5'0,"9"4"-3"0,-9 0 5 16,0 0-5-16,0 0 1 15,0 0 1-15,0 0 0 16,0 0-5-16,0 4 1 16,0-4 2-16,0 0 1 15,0 3-2-15,0 1 1 0,0 0-1 16,0-4 0-16,0 4-1 15,0-4 0-15,0 4 0 16,0-4 0-16,0 4-2 16,0-4 1-16,-9 4-4 15,9-4 1-15,-4 4-2 16,-10-4 1-16</inkml:trace>
        </inkml:traceGroup>
      </inkml:traceGroup>
    </inkml:traceGroup>
    <inkml:traceGroup>
      <inkml:annotationXML>
        <emma:emma xmlns:emma="http://www.w3.org/2003/04/emma" version="1.0">
          <emma:interpretation id="{4B22D228-6424-4B0D-ACE8-3EE4BA1F079F}" emma:medium="tactile" emma:mode="ink">
            <msink:context xmlns:msink="http://schemas.microsoft.com/ink/2010/main" type="paragraph" rotatedBoundingBox="3615,10133 33589,9227 33709,13207 3735,141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BEDBF5-E028-4867-B063-3EC91F666956}" emma:medium="tactile" emma:mode="ink">
              <msink:context xmlns:msink="http://schemas.microsoft.com/ink/2010/main" type="line" rotatedBoundingBox="3615,10133 33223,9238 33288,11370 3679,12265"/>
            </emma:interpretation>
          </emma:emma>
        </inkml:annotationXML>
        <inkml:traceGroup>
          <inkml:annotationXML>
            <emma:emma xmlns:emma="http://www.w3.org/2003/04/emma" version="1.0">
              <emma:interpretation id="{496C86C0-E190-47ED-9F3B-478AD06BB1BC}" emma:medium="tactile" emma:mode="ink">
                <msink:context xmlns:msink="http://schemas.microsoft.com/ink/2010/main" type="inkWord" rotatedBoundingBox="3623,10419 4492,10393 4529,11623 3661,11649"/>
              </emma:interpretation>
              <emma:one-of disjunction-type="recognition" id="oneOf92">
                <emma:interpretation id="interp460" emma:lang="zh-CN" emma:confidence="0">
                  <emma:literal>这</emma:literal>
                </emma:interpretation>
                <emma:interpretation id="interp461" emma:lang="zh-CN" emma:confidence="0">
                  <emma:literal>逑</emma:literal>
                </emma:interpretation>
                <emma:interpretation id="interp462" emma:lang="zh-CN" emma:confidence="0">
                  <emma:literal>迩</emma:literal>
                </emma:interpretation>
                <emma:interpretation id="interp463" emma:lang="zh-CN" emma:confidence="0">
                  <emma:literal>迨</emma:literal>
                </emma:interpretation>
                <emma:interpretation id="interp464" emma:lang="zh-CN" emma:confidence="0">
                  <emma:literal>迅</emma:literal>
                </emma:interpretation>
              </emma:one-of>
            </emma:emma>
          </inkml:annotationXML>
          <inkml:trace contextRef="#ctx0" brushRef="#br0" timeOffset="173388.4683">-3344 9152 10 0,'0'-12'5'0,"8"16"-8"0,1 0 7 0,0 12-4 16,5-4 0-16,-1 4 0 15,0-1 1-15,0 5-1 16,1 11 0-16,-5 1-1 16,4 3 1-16,-13 9-2 15,-9-1 1-15,5 0-1 16,-5 5 0-16,4-1 0 15,-4-8 0-15,5-3 1 16,0-5 1-16,-1-3 0 16,1-9 1-16,4 1 0 15,0 0 1-15,0-8 0 16,4-1 0 0,18-3-1-1,5-4 0-15,-5-4-1 16,0 0 1-16,0-4-1 15,0 4 1-15,-4 0-1 16,-5 0 0-16,1 4 0 0,-5 0 1 16,-5 4-1-16,-4 4 1 15,-4 4 0-15,-1 7 0 16,-4 5-1-16,-4-1 1 16,0 1 0-16,-1 0 1 15,1-9-1-15,0 5 1 16,4-8-1-16,-4-5 0 15,4 1 0-15,0-4 0 16,5 4 0-16,-1-8 0 16,1 0-3-16,-1 0 1 15,5-4-1-15,0 0 1 0,5 4 0 16,-1-4 0-16,5-4 0 16,4 4 0-16,1 0 1 15,8 0 0-15,0-4 0 16,4 4 1-16,14 0 0 15,5 0 0-15,3 0 0 16,1 0 1-16,0 0-1 16,0 0 1-16,-5 0-1 15,-4 0 0-15,-5 0 0 16,1 0 0-16,-5 0-1 16,0-4 1-16,4-4-1 15,-4 0 0-15,-4 0-2 16,-1 0 1-16,-4 1-4 15,1-1 1-15</inkml:trace>
          <inkml:trace contextRef="#ctx0" brushRef="#br0" timeOffset="172247.6571">-3114 9522 11 0,'-9'0'5'0,"18"20"-13"15,0-24 9-15,4-8-1 16,0 4 0-16,14-3 0 0,0-1 1 15,4 0-2-15,4-4 1 16,5-3 0-16,-5-1 0 16,1 0 0-16,4 0 1 15,-5-3-2-15,-4 7 1 16,-4-4 0-16,-1 1 0 16,-4 3 0-16,-4 4 0 15,0 0 0-15,-5 0 0 16,5 5 0-16,-5 7 1 15,-4-4 0-15,0 4 0 16,-5 0 0-16,1 0 0 0,-1 4-1 16,1 0 1-16,-1 3 0 15,-4 5 0-15,0 4 1 16,0 8 0-16,-4 3 0 16,-1 5 0-16,-4-1 1 15,0 5 0-15,1-5-2 16,-6-3 1-16,1-1-1 15,4 5 0-15,-4-5-1 16,0-3 1-16,-1-4-1 16,1-1 0-16,0 1 0 15,-1 0 1-15,1-5-2 16,0 1 1-16,-5-4-2 16,5 0 1-16,0 0-2 15,-1-4 0-15,1-1-2 16,4 1 0-16</inkml:trace>
          <inkml:trace contextRef="#ctx0" brushRef="#br0" timeOffset="172562.8856">-2888 9613 7 0,'4'-4'3'0,"-4"4"-3"0,9 0 5 16,5 0-6-16,3 4 1 0,-3 0 0 16,12 0 1-16,1 0 0 15,-1 4 0-15,1-1 1 16,-5 1 0-16,0 0 0 16,0 0 0-16,0 0 0 15,1 0 1-15,3 4-2 16,1-1 1-16,-5 1-1 15,0 0 0-15,-4 0-1 16,-5-4 0-16,0 0-2 16,-4-4 0-16,-4 0-3 15,-5-1 1-15</inkml:trace>
          <inkml:trace contextRef="#ctx0" brushRef="#br0" timeOffset="171662.7455">-2835 8837 8 0,'13'12'4'0,"18"19"-1"0,-17-27 4 15,-1 0-7-15,9 0 1 16,-4 4 0-16,0-4 0 16,-1 4-2-16,-3-4 1 15,-1 4 0-15,0-4 1 16,0 0-1-16,-4 0 0 15,0 0-1-15,0-4 0 0,0 3-2 16,-5-3 0-16</inkml:trace>
        </inkml:traceGroup>
        <inkml:traceGroup>
          <inkml:annotationXML>
            <emma:emma xmlns:emma="http://www.w3.org/2003/04/emma" version="1.0">
              <emma:interpretation id="{02B88FC8-B06C-4F17-9E99-D2EB763A7C7B}" emma:medium="tactile" emma:mode="ink">
                <msink:context xmlns:msink="http://schemas.microsoft.com/ink/2010/main" type="inkWord" rotatedBoundingBox="5072,10475 5661,10457 5697,11647 5108,11665"/>
              </emma:interpretation>
              <emma:one-of disjunction-type="recognition" id="oneOf93">
                <emma:interpretation id="interp465" emma:lang="zh-CN" emma:confidence="0">
                  <emma:literal>里</emma:literal>
                </emma:interpretation>
                <emma:interpretation id="interp466" emma:lang="zh-CN" emma:confidence="0">
                  <emma:literal>星</emma:literal>
                </emma:interpretation>
                <emma:interpretation id="interp467" emma:lang="zh-CN" emma:confidence="0">
                  <emma:literal>旯</emma:literal>
                </emma:interpretation>
                <emma:interpretation id="interp468" emma:lang="zh-CN" emma:confidence="0">
                  <emma:literal>呈</emma:literal>
                </emma:interpretation>
                <emma:interpretation id="interp469" emma:lang="zh-CN" emma:confidence="0">
                  <emma:literal>㫔</emma:literal>
                </emma:interpretation>
              </emma:one-of>
            </emma:emma>
          </inkml:annotationXML>
          <inkml:trace contextRef="#ctx0" brushRef="#br0" timeOffset="174381.177">-1896 8912 4 0,'0'0'2'0,"-4"4"1"16,4 0-3-16,0 8 0 15,0 3 1-15,0 5-1 16,0 8 1-16,0 3-2 16,4 5 1-16,1 3 0 15,-1 4 1-15,5 12-1 16,-5-3 1-16,1-9-1 15,-5 0 1-15,4-15 0 16,-4-5 0-16,0-7 0 16,0-4 0-16,0-8-1 15,0-4 0-15,0-16 0 0,0-15 1 16,0-5-2-16,0-11 1 16,5 0-1-16,-1-4 1 15,5-5 0-15,4 5 0 16,5 12 0-16,9-1 0 15,-1 9 0-15,1-1 1 16,8 9 0-16,5 11 0 16,0 4 0-16,-5 8 0 15,-4 4 0-15,-4 4 0 16,-14 8 0-16,-4 7 0 0,-9 5-1 16,-4 3 1-16,-10 9-2 15,-3-1 1-15,-10 4-1 16,5 5 1-16,0-13 0 15,-5-7 0-15,5-5 0 16,0-7 0-16,0-4 0 16,4-8 0-16,0-8-1 15,5-12 1-15,4 0 0 16,5-7 0-16,4-5-1 16,4 5 1-16,5-1 0 15,4-4 1-15,1 5 0 16,-1 3 0-16,0 0-1 15,1 5 1-15,-1 3-1 16,0 8 0-16,5 4 0 16,-5 8 0-16,0 4 1 15,-4 7 0-15,0 13 0 0,-4 3 1 16,-5 12-1-16,0 1 1 16,-5 3-1-16,1 8 1 15,-1-8-2-15,1 4 1 16,-1 4-1-16,1 4 0 15,0 0 0-15,-1 0 1 16,1-4-1-16,-1-3 0 16,5-9 0-16,-4 0 0 15,4-15-1-15,0-5 1 16,0-7-2-16,0-4 1 16,-5-8-2-16,1-5 1 0,0-3-3 15,-1-11 1-15,1-1 0 16,-5-12 0-16</inkml:trace>
          <inkml:trace contextRef="#ctx0" brushRef="#br0" timeOffset="174980.6002">-1882 9644 10 0,'0'0'5'0,"4"-4"-9"16,0 1 11-16,10-1-6 15,3-4 1-15,6 0 1 16,3 4 1-16,5-4-5 16,5 0 1-16,-1 0 2 15,9 0 0-15,1 1-1 0,-1-5 1 16,-4 0-1-16,-5 4 0 16,-4-4-1-16,-4 8 1 15,-5 0-1-15,-4 4 1 16,-5-4-1-16,-4 12 1 15,-9 8-2-15,-4 0 1 16,-5 3-2-16,-5 5 1 16,-8 4-1-16,-9 3 1 15,-9 1-1-15,0 7 0 16,1 8 1-16,-1 1 0 0,0-1 1 16,4 0 1-16,5-11 0 15,0-5 0-15,9-7 0 16,5-5 0-16,3 1 0 15,1-4 1-15,4-4-1 16,0-5 0-16,5 1-1 16,4-4 0-16,4-8 1 15,5-7 0-15,9-1-1 16,4-4 0-16,5-4 1 16,8 1 0-16,5-1 0 15,0 4 1-15,4 4-2 16,0 1 1-16,-4-1-1 15,0 4 1-15,-5 0-1 16,-3 8 1-16,-10-4-1 16,0 0 0-16,0 4 0 15,-9 0 0-15,1 0-1 0,-6 0 0 16,-3 0-4-16,-5 0 1 16,4 4-2-16,1-4 0 15</inkml:trace>
        </inkml:traceGroup>
        <inkml:traceGroup>
          <inkml:annotationXML>
            <emma:emma xmlns:emma="http://www.w3.org/2003/04/emma" version="1.0">
              <emma:interpretation id="{CF4F6F1C-0D30-40A5-BE02-F7478B987ED2}" emma:medium="tactile" emma:mode="ink">
                <msink:context xmlns:msink="http://schemas.microsoft.com/ink/2010/main" type="inkWord" rotatedBoundingBox="6611,10498 7005,10486 7045,11826 6652,11838">
                  <msink:destinationLink direction="with" ref="{096084A1-2F2E-42B7-A33A-60639E364993}"/>
                </msink:context>
              </emma:interpretation>
              <emma:one-of disjunction-type="recognition" id="oneOf94">
                <emma:interpretation id="interp470" emma:lang="zh-CN" emma:confidence="0">
                  <emma:literal>P</emma:literal>
                </emma:interpretation>
                <emma:interpretation id="interp471" emma:lang="zh-CN" emma:confidence="0">
                  <emma:literal>p</emma:literal>
                </emma:interpretation>
                <emma:interpretation id="interp472" emma:lang="zh-CN" emma:confidence="0">
                  <emma:literal>卩</emma:literal>
                </emma:interpretation>
                <emma:interpretation id="interp473" emma:lang="zh-CN" emma:confidence="0">
                  <emma:literal>i</emma:literal>
                </emma:interpretation>
                <emma:interpretation id="interp474" emma:lang="zh-CN" emma:confidence="0">
                  <emma:literal>F</emma:literal>
                </emma:interpretation>
              </emma:one-of>
            </emma:emma>
          </inkml:annotationXML>
          <inkml:trace contextRef="#ctx0" brushRef="#br0" timeOffset="181345.5613">-363 8959 4 0,'0'4'2'0,"0"-8"1"15,0 4 3-15,0 0-6 16,0 0 1-16,0 0-1 16,0 4 1-16,0 0-2 15,0 0 1-15,0 0 0 16,0 4 1-16,0 4-1 0,0-1 1 16,5 5-1-16,-5 4 1 15,4 7 0-15,0 5 1 16,1 3-1-16,-1 21 1 15,1 3-1-15,-1 8 1 16,-4-8-1-16,5 4 0 16,-1 0-1-16,0 4 1 15,-4 3-1-15,5-3 0 16,-5-4 0-16,0-4 1 16,0-3-1-16,0 3 1 0,0-12-1 15,0 4 1-15,0-8-1 16,0-3 0-16,0-5 0 15,0-11 1-15,0-4-1 16,0-5 0-16,0 1-1 16,0-4 1-16,0-4-2 15,0 0 0-15,0 0-2 16,0-8 0-16,0-8-1 16,0-8 1-16</inkml:trace>
          <inkml:trace contextRef="#ctx0" brushRef="#br0" timeOffset="181826.4003">-336 8951 3 0,'-5'-4'1'0,"10"0"0"0,-5 4 0 15,0 0-2-15,9 0 1 16,-1-3 0-16,1 3 0 16,9-4 0-16,4 0 1 15,9 0 0-15,0 4 0 16,0 0 1-16,5 4 0 0,-5 0 0 15,4 0 1-15,-8-1-1 16,-5 5 0-16,-4 0-1 16,-1 4 1-16,-8 0 0 15,0 4 0-15,-5 3 0 16,-4 1 0-16,-8 8 0 16,-1 3 1-16,-5-3-1 15,-3 15 0-15,-1-12-1 16,0-3 0-16,1 0-1 15,-6-5 1-15,10-3-1 16,0 0 1-16,-5-9-2 16,9 5 0-16,-4-8-2 15,4-4 1-15,5 0-4 16,-1 0 1-16</inkml:trace>
        </inkml:traceGroup>
        <inkml:traceGroup>
          <inkml:annotationXML>
            <emma:emma xmlns:emma="http://www.w3.org/2003/04/emma" version="1.0">
              <emma:interpretation id="{9B09E8BC-851D-4375-BF68-504BE0422EBB}" emma:medium="tactile" emma:mode="ink">
                <msink:context xmlns:msink="http://schemas.microsoft.com/ink/2010/main" type="inkWord" rotatedBoundingBox="7548,10064 7908,10053 7955,11632 7595,11642">
                  <msink:destinationLink direction="with" ref="{096084A1-2F2E-42B7-A33A-60639E364993}"/>
                </msink:context>
              </emma:interpretation>
              <emma:one-of disjunction-type="recognition" id="oneOf95">
                <emma:interpretation id="interp475" emma:lang="zh-CN" emma:confidence="0">
                  <emma:literal>1</emma:literal>
                </emma:interpretation>
                <emma:interpretation id="interp476" emma:lang="zh-CN" emma:confidence="0">
                  <emma:literal>[</emma:literal>
                </emma:interpretation>
                <emma:interpretation id="interp477" emma:lang="zh-CN" emma:confidence="0">
                  <emma:literal>I</emma:literal>
                </emma:interpretation>
                <emma:interpretation id="interp478" emma:lang="zh-CN" emma:confidence="0">
                  <emma:literal>Ⅰ</emma:literal>
                </emma:interpretation>
                <emma:interpretation id="interp479" emma:lang="zh-CN" emma:confidence="0">
                  <emma:literal>工</emma:literal>
                </emma:interpretation>
              </emma:one-of>
            </emma:emma>
          </inkml:annotationXML>
          <inkml:trace contextRef="#ctx0" brushRef="#br0" timeOffset="182997.7358">727 8703 10 0,'-18'16'5'0,"14"0"-4"16,4-12 6-16,-5 0-7 15,1 0 1-15,0-1 0 0,-1 5 0 16,5 0-1-16,-4 8 1 15,-1 8 0-15,5-5 1 16,-4 1 0-16,4 8 0 16,0-1-1-16,0 5 1 15,0-1-1-15,4 12 0 16,-4 9 0-16,0 7 0 16,-4 8-1-16,4 4 1 15,0 3-1-15,-5 9 0 16,1 0 0-16,0 3 0 15,-1-11 0-15,1-4 1 0,-1-4-1 16,1-12 0-16,-1-8 0 16,1-3 1-16,4-13-1 15,-4-7 1-15,4-4-1 16,0-1 1-16,0-7-1 16,4 0 0-16,9-4 0 15,5 0 0-15,0-8-1 16,8-4 1-16,1 0 0 15,-5 0 0-15,0 0 0 16,0 4 0-16,0-8 0 16,1 0 0-16,-1 8 0 15,-4-4 0-15,-1 0 0 16,-8 4 0-16,4 0 0 16,-4 0 0-16,0 0-3 15,-4 0 1-15,-1 4-4 0,-4-4 1 16</inkml:trace>
          <inkml:trace contextRef="#ctx0" brushRef="#br0" timeOffset="182441.8403">585 8648 9 0,'-9'12'4'0,"9"-24"-3"0,0 12 4 16,0 0-6-16,0 0 1 15,9 0 0-15,5 4 0 16,3-8 0-16,1 4 1 16,9-4 0-16,4-4 0 15,0 0 0-15,-5-3 0 16,1-1 0-16,-1-4 1 0,1 0-1 15,-5-3 0 1,5-5-1 0,-5 8 0-16,-4 4-3 15,-5-3 0-15</inkml:trace>
        </inkml:traceGroup>
        <inkml:traceGroup>
          <inkml:annotationXML>
            <emma:emma xmlns:emma="http://www.w3.org/2003/04/emma" version="1.0">
              <emma:interpretation id="{695B9415-B447-4E71-AADA-A85F09F0F711}" emma:medium="tactile" emma:mode="ink">
                <msink:context xmlns:msink="http://schemas.microsoft.com/ink/2010/main" type="inkWord" rotatedBoundingBox="8116,10473 8471,10463 8495,11258 8140,11269">
                  <msink:destinationLink direction="with" ref="{096084A1-2F2E-42B7-A33A-60639E364993}"/>
                </msink:context>
              </emma:interpretation>
              <emma:one-of disjunction-type="recognition" id="oneOf96">
                <emma:interpretation id="interp480" emma:lang="zh-CN" emma:confidence="0">
                  <emma:literal>0</emma:literal>
                </emma:interpretation>
                <emma:interpretation id="interp481" emma:lang="zh-CN" emma:confidence="0">
                  <emma:literal>。</emma:literal>
                </emma:interpretation>
                <emma:interpretation id="interp482" emma:lang="zh-CN" emma:confidence="0">
                  <emma:literal>°</emma:literal>
                </emma:interpretation>
                <emma:interpretation id="interp483" emma:lang="zh-CN" emma:confidence="0">
                  <emma:literal>◇</emma:literal>
                </emma:interpretation>
                <emma:interpretation id="interp484" emma:lang="zh-CN" emma:confidence="0">
                  <emma:literal>▽</emma:literal>
                </emma:interpretation>
              </emma:one-of>
            </emma:emma>
          </inkml:annotationXML>
          <inkml:trace contextRef="#ctx0" brushRef="#br0" timeOffset="183598.1648">1263 8912 18 0,'-27'0'9'0,"23"-8"-12"16,4 8 15-16,0 0-13 15,0 0 1-15,0 8-1 16,-4 4 0-16,-1 4 0 15,-8 3 1-15,4 5-1 16,0 3 0-16,-4 5 0 16,0 7 0-16,8 9 0 15,-4 15 0-15,9-4 1 16,0 8 0-16,14-8-1 16,-1-4 1-16,0-8 0 15,0-4 0-15,5 1 0 16,0-9 0-16,0-7 0 0,4-5 0 15,0-3 1-15,-4-8 0 16,4-4 0-16,-4-4 0 16,-1-4-1-16,5-8 0 15,-4-8 0-15,0 0 1 16,0-11-1-16,-5-9 0 16,0-3 0-16,0-8 1 15,-4 3 0-15,-4-3 0 16,-5 4 0-16,0-9 0 15,-5 1-1-15,-8 4 1 16,0 4 0-16,-5-1 0 0,0 9-1 16,1 7 0-16,-6 5 0 15,6 3 0-15,-1 4-2 16,0 5 1-16,1 3-4 16,3 4 0-16</inkml:trace>
        </inkml:traceGroup>
        <inkml:traceGroup>
          <inkml:annotationXML>
            <emma:emma xmlns:emma="http://www.w3.org/2003/04/emma" version="1.0">
              <emma:interpretation id="{F80D2D4F-EB49-4DC1-8AE3-47586EEE75A3}" emma:medium="tactile" emma:mode="ink">
                <msink:context xmlns:msink="http://schemas.microsoft.com/ink/2010/main" type="inkWord" rotatedBoundingBox="8678,10128 8683,10128 8683,10147 8678,10147">
                  <msink:destinationLink direction="with" ref="{096084A1-2F2E-42B7-A33A-60639E364993}"/>
                </msink:context>
              </emma:interpretation>
              <emma:one-of disjunction-type="recognition" id="oneOf97">
                <emma:interpretation id="interp485" emma:lang="zh-CN" emma:confidence="0">
                  <emma:literal>.</emma:literal>
                </emma:interpretation>
                <emma:interpretation id="interp486" emma:lang="zh-CN" emma:confidence="0">
                  <emma:literal>‘</emma:literal>
                </emma:interpretation>
                <emma:interpretation id="interp487" emma:lang="zh-CN" emma:confidence="0">
                  <emma:literal>“</emma:literal>
                </emma:interpretation>
                <emma:interpretation id="interp488" emma:lang="zh-CN" emma:confidence="0">
                  <emma:literal>'</emma:literal>
                </emma:interpretation>
                <emma:interpretation id="interp489" emma:lang="zh-CN" emma:confidence="0">
                  <emma:literal>”</emma:literal>
                </emma:interpretation>
              </emma:one-of>
            </emma:emma>
          </inkml:annotationXML>
          <inkml:trace contextRef="#ctx0" brushRef="#br0" timeOffset="183973.4272">1706 8577 5 0,'-4'4'2'0,"8"-16"2"0,-4 12-2 0,0 0-3 16,0 0 0-16,0 0 0 15,0 0 1-15,0 0 0 16,0-8 0-16,0 12-2 16,0-4 1-16</inkml:trace>
        </inkml:traceGroup>
        <inkml:traceGroup>
          <inkml:annotationXML>
            <emma:emma xmlns:emma="http://www.w3.org/2003/04/emma" version="1.0">
              <emma:interpretation id="{1AC240CC-16F5-4A21-9EEE-8CF3A9700BE0}" emma:medium="tactile" emma:mode="ink">
                <msink:context xmlns:msink="http://schemas.microsoft.com/ink/2010/main" type="inkWord" rotatedBoundingBox="9171,10814 9449,10805 9472,11553 9193,11562">
                  <msink:destinationLink direction="with" ref="{096084A1-2F2E-42B7-A33A-60639E364993}"/>
                </msink:context>
              </emma:interpretation>
              <emma:one-of disjunction-type="recognition" id="oneOf98">
                <emma:interpretation id="interp490" emma:lang="zh-CN" emma:confidence="0">
                  <emma:literal>7</emma:literal>
                </emma:interpretation>
                <emma:interpretation id="interp491" emma:lang="zh-CN" emma:confidence="0">
                  <emma:literal>〉</emma:literal>
                </emma:interpretation>
                <emma:interpretation id="interp492" emma:lang="zh-CN" emma:confidence="0">
                  <emma:literal>,</emma:literal>
                </emma:interpretation>
                <emma:interpretation id="interp493" emma:lang="zh-CN" emma:confidence="0">
                  <emma:literal>)</emma:literal>
                </emma:interpretation>
                <emma:interpretation id="interp494" emma:lang="zh-CN" emma:confidence="0">
                  <emma:literal>’</emma:literal>
                </emma:interpretation>
              </emma:one-of>
            </emma:emma>
          </inkml:annotationXML>
          <inkml:trace contextRef="#ctx0" brushRef="#br0" timeOffset="621644.6061">2220 9282 13 0,'-18'-8'6'0,"14"-11"0"15,4 19 6-15,0 0-12 16,0-4 0-16,0 4-1 16,0-4 1-16,0 4 0 15,4 4 0-15,1 0 0 16,4 3 0-16,-1 1 0 16,1-4 1-16,5 0 0 15,-1 4 0-15,5 4 0 16,-1 0 0-16,5-4-1 15,-4 3 1-15,0 1-1 16,0 0 1-16,-1 4-1 16,-3-4 1-16,-1 7-1 0,0 5 1 15,5-8 0-15,-9-1 0 16,0 1 0-16,0 0 1 16,-5-4-1-16,0 3 0 15,-4-3 0-15,0 8 1 16,0-8 0-16,-4 0 1 15,0-1-1-15,-5 5 0 16,0 0 0-16,-9 0 1 16,-4 3-2-16,0 5 1 15,0 0-1-15,-1-5 0 16,-3 5-1-16,4 0 0 0,0 7-2 16,4-3 0-16,5 3-2 15,-1-3 1-15,1 3-7 16,9-3 1-16,4 3 0 15,8-7 1-15</inkml:trace>
        </inkml:traceGroup>
        <inkml:traceGroup>
          <inkml:annotationXML>
            <emma:emma xmlns:emma="http://www.w3.org/2003/04/emma" version="1.0">
              <emma:interpretation id="{60528D3E-01CF-45B7-A544-479C548EAB56}" emma:medium="tactile" emma:mode="ink">
                <msink:context xmlns:msink="http://schemas.microsoft.com/ink/2010/main" type="inkWord" rotatedBoundingBox="10309,10609 10692,10598 10714,11298 10331,11310">
                  <msink:destinationLink direction="with" ref="{096084A1-2F2E-42B7-A33A-60639E364993}"/>
                </msink:context>
              </emma:interpretation>
              <emma:one-of disjunction-type="recognition" id="oneOf99">
                <emma:interpretation id="interp495" emma:lang="zh-CN" emma:confidence="0">
                  <emma:literal>n</emma:literal>
                </emma:interpretation>
                <emma:interpretation id="interp496" emma:lang="zh-CN" emma:confidence="0">
                  <emma:literal>ⅱ</emma:literal>
                </emma:interpretation>
                <emma:interpretation id="interp497" emma:lang="zh-CN" emma:confidence="0">
                  <emma:literal>ㄦ</emma:literal>
                </emma:interpretation>
                <emma:interpretation id="interp498" emma:lang="zh-CN" emma:confidence="0">
                  <emma:literal>丬</emma:literal>
                </emma:interpretation>
                <emma:interpretation id="interp499" emma:lang="zh-CN" emma:confidence="0">
                  <emma:literal>廾</emma:literal>
                </emma:interpretation>
              </emma:one-of>
            </emma:emma>
          </inkml:annotationXML>
          <inkml:trace contextRef="#ctx0" brushRef="#br0" timeOffset="186047.9048">3443 9136 6 0,'-9'-7'3'0,"-9"7"2"0,18-4 2 16,-4-4-6-16,4 4 1 15,-5 0 1-15,5 0 0 16,-4 0-4-16,4 0 1 16,-5 4 2-16,1 0 0 15,4 4-1-15,0-4 0 16,4 12-1 0,5 11 1-16,0 13-1 15,-4-1 0-15,-5 5 0 16,0 15 1-16,0 4-1 15,-5 0 0-15,1 0 0 16,-5-8 1-16,0 0-1 16,5-7 1-16,-5-9-1 15,4-7 0-15,-4-9 0 16,5 1 1-16,0-8-2 16,-1-8 1-16,5-4-1 15,0-16 1-15,5-11-1 16,3-9 0-16,6-7 0 15,3-8 0-15,1-8 1 16,0 3 0-16,0-3-1 16,4 0 1-16,0 4 0 15,0 8 0-15,-4 0 0 0,0 3 1 16,-5 13-1 0,0 3 0-16,-4 9 0 0,4 3 1 15,-4 4-1-15,0 8 0 16,0 4 1-16,0 4 0 15,0 4-1-15,-1 4 1 16,-3 11 0-16,-1 5 0 16,1 7-1-16,-1 13 1 15,-4 7-1-15,0 0 1 16,0 0-1-16,0 0 0 16,-4 4 0-16,4 0 0 0,0-4 0 15,0-15 1-15,0-9-1 16,0-3 0-16,0-9-1 15,4-3 1-15,1-8-2 16,3-8 1-16,6-8-4 16,-5-8 0-16,4-3 0 15,0-1 0-15</inkml:trace>
        </inkml:traceGroup>
        <inkml:traceGroup>
          <inkml:annotationXML>
            <emma:emma xmlns:emma="http://www.w3.org/2003/04/emma" version="1.0">
              <emma:interpretation id="{B0C20B24-88F4-4D0A-A0C7-15254F9E1B4D}" emma:medium="tactile" emma:mode="ink">
                <msink:context xmlns:msink="http://schemas.microsoft.com/ink/2010/main" type="inkWord" rotatedBoundingBox="10847,10516 11249,10504 11268,11134 10866,11147">
                  <msink:destinationLink direction="with" ref="{096084A1-2F2E-42B7-A33A-60639E364993}"/>
                </msink:context>
              </emma:interpretation>
              <emma:one-of disjunction-type="recognition" id="oneOf100">
                <emma:interpretation id="interp500" emma:lang="zh-CN" emma:confidence="0">
                  <emma:literal>e</emma:literal>
                </emma:interpretation>
                <emma:interpretation id="interp501" emma:lang="zh-CN" emma:confidence="0">
                  <emma:literal>七</emma:literal>
                </emma:interpretation>
                <emma:interpretation id="interp502" emma:lang="zh-CN" emma:confidence="0">
                  <emma:literal>乇</emma:literal>
                </emma:interpretation>
                <emma:interpretation id="interp503" emma:lang="zh-CN" emma:confidence="0">
                  <emma:literal>l</emma:literal>
                </emma:interpretation>
                <emma:interpretation id="interp504" emma:lang="zh-CN" emma:confidence="0">
                  <emma:literal>.</emma:literal>
                </emma:interpretation>
              </emma:one-of>
            </emma:emma>
          </inkml:annotationXML>
          <inkml:trace contextRef="#ctx0" brushRef="#br0" timeOffset="186510.2315">3895 9274 8 0,'-14'16'4'0,"41"-8"-5"0,-23-8 7 16,10 4-7-16,3 4 1 16,1 0 0-16,4-5 0 15,0-3 0-15,5 4 1 16,0-4 0-16,-5-4 0 15,4-3 1-15,1-5 0 16,-5 0 0-16,0-8 0 16,-4 1 0-16,0-5 1 15,-5 0-2-15,0-3 1 16,-4-5-2-16,0 1 1 16,-5-1-1-16,1 5 1 0,-5-1-3 15,-5 1 1-15,1 3-1 16,-5 8 0-16,-4 4 0 15,-5 5 0-15,-4 7 0 16,0 7 1-16,-5 5 1 16,5 4 1-16,0 4 1 15,0-1 0-15,4 5-1 16,0 4 1-16,9 11 0 16,1 0 0-16,3 5-1 15,1-5 0-15,4 4-1 16,4 1 1-16,5-9-1 15,0 4 1-15,4-11-2 16,0 4 1-16,5-5 0 16,0-7 1-16,4-1-1 15,0-3 0-15,0 0-1 16,-4-4 1-16,0-4-1 0,-1-4 1 16,-3-8-3-16,-1 0 1 15,0-4-3-15,-4-8 1 16,0-8-1-16,0 1 1 15</inkml:trace>
        </inkml:traceGroup>
        <inkml:traceGroup>
          <inkml:annotationXML>
            <emma:emma xmlns:emma="http://www.w3.org/2003/04/emma" version="1.0">
              <emma:interpretation id="{58B4EE07-7AD6-4929-B7D4-9F487AC69CE5}" emma:medium="tactile" emma:mode="ink">
                <msink:context xmlns:msink="http://schemas.microsoft.com/ink/2010/main" type="inkWord" rotatedBoundingBox="11370,10440 11844,10425 11867,11189 11394,11204">
                  <msink:destinationLink direction="with" ref="{096084A1-2F2E-42B7-A33A-60639E364993}"/>
                </msink:context>
              </emma:interpretation>
              <emma:one-of disjunction-type="recognition" id="oneOf101">
                <emma:interpretation id="interp505" emma:lang="zh-CN" emma:confidence="0">
                  <emma:literal>x</emma:literal>
                </emma:interpretation>
                <emma:interpretation id="interp506" emma:lang="zh-CN" emma:confidence="0">
                  <emma:literal>X</emma:literal>
                </emma:interpretation>
                <emma:interpretation id="interp507" emma:lang="zh-CN" emma:confidence="0">
                  <emma:literal>Ⅹ</emma:literal>
                </emma:interpretation>
                <emma:interpretation id="interp508" emma:lang="zh-CN" emma:confidence="0">
                  <emma:literal>×</emma:literal>
                </emma:interpretation>
                <emma:interpretation id="interp509" emma:lang="zh-CN" emma:confidence="0">
                  <emma:literal>ⅹ</emma:literal>
                </emma:interpretation>
              </emma:one-of>
            </emma:emma>
          </inkml:annotationXML>
          <inkml:trace contextRef="#ctx0" brushRef="#br0" timeOffset="187291.2894">4772 8916 17 0,'-13'8'8'0,"4"-4"-10"15,4 0 15-15,1 4-14 16,-5 3 1-16,0 5-1 15,-4 4 1-15,-5-1 0 16,0 1 1-16,1 8-2 16,-1 7 1-16,0 5 0 15,-4 7 0-15,4-4 0 16,-4 8 0-16,0-3 0 16,4-1 1-16,1 0-1 0,-1-8 0 15,0-3 0-15,5-1 0 16,0 1-1-16,4-13 1 15,0-3-4-15,4-4 1 16,5-4-1-16,0-4 0 16</inkml:trace>
          <inkml:trace contextRef="#ctx0" brushRef="#br0" timeOffset="186930.5366">4413 9014 9 0,'0'-8'4'0,"18"-19"-2"15,-9 19 8-15,-1-4-10 16,1 0 0-16,0 1 0 16,0-1 0-16,4-4 0 15,-4 8 0-15,0-4 0 16,0 4 0-16,0 1-1 16,0 3 1-16,-1 4 0 15,1 4 1-15,0 0-1 16,-4 3 1-16,-1 5 0 15,0 4 1-15,1 8-1 16,4-1 1-16,-5 5-1 16,5 7 1-16,4 12-2 15,1 9 1-15,-6 7-1 16,6 0 1-16,-5 0-1 0,-1-8 0 16,6-4 0-16,-1-8 0 15,5-7 0-15,0-5 0 16,-1-3 0-16,1-12 0 15,0-9 0-15,-1-3 0 16,1-8-3-16,4-7 0 16,5-9-2-16,-5-12 1 15</inkml:trace>
        </inkml:traceGroup>
        <inkml:traceGroup>
          <inkml:annotationXML>
            <emma:emma xmlns:emma="http://www.w3.org/2003/04/emma" version="1.0">
              <emma:interpretation id="{976EE999-C73D-42DF-B8E9-855F064D334A}" emma:medium="tactile" emma:mode="ink">
                <msink:context xmlns:msink="http://schemas.microsoft.com/ink/2010/main" type="inkWord" rotatedBoundingBox="11841,10242 12440,10224 12469,11168 11870,11186">
                  <msink:destinationLink direction="with" ref="{096084A1-2F2E-42B7-A33A-60639E364993}"/>
                </msink:context>
              </emma:interpretation>
              <emma:one-of disjunction-type="recognition" id="oneOf102">
                <emma:interpretation id="interp510" emma:lang="zh-CN" emma:confidence="0">
                  <emma:literal>t</emma:literal>
                </emma:interpretation>
                <emma:interpretation id="interp511" emma:lang="zh-CN" emma:confidence="0">
                  <emma:literal>七</emma:literal>
                </emma:interpretation>
                <emma:interpretation id="interp512" emma:lang="zh-CN" emma:confidence="0">
                  <emma:literal>十</emma:literal>
                </emma:interpretation>
                <emma:interpretation id="interp513" emma:lang="zh-CN" emma:confidence="0">
                  <emma:literal>士</emma:literal>
                </emma:interpretation>
                <emma:interpretation id="interp514" emma:lang="zh-CN" emma:confidence="0">
                  <emma:literal>卞</emma:literal>
                </emma:interpretation>
              </emma:one-of>
            </emma:emma>
          </inkml:annotationXML>
          <inkml:trace contextRef="#ctx0" brushRef="#br0" timeOffset="187621.5209">4878 9113 9 0,'5'4'4'0,"17"0"0"16,-13-8 6-16,4 4-10 16,0 0 0-16,5-4 2 15,0 0 0-15,4 0-2 16,4 0 1-16,10-4 0 15,-1-4 1-15,1 0 0 16,8-3 0-16,0-5-2 16,1 0 1-16,-6 1-1 15,-3 3 0-15,-5 4-1 16,-5 0 1-16,1 4-2 16,-9 1 1-16,-5 3-3 0,-4 0 1 15,0 0-2-15,-9 0 1 16</inkml:trace>
          <inkml:trace contextRef="#ctx0" brushRef="#br0" timeOffset="187981.7771">5241 8664 11 0,'-4'8'5'0,"8"4"-5"0,-4-9 9 0,0 9-9 16,-4 4 1-16,0 12 0 15,-1 3 1-15,-4 8-2 16,0 5 0-16,1 7 2 16,-1 8 0-16,0 16 0 15,0 12 0-15,0 7 0 16,5-11 0-16,4-12-1 15,0-8 1-15,4-12-2 16,1-12 1-16,3-3-1 16,1-13 0-16,5-11-1 15,-1-4 1-15,0-8-2 16,5-4 1-16,8-12-5 16,1-3 1-16,4-13-1 15,4-7 1-15</inkml:trace>
        </inkml:traceGroup>
        <inkml:traceGroup>
          <inkml:annotationXML>
            <emma:emma xmlns:emma="http://www.w3.org/2003/04/emma" version="1.0">
              <emma:interpretation id="{D1AB5A21-ECE5-4B28-999D-CB02B4F9601D}" emma:medium="tactile" emma:mode="ink">
                <msink:context xmlns:msink="http://schemas.microsoft.com/ink/2010/main" type="inkWord" rotatedBoundingBox="12611,9889 13060,9876 13098,11165 12650,11178">
                  <msink:destinationLink direction="with" ref="{096084A1-2F2E-42B7-A33A-60639E364993}"/>
                </msink:context>
              </emma:interpretation>
              <emma:one-of disjunction-type="recognition" id="oneOf103">
                <emma:interpretation id="interp515" emma:lang="zh-CN" emma:confidence="0">
                  <emma:literal>i</emma:literal>
                </emma:interpretation>
                <emma:interpretation id="interp516" emma:lang="zh-CN" emma:confidence="0">
                  <emma:literal>[</emma:literal>
                </emma:interpretation>
                <emma:interpretation id="interp517" emma:lang="zh-CN" emma:confidence="0">
                  <emma:literal>「</emma:literal>
                </emma:interpretation>
                <emma:interpretation id="interp518" emma:lang="zh-CN" emma:confidence="0">
                  <emma:literal>〖</emma:literal>
                </emma:interpretation>
                <emma:interpretation id="interp519" emma:lang="zh-CN" emma:confidence="0">
                  <emma:literal>t</emma:literal>
                </emma:interpretation>
              </emma:one-of>
            </emma:emma>
          </inkml:annotationXML>
          <inkml:trace contextRef="#ctx0" brushRef="#br0" timeOffset="189423.0851">5715 8723 16 0,'-17'27'8'0,"8"-11"-8"15,9-12 17-15,-5 4-16 16,5 8 0-16,0-8 0 15,0 7 0-15,0 1-2 0,0 4 1 16,0 4 0-16,0 7 0 16,0 4 0-16,0 5 0 15,0 7 0-15,0-4 0 16,0 9 0-16,0 11 0 16,-4-12 1-16,4 0 0 15,-4-4-1-15,-1 4 1 16,5-11 0-16,0-5 0 15,0-3-1-15,0-5 1 16,5 1-1-16,-1-8 0 0,5-5 0 16,4-3 0-16,5-4-1 15,0-4 1-15,4-4 0 16,0-4 0-16,4 0 0 16,1 0 0-16,0-4-1 15,-5-4 1-15,13 1-1 16,-8-1 1-16,-1 0-2 15,-3-4 1-15,-1 4-3 16,-5 1 1-16,-3-1-3 16,-1 4 0-16</inkml:trace>
          <inkml:trace contextRef="#ctx0" brushRef="#br0" timeOffset="188987.7766">5684 8487 7 0,'-4'15'3'0,"0"-22"-1"0,4 7 3 16,0 3-5-16,0 1 0 15,-5 4 0-15,5 0 1 16,0-4-1-16,0 0 1 16,5 0 1-16,3-8 0 15,6-4 0-15,3-4 1 16,6-3-1-16,3-1 1 15,5-4-1-15,0 4 1 16,0 1-2-16,0-5 0 0,5 0-1 16,-1 5 0-16,-4-1 0 15,-4 4 0-15,-5 0-3 16,-4 4 1-16,-1 0-3 16,-8 4 1-16,-9 4-1 15,-4 4 0-15</inkml:trace>
        </inkml:traceGroup>
        <inkml:traceGroup>
          <inkml:annotationXML>
            <emma:emma xmlns:emma="http://www.w3.org/2003/04/emma" version="1.0">
              <emma:interpretation id="{B105F890-CBBA-4DF3-8FB9-5F257BE23D78}" emma:medium="tactile" emma:mode="ink">
                <msink:context xmlns:msink="http://schemas.microsoft.com/ink/2010/main" type="inkWord" rotatedBoundingBox="13088,10396 13461,10384 13483,11106 13109,11117">
                  <msink:destinationLink direction="with" ref="{096084A1-2F2E-42B7-A33A-60639E364993}"/>
                </msink:context>
              </emma:interpretation>
              <emma:one-of disjunction-type="recognition" id="oneOf104">
                <emma:interpretation id="interp520" emma:lang="zh-CN" emma:confidence="0">
                  <emma:literal>k</emma:literal>
                </emma:interpretation>
                <emma:interpretation id="interp521" emma:lang="zh-CN" emma:confidence="0">
                  <emma:literal>K</emma:literal>
                </emma:interpretation>
                <emma:interpretation id="interp522" emma:lang="zh-CN" emma:confidence="0">
                  <emma:literal>《</emma:literal>
                </emma:interpretation>
                <emma:interpretation id="interp523" emma:lang="zh-CN" emma:confidence="0">
                  <emma:literal>“</emma:literal>
                </emma:interpretation>
                <emma:interpretation id="interp524" emma:lang="zh-CN" emma:confidence="0">
                  <emma:literal>上</emma:literal>
                </emma:interpretation>
              </emma:one-of>
            </emma:emma>
          </inkml:annotationXML>
          <inkml:trace contextRef="#ctx0" brushRef="#br0" timeOffset="189738.3095">6132 8841 16 0,'-13'-8'8'0,"8"4"-10"0,5 4 14 16,0 0-13-16,0 0 1 16,5 0 0-16,-1 12 1 15,0 0-1-15,-4 8 0 16,5 7 0-16,-5 9 1 15,0-1 0-15,0 8 0 16,0 9 0-16,0 3 0 16,0 8-1-16,0-4 1 0,-5 0-1 15,5-8 1-15,5 0-1 16,-5-11 0-16,0-5-1 16,4-7 0-16,1-5-4 15,-1-3 1-15</inkml:trace>
          <inkml:trace contextRef="#ctx0" brushRef="#br0" timeOffset="190113.5782">6429 8967 18 0,'0'0'9'0,"4"-4"-7"16,-4 4 13-16,-4 4-17 15,-1 8 1-15,-4 8-1 0,-4-1 1 16,-5 9 1-16,-8 3 1 16,4 1-3-16,0 3 1 15,-1 1 1-15,1-5 0 16,0-7 0-16,4-1 0 16,10-3 0-16,-1-8 0 15,-5 4 0-15,10-1 0 16,8-3 0-16,10 0 0 15,-1 0 0-15,9-4 0 16,0-4 1-16,0-4 0 16,1 0-1-16,-1 4 1 0,0-4-1 15,0-8 0-15,0 4 0 16,0-4 0-16,0 0-3 16,-4 0 1-16,0 0-3 15,0 0 1-15</inkml:trace>
        </inkml:traceGroup>
        <inkml:traceGroup>
          <inkml:annotationXML>
            <emma:emma xmlns:emma="http://www.w3.org/2003/04/emma" version="1.0">
              <emma:interpretation id="{33B4275A-3731-47DC-A887-7A8A7457DF96}" emma:medium="tactile" emma:mode="ink">
                <msink:context xmlns:msink="http://schemas.microsoft.com/ink/2010/main" type="inkWord" rotatedBoundingBox="13605,9832 14805,9796 14857,11525 13658,11561">
                  <msink:destinationLink direction="with" ref="{096084A1-2F2E-42B7-A33A-60639E364993}"/>
                </msink:context>
              </emma:interpretation>
              <emma:one-of disjunction-type="recognition" id="oneOf105">
                <emma:interpretation id="interp525" emma:lang="zh-CN" emma:confidence="0">
                  <emma:literal>团</emma:literal>
                </emma:interpretation>
                <emma:interpretation id="interp526" emma:lang="zh-CN" emma:confidence="0">
                  <emma:literal>母</emma:literal>
                </emma:interpretation>
                <emma:interpretation id="interp527" emma:lang="zh-CN" emma:confidence="0">
                  <emma:literal>囡</emma:literal>
                </emma:interpretation>
                <emma:interpretation id="interp528" emma:lang="zh-CN" emma:confidence="0">
                  <emma:literal>囤</emma:literal>
                </emma:interpretation>
                <emma:interpretation id="interp529" emma:lang="zh-CN" emma:confidence="0">
                  <emma:literal>闼</emma:literal>
                </emma:interpretation>
              </emma:one-of>
            </emma:emma>
          </inkml:annotationXML>
          <inkml:trace contextRef="#ctx0" brushRef="#br0" timeOffset="246233.8682">7297 8254 17 0,'-13'-4'8'0,"13"0"-8"16,0 4 9-16,0 0-9 15,0 0 0-15,0 0-1 16,0 0 1-16,0 0-1 16,0 0 0-16,0 0 0 15,9 0 0-15,-1 0-1 16,1 4 1-16,9 0 0 15,4 0 0-15,5 0 1 0,-1 0 0 16,5 0-1-16,9 0 1 16,-9 0 0-16,0-4 0 15,0 4 0-15,0-4 0 16,-4 4 0-16,-5-4 0 16,-4 0 0-16,-1 0 1 15,-3 0-1-15,-1 4 0 16,-4 0 1-16,0 0 1 15,0 0-2-15,0-1 0 16,-1 1 1-16,-3 4 0 16,4 0-1-16,-5 4 0 0,1 0-1 15,-1 0 0-15,0 3 2 16,1 1 0-16,-1 8-1 16,1-1 1-16,-1 5 0 15,-4 11 1-15,0 9-1 16,5 7 0-16,-5 4-1 15,4 4 1-15,0 8-1 16,1-4 0-16,-1 0 0 16,-4 3 0-16,5-3-1 15,-5 0 1-15,0 0 0 16,0 0 0-16,4-12 0 16,-4-3 0-16,0-1 0 15,5-4 0-15,-1 0 0 16,0 1 1-16,1-9-1 15,-1-4 0-15,1-3 0 16,-1-5 0-16,-4 1 0 0,0-8 0 16,5-1 0-16,-5-3 0 15,0 0 0-15,4-4 0 16,-4-1 0-16,0 1 1 16,0 0-1-16,0-4 0 15,0-4 0-15,0 4 1 16,0-4-1-16,0 4 1 15,0-4-1-15,0 0 1 16,0-1 0-16,0 1 0 16,0-4 0-16,-4 0 1 15,-1 4-1-15,1-8 1 0,-5 4-1 16,0 0 0-16,-4 12 0 16,-5-8 0-16,0 0-1 15,1 0 1-15,-10 0-1 16,-4 0 0-16,0 0 0 15,0 0 1-15,0 4-1 16,0-4 1-16,0 0-1 16,-5-1 0-16,14-3-1 15,0 4 1-15,0-4-1 16,4 0 0-16,5 4-3 16,4-4 1-16,9 0-4 15,0 0 1-15</inkml:trace>
          <inkml:trace contextRef="#ctx0" brushRef="#br0" timeOffset="191367.4674">7815 9507 12 0,'0'4'6'0,"9"-8"-5"16,-4 4 7-16,-1 0-7 16,1 4 0-16,3-1 0 15,-3 5 0-15,4 8-1 0,-5-4 0 16,1 4 1-16,-5 3 1 16,0 5-1-16,-5 4 0 15,-4 3 0-15,-4 4 1 16,0 13-2-16,-5-1 1 15,0-4-3-15,1 1 0 16,-10-1-3-16,9-8 0 16</inkml:trace>
          <inkml:trace contextRef="#ctx0" brushRef="#br0" timeOffset="211292.541">7124 9026 5 0,'0'0'2'0,"0"0"0"16,0 0 3-16,0 0-5 15,9 0 1-15,0 0 1 16,0 0 1-16,0 0-3 0,4 0 0 15,0 0 2-15,1 0 1 16,-1 0-1-16,0 0 1 16,0-4-1-16,1 0 0 15,-1 0-1-15,0 0 1 16,-4 0-1-16,0 1 0 16,0 3-1-16,-5-4 1 15,-4 4-1-15,0 0 0 16,5 0 0-16,-5 0 1 15,0 0-1-15,0 0 0 16,0 0 0-16,0 0 0 0,0 0-2 16,0 0 1-16,4 0-3 15,5 0 0-15,4-4-1 16,10 4 0-16</inkml:trace>
          <inkml:trace contextRef="#ctx0" brushRef="#br0" timeOffset="212254.2225">7656 8829 8 0,'0'-4'4'0,"9"4"-3"0,-9 0 6 16,0 0-7-16,0 0 1 15,4-4 0-15,-4 4 0 16,-4 0-1-16,4 0 0 16,4 4 1-16,-4 0 1 15,-4 0-1-15,8 0 1 16,1 8-1-16,-5-4 1 15,4 0-1-15,-4 4 1 16,0-1-1-16,4 5 0 16,-4 0 0-16,0 0 0 0,5 3-1 15,-5 5 1-15,0 0-1 16,4 7 1-16,-4 4-1 16,0 9 1-16,0-1-2 15,0 0 1-15,0-7 0 16,0-1 0-16,0-3 0 15,-4-9 1-15,-1-3-1 16,5-4 0-16,0 0 0 16,0-5 0-16,0-3 0 15,0-4 0-15,0 0-1 16,0-4 0-16,5-4 0 16,-1-11 1-16,-4-1-1 15,0-8 0-15,5-3 0 16,-1-5 1-16,-4-7 0 15,0 3 0-15,-4 1-1 16,-1-9 1-16,5 5-1 0,0 0 1 16,0 3-1-16,-4 1 1 15,4 11 0-15,-5-3 0 16,1 3-1-16,0 4 1 16,-1 1 0-16,5 7 1 15,0 4-1-15,0 0 0 16,0 0 0-16,0 8 0 15,0 0 0-15,5 4 1 16,-1 4-1-16,0 4 0 16,-4 0 0-16,5-1 1 0,-5 5-1 15,0 8 0-15,4-1 0 16,1 9 1-16,-5 3-1 16,0 9 1-16,4 7-1 15,-4-4 0-15,0 8 0 16,0-4 1-16,0-7-1 15,-4-1 0-15,4-7 0 16,-5-5 1-16,1-7-1 16,-1-5 0-16,1 1-1 15,4-12 0-15,-4 4-3 16,8-4 1-16,-4-8-2 16,4-8 1-16</inkml:trace>
          <inkml:trace contextRef="#ctx0" brushRef="#br0" timeOffset="213219.41">7700 8758 1 0,'9'-8'0'0,"-18"8"2"0,9 0-3 16,0-7 1-16,0-1 0 15,-4 4 2-15,4 0 0 16,0 0-1-16,0 0 0 16,-9-4 0-16,9 8 1 15,0 0-1-15,0 0 1 0,-5-4-1 16,5 4 0-16,0 4-1 16,0 4 0-16,5 0 1 15,-5 8 0-15,4 3 0 16,1 9 1-16,-1-5 0 15,-4 1 1-15,0 4-2 16,0-1 1-16,0 1-1 16,0-1 0-16,0 1-1 15,0-4 1 1,0 7-5 0,5-7 1-16</inkml:trace>
          <inkml:trace contextRef="#ctx0" brushRef="#br0" timeOffset="212860.1522">7177 8991 5 0,'-4'-4'2'0,"4"8"2"15,0-4 1-15,0 0-5 16,0 0 0-16,0 0 1 0,4 4 0 16,1 0 0-16,4 0 0 15,0-1 1-15,-1 1 0 16,1-4 0-16,5 4 0 16,-1-4 0-16,0 0 0 15,0 0-1-15,1 0 0 16,-1 0-1-16,-4 0 1 15,4 0-1-15,0 0 1 16,5 0-1-16,-4 0 0 16,-1 0 0-16,-4 0 0 15,4 0 0-15,-4 0 1 16,-5 0-1-16,-4 0 0 0,9 0-1 16,-9 0 1-16,9 0-4 15,-9 0 0-15,9-4-1 16,0 0 1-16</inkml:trace>
          <inkml:trace contextRef="#ctx0" brushRef="#br0" timeOffset="190684.4818">6659 8668 13 0,'-18'0'6'0,"72"-16"-7"16,-37 8 8-16,5-4-7 0,9 1 0 16,0-5 0-16,14 4 1 15,-10 0-1-15,-4 4 0 16,-4 0 0-16,-1 1 1 16,-3 3 0-16,-1-4 0 15,-5 4-1-15,-3 0 1 16,-1 0 0-16,-4 8 0 15,0 8-1-15,-5 3 0 16,-4 9 1-16,0 11 0 16,-4 1-1-16,-1 7 1 15,1 1 0-15,-1 7 0 0,1 0-1 16,-5 0 1-16,5 8-1 16,4 0 1-16,0-4-1 15,0 1 0-15,4 7 0 16,1-8 0-16,-5-8 0 15,4 0 1-15,-4-7-1 16,4-9 1-16,1-7 0 16,-5 3 0-16,0-11 0 15,0 0 0-15,0-4 0 16,0 3 0-16,-5 1-1 16,1-8 1-16,-5 4 0 15,-9-4 0-15,-4 0-1 16,-4-1 0-16,-1 5 0 15,-4 0 0-15,0 0-1 16,0-4 1-16,-9 4-3 16,5-5 1-16,4 1-4 0,4-4 0 15</inkml:trace>
        </inkml:traceGroup>
        <inkml:traceGroup>
          <inkml:annotationXML>
            <emma:emma xmlns:emma="http://www.w3.org/2003/04/emma" version="1.0">
              <emma:interpretation id="{64BD33C7-412E-40D0-877A-5C52F84F999B}" emma:medium="tactile" emma:mode="ink">
                <msink:context xmlns:msink="http://schemas.microsoft.com/ink/2010/main" type="inkWord" rotatedBoundingBox="14829,11249 15077,11241 15098,11920 14850,11928">
                  <msink:destinationLink direction="with" ref="{096084A1-2F2E-42B7-A33A-60639E364993}"/>
                </msink:context>
              </emma:interpretation>
              <emma:one-of disjunction-type="recognition" id="oneOf106">
                <emma:interpretation id="interp530" emma:lang="zh-CN" emma:confidence="0">
                  <emma:literal>,</emma:literal>
                </emma:interpretation>
                <emma:interpretation id="interp531" emma:lang="zh-CN" emma:confidence="0">
                  <emma:literal>)</emma:literal>
                </emma:interpretation>
                <emma:interpretation id="interp532" emma:lang="zh-CN" emma:confidence="0">
                  <emma:literal>丿</emma:literal>
                </emma:interpretation>
                <emma:interpretation id="interp533" emma:lang="zh-CN" emma:confidence="0">
                  <emma:literal>〉</emma:literal>
                </emma:interpretation>
                <emma:interpretation id="interp534" emma:lang="zh-CN" emma:confidence="0">
                  <emma:literal>’</emma:literal>
                </emma:interpretation>
              </emma:one-of>
            </emma:emma>
          </inkml:annotationXML>
          <inkml:trace contextRef="#ctx0" brushRef="#br0" timeOffset="251023.1713">7944 9703 7 0,'-5'-7'3'0,"1"-1"0"16,4 4 3-16,0 4-7 15,0 0 1-15,0-4-2 16,0 4 1-16,0 0 1 16,9 4 0-16,0 0 0 15,0 4 0-15,-1-1 0 16,1 5 0-16,5 0 1 15,3 0 1-15,-3 4 1 0,3-1 0 16,1 1 0-16,0 8 0 16,-5 3 0-16,0 9 0 15,-8 3-1-15,-19 1 1 16,1-1-2-16,-5 4 1 16,-4 8-2-16,0-3 1 15,-4-1-2-15,-1 0 0 16,0-7-4-16,1 3 1 15,-1-12-1-15,14-11 0 16</inkml:trace>
        </inkml:traceGroup>
        <inkml:traceGroup>
          <inkml:annotationXML>
            <emma:emma xmlns:emma="http://www.w3.org/2003/04/emma" version="1.0">
              <emma:interpretation id="{086073E7-1633-410B-AEA3-DF687695811E}" emma:medium="tactile" emma:mode="ink">
                <msink:context xmlns:msink="http://schemas.microsoft.com/ink/2010/main" type="inkWord" rotatedBoundingBox="15142,9784 16746,9736 16801,11543 15197,11592">
                  <msink:destinationLink direction="with" ref="{096084A1-2F2E-42B7-A33A-60639E364993}"/>
                </msink:context>
              </emma:interpretation>
              <emma:one-of disjunction-type="recognition" id="oneOf107">
                <emma:interpretation id="interp535" emma:lang="zh-CN" emma:confidence="0">
                  <emma:literal>退</emma:literal>
                </emma:interpretation>
                <emma:interpretation id="interp536" emma:lang="zh-CN" emma:confidence="0">
                  <emma:literal>迮</emma:literal>
                </emma:interpretation>
                <emma:interpretation id="interp537" emma:lang="zh-CN" emma:confidence="0">
                  <emma:literal>涎</emma:literal>
                </emma:interpretation>
                <emma:interpretation id="interp538" emma:lang="zh-CN" emma:confidence="0">
                  <emma:literal>逗</emma:literal>
                </emma:interpretation>
                <emma:interpretation id="interp539" emma:lang="zh-CN" emma:confidence="0">
                  <emma:literal>迡</emma:literal>
                </emma:interpretation>
              </emma:one-of>
            </emma:emma>
          </inkml:annotationXML>
          <inkml:trace contextRef="#ctx0" brushRef="#br0" timeOffset="195128.1485">9171 8904 11 0,'0'0'5'0,"4"4"-1"16,-4-4 8-16,0 0-12 15,0 0 1-15,0 4-1 16,-4 8 0-16,-5 4-2 16,-4 11 1-16,0 5 0 15,-10-1 0-15,-3 5 0 16,-1 3 0-16,-4 0 0 15,5 1 1-15,-1-9 0 0,1-3 0 16,-1-5 0-16,5-3 1 16,9 0 0-16,-1-8 0 15,5-1-1-15,5 1 1 16,-1-4 0-16,5-4 0 16,0 0 0-16,14-4 0 15,4 0 0-15,-1 8 0 16,5-8 0-16,9 0 0 15,0 4 0-15,0-4 1 16,0 4-2-16,-4 0 1 0,0-4-1 16,-1 4 1-16,1 0-1 15,-1-1 1-15,-4-3-1 16,-4 4 1-16,0-4-2 16,-5 0 0-16,-4 0-4 15,0 0 1-15,0 4-2 16,0-8 1-16</inkml:trace>
          <inkml:trace contextRef="#ctx0" brushRef="#br0" timeOffset="194632.7898">8901 8699 7 0,'-5'-4'3'0,"1"-7"5"16,4 3 0-16,0 8-6 15,-4-4 0-15,4 4 0 16,0 0 1-16,0 0-4 16,0 0 0-16,0 0 3 15,0 4 0-15,0 4-1 16,4 7 0-16,0 5-1 16,1 8 1-16,-1 3 0 15,-4 4 0-15,5-3-1 16,-5 3 1-16,0 5-1 15,0 3 1-15,0 8-1 0,-5 4 0 16,5 1 0-16,0 7 1 16,-4-8-1-16,-1 0 0 15,1 4 0-15,-5-12 1 16,9-3-1-16,-4-5 0 16,4-4-1-16,0 1 0 15,4-9-3-15,-4-3 0 16,0-4-2-16,0-5 0 15</inkml:trace>
          <inkml:trace contextRef="#ctx0" brushRef="#br0" timeOffset="195443.3751">9335 9199 9 0,'-9'-4'4'0,"9"16"-3"0,0-12 5 16,5-4-6-16,-1 4 1 16,5-8 0-16,9 8 0 15,-5-3-1-15,5-1 1 16,8 0 1-16,5-4 1 16,5 0-1-16,3-8 1 15,1 4-1-15,0 1 0 16,-4-5-1-16,-5 0 0 15,-5 0-1-15,-4 4 1 16,1 1-1-16,-6 3 0 16,-3 0-2-16,-6 4 0 0,1 4-3 15,-4 0 0-15</inkml:trace>
          <inkml:trace contextRef="#ctx0" brushRef="#br0" timeOffset="262343.1506">8281 8435 7 0,'-5'-7'3'0,"5"11"-1"15,0-4 3-15,0 0-5 0,0 0 0 16,0 0 1-16,-4-4 0 16,4 0-1-16,-5 4 1 15,1 0 0-15,-1 8 1 16,5-1 0-16,0 5 1 16,-4 0-1-16,4 8 0 15,0 3 0-15,-4 13 0 16,-1-1-1-16,1 9 1 15,-1-1-2-15,1 4 1 16,-1 0-1-16,1 8 1 0,0 1-1 16,-1 7 1-16,5 11-1 15,0 5 1-15,0 4-1 16,0 0 1-16,0-9-1 16,0 1 1-16,0-8-1 15,0-8 1-15,0-4-1 16,0-11 1-16,0-9-1 15,0-7 0-15,0-5 0 16,0-7 0 0,0-8-2-1,0-8 1-15,0 0-3 16,9-12 1-16,0-8-3 16,-5 1 1-16</inkml:trace>
          <inkml:trace contextRef="#ctx0" brushRef="#br0" timeOffset="262901.5498">8179 8369 6 0,'-9'-12'3'0,"13"8"0"0,-4 4 2 0,0 0-5 15,-4-4 0-15,4 4-1 16,0 0 0-16,9 0 1 16,0 4 0-16,8 0 0 15,1 0 0-15,4 0 0 16,5 0 0-16,-1-1 1 15,1 1 0-15,-1 0 0 16,1 0 1-16,-5 0-1 16,0 4 1-16,-4 0-1 15,0 8 1-15,-5-1 0 16,-4 1 0-16,0 4-1 16,-5 4 1-16,-4-1-1 15,0 9 1-15,-4-1-1 16,-1 1 1-16,-4 3-2 15,1 1 1-15,-6 3-1 16,1-8 0-16,-5 5 0 16,1-9 1-16,-1-3-1 0,0-4 0 15,0-1 0-15,5-3 0 16,0 0 0-16,4-4 0 16,0-4-2-16,5 0 0 15,-5-5-3-15,4 1 0 16</inkml:trace>
          <inkml:trace contextRef="#ctx0" brushRef="#br0" timeOffset="264024.8464">8715 8282 5 0,'-5'8'2'0,"-4"0"1"16,9-8 3-16,0 4-4 15,-4 3 0-15,0 1 1 16,-1 4 0-16,1 0-4 15,-1 4 1-15,5 7 3 16,-4 13 0-16,-1-1-1 16,5 5 1-16,-4 3-2 0,0 4 1 15,-1 0-1-15,1 9 0 16,4-5-1-16,-5 8 0 16,1 0 0-16,-1 4 0 15,1 8 0-15,0 8 0 16,-1 3 0-16,1 13 0 15,-1-13 0-15,1-3 0 16,-1-4 0-16,1-4 0 16,0-12 0-16,4-8 0 15,0-4 0-15,0-7 0 16,0-1 0-16,0-7 0 0,0-9 0 16,4 1 0-16,0 4-1 15,1-9 1-15,4-3-1 16,0-4 1-16,-1 0-1 15,1-5 0-15,0-3 0 16,0 0 0-16,0-4 0 16,0 0 1-16,8 0 0 15,6 4 0-15,3-4-1 16,1 0 1-16,-1 0-1 16,5 4 1-16,0-4 0 15,5 4 0-15,4 4-1 16,0 0 1-16,-5-4 0 15,0-4 1-15,-4 0 0 16,0-8 0-16,5 0 0 16,-1 4 1-16,-4-4 0 15,0 0 0-15,-8-3-1 0,-1 11 0 16,-5-4 0-16,-3 4 0 16,-1-4-1-16,0 8 0 15,1-4 0-15,-6 0 0 16,1 4-2-16,-9-4 1 15,5 4-5-15,-1-1 0 16</inkml:trace>
          <inkml:trace contextRef="#ctx0" brushRef="#br0" timeOffset="263334.3554">8706 8239 11 0,'0'3'5'0,"4"-10"-4"15,-4 7 5-15,0 0-6 16,0 0 1-16,9-4-1 16,13 0 1-16,-8 0-1 0,3 4 1 15,5 0 0-15,1-4 0 16,-1 4 0-16,0-4 0 16,5 4 0-16,-5 0 1 15,0-4-2-15,0 4 0 16,0-8 0-16,0 4 1 15,-4 4-1-15,0-4 0 16,-5 4 0-16,-4-4 0 16,0 4-1-16,-5 0 0 15,1 0-3-15,-5 0 1 0,0 0-1 16,-9 0 0-16</inkml:trace>
        </inkml:traceGroup>
        <inkml:traceGroup>
          <inkml:annotationXML>
            <emma:emma xmlns:emma="http://www.w3.org/2003/04/emma" version="1.0">
              <emma:interpretation id="{83B3DE40-4E9E-4BA2-BFFF-AA384443BDAB}" emma:medium="tactile" emma:mode="ink">
                <msink:context xmlns:msink="http://schemas.microsoft.com/ink/2010/main" type="inkWord" rotatedBoundingBox="17013,10385 17422,10373 17443,11045 17034,11057">
                  <msink:destinationLink direction="with" ref="{096084A1-2F2E-42B7-A33A-60639E364993}"/>
                </msink:context>
              </emma:interpretation>
              <emma:one-of disjunction-type="recognition" id="oneOf108">
                <emma:interpretation id="interp540" emma:lang="zh-CN" emma:confidence="0">
                  <emma:literal>n</emma:literal>
                </emma:interpretation>
                <emma:interpretation id="interp541" emma:lang="zh-CN" emma:confidence="0">
                  <emma:literal>”</emma:literal>
                </emma:interpretation>
                <emma:interpretation id="interp542" emma:lang="zh-CN" emma:confidence="0">
                  <emma:literal>Ⅱ</emma:literal>
                </emma:interpretation>
                <emma:interpretation id="interp543" emma:lang="zh-CN" emma:confidence="0">
                  <emma:literal>r</emma:literal>
                </emma:interpretation>
                <emma:interpretation id="interp544" emma:lang="zh-CN" emma:confidence="0">
                  <emma:literal>冖</emma:literal>
                </emma:interpretation>
              </emma:one-of>
            </emma:emma>
          </inkml:annotationXML>
          <inkml:trace contextRef="#ctx0" brushRef="#br0" timeOffset="196028.7822">10119 8849 18 0,'-13'8'9'0,"13"23"-11"15,0-23 15-15,0 12-13 16,0 4 0-16,0 7 1 0,-5 4 0 16,1 13-2-16,0 3 1 15,-1 0 0-15,1 12 0 16,-1-8 0-16,1 0 1 16,-1-11-1-16,1-5 0 15,0-11 0-15,4-5 1 16,-5-7-1-16,5-4 0 15,0-12-1-15,0-4 0 16,0-20 0-16,0-7 0 16,0-13-1-16,5-7 0 0,3-4 1 15,-3 0 0-15,8-4-1 16,9 0 1-16,0 8 0 16,5 3 1-16,-5 5-1 15,5 4 1-15,-1 3 1 16,-4 5 0-16,1 7 0 15,-1 4 1-15,0 13 0 16,4 7 0-16,-3 3 0 16,-1 9 1-16,-4 8-2 15,-5 4 1-15,0 7-1 16,-4 5 1-16,-5 7-2 16,-4 0 1-16,0 12-1 15,-4 0 1-15,0 1-2 16,-1-9 1-16,-4-8-3 15,5-3 1-15,-1-13-4 16,1 1 0-16</inkml:trace>
        </inkml:traceGroup>
        <inkml:traceGroup>
          <inkml:annotationXML>
            <emma:emma xmlns:emma="http://www.w3.org/2003/04/emma" version="1.0">
              <emma:interpretation id="{FD16FC9A-1561-4598-9D14-1A38E468920C}" emma:medium="tactile" emma:mode="ink">
                <msink:context xmlns:msink="http://schemas.microsoft.com/ink/2010/main" type="inkWord" rotatedBoundingBox="17565,10258 17767,10252 17784,10812 17582,10818">
                  <msink:destinationLink direction="with" ref="{096084A1-2F2E-42B7-A33A-60639E364993}"/>
                </msink:context>
              </emma:interpretation>
              <emma:one-of disjunction-type="recognition" id="oneOf109">
                <emma:interpretation id="interp545" emma:lang="zh-CN" emma:confidence="0">
                  <emma:literal>e</emma:literal>
                </emma:interpretation>
                <emma:interpretation id="interp546" emma:lang="zh-CN" emma:confidence="0">
                  <emma:literal>l</emma:literal>
                </emma:interpretation>
                <emma:interpretation id="interp547" emma:lang="zh-CN" emma:confidence="0">
                  <emma:literal>七</emma:literal>
                </emma:interpretation>
                <emma:interpretation id="interp548" emma:lang="zh-CN" emma:confidence="0">
                  <emma:literal>t</emma:literal>
                </emma:interpretation>
                <emma:interpretation id="interp549" emma:lang="zh-CN" emma:confidence="0">
                  <emma:literal>弋</emma:literal>
                </emma:interpretation>
              </emma:one-of>
            </emma:emma>
          </inkml:annotationXML>
          <inkml:trace contextRef="#ctx0" brushRef="#br0" timeOffset="196525.6367">10598 8995 11 0,'4'4'5'0,"0"-8"-4"0,-4 4 6 16,14 0-8-16,-5 0 1 16,4 4 0-16,0-4 0 15,0 4 0-15,-4-4 0 0,5 0-1 16,-1-4 1-16,0-4 1 16,-4 0 0-16,0 0 0 15,0-4 0-15,0 0 0 16,-1 1 0-16,-3-9 0 15,-1 4 1-15,1-11-2 16,-5 3 1-16,0-4-2 16,0 1 0-16,-5-1-1 15,1 5 1-15,-5-1 0 16,5 8 1-16,-5 4 0 16,0 4 0-16,0 8 0 15,0 4 1-15,-4 8-1 16,4 8 1-16,0 4-1 15,0 3 0-15,0 5-1 16,5 3 1-16,0 4 0 16,4 5 1-16,0 3 0 15,0-4 0-15,4 1-1 0,5-5 1 16,0-4-1-16,0 1 1 16,-1-9-2-16,1-7 1 15,5-4-1-15,-1-4 0 16,0-8-2-16,5-12 0 15,0-8-1-15,4-4 0 16</inkml:trace>
        </inkml:traceGroup>
        <inkml:traceGroup>
          <inkml:annotationXML>
            <emma:emma xmlns:emma="http://www.w3.org/2003/04/emma" version="1.0">
              <emma:interpretation id="{2BF499CA-9AB6-4351-99E4-3E9406D69612}" emma:medium="tactile" emma:mode="ink">
                <msink:context xmlns:msink="http://schemas.microsoft.com/ink/2010/main" type="inkWord" rotatedBoundingBox="17922,10131 18715,10107 18740,10912 17947,10936">
                  <msink:destinationLink direction="with" ref="{096084A1-2F2E-42B7-A33A-60639E364993}"/>
                </msink:context>
              </emma:interpretation>
              <emma:one-of disjunction-type="recognition" id="oneOf110">
                <emma:interpretation id="interp550" emma:lang="zh-CN" emma:confidence="0">
                  <emma:literal>灶</emma:literal>
                </emma:interpretation>
                <emma:interpretation id="interp551" emma:lang="zh-CN" emma:confidence="0">
                  <emma:literal>仕</emma:literal>
                </emma:interpretation>
                <emma:interpretation id="interp552" emma:lang="zh-CN" emma:confidence="0">
                  <emma:literal>对</emma:literal>
                </emma:interpretation>
                <emma:interpretation id="interp553" emma:lang="zh-CN" emma:confidence="0">
                  <emma:literal>吡</emma:literal>
                </emma:interpretation>
                <emma:interpretation id="interp554" emma:lang="zh-CN" emma:confidence="0">
                  <emma:literal>吐</emma:literal>
                </emma:interpretation>
              </emma:one-of>
            </emma:emma>
          </inkml:annotationXML>
          <inkml:trace contextRef="#ctx0" brushRef="#br0" timeOffset="197188.1064">11417 8565 21 0,'-26'24'10'0,"12"-4"-13"16,10-12 22-16,-1 7-20 15,-3 5 1-15,-1 8 0 16,-5 7 0-16,-3 4-1 16,-5 5 1-16,-1 3-2 15,-3 4 1-15,-10 4 0 16,5 4 0-16,-4 4-1 15,-1-7 1-15,5 3 0 16,0-8 0-16,5-8-1 16,4-7 1-16,4-5-3 15,5-11 0-15</inkml:trace>
          <inkml:trace contextRef="#ctx0" brushRef="#br0" timeOffset="196899.9014">10965 8861 7 0,'5'-8'3'0,"-5"-12"-2"16,0 20 4-16,4-8-5 15,1 0 1-15,-5 8 0 16,4-7 0-16,5-1-2 16,0 0 1-16,4-8 1 15,0 8 0-15,-4 0-1 16,4 4 1-16,1 4 0 16,3 4 0-16,-3 0 0 15,-1 4 1-15,0 8-1 16,1 0 1-16,-6 3-1 15,1 5 1-15,0 7-1 16,-4 9 1-16,-1-1-2 16,1 12 1-16,-1 1-1 15,5-5 0-15,-5 0 0 0,1 0 1 16,-1-11-1-16,5-5 0 16,-5-3-1-16,5-8 1 15,0-9-1-15,0-3 0 16,9-8-3-16,-5-8 0 15,0-11-1-15,1-1 1 16</inkml:trace>
          <inkml:trace contextRef="#ctx0" brushRef="#br0" timeOffset="197456.7987">11395 8774 15 0,'4'-20'7'0,"5"40"-7"0,0-20 12 16,0-4-11-16,0 8 0 0,4-4 0 15,5 0 0-15,4 8-2 16,0 0 1-16,0-4 0 15,1 0 1-15,-1 0-1 16,0 0 0-16,0-12-1 16,5 4 1-16,-5-8-2 15,4 0 0-15,-4-4-3 16,5 5 1-16</inkml:trace>
          <inkml:trace contextRef="#ctx0" brushRef="#br0" timeOffset="197830.5633">11674 8542 17 0,'-13'12'8'0,"13"15"-11"0,0-23 13 15,0 12-10-15,0 4 0 16,0 3-1-16,0 9 1 16,0-1 0-16,0 9 0 15,-5 3 0-15,1-4 1 16,-5 1-1-16,5-1 1 16,-5-4-1-16,0 1 1 0,5-1 0 15,-1 1 0-15,5-5-1 16,0-3 1-16,0-1-1 15,5-7 1-15,-1 0-2 16,5-4 1 0,17-16-4-1,1-8 1-15,8-8-2 16,1-8 1-16</inkml:trace>
        </inkml:traceGroup>
        <inkml:traceGroup>
          <inkml:annotationXML>
            <emma:emma xmlns:emma="http://www.w3.org/2003/04/emma" version="1.0">
              <emma:interpretation id="{CC9D73E6-ABEC-4E88-9189-4D7895886CFF}" emma:medium="tactile" emma:mode="ink">
                <msink:context xmlns:msink="http://schemas.microsoft.com/ink/2010/main" type="inkWord" rotatedBoundingBox="18973,9952 19415,9939 19446,10942 19004,10955">
                  <msink:destinationLink direction="with" ref="{096084A1-2F2E-42B7-A33A-60639E364993}"/>
                </msink:context>
              </emma:interpretation>
              <emma:one-of disjunction-type="recognition" id="oneOf111">
                <emma:interpretation id="interp555" emma:lang="zh-CN" emma:confidence="0">
                  <emma:literal>。</emma:literal>
                </emma:interpretation>
                <emma:interpretation id="interp556" emma:lang="zh-CN" emma:confidence="0">
                  <emma:literal>[</emma:literal>
                </emma:interpretation>
                <emma:interpretation id="interp557" emma:lang="zh-CN" emma:confidence="0">
                  <emma:literal>℃</emma:literal>
                </emma:interpretation>
                <emma:interpretation id="interp558" emma:lang="zh-CN" emma:confidence="0">
                  <emma:literal>i</emma:literal>
                </emma:interpretation>
                <emma:interpretation id="interp559" emma:lang="zh-CN" emma:confidence="0">
                  <emma:literal>匕</emma:literal>
                </emma:interpretation>
              </emma:one-of>
            </emma:emma>
          </inkml:annotationXML>
          <inkml:trace contextRef="#ctx0" brushRef="#br0" timeOffset="198505.0436">12161 8518 9 0,'-17'24'4'0,"-5"23"-1"16,17-35 3-16,1 11-6 15,-5 13 1-15,0 7 1 16,-4 1 1-16,-1 3-3 16,1-4 0-16,4 0 2 15,0 1 1-15,1-1-1 16,3 0 0-16,1 5-1 0,4-5 0 16,0 4 0-16,4 0 0 15,1-7 0-15,3-5 0 16,1-3 0-16,5-5 0 15,-1-11 0-15,0 4 0 16,0-12-1-16,10 0 1 16,8-4-1-16,4-12 1 15,0-4-2-15,5-8 1 16,-4-4-2-16,-1-3 0 16,-4-1-4-16,5 1 1 15,-5-5-1-15,0 1 0 0</inkml:trace>
          <inkml:trace contextRef="#ctx0" brushRef="#br0" timeOffset="198503.5423">12073 8435 22 0,'-13'4'11'0,"13"4"-16"0,0-8 23 15,0 0-18-15,0 0 0 16,4-8-1-16,0 4 0 16,5-3 1-16,0 3 0 15,4 4 0-15,1-4 0 16,3 4-1-16,10-4 1 16,4-4-1-16,0 4 1 15,-4-4-3-15,-1 4 1 16,-4-4-3-16,1 0 0 0</inkml:trace>
        </inkml:traceGroup>
        <inkml:traceGroup>
          <inkml:annotationXML>
            <emma:emma xmlns:emma="http://www.w3.org/2003/04/emma" version="1.0">
              <emma:interpretation id="{16988652-3205-4F2A-8E55-B01E8BE01A2C}" emma:medium="tactile" emma:mode="ink">
                <msink:context xmlns:msink="http://schemas.microsoft.com/ink/2010/main" type="inkWord" rotatedBoundingBox="19465,10052 19914,10038 19942,10977 19493,10991">
                  <msink:destinationLink direction="with" ref="{096084A1-2F2E-42B7-A33A-60639E364993}"/>
                </msink:context>
              </emma:interpretation>
              <emma:one-of disjunction-type="recognition" id="oneOf112">
                <emma:interpretation id="interp560" emma:lang="zh-CN" emma:confidence="0">
                  <emma:literal>上</emma:literal>
                </emma:interpretation>
                <emma:interpretation id="interp561" emma:lang="zh-CN" emma:confidence="0">
                  <emma:literal>k</emma:literal>
                </emma:interpretation>
                <emma:interpretation id="interp562" emma:lang="zh-CN" emma:confidence="0">
                  <emma:literal>K</emma:literal>
                </emma:interpretation>
                <emma:interpretation id="interp563" emma:lang="zh-CN" emma:confidence="0">
                  <emma:literal>《</emma:literal>
                </emma:interpretation>
                <emma:interpretation id="interp564" emma:lang="zh-CN" emma:confidence="0">
                  <emma:literal>“</emma:literal>
                </emma:interpretation>
              </emma:one-of>
            </emma:emma>
          </inkml:annotationXML>
          <inkml:trace contextRef="#ctx0" brushRef="#br0" timeOffset="198778.2389">12569 8483 16 0,'-13'4'8'0,"13"31"-11"15,0-19 15-15,4 7-12 16,-4 9 1-16,0 11 0 16,0 5 1-16,0 3-3 15,-4 4 1-15,-1 0 0 16,1 8 1-16,4 4-1 16,-5 8 1-16,1 0-1 0,-5-1 0 15,5-7-2-15,4-12 1 16,-9-15-3-16,9-5 0 15,4-15-1-15,1-12 1 16</inkml:trace>
          <inkml:trace contextRef="#ctx0" brushRef="#br0" timeOffset="199374.1608">12813 8684 12 0,'-5'3'6'0,"14"13"-5"0,-9-12 12 0,-4 12-15 16,-5 4 1-16,-4 7-4 15,-5 5 0-15,-4-5 5 16,-5 5 0-16,-4 3-3 16,4 1 1-16,1-5 1 15,-5 5 1-15,4-5 1 16,5 1 0-16,0-9 1 15,9 5 1-15,4-12 0 16,4-1 1-16,14-3-2 16,0-4 1-16,4-16-1 15,5 4 0-15,4-4 0 16,5-4 0-16,4 1-2 16,4-1 1-16,1-4-1 15,-1 4 1-15,1 0-1 0,-5 1 0 16,0 3 0-16,-5 0 0 15,1 0-1-15,-5 4 1 16,-4 0-5-16,-1 4 0 16</inkml:trace>
        </inkml:traceGroup>
        <inkml:traceGroup>
          <inkml:annotationXML>
            <emma:emma xmlns:emma="http://www.w3.org/2003/04/emma" version="1.0">
              <emma:interpretation id="{4F54CAE5-74AA-477B-A349-9A88D5ACB145}" emma:medium="tactile" emma:mode="ink">
                <msink:context xmlns:msink="http://schemas.microsoft.com/ink/2010/main" type="inkWord" rotatedBoundingBox="19845,9920 20263,9907 20295,10970 19878,10983">
                  <msink:destinationLink direction="with" ref="{096084A1-2F2E-42B7-A33A-60639E364993}"/>
                </msink:context>
              </emma:interpretation>
              <emma:one-of disjunction-type="recognition" id="oneOf113">
                <emma:interpretation id="interp565" emma:lang="zh-CN" emma:confidence="0">
                  <emma:literal>了</emma:literal>
                </emma:interpretation>
                <emma:interpretation id="interp566" emma:lang="zh-CN" emma:confidence="0">
                  <emma:literal>]</emma:literal>
                </emma:interpretation>
                <emma:interpretation id="interp567" emma:lang="zh-CN" emma:confidence="0">
                  <emma:literal>〕</emma:literal>
                </emma:interpretation>
                <emma:interpretation id="interp568" emma:lang="zh-CN" emma:confidence="0">
                  <emma:literal>丁</emma:literal>
                </emma:interpretation>
                <emma:interpretation id="interp569" emma:lang="zh-CN" emma:confidence="0">
                  <emma:literal>裂</emma:literal>
                </emma:interpretation>
              </emma:one-of>
            </emma:emma>
          </inkml:annotationXML>
          <inkml:trace contextRef="#ctx0" brushRef="#br0" timeOffset="200472.9421">12977 8388 12 0,'-18'8'6'0,"-4"-4"-2"0,17-4 6 16,1 0-9-16,-1 0 0 16,1 0-1-16,0 0 1 15,-1 0-2-15,5 0 0 16,0 0 1-16,13 0 0 15,5-4-1-15,4 4 1 16,0-4 0-16,9 0 0 0,5 0 0 16,-1 0 1-16,1-4-1 15,-1 1 1-15,-8 3-1 16,-5 0 1-16,0 0-1 16,-4 0 1-16,-5 0-1 15,-4 4 1-15,0-4-1 16,-5 4 1-16,-4 0-1 15,5 4 1-15,-5 0-1 16,-5 4 1-16,1 0-1 16,-1 7 1-16,1 5-2 15,0 0 1-15,-1 3-1 16,1 9 1-16,-1 3 0 16,5 5 0-16,-4 11-1 15,4 0 1-15,0 4 0 16,0 4 0-16,0 4 0 0,0-8 0 15,4 8 0-15,1-4 1 16,-5 4-1-16,4-11 1 16,-4-1-1-16,5-16 1 15,-5-7-1-15,0-1 0 16,0-3 1-16,-5-4 0 16,1-5 0-16,-1-3 0 15,-4-4 0-15,-4-4 0 16,-5 0-1-16,-4 0 1 15,0 0-1-15,0 4 0 16,-9-4 0-16,4 0 0 0,1 0-1 16,-10 0 1-16,5-4-2 15,5 7 0-15,4-3-3 16,4 4 1-16,5 0-2 16,-1 0 0-16</inkml:trace>
        </inkml:traceGroup>
        <inkml:traceGroup>
          <inkml:annotationXML>
            <emma:emma xmlns:emma="http://www.w3.org/2003/04/emma" version="1.0">
              <emma:interpretation id="{90A593B9-F198-4CDC-99C0-1EDC4B2F275B}" emma:medium="tactile" emma:mode="ink">
                <msink:context xmlns:msink="http://schemas.microsoft.com/ink/2010/main" type="inkWord" rotatedBoundingBox="20895,10696 21099,10690 21115,11212 20911,11219">
                  <msink:destinationLink direction="with" ref="{096084A1-2F2E-42B7-A33A-60639E364993}"/>
                </msink:context>
              </emma:interpretation>
              <emma:one-of disjunction-type="recognition" id="oneOf114">
                <emma:interpretation id="interp570" emma:lang="zh-CN" emma:confidence="0">
                  <emma:literal>,</emma:literal>
                </emma:interpretation>
                <emma:interpretation id="interp571" emma:lang="zh-CN" emma:confidence="0">
                  <emma:literal>〉</emma:literal>
                </emma:interpretation>
                <emma:interpretation id="interp572" emma:lang="zh-CN" emma:confidence="0">
                  <emma:literal>'</emma:literal>
                </emma:interpretation>
                <emma:interpretation id="interp573" emma:lang="zh-CN" emma:confidence="0">
                  <emma:literal>)</emma:literal>
                </emma:interpretation>
                <emma:interpretation id="interp574" emma:lang="zh-CN" emma:confidence="0">
                  <emma:literal>’</emma:literal>
                </emma:interpretation>
              </emma:one-of>
            </emma:emma>
          </inkml:annotationXML>
          <inkml:trace contextRef="#ctx0" brushRef="#br0" timeOffset="620113.0164">13973 9192 9 0,'-13'-20'4'0,"13"28"-1"0,0-8 5 16,0 0-8-16,0 0 0 15,0-8-3-15,-4 0 1 16,-1 8 1-16,1-8 0 16,4 8-1-16,-5-4 1 15,5-4 0-15,0 4 1 16,0 0 1-16,-4 0 1 15,4 1 1-15,0 3 1 16,0 0-2-16,0 0 1 0,0 0-1 16,0 0 0-16,0 3-2 15,0-3 0-15,0 0 0 16,0 0 0-16,0 0 0 16,0 0 0-16,0 0 0 15,4 0 0-15,1 4 1 16,4 0 1-16,0 4-2 15,-1 0 1-15,1 0-1 16,5 4 1-16,-6-4-1 16,6 0 1-16,-1 3-1 15,0 1 0-15,1-4 0 16,-6 4 1-16,1-4-1 16,0 0 1-16,0-1-1 15,0 1 0-15,0 0 0 16,-5-4 1-16,1 4-1 0,-1 4 1 15,0-8 0-15,-4 4 1 16,0 0-1-16,0-1 1 16,0 1 0-16,0-4 0 15,-4 8-1-15,0-4 0 16,-1 4 0-16,-4 4 0 16,0-1-1-16,1 1 1 15,-1 0 0-15,-5 3 0 16,1 9-1-16,0-8 1 15,-5 3-1-15,5 1 1 16,0-4-1-16,-1-5 1 0,5 1-2 16,1-4 1-16,-1 0-1 15,4-4 0-15,1 0-1 16,-1-1 0-16,1-3-3 16,0-4 1-16,4 4-3 15,0-4 0-15</inkml:trace>
        </inkml:traceGroup>
        <inkml:traceGroup>
          <inkml:annotationXML>
            <emma:emma xmlns:emma="http://www.w3.org/2003/04/emma" version="1.0">
              <emma:interpretation id="{4EC53433-4C7D-4B45-9839-852AED2D9F63}" emma:medium="tactile" emma:mode="ink">
                <msink:context xmlns:msink="http://schemas.microsoft.com/ink/2010/main" type="inkWord" rotatedBoundingBox="21704,10002 22193,9987 22221,10937 21733,10952">
                  <msink:destinationLink direction="with" ref="{096084A1-2F2E-42B7-A33A-60639E364993}"/>
                </msink:context>
              </emma:interpretation>
              <emma:one-of disjunction-type="recognition" id="oneOf115">
                <emma:interpretation id="interp575" emma:lang="zh-CN" emma:confidence="0">
                  <emma:literal>K</emma:literal>
                </emma:interpretation>
                <emma:interpretation id="interp576" emma:lang="zh-CN" emma:confidence="0">
                  <emma:literal>k</emma:literal>
                </emma:interpretation>
                <emma:interpretation id="interp577" emma:lang="zh-CN" emma:confidence="0">
                  <emma:literal>飞</emma:literal>
                </emma:interpretation>
                <emma:interpretation id="interp578" emma:lang="zh-CN" emma:confidence="0">
                  <emma:literal>上</emma:literal>
                </emma:interpretation>
                <emma:interpretation id="interp579" emma:lang="zh-CN" emma:confidence="0">
                  <emma:literal>乍</emma:literal>
                </emma:interpretation>
              </emma:one-of>
            </emma:emma>
          </inkml:annotationXML>
          <inkml:trace contextRef="#ctx0" brushRef="#br0" timeOffset="202154.1376">14744 8443 12 0,'-13'-4'6'0,"13"0"-2"0,0 4 9 16,0 0-13-16,0 0 1 15,0 0 0-15,0 0 0 0,0 0-2 16,0 0 1-16,0 4 0 16,0 0 1-16,0 12-1 15,0 8 1-15,0 7 0 16,0 5 0-16,4 7 0 15,-4 8 0-15,5-4 1 16,-1 9 0-16,-4 7-2 16,5-4 1-16,-1 8-1 15,1-8 1-15,-1 4-1 16,0-4 1-16,-4-8-1 16,0-8 0-16,0-3 0 15,0-5 0-15,0-11-3 16,0-1 1-16,0-3-4 15,0-4 1-15,0-8-1 16,0 0 0-16</inkml:trace>
          <inkml:trace contextRef="#ctx0" brushRef="#br0" timeOffset="202589.9477">15046 8770 13 0,'0'-8'6'0,"8"-11"-4"0,-8 19 12 16,0 4-13-16,0-1 0 15,0 1 0-15,-13 8 0 16,0 0-2-16,-9 12 0 0,4-5 0 16,-4 9 1-16,0 0-1 15,-1-1 1-15,1-3-1 16,0-1 1-16,4-3 0 15,5-4 0-15,0-4 0 16,4-1 1-16,0-3-1 16,0-4 1-16,5 0-1 15,-1 0 0-15,5 0-1 16,5-4 1-16,8 4-1 16,0-4 1-16,5 0 0 15,0 0 1-15,4 0-1 16,9 4 1-16,4 0 0 15,1 0 1-15,4 0-1 16,-9 0 0-16,-5 0-1 16,1 0 1-16,0-1-2 15,-5 1 1-15,-5-4-4 0,6 0 1 16,-6 0-2-16,1 0 0 16</inkml:trace>
        </inkml:traceGroup>
        <inkml:traceGroup>
          <inkml:annotationXML>
            <emma:emma xmlns:emma="http://www.w3.org/2003/04/emma" version="1.0">
              <emma:interpretation id="{ECBA6076-24BF-4BE9-BAF6-483778CE71A7}" emma:medium="tactile" emma:mode="ink">
                <msink:context xmlns:msink="http://schemas.microsoft.com/ink/2010/main" type="inkWord" rotatedBoundingBox="22383,10319 22700,10310 22702,10386 22386,10396">
                  <msink:destinationLink direction="with" ref="{096084A1-2F2E-42B7-A33A-60639E364993}"/>
                </msink:context>
              </emma:interpretation>
              <emma:one-of disjunction-type="recognition" id="oneOf116">
                <emma:interpretation id="interp580" emma:lang="zh-CN" emma:confidence="0">
                  <emma:literal>-</emma:literal>
                </emma:interpretation>
                <emma:interpretation id="interp581" emma:lang="zh-CN" emma:confidence="0">
                  <emma:literal>一</emma:literal>
                </emma:interpretation>
                <emma:interpretation id="interp582" emma:lang="zh-CN" emma:confidence="0">
                  <emma:literal>‐</emma:literal>
                </emma:interpretation>
                <emma:interpretation id="interp583" emma:lang="zh-CN" emma:confidence="0">
                  <emma:literal>、</emma:literal>
                </emma:interpretation>
                <emma:interpretation id="interp584" emma:lang="zh-CN" emma:confidence="0">
                  <emma:literal>ㄧ</emma:literal>
                </emma:interpretation>
              </emma:one-of>
            </emma:emma>
          </inkml:annotationXML>
          <inkml:trace contextRef="#ctx0" brushRef="#br0" timeOffset="202920.1832">15413 8829 19 0,'-4'-4'9'0,"8"8"-14"15,-4-4 17-15,5-8-12 16,4 4 0-16,4-3 0 16,0 3 1-16,5 0-2 15,0 0 1-15,-1 4 0 16,1-4 1-16,4-8-1 16,-4 4 0-16,0 8 0 15,-1-8 1-15,10 4-1 16,-9-4 1-16,4 8-2 15,-5-4 1-15,-3 4-3 16,-5-3 0-16,-1 3-2 16,1-4 0-16</inkml:trace>
        </inkml:traceGroup>
        <inkml:traceGroup>
          <inkml:annotationXML>
            <emma:emma xmlns:emma="http://www.w3.org/2003/04/emma" version="1.0">
              <emma:interpretation id="{6C5E655F-27E0-4145-B413-6CACF9D35754}" emma:medium="tactile" emma:mode="ink">
                <msink:context xmlns:msink="http://schemas.microsoft.com/ink/2010/main" type="inkWord" rotatedBoundingBox="22956,9749 23656,9728 23706,11374 23006,11396">
                  <msink:destinationLink direction="with" ref="{096084A1-2F2E-42B7-A33A-60639E364993}"/>
                </msink:context>
              </emma:interpretation>
              <emma:one-of disjunction-type="recognition" id="oneOf117">
                <emma:interpretation id="interp585" emma:lang="zh-CN" emma:confidence="0">
                  <emma:literal>D</emma:literal>
                </emma:interpretation>
                <emma:interpretation id="interp586" emma:lang="zh-CN" emma:confidence="0">
                  <emma:literal>卩</emma:literal>
                </emma:interpretation>
                <emma:interpretation id="interp587" emma:lang="zh-CN" emma:confidence="0">
                  <emma:literal>B</emma:literal>
                </emma:interpretation>
                <emma:interpretation id="interp588" emma:lang="zh-CN" emma:confidence="0">
                  <emma:literal>『</emma:literal>
                </emma:interpretation>
                <emma:interpretation id="interp589" emma:lang="zh-CN" emma:confidence="0">
                  <emma:literal>习</emma:literal>
                </emma:interpretation>
              </emma:one-of>
            </emma:emma>
          </inkml:annotationXML>
          <inkml:trace contextRef="#ctx0" brushRef="#br0" timeOffset="203370.5035">16060 8467 16 0,'-4'12'8'0,"8"-8"-11"16,-4-4 16-16,0 4-12 16,0 0 1-16,0 3 0 15,0 5 1-15,0 8-4 16,0 8 0-16,0-1 2 15,0 16 0-15,0 1-1 16,0-1 0-16,0 0 0 16,0 5 1-16,0-5-1 15,0 0 1-15,0-3-1 16,-4-5 1-16,4 1-2 0,0-5 1 16,0-7-3-16,0-9 1 15,0 1-4-15,0-4 1 16</inkml:trace>
          <inkml:trace contextRef="#ctx0" brushRef="#br0" timeOffset="217966.8639">16255 8298 17 0,'-22'0'8'0,"4"-4"-7"16,18 4 9-16,0-4-11 0,-4 0 1 15,-1 0-1-15,5 0 0 16,-4 0 0-16,-1 0 0 16,5 0-1-16,0 0 0 15,0 0 0-15,0 4 0 16,0 0 1-16,9-8 0 16,0 4 1-16,4 0 1 15,1 1 0-15,3-1 1 16,10 0-1-16,4-4 1 15,0 0-1-15,4 4 0 16,1-4 0-16,-5 0 1 0,0 4-2 16,0-4 0-16,0-3 0 15,-4 7 0-15,-10 4 0 16,1-4 0-16,0 4 0 16,-5 0 0-16,-4 0 0 15,0 0 0-15,-5 4 1 16,5-4 0-16,-9 0-1 15,4 4 1-15,1 0 0 16,-1-1 0-16,-4 1-1 16,0 0 1-16,0 0-1 15,0 4 0-15,0 0 0 16,0 8 0-16,0 3-1 16,-4 9 1-16,4 11 0 15,-5 13 1-15,-3 19-2 16,3 3 1-16,1 1 0 15,-1 0 0-15,-4-4 0 16,5 0 0-16,-9-8 0 0,4-4 0 16,0 4 0-16,0 0 1 15,0 0-1-15,0-4 0 16,1 0 0-16,3-4 1 16,-4-8-1-16,5 5 0 15,-1-9 0-15,1-8 0 16,0-3-1-16,-1-5 1 15,5 1 0-15,-4-8 0 16,4-5 0-16,0-3 0 16,0 0 0-16,0-4 1 0,0 0-1 15,-5 0 0-15,5 0 1 16,0-5 0-16,0 1-1 16,0 0 0-16,-4 0 1 15,-1 0 1-15,1 0-1 16,0 0 1-16,-5 0-1 15,-5 0 1-15,1 0-1 16,-14 0 1-16,1 0-1 16,-1 0 0-16,1 4-1 15,-5-1 1-15,-5 5-2 16,-4 0 1-16,1 0-1 16,-1 4 1-16,9-1-1 15,0 1 0-15,8-4-1 16,1-4 0-16,5 0-4 15,3 0 1-15,5-4-1 16,5-1 0-16</inkml:trace>
        </inkml:traceGroup>
        <inkml:traceGroup>
          <inkml:annotationXML>
            <emma:emma xmlns:emma="http://www.w3.org/2003/04/emma" version="1.0">
              <emma:interpretation id="{64D112C9-92BC-4633-80AF-4D4B9992AA7E}" emma:medium="tactile" emma:mode="ink">
                <msink:context xmlns:msink="http://schemas.microsoft.com/ink/2010/main" type="inkWord" rotatedBoundingBox="24298,9530 25037,9508 25077,10848 24339,10871"/>
              </emma:interpretation>
              <emma:one-of disjunction-type="recognition" id="oneOf118">
                <emma:interpretation id="interp590" emma:lang="zh-CN" emma:confidence="0">
                  <emma:literal>是</emma:literal>
                </emma:interpretation>
                <emma:interpretation id="interp591" emma:lang="zh-CN" emma:confidence="0">
                  <emma:literal>悬</emma:literal>
                </emma:interpretation>
                <emma:interpretation id="interp592" emma:lang="zh-CN" emma:confidence="0">
                  <emma:literal>患</emma:literal>
                </emma:interpretation>
                <emma:interpretation id="interp593" emma:lang="zh-CN" emma:confidence="0">
                  <emma:literal>星</emma:literal>
                </emma:interpretation>
                <emma:interpretation id="interp594" emma:lang="zh-CN" emma:confidence="0">
                  <emma:literal>遑</emma:literal>
                </emma:interpretation>
              </emma:one-of>
            </emma:emma>
          </inkml:annotationXML>
          <inkml:trace contextRef="#ctx0" brushRef="#br0" timeOffset="221581.9352">17451 8593 9 0,'-22'28'4'0,"18"-13"-2"16,4-15 4-16,0 0-6 15,0 0 0-15,8 0 0 16,6-4 0-16,3-4 0 16,6-3 0-16,3-1 0 15,1-12 0-15,8 5 0 16,-4-1 1-16,0-8-1 16,5 5 1-16,4 3-1 0,-5 0 1 15,-4 1-1-15,-4-1 1 16,-10 8 0-16,1 4 0 15,-5 0-1-15,-4 4 1 16,-9 4-1-16,-4 8 1 16,-5 12-1-16,-4 8 0 15,-5 3-1-15,-4 4 1 16,0 1 0-16,4 3 0 16,5 1 0-16,-1-5 1 15,1 1 0-15,4-5 0 16,5-3-1-16,-1-1 1 0,5-3-2 15,0-5 0-15,5-7 0 16,4-4 1-16,8-4 0 16,1 0 0-16,4-8 0 15,-4 0 0-15,0 0 1 16,-5 0 1-16,-4-4-1 16,0 8 0-16,-1-7 0 15,-8 7 1-15,0 0-1 16,0 3 0-16,0 1 0 15,-8 8 0-15,-10 0 0 16,-4 0 0-16,-5 4-1 16,1 3 0-16,-5 5-1 15,-9 4 1-15,0-1 0 16,0 1 0-16,4-1 0 16,1-3 0-16,4-4 0 15,0 3 1-15,0-7-1 0,9 0 0 16,4-5-1-16,5-3 1 15,0 4-2-15,8-8 0 16,10 4 0-16,-1-8 0 16,5 4 0-16,0 0 1 15,4 0 0-15,5 0 1 16,4 0 1-16,4 0 1 16,5 11-1-16,5 1 1 15,4 0-1-15,0 0 1 16,4-5-1-16,5 1 1 15,-5-4-1-15,0 0 0 0,-4-8 0 16,4-4 0-16,1-4-1 16,-5-4 0-16,-5-3-4 15,1-5 0-15,-5 4-2 16,4-7 1-16</inkml:trace>
          <inkml:trace contextRef="#ctx0" brushRef="#br0" timeOffset="220725.8262">17628 7983 12 0,'-4'-8'6'0,"4"12"0"16,0-12 8-16,0 0-13 16,0 8 0-16,-5 0 0 15,5-4 0-15,0 4-2 16,0 0 1-16,0-4 0 15,0 4 1-15,-4 8-2 16,4 4 1-16,-4 11 0 16,4 1 0-16,-5 11 0 15,1-3 0-15,4 3 0 16,0 5 0-16,0-1 0 0,0 0 0 16,-5-7 0-16,1 3 0 15,4-3 0-15,0-4 0 16,0-5 0-16,0 1 0 15,0-12 0-15,0-1 0 16,0-3 0-16,0-4 0 16,-5 0-1-16,5-12 1 15,0-4-1-15,0-3 0 16,0-9 0-16,0-3 1 16,0-5-1-16,0 0 0 0,5-7 0 15,-1 0 0-15,5 7-1 16,0-3 0-16,0 7 1 15,0 1 0-15,4 7-1 16,0 4 1-16,1 4 1 16,3 1 0-16,10 11 0 15,-5 0 0-15,5 7 1 16,-5 9 0-16,4 4 0 16,-3 0 1-16,-6 7-1 15,-8 1 1-15,-4-1-1 16,-5 1 1-16,-5-5-2 15,-8 5 1-15,-5-4-1 16,-4-5 0-16,0 1-1 16,-5-4 1-16,1 0 0 15,4-9 0-15,-1 1 0 16,-3-8 0-16,4 0 0 16,-1-8 0-16,6-3 0 0,3-1 0 15,6-4-2-15,3-4 1 16,5 1 0-16,5-1 1 15,3 4 0-15,6 0 1 16,-1 1-1-16,5 3 1 16,0 0 0-16,-1 0 0 15,10 4-1-15,-5 1 1 16,0 3-3-16,-4 0 0 16,0 4-3-16,-5 0 1 15</inkml:trace>
        </inkml:traceGroup>
        <inkml:traceGroup>
          <inkml:annotationXML>
            <emma:emma xmlns:emma="http://www.w3.org/2003/04/emma" version="1.0">
              <emma:interpretation id="{5A26ADA5-42BF-473E-A6E6-3DB14246E6AE}" emma:medium="tactile" emma:mode="ink">
                <msink:context xmlns:msink="http://schemas.microsoft.com/ink/2010/main" type="inkWord" rotatedBoundingBox="25386,9593 26181,9569 26218,10807 25424,10831"/>
              </emma:interpretation>
              <emma:one-of disjunction-type="recognition" id="oneOf119">
                <emma:interpretation id="interp595" emma:lang="zh-CN" emma:confidence="0">
                  <emma:literal>匹</emma:literal>
                </emma:interpretation>
                <emma:interpretation id="interp596" emma:lang="zh-CN" emma:confidence="0">
                  <emma:literal>正</emma:literal>
                </emma:interpretation>
                <emma:interpretation id="interp597" emma:lang="zh-CN" emma:confidence="0">
                  <emma:literal>匠</emma:literal>
                </emma:interpretation>
                <emma:interpretation id="interp598" emma:lang="zh-CN" emma:confidence="0">
                  <emma:literal>叵</emma:literal>
                </emma:interpretation>
                <emma:interpretation id="interp599" emma:lang="zh-CN" emma:confidence="0">
                  <emma:literal>迟</emma:literal>
                </emma:interpretation>
              </emma:one-of>
            </emma:emma>
          </inkml:annotationXML>
          <inkml:trace contextRef="#ctx0" brushRef="#br0" timeOffset="222602.6644">18762 8270 12 0,'-8'8'6'0,"-10"4"-2"0,18-12 8 16,-5 4-12-16,-3 4 1 15,3-1-1-15,1 9 1 0,-5 4-2 16,0-4 1-16,0 15 0 16,0 9 1-16,-4 3-1 15,-5 8 0-15,1 0 0 16,-6 16 1 0,-16 24 0-1,3-5 1-15,10-11-1 16,3-8 0-16,6-8 0 15,3-8 1-15,6-7-2 16,8-9 1-16,8-3-2 16,10-9 1-16,4-3 0 15,5-8 1-15,4 0-1 16,9-8 0-16,0-4 0 16,-1 3 1-16,1-10-1 15,5-1 0-15,-5 0 0 16,4 4 1-16,-4-4-1 0,0-4 0 15,-5 8 0-15,-4-4 0 16,0 4 0-16,4 1 1 16,-4-5-2-16,-8 0 0 15,-6 8 0-15,-8-4 0 16,4 4-3-16,-8-8 0 16,4 8-2-16,-9 0 0 15</inkml:trace>
          <inkml:trace contextRef="#ctx0" brushRef="#br0" timeOffset="222107.3084">18656 8136 10 0,'5'-4'5'0,"-10"0"-2"15,5 4 6-15,0 0-8 16,5-4 0-16,8 4 0 16,5 0 1-16,-1-4-2 15,5 4 0-15,1-4 1 16,3 1 1-16,10-5-1 15,-1-4 0-15,1 4 0 16,-5 0 0-16,0-4 0 16,-5 0 0-16,1 5 0 15,-5-5 0-15,0 4-2 16,-4 0 1-16,4 4-3 16,-13 0 0-16,0 0-2 15,-5 4 0-15</inkml:trace>
          <inkml:trace contextRef="#ctx0" brushRef="#br0" timeOffset="222947.9082">19006 8164 23 0,'-9'4'11'0,"9"-16"-16"16,0 20 21-16,0 0-17 15,-4-1 1-15,-1 5-1 16,-3 8 0-16,-6 8 0 16,1 3 1-16,0 8-1 15,-5 1 0-15,0 11 0 16,1 12 1-16,-6-8 0 0,6 0 0 15,-1 0 0-15,0-3 0 16,1-9-1-16,3-8 0 16,5-3-3-16,5-12 1 15,4-5-2-15,0-7 1 16</inkml:trace>
          <inkml:trace contextRef="#ctx0" brushRef="#br0" timeOffset="223219.0994">19019 8432 3 0,'-13'27'1'0,"0"28"6"16,13-43-1-16,0 8-5 15,0-1 1-15,4 1 0 16,1 0 1-16,-1-1-3 15,5 1 0-15,0-8 2 16,0 0 1-16,4-4-2 16,0-4 1-16,14-4-1 15,-5-8 0-15,5-4-3 16,-1 0 0-16,5 0-3 16,0-7 1-16</inkml:trace>
        </inkml:traceGroup>
        <inkml:traceGroup>
          <inkml:annotationXML>
            <emma:emma xmlns:emma="http://www.w3.org/2003/04/emma" version="1.0">
              <emma:interpretation id="{533E0D32-8C11-440F-909C-B33ABD49D3E9}" emma:medium="tactile" emma:mode="ink">
                <msink:context xmlns:msink="http://schemas.microsoft.com/ink/2010/main" type="inkWord" rotatedBoundingBox="26541,9607 27854,9567 27890,10746 26577,10786"/>
              </emma:interpretation>
              <emma:one-of disjunction-type="recognition" id="oneOf120">
                <emma:interpretation id="interp600" emma:lang="zh-CN" emma:confidence="0">
                  <emma:literal>配</emma:literal>
                </emma:interpretation>
                <emma:interpretation id="interp601" emma:lang="zh-CN" emma:confidence="0">
                  <emma:literal>䀓</emma:literal>
                </emma:interpretation>
                <emma:interpretation id="interp602" emma:lang="zh-CN" emma:confidence="0">
                  <emma:literal>眈</emma:literal>
                </emma:interpretation>
                <emma:interpretation id="interp603" emma:lang="zh-CN" emma:confidence="0">
                  <emma:literal>畋</emma:literal>
                </emma:interpretation>
                <emma:interpretation id="interp604" emma:lang="zh-CN" emma:confidence="0">
                  <emma:literal>眙</emma:literal>
                </emma:interpretation>
              </emma:one-of>
            </emma:emma>
          </inkml:annotationXML>
          <inkml:trace contextRef="#ctx0" brushRef="#br0" timeOffset="223849.0502">19653 8384 13 0,'-9'8'6'0,"9"8"-5"0,0-8 11 16,0 8-12-16,0 3 0 15,5 5 0-15,-5 11 0 16,0 5 0-16,0 3 1 15,0 4-1-15,0 4 1 16,-5-3-1-16,1 7 1 16,-1-8 0-16,-4-4 0 15,5-3-2-15,-5-5 1 0,5-7-5 16,-1-5 1-16,1-3-1 16,-1-8 1-16</inkml:trace>
          <inkml:trace contextRef="#ctx0" brushRef="#br0" timeOffset="223563.3442">19613 8120 20 0,'-9'4'10'0,"9"-8"-15"0,0 4 19 16,0 0-15-16,9-4 1 16,4 1-1-16,5 3 1 0,0-8 0 15,4 8 0-15,0-8 0 16,5 4 1-16,8 0-1 16,1 4 0-16,-1-4 1 15,5-4 0-15,-5 4-1 16,-4 0 1-16,5-4-1 15,-5 8 0-15,-9-8-1 16,-4 8 0-16,4-3-4 16,-9-5 1-16,-4 0-1 15,-9 8 0-15</inkml:trace>
          <inkml:trace contextRef="#ctx0" brushRef="#br0" timeOffset="225245.0399">19680 9089 19 0,'-5'8'9'0,"5"-12"-16"16,0 4 21-16,9-4-14 15,0 0 0-15,4 0 0 0,5 0 0 16,0-4 0-16,8 5 0 16,1-5-2-16,-1 0 0 15,1 0-2-15,-1 0 0 16</inkml:trace>
          <inkml:trace contextRef="#ctx0" brushRef="#br0" timeOffset="224601.0934">19905 8132 16 0,'-4'-4'8'0,"13"8"-12"0,-5 0 16 15,1 8-12-15,-5 4 1 16,0 11-1-16,-5 5 1 15,-4 7-2-15,-4 8 1 16,-9 9 0-16,0 7 1 16,0 4-1-16,0-4 1 15,-1 0-1-15,1-4 0 16,0-12-1-16,4-8 0 16,5-3-4-16,0-13 1 0</inkml:trace>
          <inkml:trace contextRef="#ctx0" brushRef="#br0" timeOffset="225035.8942">19719 8900 9 0,'-4'-8'4'0,"4"20"-7"0,0-12 8 16,4 0-4-16,5-4 1 0,0-4-1 15,4 4 0-15,5 0-2 16,4-3 0-16,0 3-1 15,-4 0 1-15,0-4-2 16,-5 8 1-16</inkml:trace>
          <inkml:trace contextRef="#ctx0" brushRef="#br0" timeOffset="224299.3677">19733 8467 10 0,'-5'-8'5'0,"10"4"-5"15,-5 4 8-15,9-8-8 16,-1 0 0-16,6 1 0 15,8-1 1-15,4 0-2 16,10-4 1-16,-1 4 0 16,1 0 0-16,4 0 0 0,0 4 1 15,-5-3 0-15,5-1 0 16,-9 0 0-16,-5 4 1 16,-3 0-1-16,-1 4 1 15,-9-4-1-15,0 4 0 16,1 4 0-16,-6 4 1 15,-3 4-1-15,-1 19 0 16,-4 12 0-16,0 9 1 16,0 11-2-16,-4 4 1 15,-1-1-1-15,-3-3 0 0,-1 4 0 16,0-11 0-16,4-1 0 16,-3-8 1-16,3 0-1 15,1-7 0-15,-5-5-1 16,4-7 1-16,1-5-3 15,4-3 1-15,0-4-3 16,0-5 1-16,-9-3-2 16,5-8 1-16</inkml:trace>
          <inkml:trace contextRef="#ctx0" brushRef="#br0" timeOffset="224825.7414">20021 8305 11 0,'-9'4'5'0,"0"16"-1"16,9-12 7-16,0 4-10 15,-4 8 0-15,-1 3 0 16,-4 17 0-16,0-5-2 15,5 8 1-15,-5-3 1 16,5-5 0-16,-1 1-3 16,-4-5 1-16,5 1-2 15,0-5 0-15,-1-11-2 0,1 4 1 16</inkml:trace>
          <inkml:trace contextRef="#ctx0" brushRef="#br0" timeOffset="227183.4255">20535 8018 12 0,'-27'8'6'0,"58"-8"-6"15,-27-4 9-15,5 0-10 16,-4 0 1-16,4 4-1 16,4-4 1-16,-4 4 0 15,13 0 0-15,-4 0-1 16,4 4 1-16,-5 0 0 15,1 0 0-15,4 0 0 16,-8 0 1-16,3 12 0 16,-3-5 0-16,-1 1 0 15,0 8 0-15,-8 0-1 16,-10-1 0-16,-4 1 0 16,1 0 0-16,-6 3-1 0,1 1 1 15,-5-4 0-15,-4-1 0 16,0 1 0-16,4-4 1 15,0-4 0-15,5-1 0 16,0-3-1-16,4 0 1 16,-4 0-1-16,13 0 0 15,-5 0 0-15,1 4 0 16,4 3-1-16,-5 5 1 16,1 4 0-16,0 3 1 15,-1 1-1-15,-4 3 1 16,0 9-1-16,-4 3 1 15,0-4 0-15,0 9 1 0,4-5-1 16,-5-4 1-16,6 5-1 16,-1-9 0-16,0 1 0 15,0-5 0-15,5-3-1 16,4-5 1-16,0-3-2 16,0 0 1-16,4-5-1 15,5 1 1-15,4-4 0 16,9-4 1-16,5 0-1 15,-1-4 1-15,5 0 0 16,9-1 0-16,-4-3 0 16,-1 0 0-16,5 0-1 15,-9 0 1-15,-4-3-1 16,-10-1 1-16,10 4-1 16,-9-4 0-16,-1 0 0 15,-3 4 1-15,-5-4 0 16,-1 4 0-16,-3-4-1 15,-5 4 0-15,0 0-1 0,4-4 0 16,-4-4-4-16,0-8 1 16,0-3-3-16,5-13 0 15</inkml:trace>
        </inkml:traceGroup>
        <inkml:traceGroup>
          <inkml:annotationXML>
            <emma:emma xmlns:emma="http://www.w3.org/2003/04/emma" version="1.0">
              <emma:interpretation id="{8B59E81E-0DF6-4EA4-9548-898A60DF4A0F}" emma:medium="tactile" emma:mode="ink">
                <msink:context xmlns:msink="http://schemas.microsoft.com/ink/2010/main" type="inkWord" rotatedBoundingBox="28393,9439 29318,9411 29351,10516 28426,10544"/>
              </emma:interpretation>
              <emma:one-of disjunction-type="recognition" id="oneOf121">
                <emma:interpretation id="interp605" emma:lang="zh-CN" emma:confidence="0">
                  <emma:literal>的</emma:literal>
                </emma:interpretation>
                <emma:interpretation id="interp606" emma:lang="zh-CN" emma:confidence="0">
                  <emma:literal>丙</emma:literal>
                </emma:interpretation>
                <emma:interpretation id="interp607" emma:lang="zh-CN" emma:confidence="0">
                  <emma:literal>閃</emma:literal>
                </emma:interpretation>
                <emma:interpretation id="interp608" emma:lang="zh-CN" emma:confidence="0">
                  <emma:literal>雨</emma:literal>
                </emma:interpretation>
                <emma:interpretation id="interp609" emma:lang="zh-CN" emma:confidence="0">
                  <emma:literal>内</emma:literal>
                </emma:interpretation>
              </emma:one-of>
            </emma:emma>
          </inkml:annotationXML>
          <inkml:trace contextRef="#ctx0" brushRef="#br0" timeOffset="228356.2526">21695 7864 14 0,'-4'4'7'0,"4"-4"-7"15,0 0 10-15,0 0-11 16,0 0 0-16,0 0-3 16,-5 8 1-16,1 0 2 15,-5 4 0-15,-4 8-2 16,0 3 0-16,-5 1 1 16,0 11 0-16,-4-7 1 15,4-1 1-15,-4-7 2 16,4 0 0-16,5 0-1 0,-5-9 1 15,5-3-1-15,4 4 1 16,0-8-3-16,1 4 1 16,3-8-2-16,1 4 1 15,-1 4 0-15,5-4 0 16,0-4 1-16,0 4 0 16,0 3 2-16,9 1 0 15,0 4 1-15,4 8 0 16,-4 3-1-16,0 9 1 15,-5 7-1-15,10 9 0 16,-10 11-1-16,-4 4 1 16,-4 0-1-16,-1 0 0 0,-4-4 0 15,1-8 0-15,-1-12 0 16,0-3 0-16,0-9-1 16,5-3 1-16,-1-8-1 15,1-4 0-15,-1-5-1 16,5-3 1-16,0-12-2 15,5-7 1-15,8-9-1 16,5-11 0-16,-5-1 1 16,5-3 1-16,-1-1-1 15,1 1 1-15,0 8-1 16,0-1 1-16,-1 4 0 16,1 5 0-16,-5 3-1 15,1 8 1-15,-10 4-1 16,9 8 1-16,-4 12 0 15,-9 4 0-15,0 4 0 0,-4 7 0 16,-5 9 0-16,0-5 1 16,-4-3-1-16,8-1 0 15,-4-3-1-15,5-4 0 16,0-9-3-16,4-7 1 16,4-4-1-16,5-11 0 15</inkml:trace>
          <inkml:trace contextRef="#ctx0" brushRef="#br0" timeOffset="228730.02">21912 8597 18 0,'14'8'9'0,"3"4"-12"15,-3-8 17-15,-1 3-14 16,0 1 0-16,5 4-1 15,0 0 1-15,4 4 0 0,-4-1 0 16,-1-3 0-16,1 0 0 16,0 0 0-16,-5 0 0 15,-4-4 0-15,4 3 0 16,-13-3-3-16,9-8 1 16,-9 4-3-16,13 0 1 15</inkml:trace>
          <inkml:trace contextRef="#ctx0" brushRef="#br0" timeOffset="228499.3753">22045 8136 5 0,'-22'43'2'0,"13"-3"0"16,5-32 4-16,-5 4-6 15,9-1 1-15,0 1 0 16,0 0 0-16,0-4-1 16,9 4 0-16,0-4 1 15,4-1 1-15,5 1-1 16,8 0 0-16,1-4 0 16,-5 0 0-16,13 0 0 15,-8 0 0-15,0 0 0 16,-5 0 0-16,0 0-1 15,-4 0 1-15,-5 4 0 0,9-1 0 16,-9 1 0-16,1 4 0 16,-5 12 0-16,-5-5 1 15,5 5-1-15,-9 12 1 16,0 3 0-16,-9 0 0 16,5 1-1-16,-5 3 0 15,-5 0-1-15,1-3 1 16,0-5-2-16,-9 1 1 15,13-5-2-15,-4 1 0 16,-1-9-2-16,-3 1 1 0,-6-4-3 16,1-5 1-1</inkml:trace>
          <inkml:trace contextRef="#ctx0" brushRef="#br0" timeOffset="228359.2551">22045 8109 3 0,'45'-40'1'0,"-28"1"-3"0,-12 35 2 0</inkml:trace>
        </inkml:traceGroup>
        <inkml:traceGroup>
          <inkml:annotationXML>
            <emma:emma xmlns:emma="http://www.w3.org/2003/04/emma" version="1.0">
              <emma:interpretation id="{9F7F021A-CF3A-4928-8C94-A5C5A3B05E6A}" emma:medium="tactile" emma:mode="ink">
                <msink:context xmlns:msink="http://schemas.microsoft.com/ink/2010/main" type="inkWord" rotatedBoundingBox="29357,10344 29524,10339 29535,10683 29368,10688"/>
              </emma:interpretation>
              <emma:one-of disjunction-type="recognition" id="oneOf122">
                <emma:interpretation id="interp610" emma:lang="zh-CN" emma:confidence="0">
                  <emma:literal>,</emma:literal>
                </emma:interpretation>
                <emma:interpretation id="interp611" emma:lang="zh-CN" emma:confidence="0">
                  <emma:literal>'</emma:literal>
                </emma:interpretation>
                <emma:interpretation id="interp612" emma:lang="zh-CN" emma:confidence="0">
                  <emma:literal>’</emma:literal>
                </emma:interpretation>
                <emma:interpretation id="interp613" emma:lang="zh-CN" emma:confidence="0">
                  <emma:literal>〉</emma:literal>
                </emma:interpretation>
                <emma:interpretation id="interp614" emma:lang="zh-CN" emma:confidence="0">
                  <emma:literal>)</emma:literal>
                </emma:interpretation>
              </emma:one-of>
            </emma:emma>
          </inkml:annotationXML>
          <inkml:trace contextRef="#ctx0" brushRef="#br0" timeOffset="277778.2984">22497 8813 6 0,'-9'0'3'0,"9"-15"0"0,0 7 4 0,0 8-6 15,0-8 1-15,0 0 1 16,0 8 1-16,0 0-5 16,0 0 1-16,0 0 1 15,0 0 1-15,14 0-1 16,-14 4 1-16,13 8-3 16,-9 0 1-16,5-12 0 15,-4 8 0-15,-1 3 0 16,5 1 0-16,-5 0 0 15,-4 0 1-15,0 0-1 16,0-1 1-16,-4 5-1 16,-1 0 1-16,-3 4 0 15,-1-1 0-15,0 1-1 16,-4 0 1-16,-1-1-1 16,-3 1 0-16,3 0 0 15,1-4 1-15,-5-1-3 16,5 1 0-16,9-8-2 15,-5 0 0-15,4 0-1 0,1-8 1 16</inkml:trace>
        </inkml:traceGroup>
        <inkml:traceGroup>
          <inkml:annotationXML>
            <emma:emma xmlns:emma="http://www.w3.org/2003/04/emma" version="1.0">
              <emma:interpretation id="{1827C9B4-C73F-4689-972A-D23B4EBBD387}" emma:medium="tactile" emma:mode="ink">
                <msink:context xmlns:msink="http://schemas.microsoft.com/ink/2010/main" type="inkWord" rotatedBoundingBox="29745,9718 30536,9694 30569,10771 29778,10795"/>
              </emma:interpretation>
              <emma:one-of disjunction-type="recognition" id="oneOf123">
                <emma:interpretation id="interp615" emma:lang="zh-CN" emma:confidence="0">
                  <emma:literal>根</emma:literal>
                </emma:interpretation>
                <emma:interpretation id="interp616" emma:lang="zh-CN" emma:confidence="0">
                  <emma:literal>很</emma:literal>
                </emma:interpretation>
                <emma:interpretation id="interp617" emma:lang="zh-CN" emma:confidence="0">
                  <emma:literal>限</emma:literal>
                </emma:interpretation>
                <emma:interpretation id="interp618" emma:lang="zh-CN" emma:confidence="0">
                  <emma:literal>想</emma:literal>
                </emma:interpretation>
                <emma:interpretation id="interp619" emma:lang="zh-CN" emma:confidence="0">
                  <emma:literal>䖖</emma:literal>
                </emma:interpretation>
              </emma:one-of>
            </emma:emma>
          </inkml:annotationXML>
          <inkml:trace contextRef="#ctx0" brushRef="#br0" timeOffset="279059.2079">22989 8313 12 0,'9'-4'6'0,"-5"4"-1"15,-4 0 8-15,0 4-12 0,0 4 0 16,0 0 0-16,-4 4 1 16,-5 4-3-16,5 3 1 15,-5 1 1-15,0 8 0 16,0 3 0-16,0-7 0 16,-13 11-1-16,-5 5 1 15,10-9-2-15,-6-3 1 16,1-5-1-16,9-3 1 15,0-4-3-15,4-4 1 16,0-5-2-16,5-3 0 16,-1-4-1-16,5-8 0 0</inkml:trace>
          <inkml:trace contextRef="#ctx0" brushRef="#br0" timeOffset="278615.3952">22838 8380 11 0,'22'0'5'0,"5"-11"-2"16,-18 7 10-16,-5 0-13 0,10 0 1 15,-6 0 0-15,6 0 0 16,-1 4-2-16,5 0 1 16,0-4 0-16,-1 0 1 15,1 0 0-15,0 0 0 16,8-4-1-16,-8 0 1 16,0 4-1-16,-5 0 1 15,0 0-2-15,-4 4 1 16,-4-3-4-16,-5 3 0 15,0 0-1-15,0 0 1 0</inkml:trace>
          <inkml:trace contextRef="#ctx0" brushRef="#br0" timeOffset="278780.5092">22998 8160 8 0,'0'39'4'0,"0"16"-1"0,4-35 5 16,-4 4-8-16,5 7 1 16,-5 9 0-16,0 11 0 15,0 0-1-15,0 4 0 16,-5 12 1-16,1-4 1 16,-5-8-1-16,9-4 1 15,0 4-1-15,-4-7 1 16,4-1-2-16,-9-4 1 15,9 5-1-15,0-5 1 16,0 0-1-16,0-7 0 0,0-9 0 16,0 1 1-16,0-13-1 15,0-3 0-15,0-4-3 16,0-4 1-16,-5 0-3 16,5-12 1-16</inkml:trace>
          <inkml:trace contextRef="#ctx0" brushRef="#br0" timeOffset="279293.8746">23024 8439 13 0,'9'12'6'0,"5"24"-2"16,-10-28 11-16,5 3-14 15,-5 1 0-15,10 0 0 16,-6 0 0-16,1 0-2 16,5-5 1-16,-10 5 0 15,9-8 1-15,1 0-1 16,-1 0 1-16,-4 0-1 15,0-4 0-15,-5 0-3 0,9 0 1 16,-13 0-4-16,0-4 1 16</inkml:trace>
          <inkml:trace contextRef="#ctx0" brushRef="#br0" timeOffset="281034.6126">23326 8601 12 0,'0'4'6'0,"13"-8"-2"15,0 0 11-15,-4 0-15 16,4-4 1-16,-4-4 0 16,5 0 0-16,-1 1-2 15,0-1 1-15,-4-4-1 16,0 8 1-16,0-4-3 15,0 1 1-15,-9-5-1 16,0 0 0-16,0 8 0 16,0-4 0-16,0 1 1 0,-9 3 0 15,4-8 2-15,-4 8 0 16,1 0 0-16,-6 0 0 16,1 4 0-16,9 4 0 15,-10 4 0-15,-3 4 1 16,-1 12-1-16,4 7 1 15,-3 1-1-15,3 7 1 16,1 9 0-16,0-1 0 16,0 8-1-16,-1 4 1 15,5 1 0-15,1 7 1 0,-1-8-1 16,0-4 1-16,-4 0-1 16,13-4 1-16,-5-7-1 15,5-5 1-15,0-3-1 16,5-13 0-16,-5-7 0 15,22 0 0-15,-9-4 1 16,14-8 0-16,-5 0-1 16,0-8 1-16,-4-4-1 15,8 0 1-15,1-3-1 16,-5-1 0-16,-9 0-1 16,5-4 1-16,-5 1-1 15,5-1 1-15,-9 4-2 16,-5-3 1-16,5 3-1 15,-9 0 0-15,-9 4-1 16,9 0 1-16,-13-3-1 16,4 3 0-16,-4 0 0 15,0 8 1-15,-5 0-1 0,5 4 1 16,-1 4 0-16,-8 0 0 16,0 4-1-16,9 0 1 15,4 4 0-15,9-1 0 16,-9 1 0-16,13 4 1 15,5 0 1-15,4 0 0 16,1-5 1-16,4 1 0 16,-1-4 1-16,1 0 0 15,9 0-1-15,-5-4 1 16,4-4-1-16,-4 0 1 16,1-4-2-16,-6 0 0 0,-3 0 0 15,-6 0 0-15,-3 0-2 16,8 0 0-16,-4 4-4 15,-9 0 1-15,0 0-3 16,0 0 1-16</inkml:trace>
          <inkml:trace contextRef="#ctx0" brushRef="#br0" timeOffset="280231.5409">23188 8439 12 0,'14'4'6'0,"12"-31"-5"0,-4 15 12 16,-8 4-13-16,12 0 1 15,-4 0-1-15,0 4 1 16,-4 0-2-16,9 4 1 16,-9 0 0-16,-5 0 1 15,-9 4-3-15,5 4 1 0,-4 0-2 16,-5 4 1-16,0 4-3 16,-5-4 1-16</inkml:trace>
          <inkml:trace contextRef="#ctx0" brushRef="#br0" timeOffset="279953.8441">23188 8211 6 0,'0'0'3'0,"31"-8"4"0,-17 8 1 16,3-8-6-16,10 0 0 15,-1-3 1-15,-3 3 0 16,3-4-4-16,1 4 0 16,-5-4 2-16,0 8 1 15,-4 4-2-15,0 0 1 16,-5 0-1-16,0 4 0 15,-8 8 0-15,12 0 0 16,-12 0 0-16,8-1 0 16,-13 5 0-16,0 4 1 15,0 3-1-15,0 9 1 0,0-1-1 16,-4 9 1-16,-5-1-1 16,4 12 1-16,-4-7-1 15,-4-1 1-15,4-4-1 16,5-7 1-16,-5-4-1 15,9-5 1-15,-4-7-2 16,-1 0 1-16,1-5-2 16,-1-3 0-16,5 0-3 15,0-4 0-15,-4-4 0 16,-1-4 0-16</inkml:trace>
        </inkml:traceGroup>
        <inkml:traceGroup>
          <inkml:annotationXML>
            <emma:emma xmlns:emma="http://www.w3.org/2003/04/emma" version="1.0">
              <emma:interpretation id="{F10FF6AF-1076-4D98-B8A5-0AF0F7F65AA6}" emma:medium="tactile" emma:mode="ink">
                <msink:context xmlns:msink="http://schemas.microsoft.com/ink/2010/main" type="inkWord" rotatedBoundingBox="30631,9806 31297,9786 31328,10818 30662,10838"/>
              </emma:interpretation>
              <emma:one-of disjunction-type="recognition" id="oneOf124">
                <emma:interpretation id="interp620" emma:lang="zh-CN" emma:confidence="0">
                  <emma:literal>据</emma:literal>
                </emma:interpretation>
                <emma:interpretation id="interp621" emma:lang="zh-CN" emma:confidence="0">
                  <emma:literal>琚</emma:literal>
                </emma:interpretation>
                <emma:interpretation id="interp622" emma:lang="zh-CN" emma:confidence="0">
                  <emma:literal>猡</emma:literal>
                </emma:interpretation>
                <emma:interpretation id="interp623" emma:lang="zh-CN" emma:confidence="0">
                  <emma:literal>班</emma:literal>
                </emma:interpretation>
                <emma:interpretation id="interp624" emma:lang="zh-CN" emma:confidence="0">
                  <emma:literal>椐</emma:literal>
                </emma:interpretation>
              </emma:one-of>
            </emma:emma>
          </inkml:annotationXML>
          <inkml:trace contextRef="#ctx0" brushRef="#br0" timeOffset="281950.7657">23662 8487 10 0,'14'-20'5'0,"12"0"-5"16,-17 16 7-16,4-4-6 15,1 1 0-15,8-1 1 16,-9-4 1-16,5 4-4 15,-5 0 1-15,-4 0 1 16,4 4 1-16,1 0-2 16,-1 4 1-16,-4 0-5 15,-5 0 1-15,1 4-1 16,-5 4 0-16</inkml:trace>
          <inkml:trace contextRef="#ctx0" brushRef="#br0" timeOffset="282145.9027">23729 8703 9 0,'-9'16'4'0,"9"0"2"0,0-16 7 16,0 4-12-16,0-4 0 15,0 0 1-15,0 0 0 16,4-8-2-16,5 0 0 16,-4 0 1-16,8 0 0 15,-4-4-3-15,4-3 1 0,0-5-3 16,1 4 1-16,-1-7-2 15,0 3 0-15</inkml:trace>
          <inkml:trace contextRef="#ctx0" brushRef="#br0" timeOffset="281680.5721">23809 8239 12 0,'0'0'6'0,"0"-4"-5"16,0 4 7-16,0 0-7 15,0 4 0-15,4 3 0 16,-4 5 1-16,9 8-3 16,-5 0 0-16,-4 3 2 15,9 9 0-15,-4 3 0 16,3 20 0-16,-3-3-1 15,-5-1 1-15,0 0 0 16,0 8 0-16,0-8 0 16,0-4 0-16,0 5-1 15,-5-5 1-15,5-4 0 16,-8-7 0-16,8-5-1 0,-5-3 1 16,5-5-1-16,-9-3 1 15,9 0-1-15,-4-8 1 16,-5-5-2-16,9 5 1 15,-4-8-2-15,-1 0 1 16,1 0-3-16,-1-4 1 16,-4-4-3-16,1-4 1 15</inkml:trace>
          <inkml:trace contextRef="#ctx0" brushRef="#br0" timeOffset="282881.4261">24065 8372 10 0,'-4'20'5'0,"13"8"1"0,-5-16 7 15,-4 3-11-15,5 13 0 16,-1-1 2-16,1 13 0 15,-10 3-5-15,1 8 0 16,-5 0 3-16,0 1 1 16,-13 3-2-16,4 0 1 15,0 4-1-15,-8 0 0 16,13 0-1-16,-5-8 1 16,5-11-2-16,-5-9 0 15,13 5-3-15,-3-17 1 16,-6 1-4-16,10-12 0 0</inkml:trace>
          <inkml:trace contextRef="#ctx0" brushRef="#br0" timeOffset="283137.1074">24052 8920 10 0,'13'-4'5'0,"18"-4"-1"15,-17 4 4-15,-1-4-7 16,5 0 0-16,4-7 0 16,5 7 1-16,-5-4-3 15,-9 0 1-15,9 0 1 16,-4 0 0-16,-5 5-1 16,-4-1 1-16,0 0-2 0,-5-4 0 15,5 4-2-15,-4 0 1 16,-5 0-3-16,0 0 1 15</inkml:trace>
          <inkml:trace contextRef="#ctx0" brushRef="#br0" timeOffset="282596.2236">24088 8266 9 0,'13'-4'4'0,"14"0"-2"16,-14 0 6-16,0 4-6 16,9-4 0-16,0 0 1 15,-4 0 1-15,0 4-5 16,0 0 0-16,-5 0 3 16,5 4 0-16,-5 0-1 0,-9 0 1 15,10 4-1-15,-14 0 0 16,0 4-1-16,0 0 1 15,0 3-2-15,0 1 1 16,-5-4-1-16,-4 8 1 16,9-1-1-16,-4-3 0 15,-5 0 0-15,-4 0 1 16,4-1-1-16,4-3 1 16,-3 4 0-16,-6-4 0 15,14-4 0-15,-4 0 1 0,8-5 0 16,5 1 1-16,-4 0-1 15,8-8 1-15,-4-3 0 16,0-1 0-16,-1 0-2 16,1-4 1-16,0 4-2 15,-4 0 0-15,-5 0-4 16,0 8 1-16,8-8-3 16,-3 1 1-16</inkml:trace>
          <inkml:trace contextRef="#ctx0" brushRef="#br0" timeOffset="283616.9487">24287 8676 6 0,'-9'-8'3'0,"9"8"0"0,0 8 3 16,0 0-5-16,0 7 1 15,-4 1 1-15,-5 12 1 16,9-1-5-16,-13 9 0 0,13-5 3 15,-14 1 0-15,1-1-1 16,9 1 0-16,-5-5-1 16,0-3 1-16,4 3-1 15,-3-11 0 1,8-4 0 0,8-4 1-16,-3 0 0 15,8-4 0-15,-4-4 0 16,4 0 0-16,1-4 0 15,-1 0 1-15,5 0-2 16,-5 0 1-16,-9 4-1 16,10 0 1-16,-6 0-1 15,-3 0 1-15,4 4 0 16,-5 0 0-16,-4 4 0 16,0 7 0-16,0-3-1 15,-4 4 0-15,-5 4 0 0,9-1 1 16,-5 5-1-16,-3-4 0 15,-6-1 0-15,10-3 1 16,-9 0-1-16,-5-4 0 16,5-8 0-16,-1 0 1 15,1-4-2-15,4-12 1 16,-4 0-4-16,0-4 1 16,8-4-3-16,-4 1 1 15,9-5-1-15,0 8 0 16</inkml:trace>
        </inkml:traceGroup>
        <inkml:traceGroup>
          <inkml:annotationXML>
            <emma:emma xmlns:emma="http://www.w3.org/2003/04/emma" version="1.0">
              <emma:interpretation id="{B6B987CD-12AA-4417-BC60-69EC79B0FAAD}" emma:medium="tactile" emma:mode="ink">
                <msink:context xmlns:msink="http://schemas.microsoft.com/ink/2010/main" type="inkWord" rotatedBoundingBox="31349,9561 32187,9536 32230,10928 31391,10953"/>
              </emma:interpretation>
              <emma:one-of disjunction-type="recognition" id="oneOf125">
                <emma:interpretation id="interp625" emma:lang="zh-CN" emma:confidence="0">
                  <emma:literal>建</emma:literal>
                </emma:interpretation>
                <emma:interpretation id="interp626" emma:lang="zh-CN" emma:confidence="0">
                  <emma:literal>趢</emma:literal>
                </emma:interpretation>
                <emma:interpretation id="interp627" emma:lang="zh-CN" emma:confidence="0">
                  <emma:literal>䞽</emma:literal>
                </emma:interpretation>
                <emma:interpretation id="interp628" emma:lang="zh-CN" emma:confidence="0">
                  <emma:literal>嶷</emma:literal>
                </emma:interpretation>
                <emma:interpretation id="interp629" emma:lang="zh-CN" emma:confidence="0">
                  <emma:literal>處</emma:literal>
                </emma:interpretation>
              </emma:one-of>
            </emma:emma>
          </inkml:annotationXML>
          <inkml:trace contextRef="#ctx0" brushRef="#br0" timeOffset="294638.287">24571 8900 11 0,'0'-4'5'0,"0"20"-5"15,0-8 10-15,0 4-9 16,-5-1 1-16,1 9 0 15,-5 0 1-15,-4 0-4 16,8 3 0-16,-4-3 2 16,-4 7 0-16,0 5-1 15,-1-8 1-15,1-1-1 16,-9 1 0-16,17-5 0 16,-3-3 1-16,-1 0-2 15,4-4 1-15,-4-4-3 16,9 0 1-16,-4-5-2 0,4 1 0 15</inkml:trace>
          <inkml:trace contextRef="#ctx0" brushRef="#br0" timeOffset="290898.6274">24610 8955 7 0,'-8'20'3'0,"3"4"0"0,-4-17 3 16,9 5-6-16,-13 0 0 15,9 4 0-15,-5-4 1 16,0 7-2-16,-4-3 1 15,8 0-3-15,-4-4 1 16</inkml:trace>
          <inkml:trace contextRef="#ctx0" brushRef="#br0" timeOffset="289517.1445">24602 8282 5 0,'8'4'2'0,"-3"12"3"0,-5-9 3 15,0 5-7-15,0 4 0 16,0 4 1-16,0 3 0 16,-5 29-2-1,-3-9 0-15,8-4 2 16,-5 1 0-16,-4-5-1 16,9 0 0-16,-4-3-1 15,-5-4 0-15,9-5-3 16,-4 1 0-16,-1-8-1 15,1-5 0-15</inkml:trace>
          <inkml:trace contextRef="#ctx0" brushRef="#br0" timeOffset="291183.8299">24588 9097 9 0,'9'8'4'0,"9"4"-1"15,-5-8 6-15,5 4-9 16,0 3 1-16,-5-3 1 16,9 0 0-16,0 8-3 15,-4-4 1-15,-5-1 0 16,9 1 1-16,-8 0 0 15,8-4 0-15,-5-4-1 16,-3 4 0-16,-1 0-1 16,-4-4 0-16,13 0-3 0,-17-1 1 15</inkml:trace>
          <inkml:trace contextRef="#ctx0" brushRef="#br0" timeOffset="289937.9435">24602 8495 7 0,'8'-20'3'0,"19"0"-1"0,-23 12 4 16,5 8-5-16,13 0 0 16,-4-4 0-16,0 0 1 15,0 4-2-15,8-4 1 16,1 1 1-16,-5-1 1 15,13 0-1-15,-8-4 0 16,0-4 0-16,-1 8 0 0,-4-4-1 16,0 4 0-16,-4-4 0 15,0 4 0-15,-5 0-1 16,0 4 0-16,-8 0 0 16,8 0 1-16,-4 0-1 15,-5 4 0-15,5 0 0 16,-4 8 0-16,-5 0 0 15,0 0 1-15,0 4-2 16,-5 3 1-16,-4 1-3 16,9 0 1-16,-4 3-3 15,-5 1 0-15</inkml:trace>
          <inkml:trace contextRef="#ctx0" brushRef="#br0" timeOffset="295118.63">24646 9066 8 0,'18'0'4'0,"35"0"1"16,-44 0 4-16,4 3-8 15,0 1 1-15,0 0 0 16,10 4 1-16,-10 0-4 15,9 4 0-15,5 0 2 16,-5 0 1-16,-4 3-1 16,8-3 1-16,-8 4-1 15,0 0 0-15,-5-1 0 16,9-3 1-16,-9 0-1 16,9 4 0-16,-4-4 0 15,-5 3 0-15,10-3-1 16,-10-4 0-16,9 4 0 0,-9 0 0 15,1-1 0-15,-1-3 1 16,0 0-1-16,0 0 0 16,1-4 0-16,-5 0 1 15,-1-4-1-15,-3 0 1 16,8 0-2-16,-4 0 1 16,-5 0-4-16,5 4 1 15,-4-4-3-15,-5 0 0 16</inkml:trace>
          <inkml:trace contextRef="#ctx0" brushRef="#br0" timeOffset="290253.1679">24726 8743 7 0,'8'4'3'0,"19"-12"3"0,-23 4 0 15,10 4-3-15,-5-4 0 16,4 0 0-16,9 4 1 0,5-4-6 16,-5-4 1-16,-4 0 3 15,8 0 1-15,-8 0-3 16,0 1 1-16,-5-1-1 16,0 0 0-16,-4 4-1 15,0-4 0-15,-5 8-4 16,5-8 1-16</inkml:trace>
          <inkml:trace contextRef="#ctx0" brushRef="#br0" timeOffset="289172.4016">24752 7987 3 0,'0'-4'1'0,"13"15"-1"0,-4-11 0 0,0 4 1 15,-4 4 0-15,8-4 2 16,0 8 0-16,9-4-4 16,-4-4 1-16,4 12 1 15,5-9 1-15,-5 1-1 16,-9-4 1-16,1 0-2 15,-1-4 0-15,0 4-2 16,-4 0 1-16,0 0-1 16,-5-4 0-16</inkml:trace>
          <inkml:trace contextRef="#ctx0" brushRef="#br0" timeOffset="290478.3277">24854 8865 8 0,'4'12'4'0,"-4"7"0"0,5-15 1 16,-5 0-5 0,0 0 0-16,0 4 0 0,9 0 1 15,-9 4-1-15,0-1 0 16,0-3-3-16,0 0 1 16,0 0-1-16,-9 0 1 15</inkml:trace>
          <inkml:trace contextRef="#ctx0" brushRef="#br0" timeOffset="293857.2325">24863 8754 10 0,'0'-4'5'0,"0"8"-5"0,0 0 9 0,0-4-9 16,0 0 0-16,0 4 0 15,9 4 0-15,-5 4 0 16,-4 8 0-16,14-5 1 16,-14 1 0-16,13 4 0 15,-4 0 1-15,0 3 0 16,-5 1 0-16,-4-1-1 16,9 5 1-16,-9-4-1 15,0-1 0-15,0 5-1 16,0-5 1-16,4 1-1 15,-4 0 1-15,0-1-1 16,-4-7 1-16,-5 4-1 16,9-4 1-16,0-1-1 15,0-11 0-15,0 4-3 16,-4-4 1-16,4 0-3 16,-5-4 1-16,1 0-2 15,-5-4 1-15</inkml:trace>
          <inkml:trace contextRef="#ctx0" brushRef="#br0" timeOffset="290658.9568">24952 8936 11 0,'13'-12'5'0,"0"-4"-5"16,-4 12 11-16,0 0-11 15,-5 0 0-15,5-8 0 16,-4 8 0-16,-5-3-2 15,0 7 0-15,0 0-1 16,0 0 0-16</inkml:trace>
          <inkml:trace contextRef="#ctx0" brushRef="#br0" timeOffset="294142.4336">24952 8936 10 0,'13'-4'5'0,"0"-4"-4"0,-13 4 9 0,13 0-8 16,-4 0 0-16,0 4 0 16,4 0 0-16,1 0-3 15,-1 0 0-15,-9 0 2 16,10 0 1-16,-5 0-2 16,-1 0 0-16,-3 0-1 15,-5 0 0-15,0 0-2 16,0 0 0-16,0 4-2 15,0 0 1-15</inkml:trace>
        </inkml:traceGroup>
        <inkml:traceGroup>
          <inkml:annotationXML>
            <emma:emma xmlns:emma="http://www.w3.org/2003/04/emma" version="1.0">
              <emma:interpretation id="{EDD8B713-B2F9-4656-B275-C0C2FAC71877}" emma:medium="tactile" emma:mode="ink">
                <msink:context xmlns:msink="http://schemas.microsoft.com/ink/2010/main" type="inkWord" rotatedBoundingBox="32373,9879 32868,9864 32893,10677 32398,10692"/>
              </emma:interpretation>
              <emma:one-of disjunction-type="recognition" id="oneOf126">
                <emma:interpretation id="interp630" emma:lang="zh-CN" emma:confidence="0">
                  <emma:literal>义</emma:literal>
                </emma:interpretation>
                <emma:interpretation id="interp631" emma:lang="zh-CN" emma:confidence="0">
                  <emma:literal>※</emma:literal>
                </emma:interpretation>
                <emma:interpretation id="interp632" emma:lang="zh-CN" emma:confidence="0">
                  <emma:literal>必</emma:literal>
                </emma:interpretation>
                <emma:interpretation id="interp633" emma:lang="zh-CN" emma:confidence="0">
                  <emma:literal>㕚</emma:literal>
                </emma:interpretation>
                <emma:interpretation id="interp634" emma:lang="zh-CN" emma:confidence="0">
                  <emma:literal>*</emma:literal>
                </emma:interpretation>
              </emma:one-of>
            </emma:emma>
          </inkml:annotationXML>
          <inkml:trace contextRef="#ctx0" brushRef="#br0" timeOffset="292220.0662">25439 8467 6 0,'13'-8'3'0,"0"47"3"0,1-27 0 16,-14-4-6-16,9 4 1 15,4 4 0-15,0 3 1 16,0 1-2-16,1 0 1 16,8-1 1-16,0 5 0 15,-4 0 0-15,-5-1 0 16,9 1-1-16,-8 4 1 0,-1-5-2 16,0 1 1-16,0-5 0 15,10-3 0-15,-1 0-1 16,-9 0 1-16,0 0-1 15,1-1 0-15,-1-3 0 16,0 0 1-16,0 0-1 16,1 0 0-16,-5-5-1 15,4 1 1-15,-4 0-3 16,-5 0 1-16,-4-4-3 16,0 0 0-16</inkml:trace>
          <inkml:trace contextRef="#ctx0" brushRef="#br0" timeOffset="292655.3767">25877 8298 6 0,'0'0'3'0,"0"0"-1"0,0 0 0 16,-4 11 0-1,-5 5 0-15,9 0 1 16,-13 8 0-16,13 3-3 15,-13 9 0-15,4-1 3 16,-5 4 0-16,1 5-1 16,0-1 0-16,0 0 0 15,-10 1 0-15,10-1-2 16,-5 0 1-16,-4 1-1 16,-4-9 1-16,-1-3-1 15,5-5 1-15,9-3-2 16,-10-5 1-16,10 1-3 15,0-4 0-15,0-4-2 16,-1 0 0-16</inkml:trace>
          <inkml:trace contextRef="#ctx0" brushRef="#br0" timeOffset="295853.6524">25674 8699 6 0,'0'4'3'0,"0"-8"1"16,4 8 0-16,-4 4-2 15,9 4 0-15,-5 4 0 16,5-1 0-16,5 5-2 16,-1 0 0-16,0-1 2 15,0 1 1-15,5 0-1 16,-5-4 0-16,1 3-1 15,-1 1 1-15,5-4-1 0,-9 0 0 16,4-1 0-16,0-3 0 16,0 0-1-16,-4-4 1 15,-4 0-1-15,8 0 0 16,-13-5-2-16,9 1 0 16,-9 0-3-16,0-4 0 15</inkml:trace>
          <inkml:trace contextRef="#ctx0" brushRef="#br0" timeOffset="293030.6454">25678 8317 6 0,'0'20'3'0,"22"4"-1"15,-22-20 2-15,14 3-4 16,-6 1 1-16,6 4-1 15,-10 0 1-15,5 0-3 16,-5-8 0-16</inkml:trace>
          <inkml:trace contextRef="#ctx0" brushRef="#br0" timeOffset="296704.7626">25762 8617 5 0,'-9'7'2'0,"18"13"5"15,-9-16-3-15,0 12-4 16,0 0 1-16,0 3 0 15,0 5 1-15,-9 3-2 0,5 1 1 16,-5 4 1-16,-9-5 1 16,5 5-1-16,-9-1 0 15,-5 1 0-15,-8-1 0 16,-1-3-1-16,10 3 0 16,-1-3-2-16,1-5 1 15,4 1-3-15,-5-16 0 16,5 4-2-16,4-4 0 15</inkml:trace>
        </inkml:traceGroup>
        <inkml:traceGroup>
          <inkml:annotationXML>
            <emma:emma xmlns:emma="http://www.w3.org/2003/04/emma" version="1.0">
              <emma:interpretation id="{163006C7-2374-46AF-8DFC-23146A9A6EF8}" emma:medium="tactile" emma:mode="ink">
                <msink:context xmlns:msink="http://schemas.microsoft.com/ink/2010/main" type="inkWord" rotatedBoundingBox="32985,10414 33259,10405 33266,10651 32993,10659"/>
              </emma:interpretation>
              <emma:one-of disjunction-type="recognition" id="oneOf127">
                <emma:interpretation id="interp635" emma:lang="zh-CN" emma:confidence="0">
                  <emma:literal>。</emma:literal>
                </emma:interpretation>
                <emma:interpretation id="interp636" emma:lang="zh-CN" emma:confidence="0">
                  <emma:literal>0</emma:literal>
                </emma:interpretation>
                <emma:interpretation id="interp637" emma:lang="zh-CN" emma:confidence="0">
                  <emma:literal>o</emma:literal>
                </emma:interpretation>
                <emma:interpretation id="interp638" emma:lang="zh-CN" emma:confidence="0">
                  <emma:literal>O</emma:literal>
                </emma:interpretation>
                <emma:interpretation id="interp639" emma:lang="zh-CN" emma:confidence="0">
                  <emma:literal>〇</emma:literal>
                </emma:interpretation>
              </emma:one-of>
            </emma:emma>
          </inkml:annotationXML>
          <inkml:trace contextRef="#ctx0" brushRef="#br0" timeOffset="301708.5113">26117 8900 8 0,'-5'-4'4'0,"5"0"-2"0,0 4 4 15,0 0-6-15,0 0 0 16,-9 0 0-16,9 0 1 0,-13 0-1 16,9 0 0-16,-5 4 0 15,4 0 0-15,-8 0 0 16,4 0 0-16,0 4 0 16,5 4 0-16,-5 0 0 15,9 3 1-15,-4 1-2 16,-5 0 1-16,9 0-1 15,0-1 1-15,0-3 0 16,0 0 0-16,0-4-1 16,13 4 0-16,0-5 1 15,-4-3 0-15,5 4-1 16,-1 0 1-16,9-8 0 16,-9 0 0-16,9 0 0 15,-4-4 1-15,-5 0 0 16,10-4 0-16,-10 1 1 15,0-5 0-15,0 0 0 0,1 0 0 16,-1-4 0-16,-4 1 0 16,4-1-1-16,-4 0 1 15,-9 0-1-15,0 1 0 16,-9-5-1-16,9 4 1 16,0 0-1-16,-4 5 1 15,-14-1-1-15,5 4 0 16,8 0 0-16,-4 4 0 15,-4 4-1-15,-5 4 1 16,1 4-1-16,3 4 0 16,-12 0-1-16,13-1 1 0,-1 1-2 15,5 0 0-15,-4 0-1 16,9 0 0-16</inkml:trace>
        </inkml:traceGroup>
      </inkml:traceGroup>
      <inkml:traceGroup>
        <inkml:annotationXML>
          <emma:emma xmlns:emma="http://www.w3.org/2003/04/emma" version="1.0">
            <emma:interpretation id="{B73EBE01-72DF-48E6-A180-4729F0A36FFB}" emma:medium="tactile" emma:mode="ink">
              <msink:context xmlns:msink="http://schemas.microsoft.com/ink/2010/main" type="line" rotatedBoundingBox="5360,12122 33659,11366 33710,13247 5410,14002"/>
            </emma:interpretation>
          </emma:emma>
        </inkml:annotationXML>
        <inkml:traceGroup>
          <inkml:annotationXML>
            <emma:emma xmlns:emma="http://www.w3.org/2003/04/emma" version="1.0">
              <emma:interpretation id="{B2AD4A2D-7E0B-48EB-AFF6-04EA1DB1B821}" emma:medium="tactile" emma:mode="ink">
                <msink:context xmlns:msink="http://schemas.microsoft.com/ink/2010/main" type="inkWord" rotatedBoundingBox="5368,12434 5416,12432 5421,12628 5374,12630"/>
              </emma:interpretation>
              <emma:one-of disjunction-type="recognition" id="oneOf128">
                <emma:interpretation id="interp640" emma:lang="zh-CN" emma:confidence="0">
                  <emma:literal>,</emma:literal>
                </emma:interpretation>
                <emma:interpretation id="interp641" emma:lang="zh-CN" emma:confidence="0">
                  <emma:literal>'</emma:literal>
                </emma:interpretation>
                <emma:interpretation id="interp642" emma:lang="zh-CN" emma:confidence="0">
                  <emma:literal>’</emma:literal>
                </emma:interpretation>
                <emma:interpretation id="interp643" emma:lang="zh-CN" emma:confidence="0">
                  <emma:literal>′</emma:literal>
                </emma:interpretation>
                <emma:interpretation id="interp644" emma:lang="zh-CN" emma:confidence="0">
                  <emma:literal>ⅰ</emma:literal>
                </emma:interpretation>
              </emma:one-of>
            </emma:emma>
          </inkml:annotationXML>
          <inkml:trace contextRef="#ctx0" brushRef="#br1" timeOffset="526177.7444">-1603 10867 26 141,'13'6'2'15,"5"14"-1"-15,-5 3 1 16,-22 21-1 0,-4-5 1-16,0 4-2 15,4-22 1-15</inkml:trace>
        </inkml:traceGroup>
        <inkml:traceGroup>
          <inkml:annotationXML>
            <emma:emma xmlns:emma="http://www.w3.org/2003/04/emma" version="1.0">
              <emma:interpretation id="{D49666D1-C171-4580-B879-E840BC0D9DFC}" emma:medium="tactile" emma:mode="ink">
                <msink:context xmlns:msink="http://schemas.microsoft.com/ink/2010/main" type="inkWord" rotatedBoundingBox="5764,12595 6513,12575 6539,13547 5790,13566"/>
              </emma:interpretation>
              <emma:one-of disjunction-type="recognition" id="oneOf129">
                <emma:interpretation id="interp645" emma:lang="zh-CN" emma:confidence="0">
                  <emma:literal>又</emma:literal>
                </emma:interpretation>
                <emma:interpretation id="interp646" emma:lang="zh-CN" emma:confidence="0">
                  <emma:literal>叉</emma:literal>
                </emma:interpretation>
                <emma:interpretation id="interp647" emma:lang="zh-CN" emma:confidence="0">
                  <emma:literal>力</emma:literal>
                </emma:interpretation>
                <emma:interpretation id="interp648" emma:lang="zh-CN" emma:confidence="0">
                  <emma:literal>&amp;</emma:literal>
                </emma:interpretation>
                <emma:interpretation id="interp649" emma:lang="zh-CN" emma:confidence="0">
                  <emma:literal>》</emma:literal>
                </emma:interpretation>
              </emma:one-of>
            </emma:emma>
          </inkml:annotationXML>
          <inkml:trace contextRef="#ctx0" brushRef="#br0" timeOffset="319486.237">-1200 11476 2 0,'0'4'1'0,"9"-12"4"0,-5 12-3 16,5-4-1-16,4 7 0 15,1 1 1-15,3 8 1 0,5 0-3 16,5 7 0-16,0 5 2 16,13 0 0-16,4 3 0 15,5 1 0-15,-1-1 0 16,5 1 1-16,-4-1-1 15,-5 1 1-15,1-5-1 16,-10 1 1-16,1-1-2 16,-5-7 1-16,-5 0-1 15,-4-8 0-15,1-5-1 16,-6 5 0-16,1 0-3 16,-5 0 0-16,1-8-2 15,-1 4 0-15</inkml:trace>
          <inkml:trace contextRef="#ctx0" brushRef="#br0" timeOffset="319247.0673">-1160 11208 11 0,'-9'0'5'0,"4"-8"-7"15,5 8 10-15,0 0-10 16,0 0 1-16,0 0-1 15,5-8 1-15,-1 0 1 16,1 0 1-16,4 0-2 0,4 1 1 16,0-1 0-1,5-4 1-15,0 0 0 0,4 0 0 16,0 0 1-16,13 1 1 16,1-1-1-16,4 0 0 15,0 0-1-15,-5 0 1 16,0 4-1-16,-4-3 0 15,0 7-1-15,-4 0 0 16,4 0 0-16,-9 4 0 16,-4 0 1-16,-5 0 0 15,1 4 0-15,-6 0 1 0,-3 11 0 16,-1 1 0-16,-8 4 0 16,-9 4 1-16,-1 3-2 15,-4 12 1-15,-4 5-1 16,-9 7 0-16,0 4-1 15,-9-4 1-15,1 8-1 16,3-3 0-16,1-9 0 16,4 0 0-16,0-4-1 15,0-7 1-15,4-1-2 16,0-3 1-16,5-1-1 16,0-3 0-16,4-1-2 15,1-11 0-15,3 0-2 16,1-4 0-16</inkml:trace>
        </inkml:traceGroup>
        <inkml:traceGroup>
          <inkml:annotationXML>
            <emma:emma xmlns:emma="http://www.w3.org/2003/04/emma" version="1.0">
              <emma:interpretation id="{5BB80BFE-C0EF-4B13-B40A-62370A312371}" emma:medium="tactile" emma:mode="ink">
                <msink:context xmlns:msink="http://schemas.microsoft.com/ink/2010/main" type="inkWord" rotatedBoundingBox="6844,12082 7688,12059 7736,13843 6892,13866"/>
              </emma:interpretation>
              <emma:one-of disjunction-type="recognition" id="oneOf130">
                <emma:interpretation id="interp650" emma:lang="zh-CN" emma:confidence="0">
                  <emma:literal>有</emma:literal>
                </emma:interpretation>
                <emma:interpretation id="interp651" emma:lang="zh-CN" emma:confidence="0">
                  <emma:literal>存</emma:literal>
                </emma:interpretation>
                <emma:interpretation id="interp652" emma:lang="zh-CN" emma:confidence="0">
                  <emma:literal>育</emma:literal>
                </emma:interpretation>
                <emma:interpretation id="interp653" emma:lang="zh-CN" emma:confidence="0">
                  <emma:literal>奋</emma:literal>
                </emma:interpretation>
                <emma:interpretation id="interp654" emma:lang="zh-CN" emma:confidence="0">
                  <emma:literal>茍</emma:literal>
                </emma:interpretation>
              </emma:one-of>
            </emma:emma>
          </inkml:annotationXML>
          <inkml:trace contextRef="#ctx0" brushRef="#br0" timeOffset="320025.1207">-106 11027 21 0,'-4'-4'10'0,"-5"0"-11"0,9 4 17 16,0 0-17-16,0 0 1 0,0 0-1 16,0 0 0-16,0 0 1 15,0 0 0-15,0 0-1 16,4 0 0-16,1 4 0 15,-1 0 0-15,1 0 0 16,-1 3 0-16,9-3 0 16,-8-4 1-16,4 4 0 15,-1-4 0-15,6 0-1 16,-1 0 1-16,5-4 0 16,4-7 0-16,4 3-1 15,-3 0 1-15,-1 0 0 16,0 0 0-16,5 0 0 15,4-4 0-15,4-3 1 16,5-5 0-16,0-4 0 16,13 1 0-16,4 3 0 0,-3 0 0 15,-6-3-1-15,-3 3 1 16,3 0-1-16,-12 1 0 16,-5 7-1-16,0-4 1 15,-13 4-2-15,-5 4 1 16,-9 0-4-16,5 8 0 15,-13-3 0-15,-1-1 1 16</inkml:trace>
          <inkml:trace contextRef="#ctx0" brushRef="#br0" timeOffset="320344.3686">337 10503 19 0,'-4'0'9'0,"4"0"-13"16,0 0 21-16,0 0-17 16,0 0 0-16,0 12 1 15,0 7 0-15,-5 9-1 16,1 7 0-16,-5 17 1 16,-4 7 0-16,-5 0 0 15,0 0 1-15,-4 0-1 16,0 0 0-16,0 8-1 15,0 0 1-15,-5 0-1 16,1 0 1-16,-1-12-1 16,5-12 0-16,4-3-2 15,0-13 0-15,9-7-2 0,1 3 1 16,-1-7-4-16,4-12 1 16</inkml:trace>
          <inkml:trace contextRef="#ctx0" brushRef="#br0" timeOffset="320625.5476">129 11204 6 0,'13'-32'3'0,"-4"21"4"0,-9 11 1 16,0 0-6-16,0 0 1 15,5 0 1-15,-1 7 1 16,-4 9-6-16,0 4 1 0,0 7 3 16,0 9 0-16,0 3-2 15,0 5 1-15,0 7-1 16,-4 12 1-16,-1-12-1 15,1 0 0-15,-1 0 0 16,5 4 1-16,0 1-1 16,0 7 0-16,0 0-1 15,0-8 1-15,0-8-2 16,0-4 1-16,0-11-2 16,0-1 1-16,0-11-3 15,0 0 0-15,0-12-3 16,0-8 0-16</inkml:trace>
          <inkml:trace contextRef="#ctx0" brushRef="#br0" timeOffset="321451.1345">209 11653 10 0,'-5'0'5'0,"5"-16"-1"16,0 16 3-16,5-4-6 15,4 4 1-15,-1 0 0 16,10-4 0-16,0 4-3 16,4-8 1-16,0-4 1 15,0 5 1-15,5-9-2 16,4 0 1-16,0 0 0 15,-5 1 0-15,-3-5-1 16,-1 4 1-16,-4 4-2 16,-5 4 1-16,0 5-4 15,0 3 0-15,-8 3-1 16,-5 13 0-16</inkml:trace>
          <inkml:trace contextRef="#ctx0" brushRef="#br0" timeOffset="321195.4621">226 11255 20 0,'-4'8'10'0,"17"8"-13"0,-4-20 17 16,0-4-14-16,4 0 0 15,1 0 0-15,3 0 0 16,5-4-1-16,5 1 1 16,8-5 0-16,1-4 0 0,-1 0 0 15,1 1 0-15,-1-1 0 16,5 0 0-16,-9 1 0 15,-4 3 0-15,-1 4 0 16,-8 4 0-16,0 8 0 16,-5 8 0-16,0 8 0 15,-4 8 1-15,-9 11 0 16,0 0 0-16,0 13 0 16,-4 3 1-16,4 8-1 15,0 12 0-15,-5 0 0 16,1-4 0-16,-1 0-1 15,1 0 1-15,4-4-1 16,-4 11 1-16,4-3 0 16,0-8 0-16,0-4-1 15,0-7 1-15,0-5-1 16,0-12 0-16,-5 1 0 0,1-13 0 16,4-3 0-16,0 0 1 15,0-5-1-15,0-3 0 16,-5-4 0-16,1 4 0 15,-5-12-1-15,0-4 0 16,-4 4-2-16,-5-12 0 16,-4 4-4-16,-13-15 0 31</inkml:trace>
          <inkml:trace contextRef="#ctx0" brushRef="#br0" timeOffset="321720.8292">311 11842 13 0,'-18'31'6'0,"13"-15"-2"0,5-16 11 16,0 0-14-16,0 4 1 15,0-4-1-15,0 0 1 16,9 0-4-16,0 0 1 16,4-4 2-16,1 0 0 15,3-4-1-15,1 0 1 16,9 0 0-16,-1-3 0 0,5-5 0 15,-4 4 1-15,0 0-1 16,-1 0 1-16,1 1-2 16,-5-1 1-16,-4 4-2 15,-5 0 1-15,0 4-3 16,0 0 1-16,-4 0-5 16,5 0 1-16</inkml:trace>
        </inkml:traceGroup>
        <inkml:traceGroup>
          <inkml:annotationXML>
            <emma:emma xmlns:emma="http://www.w3.org/2003/04/emma" version="1.0">
              <emma:interpretation id="{70B17C83-8E45-4095-806F-AFC7952094FE}" emma:medium="tactile" emma:mode="ink">
                <msink:context xmlns:msink="http://schemas.microsoft.com/ink/2010/main" type="inkWord" rotatedBoundingBox="8713,12290 9059,12281 9100,13793 8754,13803">
                  <msink:destinationLink direction="with" ref="{DD872FD0-D8C4-4113-98D6-415E860306CD}"/>
                </msink:context>
              </emma:interpretation>
              <emma:one-of disjunction-type="recognition" id="oneOf131">
                <emma:interpretation id="interp655" emma:lang="zh-CN" emma:confidence="0">
                  <emma:literal>p</emma:literal>
                </emma:interpretation>
                <emma:interpretation id="interp656" emma:lang="zh-CN" emma:confidence="0">
                  <emma:literal>下</emma:literal>
                </emma:interpretation>
                <emma:interpretation id="interp657" emma:lang="zh-CN" emma:confidence="0">
                  <emma:literal>∶</emma:literal>
                </emma:interpretation>
                <emma:interpretation id="interp658" emma:lang="zh-CN" emma:confidence="0">
                  <emma:literal>卩</emma:literal>
                </emma:interpretation>
                <emma:interpretation id="interp659" emma:lang="zh-CN" emma:confidence="0">
                  <emma:literal>阝</emma:literal>
                </emma:interpretation>
              </emma:one-of>
            </emma:emma>
          </inkml:annotationXML>
          <inkml:trace contextRef="#ctx0" brushRef="#br0" timeOffset="322742.0525">1750 10731 12 0,'-4'-8'6'0,"8"16"-4"15,-4-8 5-15,0 0-6 16,0 0 1-16,5 4-1 16,-1 0 0-16,1 4-2 15,-1 8 1-15,1 3 1 16,-1 1 0-16,-4 4 0 15,4 7 1-15,-4-3-1 16,0 7 1-16,0 5-1 16,0 3 0-16,0 8 0 15,0 4 1-15,0 8-1 16,0 8 0-16,0 8 0 16,-4 0 0-16,4 0-1 15,0-5 0-15,0-3 0 0,0-4 0 16,0 0 0-16,0 4 0 15,0-4 0-15,0-4 0 16,0-8 0-16,0-12 1 16,0-3-1-16,0-5 0 15,0-3 0-15,0-5 0 16,0-11-2-16,0 0 1 16,0-8-3-16,0-4 0 15,0-4-2-15,0-12 1 16</inkml:trace>
          <inkml:trace contextRef="#ctx0" brushRef="#br0" timeOffset="323162.3519">1795 10979 4 0,'0'-7'2'0,"9"-17"1"16,-5 16-2-16,5 8 0 15,4 0 0-15,9 8 0 16,0 0 1-16,5-4-2 16,0 0 0-16,4 4 2 15,-5-1 0-15,-4 1 0 0,1 0 1 16,-1 4-1-16,-5 0 1 15,-3 7 0-15,-5 1 0 16,-9 4 0-16,0 7 0 16,-9-3-1-16,0 3 1 15,-4 9-2-15,-10 3 1 16,1-4-1-16,4-3 0 16,-4 3 0-16,-4 5 0 15,-1-13-1-15,5-3 0 16,4-9-2-16,1-3 0 15,3-4-3-15,5 0 1 0,1-8-3 16,3-8 1-16</inkml:trace>
        </inkml:traceGroup>
        <inkml:traceGroup>
          <inkml:annotationXML>
            <emma:emma xmlns:emma="http://www.w3.org/2003/04/emma" version="1.0">
              <emma:interpretation id="{4F75B1A2-4798-4895-BE80-7E9E925FB065}" emma:medium="tactile" emma:mode="ink">
                <msink:context xmlns:msink="http://schemas.microsoft.com/ink/2010/main" type="inkWord" rotatedBoundingBox="9552,12371 10034,12358 10070,13692 9588,13705">
                  <msink:destinationLink direction="with" ref="{DD872FD0-D8C4-4113-98D6-415E860306CD}"/>
                </msink:context>
              </emma:interpretation>
              <emma:one-of disjunction-type="recognition" id="oneOf132">
                <emma:interpretation id="interp660" emma:lang="zh-CN" emma:confidence="0">
                  <emma:literal>i</emma:literal>
                </emma:interpretation>
                <emma:interpretation id="interp661" emma:lang="zh-CN" emma:confidence="0">
                  <emma:literal>〖</emma:literal>
                </emma:interpretation>
                <emma:interpretation id="interp662" emma:lang="zh-CN" emma:confidence="0">
                  <emma:literal>[</emma:literal>
                </emma:interpretation>
                <emma:interpretation id="interp663" emma:lang="zh-CN" emma:confidence="0">
                  <emma:literal>t</emma:literal>
                </emma:interpretation>
                <emma:interpretation id="interp664" emma:lang="zh-CN" emma:confidence="0">
                  <emma:literal>匕</emma:literal>
                </emma:interpretation>
              </emma:one-of>
            </emma:emma>
          </inkml:annotationXML>
          <inkml:trace contextRef="#ctx0" brushRef="#br0" timeOffset="324153.556">2667 11011 18 0,'-8'4'9'0,"8"-12"-13"0,0 8 18 16,0 0-14-16,8 4 0 16,-3 4 0-16,4 4 1 15,0 7-1-15,-1 5 1 16,-3 3-1-16,-1 21 0 16,1 3 0-16,-5 12 1 15,0 4-1-15,-5 8 1 16,1 0-1-16,-9-1 1 15,4-3-1-15,-5-4 1 16,1-4-1-16,0 4 1 16,4-4-1-16,0-8 1 0,0-11-1 15,5-5 1-15,4 0-1 16,0-11 0-16,9-1 0 16,-5-11 0-16,9-12 0 15,10-4 0-15,-1-4-1 16,4-12 1-16,5 1 0 15,5-9 0-15,-5 4 0 16,0 1 0-16,0-1 0 16,0 4 0-16,0 1 0 15,0 3 1-15,-5 0-1 16,1 0 0-16,-9 4 0 16,-1 0 0-16,1 8 0 15,-9-4 0-15,0 4-2 16,-5-4 1-16,-4 4-4 15,0 0 1-15,0-3-2 16,0 3 1-16</inkml:trace>
          <inkml:trace contextRef="#ctx0" brushRef="#br0" timeOffset="323643.1931">2659 10979 13 0,'-14'0'6'0,"19"-11"-5"0,-5 11 10 16,0 0-13-16,0 0 1 16,0 0-1-16,0 0 1 15,9-8 1-15,-1 0 1 16,6-4-2-16,8 0 0 15,4-4 0-15,1 1 1 16,0 3 1-16,-1 0 0 0,1 0 0 16,-5 0 0-16,0 1 0 15,0-1 0-15,-4 0 0 16,0 4 1-16,-5 4-2 16,-4 0 1-16,0 0-3 15,0 4 1-15,-9 0-1 16,0 0 0-16,0 0-3 15,-5 8 1-15</inkml:trace>
        </inkml:traceGroup>
        <inkml:traceGroup>
          <inkml:annotationXML>
            <emma:emma xmlns:emma="http://www.w3.org/2003/04/emma" version="1.0">
              <emma:interpretation id="{9E51221D-468A-4F07-A9E1-6A2C4BD4141F}" emma:medium="tactile" emma:mode="ink">
                <msink:context xmlns:msink="http://schemas.microsoft.com/ink/2010/main" type="inkWord" rotatedBoundingBox="10336,12551 10803,12539 10834,13699 10367,13712">
                  <msink:destinationLink direction="with" ref="{DD872FD0-D8C4-4113-98D6-415E860306CD}"/>
                </msink:context>
              </emma:interpretation>
              <emma:one-of disjunction-type="recognition" id="oneOf133">
                <emma:interpretation id="interp665" emma:lang="zh-CN" emma:confidence="0">
                  <emma:literal>r</emma:literal>
                </emma:interpretation>
                <emma:interpretation id="interp666" emma:lang="zh-CN" emma:confidence="0">
                  <emma:literal>K</emma:literal>
                </emma:interpretation>
                <emma:interpretation id="interp667" emma:lang="zh-CN" emma:confidence="0">
                  <emma:literal>k</emma:literal>
                </emma:interpretation>
                <emma:interpretation id="interp668" emma:lang="zh-CN" emma:confidence="0">
                  <emma:literal>ⅱ</emma:literal>
                </emma:interpretation>
                <emma:interpretation id="interp669" emma:lang="zh-CN" emma:confidence="0">
                  <emma:literal>片</emma:literal>
                </emma:interpretation>
              </emma:one-of>
            </emma:emma>
          </inkml:annotationXML>
          <inkml:trace contextRef="#ctx0" brushRef="#br0" timeOffset="324543.8335">3429 10983 22 0,'-4'16'11'0,"4"-8"-17"16,0 0 23-16,0 4-17 15,0 7 1-15,0 1-1 16,-4 8 1-16,-1 11-1 15,1 16 0-15,-1 4 0 16,1 0 1-16,-1 4 0 16,-3 8 0-16,8-4-1 15,0 4 1-15,0 0-1 16,4 4 1-16,0 11-1 16,-4-15 1-16,0-4-1 15,0-12 1-15,0-4-1 16,0-15 1-16,-4-5-3 15,4-11 1-15,-4-16-3 16,4-4 0-16,0-12-3 0,0-11 1 16</inkml:trace>
          <inkml:trace contextRef="#ctx0" brushRef="#br0" timeOffset="324994.1578">3775 11038 19 0,'-4'0'9'0,"12"12"-11"0,-8-8 16 0,0 4-14 16,0 8 1-16,-8 7-2 15,-6 5 1-15,1 7-1 16,-5 13 0-16,-4 3 0 15,-4 8 1-15,-1-4-1 16,-4 0 1-16,4-4 0 16,1-7 0-16,-1-9 0 15,9-7 0-15,-4-9-1 16,9-3 1-16,0 0-2 16,4-8 1-16,9 0-1 15,9-12 1-15,0-8-1 16,8 0 1-16,1 0 0 15,4 1 1-15,0-1 1 16,1 0 1-16,-1-4 0 0,0 8 0 16,4 0 0-16,1 8 0 15,4-4 0-15,-9 1 0 16,0 3-1-16,-4-4 0 16,0 0-1-16,-1 0 0 15,-3 0-5-15,3 0 0 16</inkml:trace>
        </inkml:traceGroup>
        <inkml:traceGroup>
          <inkml:annotationXML>
            <emma:emma xmlns:emma="http://www.w3.org/2003/04/emma" version="1.0">
              <emma:interpretation id="{BA766B38-224C-4FB0-96D0-CE1BA8042BBA}" emma:medium="tactile" emma:mode="ink">
                <msink:context xmlns:msink="http://schemas.microsoft.com/ink/2010/main" type="inkWord" rotatedBoundingBox="11086,13028 11610,13014 11613,13119 11089,13133">
                  <msink:destinationLink direction="with" ref="{DD872FD0-D8C4-4113-98D6-415E860306CD}"/>
                </msink:context>
              </emma:interpretation>
              <emma:one-of disjunction-type="recognition" id="oneOf134">
                <emma:interpretation id="interp670" emma:lang="zh-CN" emma:confidence="0">
                  <emma:literal>-</emma:literal>
                </emma:interpretation>
                <emma:interpretation id="interp671" emma:lang="zh-CN" emma:confidence="0">
                  <emma:literal>一</emma:literal>
                </emma:interpretation>
                <emma:interpretation id="interp672" emma:lang="zh-CN" emma:confidence="0">
                  <emma:literal>—</emma:literal>
                </emma:interpretation>
                <emma:interpretation id="interp673" emma:lang="zh-CN" emma:confidence="0">
                  <emma:literal>―</emma:literal>
                </emma:interpretation>
                <emma:interpretation id="interp674" emma:lang="zh-CN" emma:confidence="0">
                  <emma:literal>ㄧ</emma:literal>
                </emma:interpretation>
              </emma:one-of>
            </emma:emma>
          </inkml:annotationXML>
          <inkml:trace contextRef="#ctx0" brushRef="#br0" timeOffset="326301.5861">4125 11550 12 0,'-9'16'6'0,"5"-32"-5"0,4 16 7 16,0 0-9-16,4 4 1 16,-4-4-1-16,9 4 1 15,-5-8 0-15,10 4 1 16,3 0 0-16,6-4 0 15,-1-3 0-15,0 3 1 16,0 0 0-16,0-4 1 16,0 4-1-16,9 0 0 15,-4 4-1-15,-5 0 1 16,9-4-1-16,0-4 0 16,-4 0 0-16,4 0 0 15,-5 0 0-15,5 1 0 0,-9-1-1 16,-4 0 1-16,0 4-1 15,-9 0 1-15,0 4-3 16,-1-4 0-16,-8 4-5 16,-4 0 1-16</inkml:trace>
        </inkml:traceGroup>
        <inkml:traceGroup>
          <inkml:annotationXML>
            <emma:emma xmlns:emma="http://www.w3.org/2003/04/emma" version="1.0">
              <emma:interpretation id="{83D702CA-D1CE-4ED6-981E-7D52CE70EB80}" emma:medium="tactile" emma:mode="ink">
                <msink:context xmlns:msink="http://schemas.microsoft.com/ink/2010/main" type="inkWord" rotatedBoundingBox="11792,12797 12679,12773 12702,13621 11815,13645">
                  <msink:destinationLink direction="with" ref="{DD872FD0-D8C4-4113-98D6-415E860306CD}"/>
                </msink:context>
              </emma:interpretation>
              <emma:one-of disjunction-type="recognition" id="oneOf135">
                <emma:interpretation id="interp675" emma:lang="zh-CN" emma:confidence="0">
                  <emma:literal>壮</emma:literal>
                </emma:interpretation>
                <emma:interpretation id="interp676" emma:lang="zh-CN" emma:confidence="0">
                  <emma:literal>么</emma:literal>
                </emma:interpretation>
                <emma:interpretation id="interp677" emma:lang="zh-CN" emma:confidence="0">
                  <emma:literal>水</emma:literal>
                </emma:interpretation>
                <emma:interpretation id="interp678" emma:lang="zh-CN" emma:confidence="0">
                  <emma:literal>仕</emma:literal>
                </emma:interpretation>
                <emma:interpretation id="interp679" emma:lang="zh-CN" emma:confidence="0">
                  <emma:literal>加</emma:literal>
                </emma:interpretation>
              </emma:one-of>
            </emma:emma>
          </inkml:annotationXML>
          <inkml:trace contextRef="#ctx0" brushRef="#br0" timeOffset="327604.5133">4953 11227 18 0,'-8'16'9'0,"16"-24"-10"0,-3 12 13 16,-1 8-12-16,-4 4 0 15,5 0 0-15,-5 7 0 16,0 9 0-16,0 7 0 16,0 12 0-16,-5 4 0 15,1 1 0-15,-14 3 1 16,5 4-1-16,0 4 0 16,-1 3 0-16,5-10 0 15,1-5 0-15,-1-4 1 0,0-12-1 16,0-7 1-16,0-5-1 15,5-15 0-15,-1-8-2 16,5-12 1-16,0-11-1 16,5-13 1-16,-1-7-2 15,5-9 1-15,4-7 1 16,5-8 0-16,0-8 1 16,-1 8 0-16,1 4 0 15,4 4 1-15,-4 8 0 16,0 8 0-16,-1 7 0 15,-3 4 0-15,3 9 0 16,1 11 0-16,-4 8-1 16,-1 4 1-16,0 19 0 15,0 5 0-15,-4 11 0 16,-4 1 0-16,-5 3 0 0,0 4 0 16,-5 1-1-16,1 3 1 15,-1-4-1-15,-3 4 1 16,3-4-2-16,1-3 1 15,-1-5 0-15,1-7 0 16,4-9-1-16,0 1 1 16,4-12-1-16,5 0 0 15,4-5 0-15,1-7 1 16,3 0-1-16,6 0 1 16,-1-7-1-16,13-9 1 15,5-4-1-15,0-3 1 0,0-1 0 16,0-4 0-16,-1 1 0 15,1-5 0-15,-4 1 1 16,-5-1 0-16,-5 5-1 16,1-13 1-16,-9 9 0 15,-5-1 0-15,-4 1-1 16,0 3 1-16,-5 5-1 16,-8-1 1-16,-1 4-2 15,-4 1 1-15,-4 3 0 16,-5 4 0-16,1 8-1 15,3-4 1-15,1 8-1 16,-5 4 1-16,5 8 0 16,0 4 0-16,0 7 0 15,4 5 0-15,4-4-1 16,5 3 1-16,5 1 0 16,-1 3 0-16,5-3 0 15,4-1 0-15,1-3 0 0,-1 3 0 16,5-3 0-16,-1-4 0 15,5-8 0-15,-4-1 0 32,4-3 0-32,0-4 0 15,-4-4-2-15,0-4 0 16,0-4-3-16,-5-3 1 16</inkml:trace>
        </inkml:traceGroup>
        <inkml:traceGroup>
          <inkml:annotationXML>
            <emma:emma xmlns:emma="http://www.w3.org/2003/04/emma" version="1.0">
              <emma:interpretation id="{7A945829-258B-4DAF-884B-8605602676CD}" emma:medium="tactile" emma:mode="ink">
                <msink:context xmlns:msink="http://schemas.microsoft.com/ink/2010/main" type="inkWord" rotatedBoundingBox="12789,12482 13907,12452 13936,13551 12818,13580">
                  <msink:destinationLink direction="with" ref="{DD872FD0-D8C4-4113-98D6-415E860306CD}"/>
                </msink:context>
              </emma:interpretation>
              <emma:one-of disjunction-type="recognition" id="oneOf136">
                <emma:interpretation id="interp680" emma:lang="zh-CN" emma:confidence="0">
                  <emma:literal>壮</emma:literal>
                </emma:interpretation>
                <emma:interpretation id="interp681" emma:lang="zh-CN" emma:confidence="0">
                  <emma:literal>灶</emma:literal>
                </emma:interpretation>
                <emma:interpretation id="interp682" emma:lang="zh-CN" emma:confidence="0">
                  <emma:literal>什</emma:literal>
                </emma:interpretation>
                <emma:interpretation id="interp683" emma:lang="zh-CN" emma:confidence="0">
                  <emma:literal>低</emma:literal>
                </emma:interpretation>
                <emma:interpretation id="interp684" emma:lang="zh-CN" emma:confidence="0">
                  <emma:literal>仗</emma:literal>
                </emma:interpretation>
              </emma:one-of>
            </emma:emma>
          </inkml:annotationXML>
          <inkml:trace contextRef="#ctx0" brushRef="#br0" timeOffset="327746.1141">5826 11417 11 0,'5'-12'5'0,"4"-8"-3"16,-9 20 7-16,0 0-8 16,8 0 1-16,-8 0-1 15,9-4 1-15,0 0-3 16,4 4 0-16,1 0 2 15,-1 0 0-15,5 0-1 16,-1 8 1-16,6 0-1 16,-1 0 1-16,-5 11-1 15,1 1 1-15,-5 8 0 16,1 7 0-16,-1 1-1 16,-4-1 1-16,4 4-1 0,0 1 0 15,-4-1 0-15,5 1 1 16,-1-5-2-16,0 0 1 15,0-7 0-15,1 0 0 16,-1-5 0-16,0-7 0 16,14-4-1-16,-9-12 1 15,4 4-2-15,-4-8 0 16,-1-4-3-16,1-8 0 16</inkml:trace>
          <inkml:trace contextRef="#ctx0" brushRef="#br0" timeOffset="328639.7506">6433 11070 21 0,'-18'8'10'0,"5"8"-14"15,9-12 20-15,-1 7-16 16,-4 5 0-16,-4 12-1 15,-5 11 1-15,1 4 0 16,-5 9 0-16,-9 3 0 16,0 4 0-16,-5 4-1 15,-13-4 1-15,5 4 0 16,4-4 1-16,0-4-1 16,5 0 0-16,4-4 0 15,4-3 0-15,5-9-1 0,4-7 0 16,5-5-4-16,0-7 0 15</inkml:trace>
          <inkml:trace contextRef="#ctx0" brushRef="#br0" timeOffset="328641.2477">6477 11314 22 0,'-4'12'11'0,"4"-8"-16"15,0-4 18-15,0 0-14 16,0 0 1-16,4-4-1 16,5 4 0-16,0 0 1 15,4 0 0-15,1-4-1 16,3 0 1-16,1 4 0 15,4-4 0-15,14-8 0 16,-1 4 1-16,1-3-1 16,4-5 0-16,-5 4 0 15,0 0 1-15,-4 8-1 16,-4-8 0-16,-5 1-2 16,-4-1 1-16,-5 4-3 15,0 0 1-15,-4 0-2 16,0 4 0-16</inkml:trace>
          <inkml:trace contextRef="#ctx0" brushRef="#br0" timeOffset="328815.3716">6796 10889 20 0,'5'4'10'0,"-1"4"-16"0,-8-8 20 0,8 4-15 16,-4 3 1-16,0 9 0 15,-4 0 0-15,-1 8 0 16,-3 3 0-16,-1 9 0 16,0 11 1-16,-9 8-1 15,-4 12 0-15,4 16 1 16,5-1 0-16,0 13 0 15,-1-5 1-15,6-11-1 16,-1-4 1-16,4-8-1 16,1-4 1-16,4-12-1 15,0-15 0-15,9 3-2 16,13-15 0-16,0-17-4 16,5-14 0-16,12-9-2 15,15-16 1-15</inkml:trace>
        </inkml:traceGroup>
        <inkml:traceGroup>
          <inkml:annotationXML>
            <emma:emma xmlns:emma="http://www.w3.org/2003/04/emma" version="1.0">
              <emma:interpretation id="{660B3744-40E5-4A20-B0C5-EC3584EE6C68}" emma:medium="tactile" emma:mode="ink">
                <msink:context xmlns:msink="http://schemas.microsoft.com/ink/2010/main" type="inkWord" rotatedBoundingBox="14134,12632 14605,12620 14627,13439 14156,13451">
                  <msink:destinationLink direction="with" ref="{DD872FD0-D8C4-4113-98D6-415E860306CD}"/>
                </msink:context>
              </emma:interpretation>
              <emma:one-of disjunction-type="recognition" id="oneOf137">
                <emma:interpretation id="interp685" emma:lang="zh-CN" emma:confidence="0">
                  <emma:literal>[</emma:literal>
                </emma:interpretation>
                <emma:interpretation id="interp686" emma:lang="zh-CN" emma:confidence="0">
                  <emma:literal>匚</emma:literal>
                </emma:interpretation>
                <emma:interpretation id="interp687" emma:lang="zh-CN" emma:confidence="0">
                  <emma:literal>匸</emma:literal>
                </emma:interpretation>
                <emma:interpretation id="interp688" emma:lang="zh-CN" emma:confidence="0">
                  <emma:literal>ㄈ</emma:literal>
                </emma:interpretation>
                <emma:interpretation id="interp689" emma:lang="zh-CN" emma:confidence="0">
                  <emma:literal>ㄛ</emma:literal>
                </emma:interpretation>
              </emma:one-of>
            </emma:emma>
          </inkml:annotationXML>
          <inkml:trace contextRef="#ctx0" brushRef="#br0" timeOffset="329783.5596">7160 11164 17 0,'0'0'8'0,"31"-15"-9"0,-18 7 14 16,5 0-14-16,-1 0 1 0,1 0 0 15,4 0 1-15,5 0-1 16,4 1 1-16,4-1-1 16,1 0 1-16,-1 4-1 15,1 0 0-15,-1 0 0 16,-4 0 0-16,0 0-2 15,-9 0 0-15,-4 4-3 16,-5 0 0-16</inkml:trace>
          <inkml:trace contextRef="#ctx0" brushRef="#br0" timeOffset="330173.8371">7301 11157 11 0,'-8'15'5'0,"-1"5"-3"0,9-16 6 16,0 8-8-16,-5 4 1 15,1 11 0-15,-1 5 0 16,1-1-1-16,0 5 0 16,-5 11 1-16,0 4 1 15,0-8-1-15,0 1 0 16,0-1 0-16,0 4 0 15,5-3-1-15,0-9 1 16,4 0-1-16,0-7 1 16,4 3 0-16,0-11 0 15,1 0 0-15,4-8 1 0,4-1-1 16,5-3 0-16,-1 0-1 16,6-4 1-16,8-4-1 15,0-4 0-15,0 0-2 16,4-4 1-16,-4 1-2 15,0-5 1-15,-4 0-3 16,-1-4 1-16,-4 0-2 16,1-7 1-16</inkml:trace>
        </inkml:traceGroup>
        <inkml:traceGroup>
          <inkml:annotationXML>
            <emma:emma xmlns:emma="http://www.w3.org/2003/04/emma" version="1.0">
              <emma:interpretation id="{17C2A484-B597-4D2A-8FC3-BF45194A89F0}" emma:medium="tactile" emma:mode="ink">
                <msink:context xmlns:msink="http://schemas.microsoft.com/ink/2010/main" type="inkWord" rotatedBoundingBox="14701,12768 15109,12758 15129,13524 14722,13535">
                  <msink:destinationLink direction="with" ref="{DD872FD0-D8C4-4113-98D6-415E860306CD}"/>
                </msink:context>
              </emma:interpretation>
              <emma:one-of disjunction-type="recognition" id="oneOf138">
                <emma:interpretation id="interp690" emma:lang="zh-CN" emma:confidence="0">
                  <emma:literal>上</emma:literal>
                </emma:interpretation>
                <emma:interpretation id="interp691" emma:lang="zh-CN" emma:confidence="0">
                  <emma:literal>k</emma:literal>
                </emma:interpretation>
                <emma:interpretation id="interp692" emma:lang="zh-CN" emma:confidence="0">
                  <emma:literal>K</emma:literal>
                </emma:interpretation>
                <emma:interpretation id="interp693" emma:lang="zh-CN" emma:confidence="0">
                  <emma:literal>几</emma:literal>
                </emma:interpretation>
                <emma:interpretation id="interp694" emma:lang="zh-CN" emma:confidence="0">
                  <emma:literal>囗</emma:literal>
                </emma:interpretation>
              </emma:one-of>
            </emma:emma>
          </inkml:annotationXML>
          <inkml:trace contextRef="#ctx0" brushRef="#br0" timeOffset="330511.5781">7802 11200 20 0,'-4'0'10'0,"13"31"-14"0,-9-11 20 15,0 4-16-15,0 7 0 16,0 9 0-16,-5 7 0 15,1 8 0-15,-1-4 0 16,1 4 0-16,-5 0 0 16,5-3 0-16,-1-1 0 15,1 0 0-15,-1-8 0 0,1 1 0 16,-1-9 0-16,1-3-1 16,4-13 1-16,-4-3-3 15,4 0 0-15,0-16-2 16,0-8 0-16</inkml:trace>
          <inkml:trace contextRef="#ctx0" brushRef="#br0" timeOffset="330879.3391">8041 11235 11 0,'18'-4'5'0,"-27"-3"2"16,9 7 6-16,0 0-11 15,0 0 0-15,-4 11 0 16,-5 1 0-16,0 12-4 16,-4 3 1-16,-5 5 2 0,-4 7 0 15,0-3-1-15,0-5 0 16,4 9 0-16,0-9 0 16,5-3 0-16,0-1 0 15,4-11-1-15,4 0 1 16,1-4 0-16,4-1 1 15,4 1-1-15,5-4 1 16,4 0-1-16,1 0 1 16,3 0 0-16,6-8 0 15,-1-4-1-15,0 4 1 0,4-8-1 16,1 8 0-16,-5-8-2 16,0 0 1-16,-4 0-4 15,4 0 1-15,-4 0-2 16,-5 1 1-16</inkml:trace>
        </inkml:traceGroup>
        <inkml:traceGroup>
          <inkml:annotationXML>
            <emma:emma xmlns:emma="http://www.w3.org/2003/04/emma" version="1.0">
              <emma:interpretation id="{0F6BACC6-D287-4E72-94FA-98D1DFE364F1}" emma:medium="tactile" emma:mode="ink">
                <msink:context xmlns:msink="http://schemas.microsoft.com/ink/2010/main" type="inkWord" rotatedBoundingBox="15260,12619 15531,12612 15553,13410 15281,13417">
                  <msink:destinationLink direction="with" ref="{DD872FD0-D8C4-4113-98D6-415E860306CD}"/>
                </msink:context>
              </emma:interpretation>
              <emma:one-of disjunction-type="recognition" id="oneOf139">
                <emma:interpretation id="interp695" emma:lang="zh-CN" emma:confidence="0">
                  <emma:literal>了</emma:literal>
                </emma:interpretation>
                <emma:interpretation id="interp696" emma:lang="zh-CN" emma:confidence="0">
                  <emma:literal>]</emma:literal>
                </emma:interpretation>
                <emma:interpretation id="interp697" emma:lang="zh-CN" emma:confidence="0">
                  <emma:literal>丁</emma:literal>
                </emma:interpretation>
                <emma:interpretation id="interp698" emma:lang="zh-CN" emma:confidence="0">
                  <emma:literal>〕</emma:literal>
                </emma:interpretation>
                <emma:interpretation id="interp699" emma:lang="zh-CN" emma:confidence="0">
                  <emma:literal>」</emma:literal>
                </emma:interpretation>
              </emma:one-of>
            </emma:emma>
          </inkml:annotationXML>
          <inkml:trace contextRef="#ctx0" brushRef="#br0" timeOffset="331479.7687">8294 11125 23 0,'-9'0'11'0,"13"4"-16"16,-4-4 22-16,5 0-19 16,4 0 1-16,0 0-1 0,8 0 0 15,1-4 2-15,0-4 1 16,-1 0-2-16,1 0 0 16,0 1 1-16,0-5 0 15,-5 4 0-15,5 0 1 16,-1 0-1-16,-3 4 1 15,-1 0-1-15,0 0 0 16,-4 4 0-16,0 0 0 16,-5 0 0-16,1 4 0 15,-1 0 0-15,-4 4 0 16,0 8 0-16,0 0 0 0,0 7 0 16,0 1 1-16,0 7-1 15,0 9 1-15,0-1-1 16,0 8 1-16,-4 12-1 15,4 1 1-15,0-13-1 16,0-4 0-16,0-7 0 16,0-1 0-16,0-4 0 15,0-3 0-15,0-4 0 16,0-5 1-16,-5-3-1 16,5 0 0-16,-4-4 1 15,4-1 0-15,-4 1-1 16,-1 0 1-16,-4-4 0 15,5 0 0-15,-5 4-1 16,0-4 1-16,-4-1-1 16,-1 1 0-16,1 0 0 15,-5 0 0-15,-4-4-1 0,0 4 0 16,0-4-4-16,0 0 1 16,0 0-2-16,8-4 0 15</inkml:trace>
        </inkml:traceGroup>
        <inkml:traceGroup>
          <inkml:annotationXML>
            <emma:emma xmlns:emma="http://www.w3.org/2003/04/emma" version="1.0">
              <emma:interpretation id="{61E902AD-2F6B-4484-A60B-8AA4F31F5AC9}" emma:medium="tactile" emma:mode="ink">
                <msink:context xmlns:msink="http://schemas.microsoft.com/ink/2010/main" type="inkWord" rotatedBoundingBox="16137,12920 16472,12911 16492,13648 16157,13657">
                  <msink:destinationLink direction="with" ref="{DD872FD0-D8C4-4113-98D6-415E860306CD}"/>
                </msink:context>
              </emma:interpretation>
              <emma:one-of disjunction-type="recognition" id="oneOf140">
                <emma:interpretation id="interp700" emma:lang="zh-CN" emma:confidence="0">
                  <emma:literal>,</emma:literal>
                </emma:interpretation>
                <emma:interpretation id="interp701" emma:lang="zh-CN" emma:confidence="0">
                  <emma:literal>〉</emma:literal>
                </emma:interpretation>
                <emma:interpretation id="interp702" emma:lang="zh-CN" emma:confidence="0">
                  <emma:literal>)</emma:literal>
                </emma:interpretation>
                <emma:interpretation id="interp703" emma:lang="zh-CN" emma:confidence="0">
                  <emma:literal>'</emma:literal>
                </emma:interpretation>
                <emma:interpretation id="interp704" emma:lang="zh-CN" emma:confidence="0">
                  <emma:literal>’</emma:literal>
                </emma:interpretation>
              </emma:one-of>
            </emma:emma>
          </inkml:annotationXML>
          <inkml:trace contextRef="#ctx0" brushRef="#br0" timeOffset="623611.5042">9171 11361 12 0,'0'4'6'0,"0"-16"-6"16,0 12 6-16,0 0-6 16,0 0 0-16,0 0 0 15,0 0 0-15,0 0 0 16,0 0 0-16,9 4 0 0,0-4 1 16,0 4-1-16,-1 0 0 15,6 4 1-15,-1-4 0 16,0 0 0-16,5 4 0 15,0 0 0-15,0 8 1 16,-1-1-1-16,1 1 1 16,0 0-2-16,8-4 1 15,1 7-1-15,-5-3 1 16,-4 0-1-16,-1 0 1 16,-3 3 0-16,-1 1 0 15,-4 4 0-15,-5-5 1 16,-4 1 0-16,-9 0 0 0,-4 7-1 15,-5 1 1-15,1 3-1 16,-5 1 0-16,-5 3 0 16,-4 5 0-16,-4-9 0 15,4 9 0-15,4-9-1 16,0 4 0-16,5-3-2 16,4-4 1-16,5-5-6 15,0-7 0-15</inkml:trace>
        </inkml:traceGroup>
        <inkml:traceGroup>
          <inkml:annotationXML>
            <emma:emma xmlns:emma="http://www.w3.org/2003/04/emma" version="1.0">
              <emma:interpretation id="{41CAB9B0-62DF-4681-9FD6-88824DB3C789}" emma:medium="tactile" emma:mode="ink">
                <msink:context xmlns:msink="http://schemas.microsoft.com/ink/2010/main" type="inkWord" rotatedBoundingBox="16866,12342 17465,12326 17495,13460 16897,13475">
                  <msink:destinationLink direction="with" ref="{DD872FD0-D8C4-4113-98D6-415E860306CD}"/>
                </msink:context>
              </emma:interpretation>
              <emma:one-of disjunction-type="recognition" id="oneOf141">
                <emma:interpretation id="interp705" emma:lang="zh-CN" emma:confidence="0">
                  <emma:literal>“</emma:literal>
                </emma:interpretation>
                <emma:interpretation id="interp706" emma:lang="zh-CN" emma:confidence="0">
                  <emma:literal>k</emma:literal>
                </emma:interpretation>
                <emma:interpretation id="interp707" emma:lang="zh-CN" emma:confidence="0">
                  <emma:literal>K</emma:literal>
                </emma:interpretation>
                <emma:interpretation id="interp708" emma:lang="zh-CN" emma:confidence="0">
                  <emma:literal>《</emma:literal>
                </emma:interpretation>
                <emma:interpretation id="interp709" emma:lang="zh-CN" emma:confidence="0">
                  <emma:literal>仁</emma:literal>
                </emma:interpretation>
              </emma:one-of>
            </emma:emma>
          </inkml:annotationXML>
          <inkml:trace contextRef="#ctx0" brushRef="#br0" timeOffset="334679.049">10044 10771 16 0,'-5'8'8'0,"1"3"-10"15,4-7 14-15,-4 4-12 16,4 4 0-16,-5 0-1 16,1 7 1-16,-1 5 0 15,1 0 1-15,-1-5 0 16,1 5 0-16,-1 4 1 15,1 3 0-15,-9 5 0 0,4 3 0 16,0 0 0-16,5 9 0 16,-1 7-1-16,1 4 1 15,-5 4-2-15,4 4 1 16,1-4-1-16,0-4 0 16,-1 0 0-16,1 0 0 15,4-8-1-15,0-8 1 16,0 1 0-16,0-1 0 15,0-19-2-15,0-1 0 16,0-7-4-16,0 0 0 0,0-8 0 16,4-12 0-16</inkml:trace>
          <inkml:trace contextRef="#ctx0" brushRef="#br0" timeOffset="335128.3634">10349 11058 17 0,'5'0'8'0,"-1"12"-8"15,1-8 16-15,-5 4-16 16,0 4 0-16,-5 7-1 16,-4 1 1-16,-8 11 0 15,-10 9 0-15,-8 3-1 16,-5 4 1-16,4-3-1 15,5-5 1-15,0-3-1 0,0-5 1 16,5-3 0-16,8-9 0 16,0-7 0-16,5-4 1 15,4 0-2-15,5-4 1 16,4-4-1-16,9-8 1 16,4-4-1-16,0 0 0 15,9-3 1-15,9 3 0 16,5 0 0-16,-1 8 1 15,1 0 0-15,-5 0 1 16,0 4-1-16,-5 12 1 16,5-4-1-16,-4 4 0 0,-1-1-1 15,-3 1 1-15,-6 4-1 16,1-8 1-16,-5 0-2 16,1-4 0-16,-1-4-2 15,0 4 0-15,-4-8-2 16,0-4 0-16</inkml:trace>
        </inkml:traceGroup>
        <inkml:traceGroup>
          <inkml:annotationXML>
            <emma:emma xmlns:emma="http://www.w3.org/2003/04/emma" version="1.0">
              <emma:interpretation id="{9F712ECA-8A13-4E5F-A6DA-5EF4663CC243}" emma:medium="tactile" emma:mode="ink">
                <msink:context xmlns:msink="http://schemas.microsoft.com/ink/2010/main" type="inkWord" rotatedBoundingBox="17700,12628 18012,12620 18015,12704 17703,12713">
                  <msink:destinationLink direction="with" ref="{DD872FD0-D8C4-4113-98D6-415E860306CD}"/>
                </msink:context>
              </emma:interpretation>
              <emma:one-of disjunction-type="recognition" id="oneOf142">
                <emma:interpretation id="interp710" emma:lang="zh-CN" emma:confidence="0">
                  <emma:literal>一</emma:literal>
                </emma:interpretation>
                <emma:interpretation id="interp711" emma:lang="zh-CN" emma:confidence="0">
                  <emma:literal>-</emma:literal>
                </emma:interpretation>
                <emma:interpretation id="interp712" emma:lang="zh-CN" emma:confidence="0">
                  <emma:literal>‘</emma:literal>
                </emma:interpretation>
                <emma:interpretation id="interp713" emma:lang="zh-CN" emma:confidence="0">
                  <emma:literal>‐</emma:literal>
                </emma:interpretation>
                <emma:interpretation id="interp714" emma:lang="zh-CN" emma:confidence="0">
                  <emma:literal>—</emma:literal>
                </emma:interpretation>
              </emma:one-of>
            </emma:emma>
          </inkml:annotationXML>
          <inkml:trace contextRef="#ctx0" brushRef="#br0" timeOffset="335913.9186">10726 11137 26 0,'0'4'13'0,"4"0"-19"0,-4-4 26 15,5 0-21-15,-1 0 0 16,5 0-1-16,0 0 0 16,0 0 2-16,0 0 0 15,4-4-1-15,0 0 0 16,5-4 0-16,0 0 1 15,0 0 0-15,-1 0 1 16,5 1-1-16,-4-1 0 16,0 0 0-16,4 0 1 0,-4 0-2 15,-1 4 0-15,-3 0-2 16,-1 0 1-16,0 4-4 16,-4 0 1-16</inkml:trace>
        </inkml:traceGroup>
        <inkml:traceGroup>
          <inkml:annotationXML>
            <emma:emma xmlns:emma="http://www.w3.org/2003/04/emma" version="1.0">
              <emma:interpretation id="{E7664EA6-BE98-4282-9808-B11DC4849FE2}" emma:medium="tactile" emma:mode="ink">
                <msink:context xmlns:msink="http://schemas.microsoft.com/ink/2010/main" type="inkWord" rotatedBoundingBox="18209,12301 18854,12284 18883,13370 18238,13387">
                  <msink:destinationLink direction="with" ref="{DD872FD0-D8C4-4113-98D6-415E860306CD}"/>
                </msink:context>
              </emma:interpretation>
              <emma:one-of disjunction-type="recognition" id="oneOf143">
                <emma:interpretation id="interp715" emma:lang="zh-CN" emma:confidence="0">
                  <emma:literal>门</emma:literal>
                </emma:interpretation>
                <emma:interpretation id="interp716" emma:lang="zh-CN" emma:confidence="0">
                  <emma:literal>冂</emma:literal>
                </emma:interpretation>
                <emma:interpretation id="interp717" emma:lang="zh-CN" emma:confidence="0">
                  <emma:literal>¢</emma:literal>
                </emma:interpretation>
                <emma:interpretation id="interp718" emma:lang="zh-CN" emma:confidence="0">
                  <emma:literal>刂</emma:literal>
                </emma:interpretation>
                <emma:interpretation id="interp719" emma:lang="zh-CN" emma:confidence="0">
                  <emma:literal>D</emma:literal>
                </emma:interpretation>
              </emma:one-of>
            </emma:emma>
          </inkml:annotationXML>
          <inkml:trace contextRef="#ctx0" brushRef="#br0" timeOffset="335915.921">11293 10853 18 0,'0'0'9'0,"5"8"-10"15,-5-4 16-15,0 0-15 16,0 4 1-16,0 8-1 0,0 3 1 16,0-3-1-16,-5 4 1 15,1 0 0-15,-1 7 0 16,1 1 0-16,-1 7 1 16,1-3-1-16,0-1 1 15,-1 5-1-15,5-5 1 16,-4 1-2-16,4-9 1 15,0 5-1-15,0-5 1 16,0-3-2-16,0 0 0 16,-5-8-3-16,5-1 0 15,0-7-3-15,-4-4 0 0</inkml:trace>
          <inkml:trace contextRef="#ctx0" brushRef="#br0" timeOffset="337057.1557">11448 10806 16 0,'0'0'8'0,"5"8"-10"16,-5-8 12-16,8 0-10 15,6 0 1-15,3-8-1 16,10 4 0-16,0 0-1 15,-1-4 1-15,1 0 0 16,-1-3 1-16,1 3-1 0,0 4 1 16,4-4-1-16,0 0 1 15,-5 4 0-15,-4-4 0 16,0 0 0-16,-4 4 0 16,-5 4-1-16,1 0 1 15,-5 4-1-15,-5 0 1 16,5 12-1-16,-9-4 1 15,0 8 0-15,-9 7 1 16,9 5-1-16,-4-1 0 16,-1 5-1-16,1-1 0 15,-1 8 0-15,5 5 1 0,-4 3-2 16,4 4 1-16,-5 8-1 16,-3 4 1-16,8 0 0 15,0-4 0-15,0-8 0 16,0-8 0-16,0-3 0 15,0-9 1-15,0-3-1 16,0-5 1-16,0-3-1 16,-5-5 1-16,1-3 0 15,4-4 0-15,0-4-1 16,0 0 1-16,0 0-1 16,-5-4 1-16,5-1 0 15,-4-3 0-15,-5 4-1 16,0-4 1-16,-4 4-1 15,0 0 1-15,-5-4-1 16,-4 4 1-16,0 0-1 16,-5 0 1-1,-17-4-2-15,-1 4 0 16,6 0-1-16,-6 4 0 16,5 8-4-16,0-5 0 15,9 1-2-15,5-8 1 16</inkml:trace>
        </inkml:traceGroup>
        <inkml:traceGroup>
          <inkml:annotationXML>
            <emma:emma xmlns:emma="http://www.w3.org/2003/04/emma" version="1.0">
              <emma:interpretation id="{DE67094D-B133-471F-8C89-3107C8C44833}" emma:medium="tactile" emma:mode="ink">
                <msink:context xmlns:msink="http://schemas.microsoft.com/ink/2010/main" type="inkWord" rotatedBoundingBox="19492,11892 20506,11865 20548,13452 19534,13479">
                  <msink:destinationLink direction="with" ref="{DD872FD0-D8C4-4113-98D6-415E860306CD}"/>
                </msink:context>
              </emma:interpretation>
              <emma:one-of disjunction-type="recognition" id="oneOf144">
                <emma:interpretation id="interp720" emma:lang="zh-CN" emma:confidence="0">
                  <emma:literal>和</emma:literal>
                </emma:interpretation>
                <emma:interpretation id="interp721" emma:lang="zh-CN" emma:confidence="0">
                  <emma:literal>私</emma:literal>
                </emma:interpretation>
                <emma:interpretation id="interp722" emma:lang="zh-CN" emma:confidence="0">
                  <emma:literal>扣</emma:literal>
                </emma:interpretation>
                <emma:interpretation id="interp723" emma:lang="zh-CN" emma:confidence="0">
                  <emma:literal>䉺</emma:literal>
                </emma:interpretation>
                <emma:interpretation id="interp724" emma:lang="zh-CN" emma:confidence="0">
                  <emma:literal>机</emma:literal>
                </emma:interpretation>
              </emma:one-of>
            </emma:emma>
          </inkml:annotationXML>
          <inkml:trace contextRef="#ctx0" brushRef="#br0" timeOffset="345638.0804">12808 11141 13 0,'0'-4'6'0,"0"0"-4"16,0 4 9-16,0 0-10 15,-4 8 0-15,-1 4 0 16,-3-1 0-16,-6 9-2 16,1 4 1-16,-5 11 1 15,1-3 0-15,-6 7-1 16,1-3 0-16,0-5 0 16,0 5 0-16,4-9-1 15,0-3 1-15,1-9-3 16,3 1 0-16,-3 0-2 0,8-12 1 15</inkml:trace>
          <inkml:trace contextRef="#ctx0" brushRef="#br0" timeOffset="344962.1002">12573 11019 19 0,'-4'8'9'0,"4"-12"-12"16,0 4 20-16,0 0-18 15,9 0 1-15,0 0-1 16,0-4 1-16,4 4 0 16,0-4 1-16,5-4-1 15,0 4 0-15,4 4 0 16,0 0 0-16,5-4 0 16,-1 0 1-16,1 4-1 15,-1-4 0-15,5 4 0 0,5-4 1 16,-1 0-1-16,-4 0 1 15,-4-7-1-15,-1 3 0 16,-4 8 0-16,-4-8 0 16,-5 4-1-16,-4 4 0 15,5-8-3-15,-5 4 0 16,-1-8-2-16,-3 0 1 16</inkml:trace>
          <inkml:trace contextRef="#ctx0" brushRef="#br0" timeOffset="344687.4256">12892 10353 6 0,'-8'-4'3'0,"21"-8"-1"16,-13 12 3-16,13-7-5 15,0 3 1-15,1 0 0 16,-1 0 0-16,0 0-2 16,1 4 1-16,-1 4 0 15,0-4 1-15,-4 4 0 16,4 0 0-16,-4 4 1 16,0-1 0-16,-5 5 0 15,-4 0 1-15,0 4 0 0,-4 0 0 16,-5 3-1-16,-4 1 0 15,0 4-1-15,-14-1 0 16,5 5-2-16,-5 3 1 16,5 1-2-16,-4-1 0 15,-1-3-3-15,5 7 1 16,0-7-1-16,0-5 0 16</inkml:trace>
          <inkml:trace contextRef="#ctx0" brushRef="#br0" timeOffset="345367.3881">13030 10597 18 0,'-5'0'9'0,"5"12"-12"15,-4-8 18-15,4 4-15 16,-5-4 0-16,1 8 0 15,4 4 1-15,0 3-1 16,-4 9 0-16,-1 3 0 16,5 13 1-16,-4-1 0 15,4 0 0-15,-5 5 0 16,1 7 1-16,-1 4-1 16,5 12 0-16,-4 3 0 15,4 9 0-15,-4-4-1 16,-1-4 1-16,-4 0-1 0,0-12 0 15,-4-4 0-15,0-4 1 16,0-8-1-16,4-4 1 16,0-11-1-16,0 3 0 15,0-11 0-15,5-4 1 16,-1-1-3-16,1-7 1 16,-1-4-3-16,1-4 0 15,0 0-3-15,-1-8 1 16</inkml:trace>
          <inkml:trace contextRef="#ctx0" brushRef="#br0" timeOffset="345848.2312">12906 11271 7 0,'48'19'3'0,"-3"-7"0"0,-32-12 4 16,0 4-6-16,5 4 0 0,0-8 0 16,0 4 1-16,-1 0-3 15,5-4 1-15,1 4 0 16,-6-8 1-16,1 0-4 16,-5-4 1-16</inkml:trace>
          <inkml:trace contextRef="#ctx0" brushRef="#br0" timeOffset="346508.1993">13358 10869 18 0,'0'-8'9'0,"0"16"-9"15,0-8 17-15,0 4-17 16,0 12 1-16,0 4-1 0,0 3 1 15,-5 5-2-15,1 3 1 16,-5 1 0-16,4 7 1 16,-3-7-2-16,3 3 1 15,1 4-1-15,-1-3 0 16,1-13-1-16,-1-3 0 16,1-4-1-16,4-4 0 15,-4-4-1-15,4-8 0 16,0-12 0-16,0-8 1 15,4-4 0-15,0 1 0 16,1-5 3-16,4-3 0 0,0 3 1 16,-1 1 1-16,6-5 0 15,3 1 0-15,1 7 0 16,0 4 1-16,4 9-1 16,-4-1 0-16,0 4-1 15,-1 4 1-15,1 8-1 16,-5 0 1-16,1 4-1 15,-6-4 1-15,1 3-2 16,-4 1 1-16,-1 4 0 16,-8 4 0-16,-1 4-1 15,-8 3 1-15,0 5-1 16,-9-5 0-16,-1 9 0 16,1-5 0-16,0 5 0 15,4-8 0-15,1-1 0 16,-1-3 1-16,5-8-1 15,4 0 1-15,0-5 0 16,4 1 0-16,1-8-1 0,4 4 0 16,9-12 0-16,0 4 0 15,4-7 0-15,5-5 0 16,-1 4 0-16,-3 4 0 16,3-4 0-16,1 1 0 15,-4 3-4-15,-1 0 0 16,0 0-2-16,5-4 0 15</inkml:trace>
        </inkml:traceGroup>
        <inkml:traceGroup>
          <inkml:annotationXML>
            <emma:emma xmlns:emma="http://www.w3.org/2003/04/emma" version="1.0">
              <emma:interpretation id="{C0725096-A157-4A86-A2E4-7644F7F93176}" emma:medium="tactile" emma:mode="ink">
                <msink:context xmlns:msink="http://schemas.microsoft.com/ink/2010/main" type="inkWord" rotatedBoundingBox="21211,12044 21645,12033 21678,13263 21244,13275">
                  <msink:destinationLink direction="with" ref="{DD872FD0-D8C4-4113-98D6-415E860306CD}"/>
                </msink:context>
              </emma:interpretation>
              <emma:one-of disjunction-type="recognition" id="oneOf145">
                <emma:interpretation id="interp725" emma:lang="zh-CN" emma:confidence="0">
                  <emma:literal>7</emma:literal>
                </emma:interpretation>
                <emma:interpretation id="interp726" emma:lang="zh-CN" emma:confidence="0">
                  <emma:literal>p</emma:literal>
                </emma:interpretation>
                <emma:interpretation id="interp727" emma:lang="zh-CN" emma:confidence="0">
                  <emma:literal>P</emma:literal>
                </emma:interpretation>
                <emma:interpretation id="interp728" emma:lang="zh-CN" emma:confidence="0">
                  <emma:literal>卩</emma:literal>
                </emma:interpretation>
                <emma:interpretation id="interp729" emma:lang="zh-CN" emma:confidence="0">
                  <emma:literal>阝</emma:literal>
                </emma:interpretation>
              </emma:one-of>
            </emma:emma>
          </inkml:annotationXML>
          <inkml:trace contextRef="#ctx0" brushRef="#br0" timeOffset="347168.669">14284 10515 6 0,'0'-4'3'0,"8"-4"4"0,1 8 1 16,0-4-7-16,-9 4 0 15,0 0 1-15,9 0 0 16,-9 0-2-16,4 4 0 16,1 4 1-16,-1 4 1 15,5 7 0-15,-4 9 0 0,-5 3 0 16,4 13 0-16,0 7 0 16,1 0 0-16,-5 4-1 15,0 8 1-15,0 0-1 16,0 8 0-16,0 12 0 15,0-4 0-15,-5-5-1 16,1 5 1-16,-5-12 0 16,0 0 0-16,0-12-1 15,1-8 1-15,-1-7-1 16,0-9 1 0,0-3-2-1,5-5 0-15,-1-7-1 16,1-4 0-16,4-4-2 15,0-8 0-15,-5-8-2 16,5-8 0-16,-4-11 0 16,4-13 0-16</inkml:trace>
          <inkml:trace contextRef="#ctx0" brushRef="#br0" timeOffset="347513.9148">14368 10586 8 0,'9'-20'4'0,"13"-12"-4"0,-18 21 7 16,9-1-7-16,1 0 0 15,3 0 0-15,1 4 0 0,9 0 0 16,-1 8 0-16,1 4 0 16,-5 0 0-16,0 4 2 15,-4 0 0-15,0 8 0 16,-1 0 0-16,-3 3 1 15,-5 5 0-15,-5 7 0 16,0-3 0-16,-4 11-1 16,-4-3 0-16,-5 3-1 15,-4 0 0-15,-14 1 0 16,1-5 0-16,-1-3-1 16,-4-5 1-16,0-3-1 15,4-4 0-15,5-5-2 16,0-3 0-16,-4-4-4 15,-1-4 0-15</inkml:trace>
        </inkml:traceGroup>
        <inkml:traceGroup>
          <inkml:annotationXML>
            <emma:emma xmlns:emma="http://www.w3.org/2003/04/emma" version="1.0">
              <emma:interpretation id="{F89E0EFE-0C98-4635-AEBC-6F8FC027F0F5}" emma:medium="tactile" emma:mode="ink">
                <msink:context xmlns:msink="http://schemas.microsoft.com/ink/2010/main" type="inkWord" rotatedBoundingBox="21772,12007 22271,11994 22304,13222 21805,13235">
                  <msink:destinationLink direction="with" ref="{DD872FD0-D8C4-4113-98D6-415E860306CD}"/>
                </msink:context>
              </emma:interpretation>
              <emma:one-of disjunction-type="recognition" id="oneOf146">
                <emma:interpretation id="interp730" emma:lang="zh-CN" emma:confidence="0">
                  <emma:literal>。</emma:literal>
                </emma:interpretation>
                <emma:interpretation id="interp731" emma:lang="zh-CN" emma:confidence="0">
                  <emma:literal>匕</emma:literal>
                </emma:interpretation>
                <emma:interpretation id="interp732" emma:lang="zh-CN" emma:confidence="0">
                  <emma:literal>[</emma:literal>
                </emma:interpretation>
                <emma:interpretation id="interp733" emma:lang="zh-CN" emma:confidence="0">
                  <emma:literal>i</emma:literal>
                </emma:interpretation>
                <emma:interpretation id="interp734" emma:lang="zh-CN" emma:confidence="0">
                  <emma:literal>〖</emma:literal>
                </emma:interpretation>
              </emma:one-of>
            </emma:emma>
          </inkml:annotationXML>
          <inkml:trace contextRef="#ctx0" brushRef="#br0" timeOffset="351599.3842">14921 10534 10 0,'-4'16'5'0,"8"8"-3"0,-4-20 5 0,0 4-7 15,0 3 0-15,0 9 0 16,-4 0 1-16,4 7-1 16,-4 1 0-16,-1-1 1 15,1 9 0-15,-1-1 1 16,-4 5 0-16,1-5-1 15,-1 1 1-15,0 7-1 16,0-4 1-16,0 5-1 16,5-1 0-16,-1 0-1 15,1 8 0-15,-1-3 0 16,1-1 1-16,4 4-1 16,0-4 0-16,0-3 0 15,0-1 0-15,0-7 0 16,0-9 0-16,4 1 0 15,1-9 0-15,-1 1 0 0,1-4 0 16,4 0 0-16,-1-1 0 16,1-3 0-16,0-4 0 15,0 0-1-15,4 0 1 16,5-4 0-16,4 0 0 16,9-4 0-16,0-8 0 15,0 8 0-15,0 0 0 16,5-12-1-16,-5 4 1 15,0 0 0-15,0 0 0 16,-5-4 0-16,-4 9 1 0,-4-9-1 16,0 4 0-16,-5 8 0 15,0-4 0-15,-4-4-1 16,0 8 0-16,-9 0-4 16,5 0 1-16</inkml:trace>
          <inkml:trace contextRef="#ctx0" brushRef="#br0" timeOffset="350997.4553">14935 10487 12 0,'-5'0'6'0,"1"0"0"15,4 0 7-15,0 0-12 16,0 0 1-16,0 0-1 16,0 0 1-16,0 0-4 15,0 0 1-15,0 0 2 16,13-4 0-16,9 0-1 15,1 0 0-15,-1 0 0 16,9-3 0-16,0 3 0 16,-5 0 1-16,5 0-1 15,0 0 0-15,-4 0-1 16,-5 0 1-16,-4 0-1 16,-1 0 0-16,-3 4-2 15,-5 0 1-15,-9 0-3 16,8-4 0-16</inkml:trace>
        </inkml:traceGroup>
        <inkml:traceGroup>
          <inkml:annotationXML>
            <emma:emma xmlns:emma="http://www.w3.org/2003/04/emma" version="1.0">
              <emma:interpretation id="{2D505CF3-D1DD-464A-A8D3-34291CA37CFF}" emma:medium="tactile" emma:mode="ink">
                <msink:context xmlns:msink="http://schemas.microsoft.com/ink/2010/main" type="inkWord" rotatedBoundingBox="22283,12284 22547,12277 22580,13544 22317,13551">
                  <msink:destinationLink direction="with" ref="{DD872FD0-D8C4-4113-98D6-415E860306CD}"/>
                </msink:context>
              </emma:interpretation>
              <emma:one-of disjunction-type="recognition" id="oneOf147">
                <emma:interpretation id="interp735" emma:lang="zh-CN" emma:confidence="0">
                  <emma:literal>。</emma:literal>
                </emma:interpretation>
                <emma:interpretation id="interp736" emma:lang="zh-CN" emma:confidence="0">
                  <emma:literal>j</emma:literal>
                </emma:interpretation>
                <emma:interpretation id="interp737" emma:lang="zh-CN" emma:confidence="0">
                  <emma:literal>ⅰ</emma:literal>
                </emma:interpretation>
                <emma:interpretation id="interp738" emma:lang="zh-CN" emma:confidence="0">
                  <emma:literal>;</emma:literal>
                </emma:interpretation>
                <emma:interpretation id="interp739" emma:lang="zh-CN" emma:confidence="0">
                  <emma:literal>i</emma:literal>
                </emma:interpretation>
              </emma:one-of>
            </emma:emma>
          </inkml:annotationXML>
          <inkml:trace contextRef="#ctx0" brushRef="#br0" timeOffset="377868.8468">15582 11153 6 0,'-5'-4'3'0,"1"0"-3"0,4 4 4 16,0 0-4-16,0 0 1 15,0 0 1-15,0-4 0 0,0 4-1 16,0 0 0-16,0 0 2 15,0-4 0-15,0 4-1 16,0 0 1-16,0 0-2 16,0 0 1-16,0 4-3 15,0 0 1-15,0 4 0 16,0 0 0-16,0 7 1 16,0-3 0-16,0 4 0 15,0 11 0-15,0 5 1 16,0-1 0-16,0 9-2 15,0 3 1-15,4 4-1 16,-4-7 0-16,5 7 0 16,-5-8 0-16,4 1-1 15,-4 3 1-15,4-4 0 16,-4 1 0-16,0-5 0 16,5-3 0-16,-1-1 0 0,-4-3 1 15,0-8 0-15,-4-1 0 16,4 5-1-16,-5-8 1 15,1-5 0-15,0 5 0 16,-1-4 0-16,1-4 0 16,-1 0 0-16,1-8 1 15,-5 4-1-15,-4-4 0 16,-1-4 0-16,1 4 0 16,-5 8-1-16,1-12 0 15,-5-4-3-15,-1 0 1 0,1-4-4 16,0 0 1-16,-4 1-2 15,-1-5 0-15</inkml:trace>
          <inkml:trace contextRef="#ctx0" brushRef="#br0" timeOffset="376868.6375">15422 10786 6 0,'-4'-4'3'0,"-1"1"-2"0,5 3 4 15,0-8-4-15,0 0 0 0,0 8 1 16,0 0 0-16,0-8-3 15,0 12 0-15,0 0 1 16,0-4 1-16,5 4-2 16,4 0 1-16,-1 0-1 15,1 0 1-15,5 7 0 16,-1-3 0-16,0-4 0 16,0 4 1-16,1-4-1 15,-5 0 1-15,-1 0-1 16,1 0 1-16,-4-4 0 15,4 4 1-15,-9-4 0 16,0 0 0-16,0 0 0 16,0 0 0-16,0 0 0 15,0-12 0-15,-5 0-1 16,1 0 0-16,-1 0-1 16,1 1 0-16,-1 3 0 0,1-4 0 15,0 0-1-15,-1 4 1 16,1 0 0-16,-1 4 0 15,1 1 0-15,4-1 0 16,0 4-1-16,0 0 0 16,0 0 0-16,0 4 1 15,0-1-1-15,0-3 1 16,0 0-1-16,0 4 0 16,0 0-2-16,4 0 0 15,1 4-1-15,4 0 0 0</inkml:trace>
          <inkml:trace contextRef="#ctx0" brushRef="#br0" timeOffset="378465.7753">15458 10743 5 0,'-5'4'2'0,"5"-4"1"16,0 0 0-16,0 4-3 15,0-4 0-15,5 8 0 16,-1-4 1-16,5 4-1 16,0 0 0-16,0-1 1 15,-1 1 0-15,1 4-1 16,0-4 1-16,0 4 0 15,0-4 0-15,0-4-1 0,0 0 0 16,-5-1 0-16,0 5 1 16,1-4-1-16,-5-4 1 15,4 0-1-15,-4 0 1 16,0 0-1-16,0 4 1 16,0-4-2-16,0 0 1 15,0 0-3-15,0 0 0 16</inkml:trace>
        </inkml:traceGroup>
        <inkml:traceGroup>
          <inkml:annotationXML>
            <emma:emma xmlns:emma="http://www.w3.org/2003/04/emma" version="1.0">
              <emma:interpretation id="{8EDC3075-F9F7-4DED-B450-C81FFCCAA870}" emma:medium="tactile" emma:mode="ink">
                <msink:context xmlns:msink="http://schemas.microsoft.com/ink/2010/main" type="inkWord" rotatedBoundingBox="22871,12623 23271,12612 23273,12672 22873,12683">
                  <msink:destinationLink direction="with" ref="{DD872FD0-D8C4-4113-98D6-415E860306CD}"/>
                </msink:context>
              </emma:interpretation>
              <emma:one-of disjunction-type="recognition" id="oneOf148">
                <emma:interpretation id="interp740" emma:lang="zh-CN" emma:confidence="0">
                  <emma:literal>一</emma:literal>
                </emma:interpretation>
                <emma:interpretation id="interp741" emma:lang="zh-CN" emma:confidence="0">
                  <emma:literal>-</emma:literal>
                </emma:interpretation>
                <emma:interpretation id="interp742" emma:lang="zh-CN" emma:confidence="0">
                  <emma:literal>‐</emma:literal>
                </emma:interpretation>
                <emma:interpretation id="interp743" emma:lang="zh-CN" emma:confidence="0">
                  <emma:literal>ㄧ</emma:literal>
                </emma:interpretation>
                <emma:interpretation id="interp744" emma:lang="zh-CN" emma:confidence="0">
                  <emma:literal>—</emma:literal>
                </emma:interpretation>
              </emma:one-of>
            </emma:emma>
          </inkml:annotationXML>
          <inkml:trace contextRef="#ctx0" brushRef="#br0" timeOffset="625307.723">15905 11109 9 0,'-9'0'4'0,"9"0"1"0,0 0 4 16,0 0-7-16,0 0 0 15,0 0 1-15,0 0 0 16,0 0-4-16,0 0 1 16,0 0 2-16,0 0 0 15,0 0-2-15,0 0 1 16,0 0-1-16,5 0 1 15,3 0-1-15,10 0 1 16,0 4-1-16,-5-4 1 0,5 0-1 16,0 0 1-16,-1 0 0 15,1-4 0-15,0 4-1 16,4-4 1-16,0 0 0 16,0-3 0-16,0-1-1 15,1 0 1-15,-6 0-1 16,1 4 1-16,0 0-1 15,-5 0 1-15,-4 0-1 16,0 0 1-16,0 4-1 16,-1 0 0-16,-8 0 0 15,0 0 1-15,0 0-1 16,0 0 0-16,0 0 0 16,0 0 0-16,0 0 0 15,0 0 0-15,0 0-1 16,0 0 1-16,5 0-1 0,-5 0 1 15,4 0-2-15,-4 0 1 16,9-4-5-16,-9 4 1 16,9 0-2-16,0 0 1 15</inkml:trace>
        </inkml:traceGroup>
        <inkml:traceGroup>
          <inkml:annotationXML>
            <emma:emma xmlns:emma="http://www.w3.org/2003/04/emma" version="1.0">
              <emma:interpretation id="{1530E5AC-B4DC-41F0-B7CB-7BCAC15FB7E8}" emma:medium="tactile" emma:mode="ink">
                <msink:context xmlns:msink="http://schemas.microsoft.com/ink/2010/main" type="inkWord" rotatedBoundingBox="23719,12280 24473,12260 24495,13068 23740,13088">
                  <msink:destinationLink direction="with" ref="{DD872FD0-D8C4-4113-98D6-415E860306CD}"/>
                </msink:context>
              </emma:interpretation>
              <emma:one-of disjunction-type="recognition" id="oneOf149">
                <emma:interpretation id="interp745" emma:lang="zh-CN" emma:confidence="0">
                  <emma:literal>批</emma:literal>
                </emma:interpretation>
                <emma:interpretation id="interp746" emma:lang="zh-CN" emma:confidence="0">
                  <emma:literal>壮</emma:literal>
                </emma:interpretation>
                <emma:interpretation id="interp747" emma:lang="zh-CN" emma:confidence="0">
                  <emma:literal>怅</emma:literal>
                </emma:interpretation>
                <emma:interpretation id="interp748" emma:lang="zh-CN" emma:confidence="0">
                  <emma:literal>№</emma:literal>
                </emma:interpretation>
                <emma:interpretation id="interp749" emma:lang="zh-CN" emma:confidence="0">
                  <emma:literal>灶</emma:literal>
                </emma:interpretation>
              </emma:one-of>
            </emma:emma>
          </inkml:annotationXML>
          <inkml:trace contextRef="#ctx0" brushRef="#br0" timeOffset="384642.6635">16764 10779 3 0,'0'-8'1'0,"0"16"2"16,0-5-3-16,0 1 1 16,5 0 1-16,-5 4 0 15,0 8 1-15,0-4-3 0,0 0 0 16,0-1 2-16,0 9 0 15,0-4-1-15,0 4 1 16,0-5-2-16,0 5 1 16,0 4-1-16,0-1 1 15,0 9-1-15,0 7 0 16,0 4 0-16,0 1 0 16,4 3 1-16,-4 0 1 15,0-3-1-15,0-1 0 16,0-8 0-16,0-3 1 0,0-1-1 15,0-7 0-15,0-4 0 16,0-5 0-16,0-3 0 16,0-4 1-16,-4-4-1 15,4-4 0-15,-5-12 0 16,5-3 0-16,0-9-2 16,0-8 1-16,-4-11-1 15,4 4 1-15,0-5-1 16,0-3 1-16,0 0-1 15,4 4 1-15,1 3-1 16,-1 9 1-16,1-5 0 16,-1-3 0-16,5 3 0 15,0 5 0-15,0-1 0 16,0 5 0-16,-1-5-1 16,1 5 1-16,0 3-1 15,4 4 1-15,-4 1-1 16,5-1 1-16,-1 8 0 0,0 4 0 15,1 0 0-15,-6 1 0 16,1 3 0-16,0 4 0 16,0 0 0-16,-5 4 1 15,5 3-1-15,-4 5 1 16,-1 0 0-16,1 12 0 16,-1-1 0-16,0 9 0 15,1-1-1-15,-5 5 1 16,0 3 0-16,0 5 0 15,0-1-1-15,0 8 1 16,0 0-1-16,0 4 1 0,0-3-1 16,0-5 0-16,4 4 0 15,-4-12 1-15,5-3-1 16,-5-5 0-16,4-7 0 16,-4-4 0-16,5-9-2 15,3-3 1-15,1 0-3 16,0 0 1-16,4-8-3 15,1-8 1-15</inkml:trace>
          <inkml:trace contextRef="#ctx0" brushRef="#br0" timeOffset="385304.1397">17318 11082 10 0,'-17'8'5'0,"39"-4"-5"0,-22-4 6 15,0 4-7-15,9-1 1 16,-1 1 0-16,1 4 0 16,0-4 0-16,0 4 0 15,-5 0 1-15,5 0 0 16,-4-4 0-16,-1 0 1 15,1 0 0-15,3-4 0 16,1-4-1-16,0-4 1 16,0 0-1-16,4-4 0 0,1 0-1 15,-1 1 0-15,-4-5 1 16,0 0 0-16,-1 0-1 16,-3 4 1-16,-1-7 0 15,-4 3 0-15,0 0 0 16,0 1 0-16,-4-9-1 15,-1 4 1-15,-3 1-1 16,-1-5 1-16,0 8-1 16,0 0 1-16,0 1-1 15,0 7 1-15,0 0-1 16,1 0 1-16,-1 4-1 16,4 0 1-16,-8 8-1 15,4 4 0-15,0 8-1 16,-4 3 0-16,0 9 0 15,-1 3 1-15,1 5-1 16,9 7 1-16,-1 8-1 0,5 1 1 16,0 7-1-16,9-4 1 15,-4 0 0-15,8-12 0 16,0-3 0-16,-4-5 0 16,0 1 0-16,0-13 1 15,0 1-1-15,4-8 0 16,0-5-1-16,0-3 1 15,-4-4-1-15,5-4 0 16,-1-4-3-16,0-8 1 16</inkml:trace>
        </inkml:traceGroup>
        <inkml:traceGroup>
          <inkml:annotationXML>
            <emma:emma xmlns:emma="http://www.w3.org/2003/04/emma" version="1.0">
              <emma:interpretation id="{7BD68C55-D2C0-452A-BE75-DB58BAD2D2BC}" emma:medium="tactile" emma:mode="ink">
                <msink:context xmlns:msink="http://schemas.microsoft.com/ink/2010/main" type="inkWord" rotatedBoundingBox="24660,12084 26024,12047 26051,13058 24687,13094">
                  <msink:destinationLink direction="with" ref="{DD872FD0-D8C4-4113-98D6-415E860306CD}"/>
                </msink:context>
              </emma:interpretation>
              <emma:one-of disjunction-type="recognition" id="oneOf150">
                <emma:interpretation id="interp750" emma:lang="zh-CN" emma:confidence="0">
                  <emma:literal>戏</emma:literal>
                </emma:interpretation>
                <emma:interpretation id="interp751" emma:lang="zh-CN" emma:confidence="0">
                  <emma:literal>仳</emma:literal>
                </emma:interpretation>
                <emma:interpretation id="interp752" emma:lang="zh-CN" emma:confidence="0">
                  <emma:literal>妣</emma:literal>
                </emma:interpretation>
                <emma:interpretation id="interp753" emma:lang="zh-CN" emma:confidence="0">
                  <emma:literal>吡</emma:literal>
                </emma:interpretation>
                <emma:interpretation id="interp754" emma:lang="zh-CN" emma:confidence="0">
                  <emma:literal>砒</emma:literal>
                </emma:interpretation>
              </emma:one-of>
            </emma:emma>
          </inkml:annotationXML>
          <inkml:trace contextRef="#ctx0" brushRef="#br0" timeOffset="386579.5437">18142 10960 12 0,'0'12'6'0,"0"-20"-8"0,0 8 9 15,5 0-8-15,4-4 1 0,-1 4-1 16,10 0 1 0,0 4 0-16,0-8 1 0,4 4-1 15,0-4 1-15,4 0 0 16,-3-4 1-16,8 4 0 15,4-4 0-15,-4-4-1 16,0-3 1-16,-4 3-1 16,-5 0 1-16,0 0-4 15,0 0 1-15,-9 4-4 16,-4 4 1-16</inkml:trace>
          <inkml:trace contextRef="#ctx0" brushRef="#br0" timeOffset="387387.6192">18528 10495 10 0,'-9'0'5'0,"18"4"-5"0,-9 0 6 15,0-4-6-15,-5 4 0 16,1 12 0-16,-1 3 0 15,1 13 1-15,-9 3 0 16,-5 9 0-16,0 11 1 16,5 4 1-16,0-4 0 15,4 4-1-15,0 0 1 0,0 0-1 16,0 4 0-16,5-4-1 16,-1-4 0-16,5-7-1 15,0-5 0-15,0-4 0 16,5-3 1-16,4-5-2 15,0-7 0-15,8-1-1 16,1-7 1-16,4-12-2 16,-4 4 0-16,0-8-3 15,-1-4 1-15</inkml:trace>
          <inkml:trace contextRef="#ctx0" brushRef="#br0" timeOffset="386249.3062">18120 10731 20 0,'-4'8'10'0,"4"-12"-16"0,0 4 22 0,0 0-17 15,0 4 0-15,-5 4 0 16,1 4 0-16,-5 4 1 16,-4 11 1-16,-5 5-1 15,0 3 0-15,-4 1 0 16,-5 3 0-16,1 0 0 15,-5 1 1-15,4 11-1 16,1-8 1-16,-5 1-1 16,0-1 0-16,4-4 0 15,5 1 1-15,4-13-1 16,5 1 0-16,4-5-1 16,0-3 0-16,5-4-2 15,-5 0 0-15,5-12-2 16,-1 3 0-16</inkml:trace>
          <inkml:trace contextRef="#ctx0" brushRef="#br0" timeOffset="386060.1761">17814 10861 18 0,'0'-4'9'0,"-13"-4"-9"16,4 8 12-16,9 0-12 16,-9 0 0-16,9 0-1 15,-4 0 1-15,0-4 0 16,-1 1 0-16,1 3-1 15,-5-4 1-15,9 0 0 0,-5 8 0 16,5-4-1-16,-4 0 1 16,13 0-1-16,0-4 0 15,0 0-1-15,-1-4 1 16,-3 0-1-16,-5 8 0 16,9-4 0-16,-9 4 1 15,0 0 1-15,9-4 0 16,-1 4-1-16,1 0 1 15,-4 4 0-15,-5 0 0 16,4 4 0-16,5 0 0 16,0 7 0-16,-5 5 0 0,5 0 1 15,0 0 0-15,0-1-1 16,0 5 1-16,4 0 0 16,0 3 0-16,1 5 0 15,-6 3 0-15,6-3-1 16,-5 7 0-16,8 8 1 15,-3 0 0-15,3-3-1 16,-3-9 0-16,-1 1 0 16,-4-9 1-16,0-3-1 15,0-4 1-15,-1-1-2 16,-3-7 0-16,4-8-1 16,-5 0 1-16,5 0-3 15,-9-4 0-15,9-8 0 16,-5-4 0-16</inkml:trace>
          <inkml:trace contextRef="#ctx0" brushRef="#br0" timeOffset="387765.3853">18864 10719 10 0,'-8'8'5'0,"3"8"-5"0,5-16 8 15,0 4-8-15,0 4 0 16,-4 8 1-16,4 3 0 15,-5 1-1-15,1 8 1 16,-1 3 0-16,1 5 1 16,0 3 0-16,-1 4 0 15,1 1 0-15,-1 7 0 16,1 0-1-16,-5 0 1 16,5-4-1-16,-1-3 1 0,5-5-1 15,0 0 0-15,5-7 0 16,-1 0 0-16,5-13-1 15,0-7 1-15,0 4-1 16,8-8 0-16,1 3-1 16,0-3 1-16,4-4-1 15,0-4 0-15,0 0 1 16,0-4 0-16,-4-4-1 16,0 1 1-16,-1-1-2 15,-3 0 0-15,-1 0-3 16,-4 4 1-16,0 0-2 15,0-4 1-15</inkml:trace>
          <inkml:trace contextRef="#ctx0" brushRef="#br0" timeOffset="387389.1191">18794 10735 19 0,'-9'-16'9'0,"13"28"-9"0,-4-12 17 16,0 4-18-16,0-4 0 0,0 0-1 15,5 0 0-15,8 0 2 16,-4 0 1-16,4-4-2 15,0 0 0-15,1 0 1 16,3 4 0-16,1-4 0 16,-5 1 0-16,1-1 0 15,-1 0 1-15,0-4-2 16,0 8 0-16,-4-4-3 16,0 0 1-16,0 0-2 15,-5 0 1-15</inkml:trace>
        </inkml:traceGroup>
        <inkml:traceGroup>
          <inkml:annotationXML>
            <emma:emma xmlns:emma="http://www.w3.org/2003/04/emma" version="1.0">
              <emma:interpretation id="{7E252B44-D53A-4CC8-B3E0-023B296975AB}" emma:medium="tactile" emma:mode="ink">
                <msink:context xmlns:msink="http://schemas.microsoft.com/ink/2010/main" type="inkWord" rotatedBoundingBox="26268,12142 26946,12124 26971,13076 26294,13094">
                  <msink:destinationLink direction="with" ref="{DD872FD0-D8C4-4113-98D6-415E860306CD}"/>
                </msink:context>
              </emma:interpretation>
              <emma:one-of disjunction-type="recognition" id="oneOf151">
                <emma:interpretation id="interp755" emma:lang="zh-CN" emma:confidence="0">
                  <emma:literal>门</emma:literal>
                </emma:interpretation>
                <emma:interpretation id="interp756" emma:lang="zh-CN" emma:confidence="0">
                  <emma:literal>灯</emma:literal>
                </emma:interpretation>
                <emma:interpretation id="interp757" emma:lang="zh-CN" emma:confidence="0">
                  <emma:literal>刈</emma:literal>
                </emma:interpretation>
                <emma:interpretation id="interp758" emma:lang="zh-CN" emma:confidence="0">
                  <emma:literal>山</emma:literal>
                </emma:interpretation>
                <emma:interpretation id="interp759" emma:lang="zh-CN" emma:confidence="0">
                  <emma:literal>川</emma:literal>
                </emma:interpretation>
              </emma:one-of>
            </emma:emma>
          </inkml:annotationXML>
          <inkml:trace contextRef="#ctx0" brushRef="#br0" timeOffset="388081.1086">19303 10849 11 0,'0'0'5'0,"-4"-4"-4"0,4 1 9 16,0 3-9-16,0 0 1 15,0 0-1-15,0 3 1 16,4 9-2-16,-4 12 0 16,4 0 2-16,-4 7 0 0,5 1-1 15,-5 3 1-15,4 8-1 16,-4 9 1-16,5-9-2 15,-5 12 1-15,0 0-1 16,4 0 0-16,1-4-1 16,-5-15 0-16,4-5-3 15,-4-7 1-15,0-4-3 16,0-8 1-16</inkml:trace>
          <inkml:trace contextRef="#ctx0" brushRef="#br0" timeOffset="388673.5306">19631 10838 17 0,'0'-4'8'0,"-5"12"-10"0,5-8 15 16,-4 3-15-16,-5 13 1 15,-4 4-2-15,-5 0 0 16,0-1 3-16,1 5 1 15,-1 4-2-15,-4-1 0 16,0-3 1-16,4 3 1 16,5-7 0-16,-1-4 1 15,1-4-1-15,4-1 1 16,5-3-1-16,-1 0 0 31,14 0 0-31,0 0 0 0,9-4-1 16,-9 4 1-16,4-4-1 15,0 3 1-15,0-3-1 16,1 0 0-16,-1 0-3 16,0-4 1-16,1 0-3 15,-1-4 1-15</inkml:trace>
          <inkml:trace contextRef="#ctx0" brushRef="#br0" timeOffset="389041.2936">19719 10590 22 0,'0'-4'11'0,"0"-8"-17"0,0 12 21 15,0 0-16-15,5 0 0 16,4-4-1-16,0 0 0 15,4 4 2-15,5 0 1 16,-1-4-2-16,5 8 1 16,-4-4-1-16,0 0 1 15,0 4 0-15,-1-4 0 16,-3 4 0-16,-1 4 1 16,0-4-1-16,-8 3 0 15,4 5 0-15,-5 0 0 0,0 8 0 16,-4 7 1-16,5 1-1 15,-5 3 0-15,0 9 1 16,0-5 0-16,0 5-1 16,0-1 1-16,0 0-1 15,0 5 0-15,0-1 0 16,0 0 1-16,4-3-1 16,1-1 0-16,4-3-1 15,-5 7 0-15,0-8 1 16,1-3 0-16,-1-5 0 15,-4-7 0-15,5 4 0 16,-5-5 1-16,0-3 0 16,0-4 1-16,-5-8-1 15,5-4 0-15,-4 8-1 16,-5-8 1-16,-4 12-1 16,-5-8 1-16,-13-1-1 15,0 1 0-15,0 0 0 0,-5 0 1 16,5 4-2-16,-4 12 0 15,4-8-2-15,0 3 0 16,0 1-3-16,9 0 0 16</inkml:trace>
        </inkml:traceGroup>
        <inkml:traceGroup>
          <inkml:annotationXML>
            <emma:emma xmlns:emma="http://www.w3.org/2003/04/emma" version="1.0">
              <emma:interpretation id="{44359D35-953B-436F-A8F5-84FF6248B266}" emma:medium="tactile" emma:mode="ink">
                <msink:context xmlns:msink="http://schemas.microsoft.com/ink/2010/main" type="inkWord" rotatedBoundingBox="27192,12715 27441,12709 27455,13217 27205,13223">
                  <msink:destinationLink direction="with" ref="{DD872FD0-D8C4-4113-98D6-415E860306CD}"/>
                </msink:context>
              </emma:interpretation>
              <emma:one-of disjunction-type="recognition" id="oneOf152">
                <emma:interpretation id="interp760" emma:lang="zh-CN" emma:confidence="0">
                  <emma:literal>,</emma:literal>
                </emma:interpretation>
                <emma:interpretation id="interp761" emma:lang="zh-CN" emma:confidence="0">
                  <emma:literal>)</emma:literal>
                </emma:interpretation>
                <emma:interpretation id="interp762" emma:lang="zh-CN" emma:confidence="0">
                  <emma:literal>丿</emma:literal>
                </emma:interpretation>
                <emma:interpretation id="interp763" emma:lang="zh-CN" emma:confidence="0">
                  <emma:literal>'</emma:literal>
                </emma:interpretation>
                <emma:interpretation id="interp764" emma:lang="zh-CN" emma:confidence="0">
                  <emma:literal>〉</emma:literal>
                </emma:interpretation>
              </emma:one-of>
            </emma:emma>
          </inkml:annotationXML>
          <inkml:trace contextRef="#ctx0" brushRef="#br0" timeOffset="626613.8464">20366 11161 7 0,'-4'0'3'0,"4"-8"1"0,0 8 4 0,0 0-7 16,0 0 0-16,0-4 2 15,0 0 0-15,0 4-3 16,0 0 0-16,0 0 2 15,0 0 0-15,0 0 0 16,0 0 0-16,0 0-1 16,0 0 0-16,0 0-1 15,0 0 1-15,4 0 0 16,1 4 0-16,-1 0-1 16,1 0 1-16,-1 0-1 15,0-1 0-15,5 1 0 16,0 0 1-16,0 0-1 15,0 8 0-15,0-4-1 16,0 4 1-16,-1 0 0 0,-3-5 1 16,-1 5-1-16,1-4 0 15,-1 0 0-15,-4 4 1 16,0-4 0-16,0 0 1 16,0-1-1-16,0 9 0 15,-4 0 0-15,-1 0 1 16,-4-1-1-16,1 5 0 15,-6 0 0-15,1 11 0 16,-5-3-1-16,-4 0 1 16,0-1-1-16,4 1 1 15,1-1-2-15,-1-3 1 0,0-8-1 16,5-1 0-16,-1-3-3 16,6-4 0-16,-1 0-4 15,0 4 1-15</inkml:trace>
        </inkml:traceGroup>
        <inkml:traceGroup>
          <inkml:annotationXML>
            <emma:emma xmlns:emma="http://www.w3.org/2003/04/emma" version="1.0">
              <emma:interpretation id="{E0153B5C-1436-4B7D-BAA0-172F22DF7834}" emma:medium="tactile" emma:mode="ink">
                <msink:context xmlns:msink="http://schemas.microsoft.com/ink/2010/main" type="inkWord" rotatedBoundingBox="27710,11903 29424,11857 29461,13219 27746,13264">
                  <msink:destinationLink direction="with" ref="{DD872FD0-D8C4-4113-98D6-415E860306CD}"/>
                </msink:context>
              </emma:interpretation>
              <emma:one-of disjunction-type="recognition" id="oneOf153">
                <emma:interpretation id="interp765" emma:lang="zh-CN" emma:confidence="0">
                  <emma:literal>山</emma:literal>
                </emma:interpretation>
                <emma:interpretation id="interp766" emma:lang="zh-CN" emma:confidence="0">
                  <emma:literal>ⅲ</emma:literal>
                </emma:interpretation>
                <emma:interpretation id="interp767" emma:lang="zh-CN" emma:confidence="0">
                  <emma:literal>刈</emma:literal>
                </emma:interpretation>
                <emma:interpretation id="interp768" emma:lang="zh-CN" emma:confidence="0">
                  <emma:literal>屮</emma:literal>
                </emma:interpretation>
                <emma:interpretation id="interp769" emma:lang="zh-CN" emma:confidence="0">
                  <emma:literal>川</emma:literal>
                </emma:interpretation>
              </emma:one-of>
            </emma:emma>
          </inkml:annotationXML>
          <inkml:trace contextRef="#ctx0" brushRef="#br0" timeOffset="396705.7422">21000 10979 9 0,'-5'8'4'0,"10"-4"-4"16,-5-4 5-16,0 0-5 15,0-4 0-15,0 4 2 16,0 0 0-16,0 0-2 16,0 0 1-16,0 0 0 15,0 0 1-15,0 0-1 16,0 0 0-16,0 0-1 15,0 4 1-15,4 0-1 0,-4 4 0 16,5 4 0-16,-5 4 1 16,0 7 0-16,0 1 1 15,4-1-1-15,-4 5 0 16,0 7 0-16,0 5 0 16,0-1-1-16,0 8 1 15,9 1-1-15,-5-5 1 16,-4 4-1-16,0-7 1 15,0-5-1-15,0-3 1 16,0-1 0-16,0-7 0 16,0-5 0-16,0-3 1 0,-4-4-1 15,4 0 1-15,-9 0-1 16,9-4 1-16,-4-1-2 16,-1-3 1-16,-4 4-2 15,0-4 0-15,-4-4-1 16,-5 0 0-16,1 0-4 15,3-8 0-15,1 0-1 16,0 1 1-16</inkml:trace>
          <inkml:trace contextRef="#ctx0" brushRef="#br0" timeOffset="396707.2426">21204 11090 11 0,'0'-4'5'0,"0"4"-13"0,0 0 9 15,8-4-2-15,1 0 0 16,5 0 0-16,-1 0 0 0,5-4 1 16,4 4 1-16,0-4 0 15,4 0 1-15,1-3 0 16,8 3 0-16,-8 0 0 16,4 0 1-16,-9 4-1 15,0-4 0-15,5 4-2 16,-5-4 1-16,-4 0-1 15,-9 1 0-15,8 7-1 16,-8-8 1-16,0 8-2 16,0 0 0-16,-9 0-1 15,0 0 1-15</inkml:trace>
          <inkml:trace contextRef="#ctx0" brushRef="#br0" timeOffset="396953.9221">21842 10597 11 0,'0'4'5'0,"4"-4"-6"0,-4 0 11 15,0 0-11-15,0 0 1 16,0 0-1-16,0 8 0 16,-4 4 1-16,-1 0 0 0,1 15 0 15,-1-3 0-15,5 8 1 16,-4 3 0-16,-1 4 1 16,5 1 0-16,0-5 0 15,0 1 0-15,0-1-1 16,0-3 1-16,0-1-2 15,0-3 1-15,0 3-1 16,0-7 0-16,0-5 0 16,0-3 0-16,0 0-2 15,5-4 0-15,-5-4-3 16,0 0 1-16</inkml:trace>
          <inkml:trace contextRef="#ctx0" brushRef="#br0" timeOffset="397857.0606">22098 10326 10 0,'5'0'5'0,"-5"0"-8"0,4 0 6 0,5 0-3 15,9-4 0-15,0 0 0 16,-1 0 1-16,5 0-2 16,-4 0 1-16,4 4 0 15,1-4 1-15,-1 0-1 16,4 4 0-16,-4-4 0 15,1 4 0-15,-1 0 0 16,-5 0 1-16,1 0 0 16,-9 0 0-16,4 0 0 15,-4 0 0-15,0 0 0 16,-9 0 1-16,4 4-1 16,-4 4 1-16,0 0-1 15,0 4 0-15,0 3 0 16,0 5 1-16,0 4-1 15,-4 7 0-15,4 13 0 16,-4 7 0-16,4 4-1 16,0 12 0-16,0 4 0 0,0-8 0 15,0 4 0-15,0-4 0 16,4-4 0-16,-4 0 0 16,0 4 0-16,0-8 0 15,0-8 0-15,0-3 1 16,4-9 0-16,-4 0 0 15,5-11 0-15,-1-8 0 16,-4 0 0-16,0-1 0 16,0-3-1-16,0 0 0 15,0 0 0-15,0-8 1 0,0 4-1 16,0-4 0-16,0 3 0 16,0-7 1-16,0 0-1 15,-4 0 1-15,-1 4-1 16,-3-4 1-1,-10-4-1 1,-4 8 1-16,0-4-1 16,-5-4 0-16,9 8 0 15,-8-4 0-15,-10 4-1 16,1 0 1-16,-5 8-2 16,0-4 1-16,5 8-5 15,-10-5 1-15</inkml:trace>
          <inkml:trace contextRef="#ctx0" brushRef="#br0" timeOffset="407887.6247">20787 10546 18 0,'-35'-4'9'0,"26"-15"-7"0,9 15 9 16,0 4-11-16,0 0 1 16,-5-8-2-16,5 8 1 15,0-4-1-15,0 4 0 16,0 0 0-16,14 4 1 16,-1 4-1-16,0 7 0 15,1 1 0-15,-6 0 0 16,10 8 1-16,-5-5 0 15,1 1 0-15,-1 0 1 32,5 7-1-32,-1-7 0 0,1 0-4 15,-5-5 0-15,1 1 0 16,3-4 1-16</inkml:trace>
        </inkml:traceGroup>
        <inkml:traceGroup>
          <inkml:annotationXML>
            <emma:emma xmlns:emma="http://www.w3.org/2003/04/emma" version="1.0">
              <emma:interpretation id="{CE4B69DA-B851-48A6-A5D9-D41E3A27DF4B}" emma:medium="tactile" emma:mode="ink">
                <msink:context xmlns:msink="http://schemas.microsoft.com/ink/2010/main" type="inkWord" rotatedBoundingBox="29735,11834 30456,11814 30494,13229 29772,13249"/>
              </emma:interpretation>
              <emma:one-of disjunction-type="recognition" id="oneOf154">
                <emma:interpretation id="interp770" emma:lang="zh-CN" emma:confidence="0">
                  <emma:literal>是</emma:literal>
                </emma:interpretation>
                <emma:interpretation id="interp771" emma:lang="zh-CN" emma:confidence="0">
                  <emma:literal>芑</emma:literal>
                </emma:interpretation>
                <emma:interpretation id="interp772" emma:lang="zh-CN" emma:confidence="0">
                  <emma:literal>芭</emma:literal>
                </emma:interpretation>
                <emma:interpretation id="interp773" emma:lang="zh-CN" emma:confidence="0">
                  <emma:literal>邑</emma:literal>
                </emma:interpretation>
                <emma:interpretation id="interp774" emma:lang="zh-CN" emma:confidence="0">
                  <emma:literal>晃</emma:literal>
                </emma:interpretation>
              </emma:one-of>
            </emma:emma>
          </inkml:annotationXML>
          <inkml:trace contextRef="#ctx0" brushRef="#br0" timeOffset="401457.5526">23002 10936 12 0,'-13'24'6'0,"0"-9"-6"16,13-15 9-16,0 0-9 15,9 0 0-15,-5 0 1 16,9 0 1-16,1-7-2 16,3-5 1-16,1-4 0 15,13-4 0-15,-4 1 0 0,4-1 1 16,4 0-2-16,14 1 1 15,-23-1-1-15,1 8 0 16,-1 0 0-16,-8 0 1 16,-5 8-1-16,-8 4 1 15,-5 4-1-15,0 4 1 16,-18 8-1-16,0 8 0 16,-8 7 0-16,8 1 0 15,-8 3 0-15,-5 5 0 16,4-1 0-16,0 8 0 15,5-7 0-15,5-5 0 0,3 0 0 16,5 1 0-16,1-5 0 16,3-3 0-16,5-4 0 15,5-17 0-15,-1-3 0 16,5-4 0-16,4-4 0 16,-4-7 1-16,4 3-1 15,1 0 0-15,-1-4 0 16,-4 8 0-16,-5 0 0 15,-4 4 0-15,0 0-1 16,-4 4 1-16,-5 8-1 16,-4 0 1-16,-5 7 0 15,-4 5 0-15,-5 4 0 16,1-1 0-16,-1 1 0 16,-4 3 0-16,-5 1 0 15,5-5 1-15,0 1-1 16,0-4 0-16,9-9 0 0,5 1 1 15,3-8-1-15,5 4 0 16,5-4 0-16,4-1 1 16,9 1 0-16,9 0 0 15,-1 0 0-15,10-4 0 16,-5-8 1-16,5 4 0 16,-1 0-1-16,5 0 0 15,5 4 0-15,-5 4 0 16,9-4 0-16,-5 0 0 15,0 4-1-15,5-4 0 16,13 0 0-16,-4-4 1 0,-13-8-2 16,8 4 1-16,-4-8-3 15,0 0 0-15,-5-4-4 16,-4 8 0-16</inkml:trace>
          <inkml:trace contextRef="#ctx0" brushRef="#br0" timeOffset="400676.9976">23095 10310 17 0,'-9'-4'8'0,"5"-16"-3"16,4 20 9-16,-4-12-14 16,-1 5 1-16,5 3-1 15,0 4 1-15,-9-4-2 16,9 4 0-16,0 4 0 16,0 0 1-16,0 3-1 0,0 13 0 15,0 0 0-15,9 3 0 16,-4 5 0-16,-1 4 1 15,0-1 0-15,-4 5 0 16,0-1 0-16,5-4 0 16,-5 1 0-16,4-8 1 15,-4-5-1-15,0-3 0 16,0-4 0-16,0-4 1 16,0-4-1-16,0-12 0 15,0-4 0-15,0 0 0 16,0-11-1-16,0-1 1 0,0 0-1 15,5-3 0-15,-1-1 0 16,1-3 0-16,-1 3 0 16,5 1 0-16,-5 3 0 15,10 4 0-15,-1 4 0 16,0 9 1-16,-4-1-1 16,4 4 0-16,23 8 1 15,-10 4 0-15,1 3-1 16,-5 5 1-16,-4 4 0 15,-9 3 1-15,4 5-1 16,-13 4 1-16,-13 7-1 16,-1 0 1-16,-8 1 0 15,-4 3 0-15,8 4-1 16,-9-11 1-16,-4-5-1 16,9-3 1-16,-4-9-1 15,8-7 1-15,0-4-1 0,0-8 1 16,-4-8-2-16,9-4 1 15,0 1-1-15,8-5 1 16,1 0 0-16,-1-4 0 16,5 1-1-16,5 3 1 15,4-4 0-15,0 1 1 16,4 3-1-16,0 0 0 16,5 4 0-16,0-3 0 15,-1 3 0-15,-3-4 1 16,12 8-2-16,-8-4 1 15,0 8-2-15,-1 0 0 0,-3 0-2 16,-6 4 0-16</inkml:trace>
        </inkml:traceGroup>
        <inkml:traceGroup>
          <inkml:annotationXML>
            <emma:emma xmlns:emma="http://www.w3.org/2003/04/emma" version="1.0">
              <emma:interpretation id="{BAB4F751-A57E-4061-9890-E978B9740178}" emma:medium="tactile" emma:mode="ink">
                <msink:context xmlns:msink="http://schemas.microsoft.com/ink/2010/main" type="inkWord" rotatedBoundingBox="30686,12011 31353,11993 31380,12984 30712,13002"/>
              </emma:interpretation>
              <emma:one-of disjunction-type="recognition" id="oneOf155">
                <emma:interpretation id="interp775" emma:lang="zh-CN" emma:confidence="0">
                  <emma:literal>匹</emma:literal>
                </emma:interpretation>
                <emma:interpretation id="interp776" emma:lang="zh-CN" emma:confidence="0">
                  <emma:literal>區</emma:literal>
                </emma:interpretation>
                <emma:interpretation id="interp777" emma:lang="zh-CN" emma:confidence="0">
                  <emma:literal>返</emma:literal>
                </emma:interpretation>
                <emma:interpretation id="interp778" emma:lang="zh-CN" emma:confidence="0">
                  <emma:literal>远</emma:literal>
                </emma:interpretation>
                <emma:interpretation id="interp779" emma:lang="zh-CN" emma:confidence="0">
                  <emma:literal>匛</emma:literal>
                </emma:interpretation>
              </emma:one-of>
            </emma:emma>
          </inkml:annotationXML>
          <inkml:trace contextRef="#ctx0" brushRef="#br0" timeOffset="402283.1394">23928 10605 10 0,'-13'28'5'0,"-5"15"-2"15,9-35 11-15,9 8-12 16,-4 0 0-16,-5 3 0 15,5 5 1-15,-5 3-4 0,0 9 0 16,-4-5 2-16,-1 5 0 16,1 7-1-16,0 4 1 15,-9 5 0-15,8 3 0 16,1 0 0-16,9 4 0 16,-5-8 0-16,4-8 0 15,5-7 0-15,5-9 1 16,4 1-2-16,8-8 1 15,5-5 0-15,5-7 0 16,13-4-1-16,4-12 0 0,9 1 0 16,0-9 1-16,5 4-1 15,-5-12 0-15,-4 1 0 16,-9 7 0-16,4-4 0 16,-8 1 0-16,-10 3 0 15,1 4 0-15,-10 0-2 16,1 4 0-16,-5 4-3 15,-8-4 0-15,4 1-2 16,-9 7 1-16</inkml:trace>
          <inkml:trace contextRef="#ctx0" brushRef="#br0" timeOffset="401865.3456">23778 10625 12 0,'17'-12'6'0,"14"-4"1"0,-9 16 5 16,-4-4-11-16,18 1 0 15,3-1 1-15,-3-4 1 16,8-8-4-16,5 0 0 0,-5 0 2 16,1-3 0-16,-6-1-2 15,-3 4 0-15,-10 5-3 16,-3-1 1-16,-6 0-3 16,-3 4 1-16,-6 4 0 15,-8 4 0-15</inkml:trace>
          <inkml:trace contextRef="#ctx0" brushRef="#br0" timeOffset="402568.8435">24154 10527 18 0,'-13'0'9'0,"13"7"-11"0,0-7 15 16,0 4-13-16,-5 8 0 16,-3 8 0-16,-6 7 0 15,-4 9 0-15,-13 11 0 16,5 4 0-16,-1 4 1 15,1 1-1-15,4-5 0 16,-1 0 0-16,-3-4 0 16,13-7-2-16,-1-9 0 0,10-11-3 15,4-8 0-15</inkml:trace>
          <inkml:trace contextRef="#ctx0" brushRef="#br0" timeOffset="402824.0307">24309 10645 15 0,'-9'4'7'0,"9"19"-6"15,0-11 12-15,-9 8-14 16,1 3 1-16,-10 5 1 16,5 3 0-16,-1 5-1 15,1-5 1-15,9 1 0 16,-5-5 0-16,9-7 0 15,9 0 0-15,4-4 0 16,0-9 0-16,5-3-3 16,0 0 1-16,-1-4-3 0,10-11 1 15,-5-1-3-15,5-8 1 16</inkml:trace>
        </inkml:traceGroup>
        <inkml:traceGroup>
          <inkml:annotationXML>
            <emma:emma xmlns:emma="http://www.w3.org/2003/04/emma" version="1.0">
              <emma:interpretation id="{A3D04188-983A-4762-9556-FB83E818E992}" emma:medium="tactile" emma:mode="ink">
                <msink:context xmlns:msink="http://schemas.microsoft.com/ink/2010/main" type="inkWord" rotatedBoundingBox="31588,11879 32576,11853 32604,12892 31616,12919"/>
              </emma:interpretation>
              <emma:one-of disjunction-type="recognition" id="oneOf156">
                <emma:interpretation id="interp780" emma:lang="zh-CN" emma:confidence="0">
                  <emma:literal>配</emma:literal>
                </emma:interpretation>
                <emma:interpretation id="interp781" emma:lang="zh-CN" emma:confidence="0">
                  <emma:literal>邮</emma:literal>
                </emma:interpretation>
                <emma:interpretation id="interp782" emma:lang="zh-CN" emma:confidence="0">
                  <emma:literal>䣥</emma:literal>
                </emma:interpretation>
                <emma:interpretation id="interp783" emma:lang="zh-CN" emma:confidence="0">
                  <emma:literal>䢹</emma:literal>
                </emma:interpretation>
                <emma:interpretation id="interp784" emma:lang="zh-CN" emma:confidence="0">
                  <emma:literal>邴</emma:literal>
                </emma:interpretation>
              </emma:one-of>
            </emma:emma>
          </inkml:annotationXML>
          <inkml:trace contextRef="#ctx0" brushRef="#br0" timeOffset="403709.1566">24717 10495 15 0,'-9'4'7'0,"22"-4"-3"16,-13 0 12-16,0 0-15 16,0 0 0-16,0 0-1 15,0 0 1-15,0 0-2 16,0 0 1-16,0 0-1 16,-4 4 1-16,4 0-1 15,-5 4 1-15,5 0 0 16,5 7 0-16,-5-3 0 15,0 0 1-15,0 0-1 16,0 7 1-16,0 5-1 16,0-8 1-16,0 23-1 0,-9-7 1 15,0 3-1-15,0 8 1 16,5 1 0-16,-5-1 0 16,-4 4-1-16,13 1 1 15,-5-1-1-15,-4 8 1 16,9-8-1-16,-4-7 0 15,-1-1-1-15,1-15 1 16,4-5-4-16,0-7 1 16,0 4-3-16,0-8 1 15,0-8-2-15,0-8 1 16</inkml:trace>
          <inkml:trace contextRef="#ctx0" brushRef="#br0" timeOffset="404129.9528">24726 10653 11 0,'8'-16'5'0,"10"0"-5"16,-5 12 9-16,1-4-9 16,3-4 0-16,1 1 2 15,4 3 1-15,5 0-3 16,0 0 0-16,-1 0 1 15,-4 4 1-15,0 4 0 16,-4 0 0-16,4 0-1 16,5 4 0-16,-5 0 0 15,0 4 0-15,-4 0 0 0,4 8 0 16,-9 3-1-16,1 1 1 16,-6 11-1-16,-3 5 1 15,8-1-1-15,-4 13 1 16,-5-1-1-16,-4 0 1 15,0 0-1-15,0 1 1 16,0-1-1-16,0 0 0 16,0-4 0-16,0 1 1 15,0-9-1-15,0-3 0 16,0-1 0-16,0-3 0 0,0-13-2 16,0 1 1-16,0 0-3 15,0-4 0-15,-4-8-2 16,-5-4 0-16</inkml:trace>
          <inkml:trace contextRef="#ctx0" brushRef="#br0" timeOffset="403124.2381">24752 10369 15 0,'-13'4'7'16,"8"-4"-6"-16,5 0 13 0,0 0-14 15,0 0 0-15,5 0 0 16,8-4 1-16,0 4-1 15,1-4 0-15,8 0 0 16,0 0 1-16,5 0-1 16,-1 0 0-16,-4 0 0 15,1 0 0-15,-6 0 0 16,-3 1 0-16,8-1 0 16,-9 0 0-16,0 0-3 15,-4 0 1-15,-4 4-3 16,-5 0 1-16</inkml:trace>
          <inkml:trace contextRef="#ctx0" brushRef="#br0" timeOffset="404415.6561">24978 10408 20 0,'0'0'10'0,"0"4"-14"16,0 0 19-16,0 4-16 15,0 8 1-15,0 8-1 16,0 7 1-16,-4 12 0 0,-10 5 1 16,-8 15-1-16,9 0 0 15,-9-4 0-15,-5-4 0 16,14-4 0-16,-9-4 0 15,8-7-3-15,1-9 0 16,0-7-2-16,13-5 0 16</inkml:trace>
          <inkml:trace contextRef="#ctx0" brushRef="#br0" timeOffset="405045.6037">24863 11188 18 0,'-13'12'9'0,"4"-12"-11"15,9 0 19-15,0 0-18 16,0 0 1-16,13 0 0 16,-4 0 1-16,4 0-1 15,1 0 0-15,8 4 0 16,-9-8 1-16,9 0-2 15,-9 0 1-15,1-4-4 16,-1 4 1-16,0 0-2 16,1 0 0-16</inkml:trace>
          <inkml:trace contextRef="#ctx0" brushRef="#br0" timeOffset="404835.4543">24876 11054 12 0,'0'0'6'0,"14"-4"-9"0,-14 4 14 15,13-4-9-15,9-4 1 16,-9-3-1-16,9 3 0 16,-4 0-5-16,-5 0 1 15,-4 4 0-15,5 0 1 16,-6 0-3-16,-3 4 0 16</inkml:trace>
          <inkml:trace contextRef="#ctx0" brushRef="#br0" timeOffset="404626.8061">25027 10672 12 0,'0'-4'6'0,"0"8"-6"15,0 4 8-15,0 4-7 16,9 8 0-16,-9-1 0 16,0 5 1-16,0 0-3 15,0 3 1-15,0-3-1 16,0-1 1-16,0-3-2 16,0 0 0-16,0-8-2 15,4-1 1-15,-4-3-1 16,0 4 1-16</inkml:trace>
          <inkml:trace contextRef="#ctx0" brushRef="#br0" timeOffset="408074.2578">25266 10310 19 0,'0'0'9'0,"0"0"-12"0,0 0 19 0,0 0-16 15,0 0 0-15,0 0-1 16,0-4 1-16,9 0 0 16,0 0 0-16,-5 4-1 15,10-4 1-15,12 4 0 16,-4 0 0-16,5 0-1 15,8 0 1-15,-8 0 0 16,8 0 0-16,-8 0 0 16,-5 4 1-16,-4 0-1 15,-1 0 1-15,1 0-1 16,-5 4 0-16,-13 0-1 16,-4 3 1-16,-5 5-1 15,5 4 1-15,-14 4-1 16,0 3 0-16,-4 5 0 15,4 3 0-15,-13 4 0 0,14 1 1 16,-10-5 0-16,5-7 0 16,0 3 0-16,9-3 0 15,8-8 0-15,-4-1 0 16,0-3 0-16,5 0 0 16,-5 3 0-16,9 5 0 15,0 4 0-15,0 3 0 16,0 1 0-16,0-1 1 15,0 5 0-15,0-1 1 16,0-3 0-16,0 3 0 16,0-7 0-16,0-1 0 0,0-7-1 15,9 0 1-15,-5-1-1 16,1 5 0-16,8-4-1 16,5-1 0-16,-5-7 0 15,0 4 0-15,10-4 0 16,3-8 0-16,1-1 0 15,8 1 0-15,-8-4-3 16,8-11 0-16,-8-5-3 16,-5-4 0-16</inkml:trace>
        </inkml:traceGroup>
        <inkml:traceGroup>
          <inkml:annotationXML>
            <emma:emma xmlns:emma="http://www.w3.org/2003/04/emma" version="1.0">
              <emma:interpretation id="{84198B49-01AE-4C18-B858-E1CF9CE37563}" emma:medium="tactile" emma:mode="ink">
                <msink:context xmlns:msink="http://schemas.microsoft.com/ink/2010/main" type="inkWord" rotatedBoundingBox="32753,11776 33496,11756 33525,12847 32782,12866"/>
              </emma:interpretation>
              <emma:one-of disjunction-type="recognition" id="oneOf157">
                <emma:interpretation id="interp785" emma:lang="zh-CN" emma:confidence="0">
                  <emma:literal>的</emma:literal>
                </emma:interpretation>
                <emma:interpretation id="interp786" emma:lang="zh-CN" emma:confidence="0">
                  <emma:literal>够</emma:literal>
                </emma:interpretation>
                <emma:interpretation id="interp787" emma:lang="zh-CN" emma:confidence="0">
                  <emma:literal>做</emma:literal>
                </emma:interpretation>
                <emma:interpretation id="interp788" emma:lang="zh-CN" emma:confidence="0">
                  <emma:literal>所</emma:literal>
                </emma:interpretation>
                <emma:interpretation id="interp789" emma:lang="zh-CN" emma:confidence="0">
                  <emma:literal>伪</emma:literal>
                </emma:interpretation>
              </emma:one-of>
            </emma:emma>
          </inkml:annotationXML>
          <inkml:trace contextRef="#ctx0" brushRef="#br0" timeOffset="409534.7994">25966 10204 16 0,'0'15'8'0,"0"-19"-9"0,0 8 11 15,0 0-12-15,0 4 0 16,-13 4-2-16,8 4 1 16,-8 11 4-16,-9 1 1 15,9 3-2-15,-10 1 0 0,10-5 1 16,-5 1 1-16,1-4 0 16,12-1 1-16,-4-3-2 15,-4-4 1-15,13 3-3 16,0-3 1-16,0 0-1 15,0 4 1-15,13 7-1 16,-13 1 1-16,14 11 0 16,-5 0 0-16,-9 5 0 15,8-1 1-15,-3-4 0 16,-5 1 0-16,0-1 0 16,0-3 0-16,0-1 0 15,0-3 0-15,0-1-1 16,-5-7 1-16,-3-5 0 15,8-3 0-15,-9 0-1 16,9-4 1-16,-5-4-1 0,-4 0 0 16,9-5 0-16,-4-6 0 15,-5-5-1-15,9-4 0 16,0-4 0-16,0-4 1 16,0-3-1-16,0-1 0 15,13-11 0-15,-4 7 1 16,5-7-1-16,-1 3 1 15,0-3 0-15,0 3 0 16,1-3-1-16,-1 3 1 16,9 5 0-16,-9-1 0 15,1 1 0-15,-1 7 0 0,-4 4 0 16,4 4 1-16,0 8-1 16,10-3 1-16,-10 18 0 15,0 1 0-15,-4 8 0 16,-4 11 0-16,3 1-1 15,-3 7 1-15,-18 1-1 16,8-5 1-16,-4 1-1 16,0-1 1-16,-4 0-1 15,9-3 0-15,-5-5 0 16,-5-3 1-16,10-8-1 16,-5 0 1-16,-4-5-1 15,4-3 1-15,5-4-2 16,-5-4 1-16,-5-4-1 15,14-4 0-15,-4-7-1 16,-5-5 1-16,9-4-1 16,13-15 0-16,-4-4-1 0,5-9 1 15,12-11 0-15,14-7 1 16,-4-1-1-16,3 0 1 16,-3 8 0-16,13 4 1 15,-10 11 0-15,-12 9 0 16,4 8 0-16,-13 3 1 15,4 4-1-15,-9 9 1 16,-4 7 0-16,-5 12 0 16,-4 7 0-16,0 9 0 15,-4 4-1-15,-5 3 1 16,0 9-1-16,5-1 1 0,-5 1-1 16,9-5 1-16,9-3-2 15,-5-1 1-15,5-3 0 16,0 0 0-16,4-5 0 15,1-3 1-15,-1 0-1 16,0-4 1-16,1-1-1 16,8-3 1-16,-5 4 0 15,-3 0 0-15,3 0-1 16,-3 3 0-16,-1-3 0 16,-9 4 0-16,10 4 0 15,-14 7 1-15,9 1-1 16,-9 3 1-16,-9 5-2 15,4-1 1-15,-8 1 0 16,0 3 0-16,-9-3-1 16,8-5 1-16,1 8-1 0,-9-7 1 15,9-5 1-15,-10-3 0 16,-3-8 0-16,-1-4 0 16,5-8-1-16,-5 0 1 15,14-8-2-15,-9-8 1 16,9-4-1-16,-1-4 1 15,10-3-2-15,-5-1 1 16,18 4 0-16,-5 1 1 16,-4 3 0-16,14 0 0 15,-5 4 1-15,4 1 0 16,9 3 0-16,-9 0 1 0,1 8-2 16,-1-4 1-16,-9 4-1 15,5 0 0-15,4 4-2 16,1 0 0-16,-5 0-4 15,-5-4 0-15,9 4 1 16,-4 0 0-16</inkml:trace>
        </inkml:traceGroup>
        <inkml:traceGroup>
          <inkml:annotationXML>
            <emma:emma xmlns:emma="http://www.w3.org/2003/04/emma" version="1.0">
              <emma:interpretation id="{61E9B14A-BC7A-4678-A80A-4AD11AEB772F}" emma:medium="tactile" emma:mode="ink">
                <msink:context xmlns:msink="http://schemas.microsoft.com/ink/2010/main" type="inkWord" rotatedBoundingBox="33622,13055 33704,13053 33707,13146 33625,13149"/>
              </emma:interpretation>
              <emma:one-of disjunction-type="recognition" id="oneOf158">
                <emma:interpretation id="interp790" emma:lang="zh-CN" emma:confidence="0">
                  <emma:literal>,</emma:literal>
                </emma:interpretation>
                <emma:interpretation id="interp791" emma:lang="zh-CN" emma:confidence="0">
                  <emma:literal>.</emma:literal>
                </emma:interpretation>
                <emma:interpretation id="interp792" emma:lang="zh-CN" emma:confidence="0">
                  <emma:literal>·</emma:literal>
                </emma:interpretation>
                <emma:interpretation id="interp793" emma:lang="zh-CN" emma:confidence="0">
                  <emma:literal>、</emma:literal>
                </emma:interpretation>
                <emma:interpretation id="interp794" emma:lang="zh-CN" emma:confidence="0">
                  <emma:literal>′</emma:literal>
                </emma:interpretation>
              </emma:one-of>
            </emma:emma>
          </inkml:annotationXML>
          <inkml:trace contextRef="#ctx0" brushRef="#br0" timeOffset="409880.0418">26728 11503 20 0,'0'-12'10'0,"-13"8"-15"0,22 8 23 16,-18-4-18-16,9 0 0 15,-5 0 0-15,-4 4 1 32,5 8-2-32,-5 0 1 0,-4 0-2 15,4 3 1-15,5 1-4 16,-10 4 0-16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8T07:07:30.028"/>
    </inkml:context>
    <inkml:brush xml:id="br0">
      <inkml:brushProperty name="width" value="0.1" units="cm"/>
      <inkml:brushProperty name="height" value="0.1" units="cm"/>
      <inkml:brushProperty name="fitToCurve" value="1"/>
    </inkml:brush>
    <inkml:brush xml:id="br1">
      <inkml:brushProperty name="width" value="0.1" units="cm"/>
      <inkml:brushProperty name="height" value="0.1" units="cm"/>
    </inkml:brush>
  </inkml:definitions>
  <inkml:traceGroup>
    <inkml:annotationXML>
      <emma:emma xmlns:emma="http://www.w3.org/2003/04/emma" version="1.0">
        <emma:interpretation id="{8E1BC6BD-80EB-42B4-B094-B69DB9274286}" emma:medium="tactile" emma:mode="ink">
          <msink:context xmlns:msink="http://schemas.microsoft.com/ink/2010/main" type="writingRegion" rotatedBoundingBox="3806,14812 32572,13800 32742,18641 3976,19653"/>
        </emma:interpretation>
      </emma:emma>
    </inkml:annotationXML>
    <inkml:traceGroup>
      <inkml:annotationXML>
        <emma:emma xmlns:emma="http://www.w3.org/2003/04/emma" version="1.0">
          <emma:interpretation id="{575396E1-7385-4B98-95DD-0823DEC25D15}" emma:medium="tactile" emma:mode="ink">
            <msink:context xmlns:msink="http://schemas.microsoft.com/ink/2010/main" type="paragraph" rotatedBoundingBox="5168,14764 30817,13861 30880,15638 5231,1654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0100172-4BD4-48AA-B35F-A0A999A7AD4E}" emma:medium="tactile" emma:mode="ink">
              <msink:context xmlns:msink="http://schemas.microsoft.com/ink/2010/main" type="line" rotatedBoundingBox="5168,14764 30817,13861 30880,15638 5231,16541"/>
            </emma:interpretation>
          </emma:emma>
        </inkml:annotationXML>
        <inkml:traceGroup>
          <inkml:annotationXML>
            <emma:emma xmlns:emma="http://www.w3.org/2003/04/emma" version="1.0">
              <emma:interpretation id="{A860AC61-F297-4F01-B105-9919AF5065CC}" emma:medium="tactile" emma:mode="ink">
                <msink:context xmlns:msink="http://schemas.microsoft.com/ink/2010/main" type="inkWord" rotatedBoundingBox="5173,14911 6228,14874 6285,16504 5231,16541"/>
              </emma:interpretation>
              <emma:one-of disjunction-type="recognition" id="oneOf0">
                <emma:interpretation id="interp0" emma:lang="zh-CN" emma:confidence="0">
                  <emma:literal>所</emma:literal>
                </emma:interpretation>
                <emma:interpretation id="interp1" emma:lang="zh-CN" emma:confidence="0">
                  <emma:literal>祈</emma:literal>
                </emma:interpretation>
                <emma:interpretation id="interp2" emma:lang="zh-CN" emma:confidence="0">
                  <emma:literal>斦</emma:literal>
                </emma:interpretation>
                <emma:interpretation id="interp3" emma:lang="zh-CN" emma:confidence="0">
                  <emma:literal>仫</emma:literal>
                </emma:interpretation>
                <emma:interpretation id="interp4" emma:lang="zh-CN" emma:confidence="0">
                  <emma:literal>斩</emma:literal>
                </emma:interpretation>
              </emma:one-of>
            </emma:emma>
          </inkml:annotationXML>
          <inkml:trace contextRef="#ctx0" brushRef="#br0">-1661 13389 9 0,'-4'-4'4'0,"8"4"-2"0,-4 0 4 16,5-7-5-16,-1-5 0 16,5 4 0-16,0 0 0 15,-5 0-2-15,9 4 1 16,-13 4 0-16,14 0 1 15,-5 4-1-15,-1-4 1 16,-3-4 0-16,-5 4 1 16,4 12-1-16,-8 0 1 0,-5 8-2 15,-4 3 1-15,-1 5-1 16,1-1 1-16,0 5-2 16,-5 3 1-16,0 1 0 15,1-5 0-15,-1-3 0 16,0-1 0-16,5 1 0 15,0-8 0 1,4-9 0 0,0 1 1-16,0-4-1 15,5-4 0-15,4 4-1 16,0-4 1-16,4 0 0 16,1-4 0-16,3 4 0 15,1 0 0-15,0 0 0 16,0 3 0-16,4 5 0 15,-4 8 0-15,4 4 0 16,-4 7 1-16,0 5-1 0,0 11 1 16,0 16 0-16,-5 8 0 15,1 4 0-15,-1-1 0 16,1 1 0-16,-5 0 0 16,0 0 0-16,0 0 0 15,-5-1 0-15,1 1 0 16,-1-12-1-16,1-12 1 15,-1-3-1-15,1-5 1 16,0-8-1-16,-1-11 0 16,1-4-2-16,-1-8 0 0,1-4-4 15,-1-8 1-15</inkml:trace>
          <inkml:trace contextRef="#ctx0" brushRef="#br0" timeOffset="450.3182">-1568 14023 21 0,'-4'12'10'0,"8"-27"-15"15,-4 15 17-15,0 0-12 16,5 0 0-16,3 0-1 15,6-4 1-15,3 8 0 16,1-4 0-16,4 0 0 0,0 3 0 16,1 5 0-16,-6 0 0 15,1 0 0-15,0 4 1 16,-9 4-1-16,0-1 0 16,-1 5 0-16,-3 8 0 15,-10-1 0-15,1 5 0 16,-5-1 0-16,-4 1 0 15,0-5-1-15,-5-7 1 16,4 0 0-16,-3-5 1 16,-1-3-1-16,0 0 1 15,5-4 0-15,4-8 0 0,0 8 0 16,5-4 0-16,-5 4-1 16,5-12 0-16,4 4-1 15,0 0 1-15,0 0-4 16,8-4 1-16,6 8-3 15,3-16 1-15</inkml:trace>
          <inkml:trace contextRef="#ctx0" brushRef="#br0" timeOffset="901.1413">-1076 13870 11 0,'4'-8'5'0,"-4"8"-4"0,0 0 6 16,0 0-5-16,0 0 0 16,0 4-2-16,-4 4 0 15,-1 8-1-15,-3 3 0 16,-1 1 1-16,0 0 0 15,0-1-1-15,0 1 1 16,5 0 0-16,-1 3 0 16,1-3 1-16,4-4 0 15,0-4-1-15,0 3 0 0,4 1 1 16,5 0 0-16,0 0 0 16,0 3 0-16,0 1-1 15,0 4 1-15,-1 3 1 16,1 1 0-16,-4 3-1 15,-1 1 0-15,-4-1 0 16,-4 1 0-16,-1 3 0 16,1-3 0-16,-5-5-2 15,0 1 0-15,-4-1-4 16,0-3 1-16,-1-4-1 16,5-5 0-16</inkml:trace>
          <inkml:trace contextRef="#ctx0" brushRef="#br0" timeOffset="1171.8316">-1072 14260 13 0,'9'-12'6'0,"18"-16"-5"0,-18 20 11 15,0 1-11-15,4-1 1 16,5 4-1-16,4-8 1 15,0 4-3-15,4 0 1 16,1 0 1-16,-5-3 1 16,5 3-2-16,-5 0 1 15,0-4-1-15,-4-4 1 16,-1 8-3-16,-3 0 1 0,-5 1-4 16,-1-1 1-16,1 4-1 15,-9 4 0-15</inkml:trace>
          <inkml:trace contextRef="#ctx0" brushRef="#br0" timeOffset="1426.5118">-797 14165 19 0,'-4'8'9'0,"4"-12"-11"16,0 4 20-16,0 0-18 15,0 0 1-15,0 4-1 16,0 4 0-16,4 4-1 15,-4 7 1-15,0 1 0 16,0 4 0-16,4 3 0 16,1-7 0-16,-1 8 0 0,-4 3 1 15,5-7 0-15,-1-1 0 16,-4-3-3-16,0-4 1 16,0 0-5-16,0-5 1 15,0-3-1-15,5 0 0 16</inkml:trace>
        </inkml:traceGroup>
        <inkml:traceGroup>
          <inkml:annotationXML>
            <emma:emma xmlns:emma="http://www.w3.org/2003/04/emma" version="1.0">
              <emma:interpretation id="{C2FBD7A2-2BCE-4B34-BD1A-5249F8BD4511}" emma:medium="tactile" emma:mode="ink">
                <msink:context xmlns:msink="http://schemas.microsoft.com/ink/2010/main" type="inkWord" rotatedBoundingBox="6553,15200 7549,15165 7582,16092 6586,16127"/>
              </emma:interpretation>
              <emma:one-of disjunction-type="recognition" id="oneOf1">
                <emma:interpretation id="interp5" emma:lang="zh-CN" emma:confidence="0">
                  <emma:literal>以</emma:literal>
                </emma:interpretation>
                <emma:interpretation id="interp6" emma:lang="zh-CN" emma:confidence="0">
                  <emma:literal>队</emma:literal>
                </emma:interpretation>
                <emma:interpretation id="interp7" emma:lang="zh-CN" emma:confidence="0">
                  <emma:literal>伙</emma:literal>
                </emma:interpretation>
                <emma:interpretation id="interp8" emma:lang="zh-CN" emma:confidence="0">
                  <emma:literal>似</emma:literal>
                </emma:interpretation>
                <emma:interpretation id="interp9" emma:lang="zh-CN" emma:confidence="0">
                  <emma:literal>卟</emma:literal>
                </emma:interpretation>
              </emma:one-of>
            </emma:emma>
          </inkml:annotationXML>
          <inkml:trace contextRef="#ctx0" brushRef="#br0" timeOffset="1831.8004">-394 13732 15 0,'0'0'7'0,"5"-4"-3"15,-5 4 14-15,4 4-17 16,-4 4 1-16,0 12 0 16,0 3 0-16,-4 9-3 15,-1 3 0-15,1 1 2 16,-1 7 0-16,5 8-1 16,0 4 0-16,0 4 0 15,0 4 0-15,0-4 0 16,5-7 0-16,-5-5-1 15,4-8 1-15,1-3 0 16,-1-1 0-16,0-7-1 16,1-5 1-16,-1-3 0 15,1 0 0-15,-1-8 0 0,1-1 0 16,-1-3-1-16,0 0 0 16,1-4-1-16,-1-8 1 15,5 0-2-15,0-8 1 16,0 1-4-16,0-5 0 15,-5-4 1-15,5-11 0 16</inkml:trace>
          <inkml:trace contextRef="#ctx0" brushRef="#br0" timeOffset="2011.9292">-110 13960 13 0,'-5'4'6'0,"23"4"-3"16,-5-4 13-16,-4 4-16 15,-4 0 1-15,3 0-1 16,1 4 1-16,-4 7-3 16,4-3 1-16,-5-4-2 15,0 4 1-15,1-5-3 16,4-3 0-16</inkml:trace>
          <inkml:trace contextRef="#ctx0" brushRef="#br0" timeOffset="2312.142">235 13610 18 0,'0'4'9'0,"5"16"-12"0,-1-16 18 15,-4 3-15-15,5 13 1 16,-5 4 0-16,0 3 1 15,0 9-2-15,-5 7 1 16,1 0 0-16,-5 9 1 16,0 7-1-16,0 4 0 15,0 4-1-15,-4-4 1 16,0 0-1-16,4-4 1 16,0-12-2-16,0-12 0 0,5-7-3 15,-1-4 0-15,1-1-3 16,-1-7 1-16</inkml:trace>
          <inkml:trace contextRef="#ctx0" brushRef="#br0" timeOffset="2567.824">297 14086 18 0,'5'12'9'0,"8"-12"-9"15,-4 8 15-15,0 4-15 16,0 0 1-16,-1 7 0 16,6 9 0-16,-1 7-2 15,0-7 1-15,5 4 0 16,0-5 0-16,4 1 0 0,0-1 0 16,-4-7 0-16,4 0 0 15,0 3-3-15,0-7 1 16,0 0-3-16,5 0 0 15</inkml:trace>
        </inkml:traceGroup>
        <inkml:traceGroup>
          <inkml:annotationXML>
            <emma:emma xmlns:emma="http://www.w3.org/2003/04/emma" version="1.0">
              <emma:interpretation id="{E39562A9-A3D1-42F6-BC8A-F2A1E50236C7}" emma:medium="tactile" emma:mode="ink">
                <msink:context xmlns:msink="http://schemas.microsoft.com/ink/2010/main" type="inkWord" rotatedBoundingBox="8142,14983 8290,16041 8227,16050 8079,14992"/>
              </emma:interpretation>
              <emma:one-of disjunction-type="recognition" id="oneOf2">
                <emma:interpretation id="interp10" emma:lang="zh-CN" emma:confidence="0">
                  <emma:literal>1</emma:literal>
                </emma:interpretation>
                <emma:interpretation id="interp11" emma:lang="zh-CN" emma:confidence="0">
                  <emma:literal>l</emma:literal>
                </emma:interpretation>
                <emma:interpretation id="interp12" emma:lang="zh-CN" emma:confidence="0">
                  <emma:literal>丨</emma:literal>
                </emma:interpretation>
                <emma:interpretation id="interp13" emma:lang="zh-CN" emma:confidence="0">
                  <emma:literal>|</emma:literal>
                </emma:interpretation>
                <emma:interpretation id="interp14" emma:lang="zh-CN" emma:confidence="0">
                  <emma:literal>I</emma:literal>
                </emma:interpretation>
              </emma:one-of>
            </emma:emma>
          </inkml:annotationXML>
          <inkml:trace contextRef="#ctx0" brushRef="#br0" timeOffset="3348.3818">1121 13437 18 0,'-17'0'9'0,"17"-12"-10"16,0 12 15-16,0 0-14 15,0 0 0-15,0 0-1 16,0 0 1-16,0 0-1 16,0 0 1-16,8 4 0 15,1 4 0-15,0 11 1 16,4-3 0-16,1 12 0 15,3 7 1-15,-8 5 0 16,0 3 0-16,0 8-1 16,-5 4 1-16,5 4-1 15,0 12 0-15,-4 0-1 16,-1 0 0-16,5 4 0 16,-5-8 0-16,1 0 0 0,-1-12 0 15,1-8 0-15,-5-4 0 16,9-7-1-16,-5-1 0 15,-4-15-3-15,0-4 1 16,0-1-3-16,0-7 0 16</inkml:trace>
        </inkml:traceGroup>
        <inkml:traceGroup>
          <inkml:annotationXML>
            <emma:emma xmlns:emma="http://www.w3.org/2003/04/emma" version="1.0">
              <emma:interpretation id="{C34D38D4-2D8B-4967-8298-3DA79835DEFB}" emma:medium="tactile" emma:mode="ink">
                <msink:context xmlns:msink="http://schemas.microsoft.com/ink/2010/main" type="inkWord" rotatedBoundingBox="8306,15412 8307,15018 8519,15019 8518,15413"/>
              </emma:interpretation>
              <emma:one-of disjunction-type="recognition" id="oneOf3">
                <emma:interpretation id="interp15" emma:lang="zh-CN" emma:confidence="0">
                  <emma:literal>)</emma:literal>
                </emma:interpretation>
                <emma:interpretation id="interp16" emma:lang="zh-CN" emma:confidence="0">
                  <emma:literal>'</emma:literal>
                </emma:interpretation>
                <emma:interpretation id="interp17" emma:lang="zh-CN" emma:confidence="0">
                  <emma:literal>’</emma:literal>
                </emma:interpretation>
                <emma:interpretation id="interp18" emma:lang="zh-CN" emma:confidence="0">
                  <emma:literal>,</emma:literal>
                </emma:interpretation>
                <emma:interpretation id="interp19" emma:lang="zh-CN" emma:confidence="0">
                  <emma:literal></emma:literal>
                </emma:interpretation>
              </emma:one-of>
            </emma:emma>
          </inkml:annotationXML>
          <inkml:trace contextRef="#ctx0" brushRef="#br0" timeOffset="3708.6352">1330 13488 16 0,'8'-8'8'0,"23"-8"-9"16,-13 8 12-16,0 8-12 16,4-4 1-16,-4 4-1 15,-1 0 1-15,1 0 0 16,0 4 1-16,-5 8 0 15,0 0 0-15,-4 8 1 16,-4-1 0-16,-1 5 0 16,-4 8 0-16,-4 7 0 15,-1-8 1-15,1 5-3 16,-5-9 1-16,-4 1-1 16,-1-4 1-16,-3-1-1 15,-1-3 0-15,0-8-2 0,5 0 1 16,0-5-5-16,-1 1 0 15,6-4 0-15,8-4 0 16</inkml:trace>
        </inkml:traceGroup>
        <inkml:traceGroup>
          <inkml:annotationXML>
            <emma:emma xmlns:emma="http://www.w3.org/2003/04/emma" version="1.0">
              <emma:interpretation id="{B30034A2-050F-48E6-A2FC-233D34538BA4}" emma:medium="tactile" emma:mode="ink">
                <msink:context xmlns:msink="http://schemas.microsoft.com/ink/2010/main" type="inkWord" rotatedBoundingBox="8751,14941 9576,14912 9607,15792 8782,15821"/>
              </emma:interpretation>
              <emma:one-of disjunction-type="recognition" id="oneOf4">
                <emma:interpretation id="interp20" emma:lang="zh-CN" emma:confidence="0">
                  <emma:literal>[</emma:literal>
                </emma:interpretation>
                <emma:interpretation id="interp21" emma:lang="zh-CN" emma:confidence="0">
                  <emma:literal>匚</emma:literal>
                </emma:interpretation>
                <emma:interpretation id="interp22" emma:lang="zh-CN" emma:confidence="0">
                  <emma:literal>「</emma:literal>
                </emma:interpretation>
                <emma:interpretation id="interp23" emma:lang="zh-CN" emma:confidence="0">
                  <emma:literal>王</emma:literal>
                </emma:interpretation>
                <emma:interpretation id="interp24" emma:lang="zh-CN" emma:confidence="0">
                  <emma:literal>I</emma:literal>
                </emma:interpretation>
              </emma:one-of>
            </emma:emma>
          </inkml:annotationXML>
          <inkml:trace contextRef="#ctx0" brushRef="#br0" timeOffset="3993.8377">1777 13437 14 0,'4'15'7'0,"19"-34"-4"16,-15 19 13-16,10 0-16 15,0 0 0-15,0 4 1 16,-1-4 0-16,1 0-1 16,4 0 0-16,0 0 0 15,-4-4 1-15,4 0-1 16,0 0 1-16,-4 0-1 15,0 0 1-15,4-8-1 16,-4 0 0-16,-5 1-3 16,0 3 1-16,1 4-4 15,-10-4 1-15</inkml:trace>
          <inkml:trace contextRef="#ctx0" brushRef="#br0" timeOffset="4429.6476">1888 13504 16 0,'-5'19'8'0,"-4"-3"-7"0,5-12 13 15,0 0-14-15,4 4 1 16,0 4-1-16,-5-1 1 16,5 9-2-16,5 4 1 15,-5-1 0-15,4 9 1 16,0-1-1-16,1 5 1 15,-5-1-2-15,4 9 1 0,1-1 0 16,-5 4 1-16,4 4-1 16,-4-3 1-16,5 3-1 15,-1-12 1-15,-4-3-1 16,4-13 1-16,1 1-1 16,-1-4 1-16,5-5-1 15,0 1 1-15,4-8 0 16,9-4 0-16,1-4-1 15,-1-4 1-15,0 0-1 16,9-4 0-16,-4 0 0 16,-5 0 1-16,0-3-1 15,-4 3 0-15,-1 0 0 16,-3 4 0-16,-6 0-2 16,1 0 1-16,0 0-4 15,-9 4 1-15,5 0-3 16,-1 0 1-16</inkml:trace>
        </inkml:traceGroup>
        <inkml:traceGroup>
          <inkml:annotationXML>
            <emma:emma xmlns:emma="http://www.w3.org/2003/04/emma" version="1.0">
              <emma:interpretation id="{271866DA-1A87-4C55-8092-52F7128AFB30}" emma:medium="tactile" emma:mode="ink">
                <msink:context xmlns:msink="http://schemas.microsoft.com/ink/2010/main" type="inkWord" rotatedBoundingBox="9380,15583 9410,15014 9606,15024 9576,15594"/>
              </emma:interpretation>
              <emma:one-of disjunction-type="recognition" id="oneOf5">
                <emma:interpretation id="interp25" emma:lang="zh-CN" emma:confidence="0">
                  <emma:literal>。</emma:literal>
                </emma:interpretation>
                <emma:interpretation id="interp26" emma:lang="zh-CN" emma:confidence="0">
                  <emma:literal>0</emma:literal>
                </emma:interpretation>
                <emma:interpretation id="interp27" emma:lang="zh-CN" emma:confidence="0">
                  <emma:literal>◇</emma:literal>
                </emma:interpretation>
                <emma:interpretation id="interp28" emma:lang="zh-CN" emma:confidence="0">
                  <emma:literal>O</emma:literal>
                </emma:interpretation>
                <emma:interpretation id="interp29" emma:lang="zh-CN" emma:confidence="0">
                  <emma:literal>°</emma:literal>
                </emma:interpretation>
              </emma:one-of>
            </emma:emma>
          </inkml:annotationXML>
          <inkml:trace contextRef="#ctx0" brushRef="#br0" timeOffset="4939.5105">2468 13460 21 0,'-9'12'10'0,"9"4"-13"0,0-4 19 0,0 11-17 15,-4 5 1-15,-1 3-1 16,1 9 0-16,-5 3 1 16,-4 0 0-16,8 1-1 15,1-1 0-15,4-4 0 16,0 1 1-16,0-5 0 15,4-7 1-15,1-5-1 16,-1 1 1-16,10-4-1 16,-6-12 1-16,6 0 0 15,-1-8 0-15,0-4 0 16,5-8 0-16,0-4-1 16,-1-4 1-16,1-3-1 15,-5-5 1-15,1-3-1 16,-5 3 1-16,-1-3-1 0,-3-5 1 15,-1-7-1-15,-8-4 0 16,-1-5-1-16,1 9 1 16,-5 4-1-16,-4 7 1 15,0 9-1-15,4-1 0 16,0 8 0-16,0 4 0 16,0 8 0-16,0 0 0 15,0 8-3-15,1 4 0 16,-1 4-1-16,4 4 0 15</inkml:trace>
        </inkml:traceGroup>
        <inkml:traceGroup>
          <inkml:annotationXML>
            <emma:emma xmlns:emma="http://www.w3.org/2003/04/emma" version="1.0">
              <emma:interpretation id="{16EBB52F-DF31-44ED-87DA-A763DC7F2339}" emma:medium="tactile" emma:mode="ink">
                <msink:context xmlns:msink="http://schemas.microsoft.com/ink/2010/main" type="inkWord" rotatedBoundingBox="10022,15706 10030,15347 10336,15354 10328,15713"/>
              </emma:interpretation>
              <emma:one-of disjunction-type="recognition" id="oneOf6">
                <emma:interpretation id="interp30" emma:lang="zh-CN" emma:confidence="0">
                  <emma:literal>7</emma:literal>
                </emma:interpretation>
                <emma:interpretation id="interp31" emma:lang="zh-CN" emma:confidence="0">
                  <emma:literal>,</emma:literal>
                </emma:interpretation>
                <emma:interpretation id="interp32" emma:lang="zh-CN" emma:confidence="0">
                  <emma:literal>'</emma:literal>
                </emma:interpretation>
                <emma:interpretation id="interp33" emma:lang="zh-CN" emma:confidence="0">
                  <emma:literal>〉</emma:literal>
                </emma:interpretation>
                <emma:interpretation id="interp34" emma:lang="zh-CN" emma:confidence="0">
                  <emma:literal>&gt;</emma:literal>
                </emma:interpretation>
              </emma:one-of>
            </emma:emma>
          </inkml:annotationXML>
          <inkml:trace contextRef="#ctx0" brushRef="#br0" timeOffset="84826.1861">3057 13830 2 0,'-4'-15'1'0,"8"3"-1"16,-4 12 2-16,0 0-2 16,0 0 0-16,0 0 0 15,9-8 0-15,-4 4 0 16,3 0 1-16,1 0 1 15,0 4 0-15,0 0 0 16,0 0 0-16,0 0 1 16,0 0 0-16,4 0-1 0,0 0 0 15,5 0-1-15,4 4 1 16,5 0-1-16,-5 0 0 16,0 0 0-16,0-4 0 15,-4 4-1-15,0-4 1 16,-5 4 0-16,0 0 0 15,-8 4 0-15,-5 0 1 16,-5 3-1-16,-4 5 1 16,-4 0-1-16,-5 4 1 15,1 3-2-15,-6 5 1 0,1-1-1 16,0 5 0-16,4-1 0 16,1-3 0-16,3-4-1 15,1-1 1-15,4-7-2 16,0-4 0-16,5-4-4 15,8-16 1-15</inkml:trace>
        </inkml:traceGroup>
        <inkml:traceGroup>
          <inkml:annotationXML>
            <emma:emma xmlns:emma="http://www.w3.org/2003/04/emma" version="1.0">
              <emma:interpretation id="{E0AD468B-160F-40B2-A41B-54EDC7888EA1}" emma:medium="tactile" emma:mode="ink">
                <msink:context xmlns:msink="http://schemas.microsoft.com/ink/2010/main" type="inkWord" rotatedBoundingBox="11269,14911 12733,14860 12759,15619 11296,15671"/>
              </emma:interpretation>
              <emma:one-of disjunction-type="recognition" id="oneOf7">
                <emma:interpretation id="interp35" emma:lang="zh-CN" emma:confidence="0">
                  <emma:literal>日</emma:literal>
                </emma:interpretation>
                <emma:interpretation id="interp36" emma:lang="zh-CN" emma:confidence="0">
                  <emma:literal>m</emma:literal>
                </emma:interpretation>
                <emma:interpretation id="interp37" emma:lang="zh-CN" emma:confidence="0">
                  <emma:literal>n</emma:literal>
                </emma:interpretation>
                <emma:interpretation id="interp38" emma:lang="zh-CN" emma:confidence="0">
                  <emma:literal>氾</emma:literal>
                </emma:interpretation>
                <emma:interpretation id="interp39" emma:lang="zh-CN" emma:confidence="0">
                  <emma:literal>汜</emma:literal>
                </emma:interpretation>
              </emma:one-of>
            </emma:emma>
          </inkml:annotationXML>
          <inkml:trace contextRef="#ctx0" brushRef="#br0" timeOffset="77499.6093">4302 13464 6 0,'0'8'3'0,"0"-16"-1"0,0 8 4 16,0 0-7-16,0 4 1 15,0-4-2-15,0 0 1 16,0 0 1-16,0 0 1 16,0 0-2-16,0 0 1 15,0 0 0-15,0 0 0 16,0 0 0-16,0 0 0 0,0 0-1 15,0 0 1-15,0 0 0 16,0 0 0 0,0 0 0-1,0 0 0-15,0 0 0 16,0 0 1-16,0 0 0 16,0 0 0-16,0 0 0 15,0 0 0-15,0 0 0 16,0 0 0-16,0 0 0 15,0 0 0-15,0 0 1 16,0 0 0-16,0 0-1 16,0 0 0-16,0 0 0 15,0 0 1-15,0 0-2 16,0 0 1-16,0 0-2 16,0 0 1-16,0 0 0 15,5 0 0-15,-1 0-1 16,1 4 1-16,3 4 1 0,-3 0 0 15,-1 8 0-15,1 3 0 16,-5 5-1-16,0 7 0 16,0 5 0-16,0-1 1 15,-5 5-1-15,5-5 1 16,-4 1-1-16,4-1 0 16,0-3 0-16,-5-1 1 15,-3-3-1-15,8-5 1 16,0 1-1-16,0-4 0 15,0-5 0-15,0-3 1 16,0-4-1-16,0 0 1 0,0-4-1 16,0-4 1-16,0-8-1 15,0-4 1-15,0-4-1 16,0-3 0-16,0-9 0 16,0 1 0-16,8-9 0 15,-3 5 0-15,4-5-1 16,0 1 1-16,-1-1 0 15,1 5 0-15,0-5-1 16,-4 9 1-16,3 3-1 16,1 4 1-16,-4 5-1 15,4 3 1-15,-1 0-1 16,-3 0 1-16,-1 8 0 16,1 0 0-16,-1 0 0 15,1 1 0-15,-1 6 0 16,0-6 0-16,-4 3 0 0,9 0 0 15,-4 0 0-15,-1 3 0 16,5-3 0-16,-5 4 0 16,1 4 0-16,-1-4 1 15,1 4-1-15,-1 4 0 16,1-4 0-16,-5 0 1 16,0 0-1-16,0-1 1 15,0-3 0-15,0 4 0 16,0-8-1-16,0 0 1 15,0 0 0-15,0 4 0 16,0-4-1-16,0 0 0 0,-5 0-3 16,5 0 1-16,0 0-4 15,0-8 1-15</inkml:trace>
          <inkml:trace contextRef="#ctx0" brushRef="#br0" timeOffset="86087.0834">4417 13535 3 0,'0'-8'1'0,"9"0"3"15,-4 4-5-15,-1-3 1 0,5-1 1 16,4 0 0-16,1 0 1 16,-1-4-3-16,0-4 1 15,5 9 1-15,-5-1 0 16,14 0 0-16,-5-4 0 15,0 4 0-15,-4 4 0 16,-5 0 0-16,0 0 0 16,-4 4 1-16,0 0 0 15,0 4 0-15,-5 0 1 16,1 4-1-16,-1 4 0 16,1 0 0-16,-10 7 0 0,1-3-1 15,-1 8 0-15,-4 7-1 16,-4 1 1-16,0 7-1 15,0 0 0-15,-1 5 0 16,1-5 1-16,4 4-1 16,0-3 0-16,0-1 0 15,1-7 0-15,3-1 0 16,1-11 0 0,4 4 0-1,0-9 0-15,4 1-3 16,1-12 1-16,12-4-3 15,5-4 1-15,1-4-1 16,3-4 1-16</inkml:trace>
        </inkml:traceGroup>
        <inkml:traceGroup>
          <inkml:annotationXML>
            <emma:emma xmlns:emma="http://www.w3.org/2003/04/emma" version="1.0">
              <emma:interpretation id="{DDD4E2C0-3C9D-4792-92F3-7A66FFCE6195}" emma:medium="tactile" emma:mode="ink">
                <msink:context xmlns:msink="http://schemas.microsoft.com/ink/2010/main" type="inkWord" rotatedBoundingBox="11673,15145 12339,14885 12580,15501 11914,15761"/>
              </emma:interpretation>
              <emma:one-of disjunction-type="recognition" id="oneOf8">
                <emma:interpretation id="interp40" emma:lang="zh-CN" emma:confidence="0">
                  <emma:literal>此</emma:literal>
                </emma:interpretation>
                <emma:interpretation id="interp41" emma:lang="zh-CN" emma:confidence="0">
                  <emma:literal>比</emma:literal>
                </emma:interpretation>
                <emma:interpretation id="interp42" emma:lang="zh-CN" emma:confidence="0">
                  <emma:literal>仪</emma:literal>
                </emma:interpretation>
                <emma:interpretation id="interp43" emma:lang="zh-CN" emma:confidence="0">
                  <emma:literal>成</emma:literal>
                </emma:interpretation>
                <emma:interpretation id="interp44" emma:lang="zh-CN" emma:confidence="0">
                  <emma:literal>化</emma:literal>
                </emma:interpretation>
              </emma:one-of>
            </emma:emma>
          </inkml:annotationXML>
          <inkml:trace contextRef="#ctx0" brushRef="#br0" timeOffset="86657.4884">4865 13665 8 0,'-13'4'4'0,"13"20"-5"0,0-20 7 16,0 7-6-16,0-3 0 15,0 4 0-15,4 0 0 16,0-4-1-16,5 0 1 16,5 0-1-16,-1-5 1 0,0 1 0 15,0 0 0-15,1-4 0 16,8-4 1-16,-9-3-1 15,5-5 1-15,-5 0 0 16,0 0 0-16,1 0-1 16,-1-3 1-16,-4-5-1 15,0 0 1-15,0-7-1 16,-9 7 1-16,0 0 0 16,0 1 0-16,-5-1-1 15,-4 0 1-15,0 4-1 16,-4-3 0-16,0 11 0 15,0 0 0-15,-5 8 1 16,-4-4 0-16,-5 8-1 16,5 4 1-16,4 0-1 15,1 4 1-15,3 3-1 16,1 13 0-16,0 3-1 16,4 5 0-16,0 3 0 0,5 1 0 15,-1-1 1-15,5 4 0 16,5 1 0-16,-1-5 1 15,5 4-1-15,0-7 0 16,0-5 0-16,4 1 0 16,0-5 0-16,0-7 0 15,1-8 0-15,-1 0 0 16,-4-8-3-16,4-8 1 16,0-4-1-16,-4 0 0 15</inkml:trace>
          <inkml:trace contextRef="#ctx0" brushRef="#br0" timeOffset="87123.3198">5095 13673 9 0,'-4'-12'4'0,"4"8"-4"16,0 4 8-16,0 0-9 15,4-8 1-15,1 0-1 16,4 1 0-16,-1-1 1 16,1 0 0-16,0 0 0 15,0 0 0-15,0 0 0 16,0 4 1-16,0 0 0 16,-5 0 0-16,5 4 0 0,-5-4 1 15,-4 4-2-15,9 0 1 16,-4 0-1-16,-1 8 0 15,5 4 0-15,-5 4 1 16,5 4-1-16,-4 7 0 16,3-3 0-16,-3 3 1 15,4 5 0-15,-5-1 0 16,5 1-1-16,0-1 1 16,4 1 0-16,0-9 0 15,1 1-1-15,-1-4 0 0,0 0 0 16,1-9 0-16,-1-3 0 15,0 0 0-15,0 0-1 16,1-4 1-16,-1 0-3 16,0-4 0-16,5-8-1 15,-5 0 0-15</inkml:trace>
          <inkml:trace contextRef="#ctx0" brushRef="#br0" timeOffset="87468.565">5392 13393 19 0,'-9'-4'9'0,"9"20"-14"0,0-16 19 16,0 0-14-16,-4 8 0 15,-1 4-1-15,1 4 1 16,-9-1 0-16,-1 9 0 16,1 11 0-16,-5 1 0 15,5 7 0-15,-5-3 1 16,5-1-1-16,-5 0 0 16,5 1 0-16,0-5 1 15,-1 1-2-15,1-9 0 16,4-3-2-16,0-5 1 0,5-3-2 15,0-4 0-15,-1-4-1 16,5-4 0-16</inkml:trace>
        </inkml:traceGroup>
        <inkml:traceGroup>
          <inkml:annotationXML>
            <emma:emma xmlns:emma="http://www.w3.org/2003/04/emma" version="1.0">
              <emma:interpretation id="{29C92627-A732-4864-9457-AEBE79CB3B78}" emma:medium="tactile" emma:mode="ink">
                <msink:context xmlns:msink="http://schemas.microsoft.com/ink/2010/main" type="inkWord" rotatedBoundingBox="12721,14858 12778,15532 12518,15554 12461,14880"/>
              </emma:interpretation>
              <emma:one-of disjunction-type="recognition" id="oneOf9">
                <emma:interpretation id="interp45" emma:lang="zh-CN" emma:confidence="0">
                  <emma:literal>”</emma:literal>
                </emma:interpretation>
                <emma:interpretation id="interp46" emma:lang="zh-CN" emma:confidence="0">
                  <emma:literal>十</emma:literal>
                </emma:interpretation>
                <emma:interpretation id="interp47" emma:lang="zh-CN" emma:confidence="0">
                  <emma:literal>“</emma:literal>
                </emma:interpretation>
                <emma:interpretation id="interp48" emma:lang="zh-CN" emma:confidence="0">
                  <emma:literal>士</emma:literal>
                </emma:interpretation>
                <emma:interpretation id="interp49" emma:lang="zh-CN" emma:confidence="0">
                  <emma:literal>忄</emma:literal>
                </emma:interpretation>
              </emma:one-of>
            </emma:emma>
          </inkml:annotationXML>
          <inkml:trace contextRef="#ctx0" brushRef="#br0" timeOffset="87784.2904">5516 13559 17 0,'-9'16'8'0,"18"-20"-13"16,-9 4 18-16,9 4-14 16,0-1 1-16,4 1-1 15,5 0 0-15,4-4 1 0,-4 0 1 16,-1 0-2-16,-3 0 1 15,-1-4 0-15,5 0 0 16,-5-3 0-16,0-1 1 16,1 4-1-16,-1-4 0 15,-4 0-1-15,0 0 1 16,-1 4-3-16,1 0 1 16,-4 0-2-16,-1 0 0 15</inkml:trace>
          <inkml:trace contextRef="#ctx0" brushRef="#br0" timeOffset="88114.0243">5707 13295 16 0,'-5'8'8'0,"5"0"-12"15,0-8 16-15,0 4-14 16,0 7 1-16,-4 9 0 16,4 4 0-16,0-1 1 15,0 9 1-15,0-1-1 16,0 5 0-16,0 7 1 16,0 4 0-16,0 1 0 15,4 7 0-15,-4-4 0 0,5-4 0 16,-1-3-1-16,5-9 0 15,0-4 0-15,-5-7 0 16,5 0-1-16,0-12 1 16,0-5-5-16,4 1 1 15</inkml:trace>
        </inkml:traceGroup>
        <inkml:traceGroup>
          <inkml:annotationXML>
            <emma:emma xmlns:emma="http://www.w3.org/2003/04/emma" version="1.0">
              <emma:interpretation id="{35A04E8E-CEEC-4539-B4B3-3B67337D08BD}" emma:medium="tactile" emma:mode="ink">
                <msink:context xmlns:msink="http://schemas.microsoft.com/ink/2010/main" type="inkWord" rotatedBoundingBox="13359,14816 13393,15612 13125,15623 13091,14828"/>
              </emma:interpretation>
              <emma:one-of disjunction-type="recognition" id="oneOf10">
                <emma:interpretation id="interp50" emma:lang="zh-CN" emma:confidence="0">
                  <emma:literal>。</emma:literal>
                </emma:interpretation>
                <emma:interpretation id="interp51" emma:lang="zh-CN" emma:confidence="0">
                  <emma:literal>i</emma:literal>
                </emma:interpretation>
                <emma:interpretation id="interp52" emma:lang="zh-CN" emma:confidence="0">
                  <emma:literal>[</emma:literal>
                </emma:interpretation>
                <emma:interpretation id="interp53" emma:lang="zh-CN" emma:confidence="0">
                  <emma:literal>匕</emma:literal>
                </emma:interpretation>
                <emma:interpretation id="interp54" emma:lang="zh-CN" emma:confidence="0">
                  <emma:literal>〖</emma:literal>
                </emma:interpretation>
              </emma:one-of>
            </emma:emma>
          </inkml:annotationXML>
          <inkml:trace contextRef="#ctx0" brushRef="#br0" timeOffset="89240.3282">6212 13319 15 0,'-23'15'7'0,"10"-7"-6"0,13-8 14 15,-4 8-16-15,4 0 1 16,0 0 0-16,-5-4 0 15,1 8 0-15,4-1 0 16,-5 9 0-16,5 0 0 16,0 7 0-16,0 9 0 15,0 7 0-15,0 0 1 0,-4 1-1 16,0 7 1-16,-1-4 0 16,5 0 0-16,-4-3-1 15,4-9 1-15,0-3-1 16,4-1 1-1,-4 5-1 1,9-13 1-16,0 1-1 16,0-8 0-16,8-5 0 15,-3 5 0-15,4-8 0 16,-1-4 1-16,5-4-1 16,-4 0 1-16,0-4 0 15,0-4 0-15,-1 4-1 16,1-8 1-16,0 9-1 15,-5-1 1-15,0 0-2 16,-4 0 1-16,0 0-2 0,-5 0 0 16,-4 4-4-16,0 0 0 15</inkml:trace>
          <inkml:trace contextRef="#ctx0" brushRef="#br0" timeOffset="88774.9975">6172 13259 10 0,'-14'4'5'0,"10"-4"1"0,4 0 5 16,0 0-10-16,0 0 0 0,0 0 0 16,0 0 0-16,0 0-3 15,0 0 1-15,0 0 1 16,9 0 0-16,4 0-1 16,0 0 0-16,10 0 1 15,-1 0 0-15,0 0 0 16,-4 0 1-16,-1 0 0 15,1 0 0-15,-5 0 0 16,1 0 0-16,-5 0-1 16,-1 0 1-16,1-4-2 15,0 4 0-15,0 0-3 16,-9 0 1-16,0 0-2 16,0 0 1-16</inkml:trace>
        </inkml:traceGroup>
        <inkml:traceGroup>
          <inkml:annotationXML>
            <emma:emma xmlns:emma="http://www.w3.org/2003/04/emma" version="1.0">
              <emma:interpretation id="{6CB8139D-C294-441B-90E8-D8040398B495}" emma:medium="tactile" emma:mode="ink">
                <msink:context xmlns:msink="http://schemas.microsoft.com/ink/2010/main" type="inkWord" rotatedBoundingBox="13305,15149 14171,14493 14810,15337 13943,15993"/>
              </emma:interpretation>
              <emma:one-of disjunction-type="recognition" id="oneOf11">
                <emma:interpretation id="interp55" emma:lang="zh-CN" emma:confidence="0">
                  <emma:literal>呵</emma:literal>
                </emma:interpretation>
                <emma:interpretation id="interp56" emma:lang="zh-CN" emma:confidence="0">
                  <emma:literal>㳩</emma:literal>
                </emma:interpretation>
                <emma:interpretation id="interp57" emma:lang="zh-CN" emma:confidence="0">
                  <emma:literal>网</emma:literal>
                </emma:interpretation>
                <emma:interpretation id="interp58" emma:lang="zh-CN" emma:confidence="0">
                  <emma:literal>岍</emma:literal>
                </emma:interpretation>
                <emma:interpretation id="interp59" emma:lang="zh-CN" emma:confidence="0">
                  <emma:literal>㞨</emma:literal>
                </emma:interpretation>
              </emma:one-of>
            </emma:emma>
          </inkml:annotationXML>
          <inkml:trace contextRef="#ctx0" brushRef="#br0" timeOffset="90765.9134">6641 13346 13 0,'-8'12'6'0,"3"-8"-2"0,5 0 7 16,0-4-10-16,0 0 1 15,0 4-1-15,0 4 0 16,0-1-2-16,0 1 1 15,0 0 1-15,-4 4 0 16,4 4-1-16,0 0 1 16,0-1 0-16,0 9 0 15,0 0 0-15,0 11 1 16,0 0-2-16,4 1 1 16,1-1-1-16,-1 5 1 0,5-5-1 15,-5 1 1-15,1-1-1 16,-5 0 0-16,4 1 0 15,-4-5 0-15,0-3-1 16,0-4 1-16,0-1-2 16,0-7 0-16,0 0-3 15,0-4 1-15,0-8-2 16,0-4 0-16</inkml:trace>
          <inkml:trace contextRef="#ctx0" brushRef="#br0" timeOffset="91027.0961">6929 13515 16 0,'5'-7'8'0,"-1"3"-9"0,-4 4 15 16,0 0-14-16,-4 4 1 16,-1 7-2-16,1 1 0 15,-5 4 0-15,-4 4 0 16,-5 7 0-16,0 1 0 15,-4-1 0-15,0 1 1 16,-5-8 0-16,10-1 0 16,-1-3 1-16,14-4 1 15,-14 0-2-15,9-1 1 16,0-3-1-16,5 0 1 0,8 0-2 16,9-4 1-16,1 0 0 15,3 0 0-15,6-4 0 16,-1 0 1-16,9 0-1 15,-5 0 1-15,1 0 0 16,-1 0 0-16,-3 0-1 16,-1 0 1-16,-4 0-1 15,-1 0 0-15,-3 0-4 16,-1 0 1-16,-4 0-2 16,0 4 0-16</inkml:trace>
          <inkml:trace contextRef="#ctx0" brushRef="#br0" timeOffset="92617.7274">7089 13287 12 0,'-9'-4'6'0,"5"-4"-5"0,4 8 11 0,0-8-13 15,0 4 1-15,0 0 0 16,0-3 1-16,0 7-1 16,0 0 0-1,8-8 0 1,6 0 1-16,-1 0-1 16,5 0 1-16,-1 0-1 15,6 0 0-15,-1 0 0 16,0 1 1-16,0-1 0 15,0 0 0-15,-4 4-1 16,0 0 0-16,-1 0 0 16,-3 4 1-16,-1 0-1 15,0 0 0-15,-4 4 0 16,0 0 1-16,4 0-1 16,-17 4 1-16,4 0-1 0,0 3 1 15,-5 1-1-15,1 0 1 16,0 0-1-16,-1 0 1 15,1 3-1-15,-1 5 0 16,1 8-1-16,4 7 1 16,0 8 0-16,0 9 0 15,9 7-1-15,-5 0 1 16,1 4 0-16,-1 4 0 16,9-8 0-16,-13-4 0 15,0-8 0-15,0 0 0 16,9-3 1-16,-9-13 0 0,0-3-1 15,0-5 1-15,5-3 0 16,-1-8 0-16,-8 0-1 16,4 0 1-16,4-5-1 15,-8 1 1-15,4 0-1 16,0-8 1-16,-5 0 0 16,-4 0 0-16,0 0-1 15,1-4 0-15,-1 0 0 16,-5-4 0-16,1 1-1 15,0 3 0-15,-5-4-1 16,0 4 1-16,1 0-3 16,-1 0 1-16,0 0-3 15,0 4 1-15</inkml:trace>
          <inkml:trace contextRef="#ctx0" brushRef="#br0" timeOffset="91372.3419">7160 13582 23 0,'-9'4'11'0,"9"-4"-17"0,0 4 22 16,0-4-17-16,4 0 1 15,1 0 0-15,4 0 0 16,-1 0 0-16,1-8 0 16,5 4 0-16,-1 1 0 15,0 3-1-15,0-4 1 16,1 0 0-16,-1 0 0 16,0 0 0-16,1-4 0 0,-1 4 0 15,0 0 0-15,9 4 0 16,-4-8 0-16,-5 4-1 15,1 0 1-15,-5-4-2 16,-1 4 0-16,-8 4-2 16,9-3 1-16,-9 3-2 15,-4-4 0-15</inkml:trace>
          <inkml:trace contextRef="#ctx0" brushRef="#br0" timeOffset="93173.6223">7288 13421 10 0,'5'8'5'0,"-10"-16"-5"16,5 8 6-16,0 0-6 16,0 0 0-16,0 0 0 15,0 0 1-15,0 4-1 16,0 4 0-16,0 11 0 15,0 5 0-15,0 4 0 16,0 7 0-16,0 1 0 16,0-1 0-16,0-7 0 15,5-1 0-15,-5-11 0 16,0 0 1-16,0-5-2 16,0-3 1-16,0-8-2 15,4-12 0-15,-4-7-1 0,0-9 1 16,0-7 0-16,0 3 0 15,0-3 1-15,0-5 1 16,0 17 1-16,0-1 1 16,0 1 0-16,0 7 1 15,-4 4-1-15,4 4 0 16,0 12-2-16,0 8 1 16,0 4-2-16,0-5 1 15,0 9-3-15,4 0 0 16</inkml:trace>
        </inkml:traceGroup>
        <inkml:traceGroup>
          <inkml:annotationXML>
            <emma:emma xmlns:emma="http://www.w3.org/2003/04/emma" version="1.0">
              <emma:interpretation id="{FA67A034-FB5F-464C-B4A3-058592FA9A35}" emma:medium="tactile" emma:mode="ink">
                <msink:context xmlns:msink="http://schemas.microsoft.com/ink/2010/main" type="inkWord" rotatedBoundingBox="14609,14432 15649,14395 15699,15821 14659,15857"/>
              </emma:interpretation>
              <emma:one-of disjunction-type="recognition" id="oneOf12">
                <emma:interpretation id="interp60" emma:lang="zh-CN" emma:confidence="0">
                  <emma:literal>呵</emma:literal>
                </emma:interpretation>
                <emma:interpretation id="interp61" emma:lang="zh-CN" emma:confidence="0">
                  <emma:literal>丹</emma:literal>
                </emma:interpretation>
                <emma:interpretation id="interp62" emma:lang="zh-CN" emma:confidence="0">
                  <emma:literal>们</emma:literal>
                </emma:interpretation>
                <emma:interpretation id="interp63" emma:lang="zh-CN" emma:confidence="0">
                  <emma:literal>刃</emma:literal>
                </emma:interpretation>
                <emma:interpretation id="interp64" emma:lang="zh-CN" emma:confidence="0">
                  <emma:literal>玎</emma:literal>
                </emma:interpretation>
              </emma:one-of>
            </emma:emma>
          </inkml:annotationXML>
          <inkml:trace contextRef="#ctx0" brushRef="#br0" timeOffset="93624.4426">7784 13626 8 0,'5'0'4'0,"-5"0"-1"0,0-8 6 16,4 0-9-16,-4 8 0 15,0 0 1-15,0 0 0 16,5 0-1-16,4-4 1 16,-1 4 0-16,1-4 0 15,5 0 0-15,-1 0 0 16,0 4 0-16,0 0 0 15,1-4-1-15,-1 0 1 0,0-4-1 16,1 1 0-16,-1-1-1 16,-4 0 0-16,0 4-4 15,-1-4 1-15</inkml:trace>
          <inkml:trace contextRef="#ctx0" brushRef="#br0" timeOffset="93984.2021">8245 13204 21 0,'-9'0'10'0,"5"4"-13"16,4-4 19-16,0 0-17 0,0 4 1 15,-5 0-1-15,5 0 0 16,0 4 1-16,0 4 0 16,0 4 0-16,0 15 0 15,0 4 0-15,0-3 1 16,0 15 0-16,-4 4 0 16,0 9 0-16,-1-1 0 15,1-4 0-15,-5 0 0 16,0-8-1-16,0-4 1 15,5-7-2-15,-1-9 0 0,1-7-2 16,4-4 0-16,0-8-3 16,0-8 0-16</inkml:trace>
          <inkml:trace contextRef="#ctx0" brushRef="#br0" timeOffset="96236.3">8334 12984 9 0,'-36'0'4'0,"14"8"-10"16,18-8 8-16,-1 0-3 15,-4-4 1-15,1-4 0 16,-1 4 0-16,4-4 1 16,-4 4 0-16,5 0 1 15,0 4 0-15,-1-4 0 16,5 0 1-16,5-4-1 16,-1 8 0-16,9 0 0 15,5-3 1-15,9-5-2 16,4 0 1-16,0-4-1 15,0 0 1-15,-5 0-1 16,5 4 1-16,0-3-2 16,-4-1 1-16,-1 0-1 0,1 8 1 15,-5-4-1-15,0 8 0 16,-4 0 0-16,-5 0 1 16,1-4-1-16,-6 8 1 15,1 4-1-15,-4 0 1 16,-1 0 0-16,-4 0 0 15,0 7-1-15,0 1 1 16,0 8-1-16,0-1 1 16,0 5-1-16,0 0 0 15,0 3 0-15,5 8 0 0,-1 9 0 16,0 7 0-16,1 8-1 16,-1 8 1-16,5 4 0 15,-4-1 0-15,-1 1 0 16,-4-8 0-16,0 0 0 15,0-12 0-15,0-4 0 16,-4 1 1-16,4-9-1 16,-5-4 0-16,1 1 0 15,-1-9 0-15,1-7-1 16,4-8 1-16,0 7-1 16,0-7 1-16,0 0 0 15,-5-4 0-15,5-5 0 16,0-3 0-16,-4 0 0 15,0 0 0-15,4 0 0 16,-5 0 1-16,1-4-1 16,-1-4 0-16,-4 0 0 0,1 4 1 15,-6-4-1-15,1 4 0 16,-5 4 0-16,5 0 1 16,-9 0-1-16,0 8 0 15,0 0 0-15,-1 0 0 16,-8 3 0-16,-4 5 1 15,-1-4-1-15,1-1 0 16,0 1-1-16,-1-4 0 16,5 4-5-16,0 0 0 15</inkml:trace>
          <inkml:trace contextRef="#ctx0" brushRef="#br0" timeOffset="94405.0024">8418 13153 12 0,'0'4'6'0,"4"-8"-6"0,-4 4 8 15,0 0-10-15,0 0 1 16,0 0-2-16,0 0 1 16,0 0 3-16,0 0 0 15,0 0-1-15,5-4 0 16,-5 4 0-16,4 0 1 16,-4 0 0-16,5 0 1 15,-5 0-1-15,4-4 0 16,-4 4-1-16,0 0 1 15,4-4-2-15,-4 4 1 16,0 0-1-16,0 0 1 0,0 0-1 16,0 0 1-16,0 0-1 15,0 0 1-15,0 0-2 16,0 0 1-16,0 0-2 16,0 0 0-16</inkml:trace>
          <inkml:trace contextRef="#ctx0" brushRef="#br0" timeOffset="121113.6487">7660 13649 6 0,'14'-8'3'0,"-23"12"-3"0,13-8 4 16,-4 4-3-16,0 0 0 16,0 4 1-16,0-4 1 15,0 0-3-15,-4 0 1 16,4 0 1-16,4 0 1 16,-4-4-1-16,0 4 0 15,0 0-1-15,0 0 1 16,5 0-2-16,-1 4 1 0,-4-4-1 15,4 4 1-15,5-4 0 16,0 0 0-16,0 0-1 16,0 0 1-16,0-4 0 15,4 4 0-15,-4-4-1 16,4 4 0-16,1-3 0 16,-1-1 1-16,0 0-1 15,0-4 1-15,1 4-1 16,3-4 1-16,1 8-1 15,0 0 1-15,0 4-1 16,-5-4 1-16,5-4-1 16,-5 4 0-16,0-4 0 15,0 4 0-15,1-4 0 16,-5 4 1-16,-1-4-1 16,-3 4 1-16,-1 0-1 15,-4 0 1-15,5-4-1 0,-5 4 1 16,4 0-1-16,-4 0 0 15,0 4-1-15,0-4 0 16,0 0-5-16,0 0 1 16,0 4-1-16,18-4 0 15</inkml:trace>
        </inkml:traceGroup>
        <inkml:traceGroup>
          <inkml:annotationXML>
            <emma:emma xmlns:emma="http://www.w3.org/2003/04/emma" version="1.0">
              <emma:interpretation id="{BFB881E2-ACD0-4636-BAF9-3767ACD9E41E}" emma:medium="tactile" emma:mode="ink">
                <msink:context xmlns:msink="http://schemas.microsoft.com/ink/2010/main" type="inkWord" rotatedBoundingBox="15996,14503 17007,14467 17054,15804 16043,15839"/>
              </emma:interpretation>
              <emma:one-of disjunction-type="recognition" id="oneOf13">
                <emma:interpretation id="interp65" emma:lang="zh-CN" emma:confidence="0">
                  <emma:literal>和</emma:literal>
                </emma:interpretation>
                <emma:interpretation id="interp66" emma:lang="zh-CN" emma:confidence="0">
                  <emma:literal>啝</emma:literal>
                </emma:interpretation>
                <emma:interpretation id="interp67" emma:lang="zh-CN" emma:confidence="0">
                  <emma:literal>痢</emma:literal>
                </emma:interpretation>
                <emma:interpretation id="interp68" emma:lang="zh-CN" emma:confidence="0">
                  <emma:literal>疖</emma:literal>
                </emma:interpretation>
                <emma:interpretation id="interp69" emma:lang="zh-CN" emma:confidence="0">
                  <emma:literal>为</emma:literal>
                </emma:interpretation>
              </emma:one-of>
            </emma:emma>
          </inkml:annotationXML>
          <inkml:trace contextRef="#ctx0" brushRef="#br0" timeOffset="99313.9894">9069 13598 12 0,'-9'8'6'0,"-8"-8"-7"15,21 4 10-15,0-4-9 16,5 0 0-16,0 0 0 16,4 0 0-16,1-8 1 15,3 4 0-15,6 0 0 16,3 4 0-16,5-8 0 0,0-3 0 15,0-1 0-15,0 4 1 16,14 0-2-16,-1-4 1 16,-4 0-1-16,0 1 1 15,-5-1 0-15,-8 0 0 16,-1 4-1-16,-4 0 1 16,-8 0-2-16,-1 4 1 15,-4 4-2-15,-9 0 0 16,0 0-3-16,0 0 1 15</inkml:trace>
          <inkml:trace contextRef="#ctx0" brushRef="#br0" timeOffset="99959.9482">9419 13740 13 0,'-4'-8'6'0,"-1"4"-1"15,5 4 9-15,0 0-14 16,0 0 1-16,0-4 0 15,-4 4 0-15,-1 4-2 16,1 0 1-16,0 4 0 16,-1-4 0-16,1 4 0 15,-1 0 0-15,-4-1-1 16,1 5 1-16,-6 0-1 16,5 0 1-16,-4 0-1 15,4 0 0-15,0-1-2 16,1-3 1-16,-1-4-2 0,0 0 1 15,4 0-1-15,1-4 0 16</inkml:trace>
          <inkml:trace contextRef="#ctx0" brushRef="#br0" timeOffset="98968.7435">9348 12925 6 0,'0'12'3'0,"5"-8"-3"0,4-4 4 16,-5 0-4-16,5 3 0 15,4 5 0-15,5 4 0 16,4-12 0-16,0 8 0 16,0 0 0-16,0-4 1 15,-4 0-1-15,0 4 1 16,-5 0 0-16,-4-1 0 16,-5 5 0-16,-4 0 1 15,-4 4-1-15,-5 0 0 16,-9 3 0-16,-4 1 0 15,0 4-2-15,0-1 0 0,0 1-2 16,0-1 0-16</inkml:trace>
          <inkml:trace contextRef="#ctx0" brushRef="#br0" timeOffset="99689.2565">9574 13228 13 0,'-13'0'6'0,"17"0"-1"15,-4 0 9-15,0 0-14 16,-4 4 0-16,-1 0-1 16,1 4 1-16,0 0 0 15,-1 7 0-15,1 9 0 16,-1-4 1-16,1 11-1 16,-1 9 1-16,1 3 1 15,-9 4 0-15,13 8-1 16,-9 0 1-16,0 4-1 15,0 4 1-15,5-3-1 0,-1 3 1 16,1-4-2-16,-1 0 1 16,1-4-1-16,4 0 1 15,-9-8-2-15,5-11 1 16,-1-1-1-16,1-7 1 16,-1-5-2-16,1-7 0 15,0-4-3-15,4-4 0 16,0-12-2-16,0-12 1 15</inkml:trace>
          <inkml:trace contextRef="#ctx0" brushRef="#br0" timeOffset="100382.2485">9605 13602 11 0,'18'0'5'0,"0"8"-1"0,-14-8 11 0,5 8-14 16,0 0 0-16,0 4 1 15,0 7 0-15,-1 1-3 16,6 0 1-16,-1-1 1 16,-4 1 0-16,4-4-1 15,-4-1 1-15,0 1-1 16,0 0 0-16,0-4-1 15,-5 0 0-15,0-5-2 16,1 1 0-16,-1-4-2 16,1 0 0-16,-5-4 0 15,0-8 0-15</inkml:trace>
          <inkml:trace contextRef="#ctx0" brushRef="#br0" timeOffset="100710.4895">9805 13456 16 0,'-5'-7'8'0,"10"-9"-9"0,-5 16 17 16,0 0-16-16,4 4 0 15,0 4 0-15,1 3 0 16,-1 9-1-16,1 0 1 16,-1 3-1-16,-4 5 1 15,0-8-1-15,0-1 1 16,0-3-1-16,0 0 1 15,0-4-1-15,0-4 1 16,5-5 0-16,-5-3 0 16,4-11-1-16,0-5 1 0,5-8-1 15,0-3 1-15,0-1-1 16,0 1 1-16,4 3-1 16,5-4 0-16,0 1 0 15,-1 7 1-15,1 4-1 16,0 5 0-16,4 7 1 15,-9 0 1-15,1 8 0 16,-6 3 0-16,1 9 0 16,-9 4 1-16,0 4-1 15,-4-1 0-15,-5 1 0 16,-4 7 0-16,-5 1-1 16,-4-1 1-16,4-7-1 15,0 0 1-15,1-9-1 16,3 9 1-16,1-12-4 15,0 0 1-15,4-1-3 16,0-7 0-16</inkml:trace>
        </inkml:traceGroup>
        <inkml:traceGroup>
          <inkml:annotationXML>
            <emma:emma xmlns:emma="http://www.w3.org/2003/04/emma" version="1.0">
              <emma:interpretation id="{423CB661-30C1-4D6E-8776-8AC5EFADD226}" emma:medium="tactile" emma:mode="ink">
                <msink:context xmlns:msink="http://schemas.microsoft.com/ink/2010/main" type="inkWord" rotatedBoundingBox="17254,15633 17390,14511 17705,14549 17570,15671"/>
              </emma:interpretation>
              <emma:one-of disjunction-type="recognition" id="oneOf14">
                <emma:interpretation id="interp70" emma:lang="zh-CN" emma:confidence="0">
                  <emma:literal>”</emma:literal>
                </emma:interpretation>
                <emma:interpretation id="interp71" emma:lang="zh-CN" emma:confidence="0">
                  <emma:literal>p</emma:literal>
                </emma:interpretation>
                <emma:interpretation id="interp72" emma:lang="zh-CN" emma:confidence="0">
                  <emma:literal>卩</emma:literal>
                </emma:interpretation>
                <emma:interpretation id="interp73" emma:lang="zh-CN" emma:confidence="0">
                  <emma:literal>P</emma:literal>
                </emma:interpretation>
                <emma:interpretation id="interp74" emma:lang="zh-CN" emma:confidence="0">
                  <emma:literal>r</emma:literal>
                </emma:interpretation>
              </emma:one-of>
            </emma:emma>
          </inkml:annotationXML>
          <inkml:trace contextRef="#ctx0" brushRef="#br0" timeOffset="101696.6835">10407 13090 16 0,'-4'8'8'0,"-1"-4"-10"15,5-4 14-15,0 0-15 16,0 0 1-16,0 4-4 15,-4-4 1-15,4 0 6 16,0 4 0-16,0 0-4 16,0 0 1-16,0 4 2 15,0-1 0-15,0 5 2 16,0 4 0-16,0 0 1 16,0 3 0-16,4 1-2 15,1 4 1-15,-1 3-1 16,-4 13 0-16,0-1-1 15,5 4 1-15,3 5-1 16,1 7 0-16,0 0 0 0,0 0 1 16,-5 4-1-16,1-8 0 15,-1 1 0-15,1-5 1 16,-5-4-1-16,0 0 1 16,4 1-2-16,-4-5 1 15,5-7-3-15,-5 3 0 16,0-11-2-16,0-5 1 15</inkml:trace>
          <inkml:trace contextRef="#ctx0" brushRef="#br0" timeOffset="101698.184">10540 12980 10 0,'4'-4'5'0,"27"-4"-5"16,-17 8 9-16,3 0-10 15,6 8 1-15,-6-4-1 16,1 4 1-16,-5 4 0 15,1 3 1-15,-1-3 1 16,-4 4 0-16,-5 4 0 16,-4-1 1-16,-4 5 0 0,-5 7 0 15,0 1-1-15,-9-1 1 16,1 9-2-16,-1-9 1 16,0 9-2-16,-4-5 1 15,9-7-2-15,-1-9 0 16,1 1-2-16,4-4 0 15,0-4-3-15,5-4 0 16</inkml:trace>
        </inkml:traceGroup>
        <inkml:traceGroup>
          <inkml:annotationXML>
            <emma:emma xmlns:emma="http://www.w3.org/2003/04/emma" version="1.0">
              <emma:interpretation id="{84A2301E-1FAE-40A3-9589-BAA884BD7D59}" emma:medium="tactile" emma:mode="ink">
                <msink:context xmlns:msink="http://schemas.microsoft.com/ink/2010/main" type="inkWord" rotatedBoundingBox="18032,15407 18098,14472 18375,14492 18308,15427"/>
              </emma:interpretation>
              <emma:one-of disjunction-type="recognition" id="oneOf15">
                <emma:interpretation id="interp75" emma:lang="zh-CN" emma:confidence="0">
                  <emma:literal>。</emma:literal>
                </emma:interpretation>
                <emma:interpretation id="interp76" emma:lang="zh-CN" emma:confidence="0">
                  <emma:literal>[</emma:literal>
                </emma:interpretation>
                <emma:interpretation id="interp77" emma:lang="zh-CN" emma:confidence="0">
                  <emma:literal>「</emma:literal>
                </emma:interpretation>
                <emma:interpretation id="interp78" emma:lang="zh-CN" emma:confidence="0">
                  <emma:literal>匕</emma:literal>
                </emma:interpretation>
                <emma:interpretation id="interp79" emma:lang="zh-CN" emma:confidence="0">
                  <emma:literal>〖</emma:literal>
                </emma:interpretation>
              </emma:one-of>
            </emma:emma>
          </inkml:annotationXML>
          <inkml:trace contextRef="#ctx0" brushRef="#br0" timeOffset="102393.1842">11200 13059 19 0,'-22'15'9'0,"18"5"-10"16,4-16 19-16,-5 4-18 15,5 0 0-15,-4 4 0 16,-1-1 1-16,5 5-1 16,-4 4 0-16,-1 3 0 15,1 1 0-15,-5 8 0 16,9 3 0-16,-4 0-1 16,-1 9 1-16,-4 3 0 15,0-4 0-15,1 1 0 16,-1 3 1-16,0 0-1 15,0-7 0-15,5-1 0 16,-1-8 1-16,1-3-2 16,4-4 1-16,0-5-1 15,4 1 1-15,5-4 0 0,4-4 0 16,1-1 0-16,-1-3 0 16,0-4 0-16,5-4 1 15,0 0-1-15,-1 0 1 16,6 0-1-16,-6-4 0 15,1 4 0-15,4-4 0 16,-4 4-1-16,-5 0 0 16,0 0-1-16,-4 0 1 15,0 0-3-15,-4 0 1 16,-1 4-3-16,-4-4 1 0</inkml:trace>
          <inkml:trace contextRef="#ctx0" brushRef="#br0" timeOffset="101926.8471">11147 13063 13 0,'0'-8'6'0,"4"20"-3"15,-4-12 8-15,0 0-13 16,5-4 1-16,4-4 1 15,0 4 0-15,-1-8-1 16,6 4 1-16,-1 0-1 16,0 0 0-16,5 0 1 0,4 1 0 15,0-1-1-15,0-4 0 16,-4 4 0-16,0-4 1 16,0 4-2-16,-5 0 0 15,0-3-1-15,-4 3 1 16</inkml:trace>
        </inkml:traceGroup>
        <inkml:traceGroup>
          <inkml:annotationXML>
            <emma:emma xmlns:emma="http://www.w3.org/2003/04/emma" version="1.0">
              <emma:interpretation id="{69BD914E-9664-48EC-8A76-B596C0B26764}" emma:medium="tactile" emma:mode="ink">
                <msink:context xmlns:msink="http://schemas.microsoft.com/ink/2010/main" type="inkWord" rotatedBoundingBox="19517,14562 19613,15743 18610,15824 18515,14643"/>
              </emma:interpretation>
              <emma:one-of disjunction-type="recognition" id="oneOf16">
                <emma:interpretation id="interp80" emma:lang="zh-CN" emma:confidence="0">
                  <emma:literal>小</emma:literal>
                </emma:interpretation>
                <emma:interpretation id="interp81" emma:lang="zh-CN" emma:confidence="0">
                  <emma:literal>入</emma:literal>
                </emma:interpretation>
                <emma:interpretation id="interp82" emma:lang="zh-CN" emma:confidence="0">
                  <emma:literal>*</emma:literal>
                </emma:interpretation>
                <emma:interpretation id="interp83" emma:lang="zh-CN" emma:confidence="0">
                  <emma:literal>廾</emma:literal>
                </emma:interpretation>
                <emma:interpretation id="interp84" emma:lang="zh-CN" emma:confidence="0">
                  <emma:literal>忄</emma:literal>
                </emma:interpretation>
              </emma:one-of>
            </emma:emma>
          </inkml:annotationXML>
          <inkml:trace contextRef="#ctx0" brushRef="#br0" timeOffset="104163.4371">11825 13594 12 0,'-5'12'6'0,"-8"-4"-6"0,17-4 10 15,1 0-11-15,-1 0 0 0,1 0-1 16,-1 4 1-16,5 11 1 16,-5 1 1-16,1 4-1 15,-5-1 0-15,0 9 1 16,0 3 1-16,0 4-1 16,-5 1 1-16,1-1-1 15,-5 12 1-15,0-3 0 16,0-1 0-16,-4-8 0 15,4-3 0-15,-4-5 0 16,0-7 0-16,4-4 0 16,-4-5 1-16,-1 1-3 15,1-8 1-15,0 0-3 16,-1-8 1-16,1-4-5 16,-5-4 1-16,5-4-2 15,0-4 0-15</inkml:trace>
          <inkml:trace contextRef="#ctx0" brushRef="#br0" timeOffset="103742.138">11692 13086 12 0,'-18'0'6'0,"9"-8"-4"0,5 4 7 15,-1 4-9-15,1-4 1 16,4 4-2-16,0 0 1 16,0 0-1-16,0 0 1 15,9-3-1-15,0 6 0 16,4 1 0-16,0 4 0 16,1 0 0-16,3 0 1 15,5 0 0-15,-4 0 1 0,-5 0-1 16,1 0 1-16,-1-1 0 15,-4-3 0-15,0 0 0 16,-5 0 0-16,1 0 0 16,-5-4 0-16,0 0 0 15,-5-4 1-15,-4 0-2 16,0 0 1-16,-4-4-1 16,0 1 0-16,0-1 0 15,4 4 0-15,0 0 0 16,0 0 0-16,0 4-1 15,0 0 0-15,5 0-3 16,-1 4 1-16,1 0-1 16,4 0 0-16</inkml:trace>
          <inkml:trace contextRef="#ctx0" brushRef="#br0" timeOffset="104555.2159">12130 13602 11 0,'0'8'5'16,"5"-12"-3"-16,-5 4 8 0,0 0-10 16,4 0 0-16,5-4 0 15,0 0 1-15,4 4-2 16,9-4 1-16,1 0 0 16,-1 0 1-16,4 0 0 15,1 4 1 1,13-11-1-1,4 3 1-15,-4-4 0 16,-9 8 1-16,-4-4-2 16,-1 0 1-16,-4 0-1 15,-4 0 0-15,-5 8-1 16,1 0 0-16,-6-3 0 16,1-1 0-16,-9 4-3 15,0 0 0-15,0 0-3 0,0 0 1 16</inkml:trace>
        </inkml:traceGroup>
        <inkml:traceGroup>
          <inkml:annotationXML>
            <emma:emma xmlns:emma="http://www.w3.org/2003/04/emma" version="1.0">
              <emma:interpretation id="{9B1F96F4-AFB0-43C0-8FAD-89769F211BDC}" emma:medium="tactile" emma:mode="ink">
                <msink:context xmlns:msink="http://schemas.microsoft.com/ink/2010/main" type="inkWord" rotatedBoundingBox="19810,14879 20441,14777 20522,15280 19891,15382"/>
              </emma:interpretation>
              <emma:one-of disjunction-type="recognition" id="oneOf17">
                <emma:interpretation id="interp85" emma:lang="zh-CN" emma:confidence="0">
                  <emma:literal>灶</emma:literal>
                </emma:interpretation>
                <emma:interpretation id="interp86" emma:lang="zh-CN" emma:confidence="0">
                  <emma:literal>N</emma:literal>
                </emma:interpretation>
                <emma:interpretation id="interp87" emma:lang="zh-CN" emma:confidence="0">
                  <emma:literal>批</emma:literal>
                </emma:interpretation>
                <emma:interpretation id="interp88" emma:lang="zh-CN" emma:confidence="0">
                  <emma:literal>壮</emma:literal>
                </emma:interpretation>
                <emma:interpretation id="interp89" emma:lang="zh-CN" emma:confidence="0">
                  <emma:literal>№</emma:literal>
                </emma:interpretation>
              </emma:one-of>
            </emma:emma>
          </inkml:annotationXML>
          <inkml:trace contextRef="#ctx0" brushRef="#br0" timeOffset="105514.3986">12968 13291 23 0,'-5'4'11'0,"1"4"-15"16,4-8 21-16,4 4-18 15,-4 0 0-15,0 4-2 16,0 7 1-16,0 5 2 16,0 8 1-16,5-1-3 15,-5 9 1-15,0 3 0 16,-9 4 1-16,4 1 0 15,1-1 1-15,-5-8-1 16,5 1 1-16,-1-13-1 16,1-3 1-16,-1-4-2 15,1-4 1-15,0-4-1 16,-1-8 1-16,1-4-1 16,4-8 0-16,0-8 0 15,0-7 0-15,4-5 0 0,1-7 1 16,3 3-1-16,6-3 1 15,-1 3-1-15,0-3 1 16,1 4-1-16,3 7 0 16,1 4 1-16,-5 5 0 15,1 7 0-15,3 4 0 16,1 4 1-16,0 4 0 16,-5 4 0-16,0 8 0 15,1 4-1-15,8-1 1 16,-9 9-1-16,-4 4 1 15,0-1-1-15,-5 5 1 0,1-1-1 16,-1 5 0-16,1-9 0 16,-1 1 0-16,0-1 0 15,1-7 0-15,-1 0-1 16,1-5 1-16,-1 1-1 16,1-4 1-16,3-4 0 15,1-4 0-15,5 0 0 16,-1-4 1-16,5-4-1 15,-1-8 0-15,1-8 0 16,4 1 1-16,0-5-1 16,0-8 1-16,-4 1-1 15,0-5 0-15,0-3 0 16,-5 4 1-16,0-5-1 16,-8 5 0-16,-1 3 0 15,-4 5 0-15,0 3 0 16,-4 4 1-16,-1 5-1 15,-4-1 1-15,1 8-1 0,-1-4 0 16,0 8 0-16,0 4 0 16,0 4-1-16,0 8 1 15,0 0-1-15,0 4 0 16,1 7 0-16,3 5 1 16,1-1-1-16,4 9 0 15,0-5 1-15,4 9 0 16,1-5 0-16,3 1 0 15,1-9 0-15,0 1 0 16,0 3 0-16,0-11 0 0,4 0-1 16,-4-9 1-16,4 1-1 15,1-8 0-15,-1-8-3 16,0-4 0-16</inkml:trace>
        </inkml:traceGroup>
        <inkml:traceGroup>
          <inkml:annotationXML>
            <emma:emma xmlns:emma="http://www.w3.org/2003/04/emma" version="1.0">
              <emma:interpretation id="{427E685F-3B09-4E43-8209-470D7BF2E2D9}" emma:medium="tactile" emma:mode="ink">
                <msink:context xmlns:msink="http://schemas.microsoft.com/ink/2010/main" type="inkWord" rotatedBoundingBox="20612,14853 21314,14704 21441,15301 20739,15451"/>
              </emma:interpretation>
              <emma:one-of disjunction-type="recognition" id="oneOf18">
                <emma:interpretation id="interp90" emma:lang="zh-CN" emma:confidence="0">
                  <emma:literal>火</emma:literal>
                </emma:interpretation>
                <emma:interpretation id="interp91" emma:lang="zh-CN" emma:confidence="0">
                  <emma:literal>壮</emma:literal>
                </emma:interpretation>
                <emma:interpretation id="interp92" emma:lang="zh-CN" emma:confidence="0">
                  <emma:literal>灶</emma:literal>
                </emma:interpretation>
                <emma:interpretation id="interp93" emma:lang="zh-CN" emma:confidence="0">
                  <emma:literal>沺</emma:literal>
                </emma:interpretation>
                <emma:interpretation id="interp94" emma:lang="zh-CN" emma:confidence="0">
                  <emma:literal>汦</emma:literal>
                </emma:interpretation>
              </emma:one-of>
            </emma:emma>
          </inkml:annotationXML>
          <inkml:trace contextRef="#ctx0" brushRef="#br0" timeOffset="105920.1867">13672 13330 9 0,'0'-8'4'0,"-9"16"-1"16,9-12 4-16,0 4-6 15,0-4 0-15,0 4 1 16,5-3 1-16,4-1-4 15,-1 0 1-15,6 0 2 0,-1 0 0 16,0 0-1-16,1 4 0 16,3 4-1-16,5-4 1 15,-8 0-1-15,-1 4 0 16,0 4 0-16,5 7 0 16,-5-3 0-16,1 8 0 15,3 3 0-15,-3 5 1 16,-1 4-1-16,-4 3 0 15,0 0 0-15,0 1 0 16,-5-1 0-16,5 1 0 16,-5-9 0-16,5 1 1 0,-4-8-2 15,-1-5 1-15,0-3-1 16,1 0 0-16,-1-4-3 16,1-4 1-16,-1 0-2 15,5-8 1-15</inkml:trace>
          <inkml:trace contextRef="#ctx0" brushRef="#br0" timeOffset="106205.3898">14066 13212 20 0,'-8'8'10'0,"-1"0"-15"15,9-4 21-15,-5 4-17 16,1 4 1-16,-5 3 0 0,0 13 0 16,-4 3 0-16,0 1 0 15,-1 3 0-15,-8 9 0 16,-4-1 0-16,-1 4 1 16,0 4-2-16,1-7 1 15,-1-1-1-15,5-7 0 16,4-9-3-16,1 1 1 15,-1-9-2-15,9-3 0 16</inkml:trace>
          <inkml:trace contextRef="#ctx0" brushRef="#br0" timeOffset="106535.6274">14053 13464 18 0,'-9'8'9'0,"14"-16"-15"16,-5 8 18-16,4-8-13 15,5 4 1-15,4-3-1 16,1-5 1-16,3 8 0 15,1-8 1-15,0 4-1 16,-1 0 0-16,6 4 0 0,-1-4 1 16,0 1 0-16,5-5 0 15,-1 4-1-15,-4-4 0 16,0 4-2-16,-4 4 1 16,-5 0-4-16,1 0 1 15</inkml:trace>
          <inkml:trace contextRef="#ctx0" brushRef="#br0" timeOffset="106865.3586">14337 13137 16 0,'-5'4'8'0,"1"-4"-9"16,4 0 13-16,0 0-13 15,-5 4 1-15,-3 4-1 16,-1 8 1-16,0 4 0 16,0-1 1-16,0 13-1 15,0 3 0-15,0 16 0 16,1 1 1-16,-1 3 0 16,4 0 0-16,1 4-1 15,4-12 1-15,0-7-1 16,0-5 1-16,4-7-1 15,1-5 0-15,4-3-2 16,8-8 1-16,-3-4-2 0,3-4 0 16,5-4-2-16,1-4 1 15</inkml:trace>
        </inkml:traceGroup>
        <inkml:traceGroup>
          <inkml:annotationXML>
            <emma:emma xmlns:emma="http://www.w3.org/2003/04/emma" version="1.0">
              <emma:interpretation id="{9015F0F4-C9E0-46C5-ABBB-643C42D912ED}" emma:medium="tactile" emma:mode="ink">
                <msink:context xmlns:msink="http://schemas.microsoft.com/ink/2010/main" type="inkWord" rotatedBoundingBox="21601,15285 21670,14483 21952,14508 21883,15309"/>
              </emma:interpretation>
              <emma:one-of disjunction-type="recognition" id="oneOf19">
                <emma:interpretation id="interp95" emma:lang="zh-CN" emma:confidence="0">
                  <emma:literal>厂</emma:literal>
                </emma:interpretation>
                <emma:interpretation id="interp96" emma:lang="zh-CN" emma:confidence="0">
                  <emma:literal>「</emma:literal>
                </emma:interpretation>
                <emma:interpretation id="interp97" emma:lang="zh-CN" emma:confidence="0">
                  <emma:literal>[</emma:literal>
                </emma:interpretation>
                <emma:interpretation id="interp98" emma:lang="zh-CN" emma:confidence="0">
                  <emma:literal>T</emma:literal>
                </emma:interpretation>
                <emma:interpretation id="interp99" emma:lang="zh-CN" emma:confidence="0">
                  <emma:literal>下</emma:literal>
                </emma:interpretation>
              </emma:one-of>
            </emma:emma>
          </inkml:annotationXML>
          <inkml:trace contextRef="#ctx0" brushRef="#br0" timeOffset="107152.0644">14691 13090 23 0,'-13'4'11'0,"17"-8"-17"0,-4 4 23 0,5-4-18 15,4 4 1-15,4-4-1 16,5 0 1-16,-1-7 0 15,5-1 0-15,1 0-1 16,-1 0 1-16,0 0-1 16,-4 4 1-16,4-3-2 15,-5-1 0-15,6-4-3 16,-6 4 1-16,5 0-2 16,1 5 1-16</inkml:trace>
          <inkml:trace contextRef="#ctx0" brushRef="#br0" timeOffset="107496.3078">14842 13035 16 0,'-18'28'8'0,"5"-5"-9"0,13-19 17 16,-5 4-16-16,1 4 0 15,-1 0-1-15,1 7 1 16,0 1 0-16,-1 4 0 15,1-1 0-15,-1 1 1 16,1 7 0-16,-1 5 0 16,1-1 0-16,4 5 0 15,-4 7-1-15,-1 0 1 16,1-3-2-16,-1-5 1 0,5-4-1 16,0-3 1-16,0-5-1 15,0 1 1-15,5-8 0 16,-1-5 0-16,5-3 0 15,0-4 0-15,4-4-2 16,0-8 1 0,5-8-4-1,0-11 1-15</inkml:trace>
        </inkml:traceGroup>
        <inkml:traceGroup>
          <inkml:annotationXML>
            <emma:emma xmlns:emma="http://www.w3.org/2003/04/emma" version="1.0">
              <emma:interpretation id="{39B58DC4-A84F-434F-8FC1-EB3235F522CD}" emma:medium="tactile" emma:mode="ink">
                <msink:context xmlns:msink="http://schemas.microsoft.com/ink/2010/main" type="inkWord" rotatedBoundingBox="22034,15255 22124,14672 22506,14731 22416,15314"/>
              </emma:interpretation>
              <emma:one-of disjunction-type="recognition" id="oneOf20">
                <emma:interpretation id="interp100" emma:lang="zh-CN" emma:confidence="0">
                  <emma:literal>长</emma:literal>
                </emma:interpretation>
                <emma:interpretation id="interp101" emma:lang="zh-CN" emma:confidence="0">
                  <emma:literal>K</emma:literal>
                </emma:interpretation>
                <emma:interpretation id="interp102" emma:lang="zh-CN" emma:confidence="0">
                  <emma:literal>k</emma:literal>
                </emma:interpretation>
                <emma:interpretation id="interp103" emma:lang="zh-CN" emma:confidence="0">
                  <emma:literal>江</emma:literal>
                </emma:interpretation>
                <emma:interpretation id="interp104" emma:lang="zh-CN" emma:confidence="0">
                  <emma:literal>飞</emma:literal>
                </emma:interpretation>
              </emma:one-of>
            </emma:emma>
          </inkml:annotationXML>
          <inkml:trace contextRef="#ctx0" brushRef="#br0" timeOffset="107826.5425">15147 13106 13 0,'0'8'6'0,"5"-16"-2"0,-5 8 7 15,0 0-11-15,0 4 0 16,0 4 0-16,0 4 1 15,0 7-1-15,-5 5 1 16,1 7 0-16,0 5 0 16,-1 7 0-16,5 0 0 15,-4 5 0-15,-1 3 0 16,1 0-2-16,4 0 1 16,0-7-2-16,-5-9 0 0,5-7-1 15,-4-1 0-15,4-11-2 16,0-4 0-16,0-4 1 15,0-8 0-15</inkml:trace>
          <inkml:trace contextRef="#ctx0" brushRef="#br0" timeOffset="108186.7988">15333 13189 9 0,'14'-20'4'0,"-1"12"-2"16,-13 8 9-16,0 0-10 15,0 4 1-15,-4 0-3 16,-5 8 1-16,-5 0-1 16,-3 3 0-16,-5 9 0 15,-1-4 0-15,-3 11 0 0,4-7 0 16,4-5 1-16,0 5 1 16,5-8 0-16,0 0 1 15,8-5-1-15,5-3 1 16,5 4 0-16,4-4 0 15,8-4 0-15,5 0 0 16,5 0-1-16,-5 8 1 16,0-8-1-16,5-1 1 15,-1-3-1-15,1-3 0 16,-5 3-1-16,0-4 0 16,-4 0-3-16,0 4 1 0,-5-8-3 15,0 4 1-15,1 4-2 16,-5-4 0-16</inkml:trace>
        </inkml:traceGroup>
        <inkml:traceGroup>
          <inkml:annotationXML>
            <emma:emma xmlns:emma="http://www.w3.org/2003/04/emma" version="1.0">
              <emma:interpretation id="{86D6E6E3-F304-4DEC-B660-A8D89E5A52EE}" emma:medium="tactile" emma:mode="ink">
                <msink:context xmlns:msink="http://schemas.microsoft.com/ink/2010/main" type="inkWord" rotatedBoundingBox="22462,15460 22562,14395 22954,14432 22854,15496"/>
              </emma:interpretation>
              <emma:one-of disjunction-type="recognition" id="oneOf21">
                <emma:interpretation id="interp105" emma:lang="zh-CN" emma:confidence="0">
                  <emma:literal>了</emma:literal>
                </emma:interpretation>
                <emma:interpretation id="interp106" emma:lang="zh-CN" emma:confidence="0">
                  <emma:literal>]</emma:literal>
                </emma:interpretation>
                <emma:interpretation id="interp107" emma:lang="zh-CN" emma:confidence="0">
                  <emma:literal>丁</emma:literal>
                </emma:interpretation>
                <emma:interpretation id="interp108" emma:lang="zh-CN" emma:confidence="0">
                  <emma:literal>7</emma:literal>
                </emma:interpretation>
                <emma:interpretation id="interp109" emma:lang="zh-CN" emma:confidence="0">
                  <emma:literal>厂</emma:literal>
                </emma:interpretation>
              </emma:one-of>
            </emma:emma>
          </inkml:annotationXML>
          <inkml:trace contextRef="#ctx0" brushRef="#br0" timeOffset="108937.3325">15573 13007 13 0,'-5'4'6'0,"14"4"-8"0,-9-8 12 0,9-12-11 16,0 1 0-16,4-5 0 15,9 4 0-15,9 0 2 16,-4 0 0-16,4 1 0 16,0-5 0-16,0 0 0 15,4 4 0-15,-4 0 1 16,0 5 0-16,-4 3-1 16,-5 0 0-16,-4 4-1 15,-5 8 0-15,-4 7 0 16,-5 9 0-16,-4 0 0 15,-8 11 0-15,-1 1 0 16,-5 7 0-16,1 4 0 16,0 4 0-16,-5 16 0 15,0 8 1-15,1 4-1 16,3-4 1-16,-3-1 0 0,8-7 0 16,0-8 0-16,0-3 0 15,5-5 0-15,-1-8 0 16,1-11-1-16,4-5 1 15,-5-7 0-15,1-4 0 16,4-5-1-16,-4-3 1 16,-1-4-1-16,-4 0 1 15,-4-4-1-15,-5 0 0 16,0 0 0-16,1 0 0 16,-1-4-2-16,-4 0 1 15,0 0-4-15,0-4 1 0,-1 1-2 16,6-1 1-16</inkml:trace>
        </inkml:traceGroup>
        <inkml:traceGroup>
          <inkml:annotationXML>
            <emma:emma xmlns:emma="http://www.w3.org/2003/04/emma" version="1.0">
              <emma:interpretation id="{423D1B0C-A824-48AC-8C45-EEF889E95572}" emma:medium="tactile" emma:mode="ink">
                <msink:context xmlns:msink="http://schemas.microsoft.com/ink/2010/main" type="inkWord" rotatedBoundingBox="22904,15344 23578,14407 24047,14744 23373,15681"/>
              </emma:interpretation>
              <emma:one-of disjunction-type="recognition" id="oneOf22">
                <emma:interpretation id="interp110" emma:lang="zh-CN" emma:confidence="0">
                  <emma:literal>女</emma:literal>
                </emma:interpretation>
                <emma:interpretation id="interp111" emma:lang="zh-CN" emma:confidence="0">
                  <emma:literal>j</emma:literal>
                </emma:interpretation>
                <emma:interpretation id="interp112" emma:lang="zh-CN" emma:confidence="0">
                  <emma:literal>疒</emma:literal>
                </emma:interpretation>
                <emma:interpretation id="interp113" emma:lang="zh-CN" emma:confidence="0">
                  <emma:literal>刂</emma:literal>
                </emma:interpretation>
                <emma:interpretation id="interp114" emma:lang="zh-CN" emma:confidence="0">
                  <emma:literal>忄</emma:literal>
                </emma:interpretation>
              </emma:one-of>
            </emma:emma>
          </inkml:annotationXML>
          <inkml:trace contextRef="#ctx0" brushRef="#br0" timeOffset="109808.4532">16162 13543 8 0,'-4'0'4'0,"8"4"-4"0,-4-4 4 16,0 0-4-16,0 0 0 15,9-4 2-15,0 0 0 16,0 4-1-16,-1 4 0 16,1 0 2-16,0 0 0 15,4 4 0-15,-4 4 0 16,0-1 0-16,0 5 0 0,0 0-2 15,-5 4 1-15,-4 7-2 16,-4-3 1-16,-1-5-1 16,-3 5 1-16,-6 4-1 15,-3-1 0-15,-1 1 0 16,0-1 0-16,0-3-2 16,5-4 1-16,0-5-5 15,4-3 1-15,0-4-1 16,9-8 1-16</inkml:trace>
          <inkml:trace contextRef="#ctx0" brushRef="#br0" timeOffset="110739.1136">16671 13374 11 0,'-8'15'5'0,"12"-15"0"0,-4 0 6 16,0 4-9-1,0 4 1-15,-9 4 0 16,0 0 1-16,5 8-5 15,-5 7 0-15,-4 1 3 16,4 3 0-16,0 5-1 16,-4 3 0-16,-1 0-1 15,1 5 1-15,0-5-1 16,-5-3 1-16,0-1-1 16,1-4 1-16,-1-3-1 15,0-4 0-15,0-9 0 16,1 1 0-16,-1-4-1 0,5-4 0 15,-1-4-2-15,1-4 1 16,0-8-4-16,4-4 1 16,5 0-1-16,-1-3 0 15</inkml:trace>
          <inkml:trace contextRef="#ctx0" brushRef="#br0" timeOffset="110319.317">16601 12842 16 0,'0'8'8'0,"8"0"-12"16,1-8 16-16,5 8-12 16,-1 0 0-16,0-1 0 15,0 5 0-15,-4 4 0 16,0-4 0-16,0 0 0 16,0-4 0-16,0-1 0 15,0 1 1-15,-5 0-2 0,0-4 1 16,1 0-4-16,-1 0 1 15</inkml:trace>
          <inkml:trace contextRef="#ctx0" brushRef="#br0" timeOffset="111069.8486">16738 13291 17 0,'4'8'8'0,"18"-4"-10"15,-13-8 16-15,0 4-15 16,0-4 0-16,4 0 0 15,1 0 0-15,-1 0 0 16,5-4 1-16,-1 4 0 16,1 0 0-16,-5 0 1 15,10 0 0-15,-6 1 0 16,-3-1 0-16,-1 0 0 16,0-4 1-16,0 4-3 15,1-4 0-15,-1 0-3 16,0 0 1-16,-4 4-2 15,4 0 0-15</inkml:trace>
        </inkml:traceGroup>
        <inkml:traceGroup>
          <inkml:annotationXML>
            <emma:emma xmlns:emma="http://www.w3.org/2003/04/emma" version="1.0">
              <emma:interpretation id="{E66B8F07-AF91-422C-BAC7-C0FCCA8DA5EA}" emma:medium="tactile" emma:mode="ink">
                <msink:context xmlns:msink="http://schemas.microsoft.com/ink/2010/main" type="inkWord" rotatedBoundingBox="24245,15301 24275,14230 24913,14247 24884,15318"/>
              </emma:interpretation>
              <emma:one-of disjunction-type="recognition" id="oneOf23">
                <emma:interpretation id="interp115" emma:lang="zh-CN" emma:confidence="0">
                  <emma:literal>”</emma:literal>
                </emma:interpretation>
                <emma:interpretation id="interp116" emma:lang="zh-CN" emma:confidence="0">
                  <emma:literal>冂</emma:literal>
                </emma:interpretation>
                <emma:interpretation id="interp117" emma:lang="zh-CN" emma:confidence="0">
                  <emma:literal>门</emma:literal>
                </emma:interpretation>
                <emma:interpretation id="interp118" emma:lang="zh-CN" emma:confidence="0">
                  <emma:literal>口</emma:literal>
                </emma:interpretation>
                <emma:interpretation id="interp119" emma:lang="zh-CN" emma:confidence="0">
                  <emma:literal>冖</emma:literal>
                </emma:interpretation>
              </emma:one-of>
            </emma:emma>
          </inkml:annotationXML>
          <inkml:trace contextRef="#ctx0" brushRef="#br0" timeOffset="111430.1048">17292 13019 10 0,'0'0'5'0,"17"8"-6"0,-17-8 8 0,9 0-7 16,-9 0 1-16,0 8 0 16,0 0 1-16,0 4-2 15,0 0 1-15,-4 3 1 16,4 5 1-16,-5 4-1 15,5 3 0-15,-4 5 0 16,4 3 0-16,-4 4-1 16,-1 5 1-16,1-5-2 15,4-3 1-15,0-1-1 16,0 1 0-16,-5-9-2 16,1-3 1-16,4-5-2 15,0-3 0-15,-5-8-2 16,1 0 0-16</inkml:trace>
          <inkml:trace contextRef="#ctx0" brushRef="#br0" timeOffset="112105.5882">17571 12736 19 0,'-9'4'9'0,"13"-8"-14"16,-4 4 17-16,5-4-15 16,4-4 0-16,-1 0 0 15,1 0 0-15,5 4 4 16,-1-4 0-16,0 4-3 15,1 0 0-15,3 1 2 16,10 3 0-16,-1-4 0 16,-3 4 1-16,3-4 0 15,-4 4 1-15,0 4-1 16,-4-4 1-16,0 0-2 16,-9 0 1-16,4 4 0 15,-4 3 0-15,4 5-1 16,-8 4 1-16,-5 8-1 15,4 3 1-15,-4 5 0 16,0 3 1-16,0 4-2 0,0 9 1 16,4-5-1-16,-4 4 0 15,0 1 0-15,0-1 1 16,5 0-1-16,-10 0 1 16,5 5 0-16,0 3 0 15,5-8-1-15,-5-8 1 16,0-3-1-16,0-1 1 15,0-3-1-15,-5-9 1 16,5-3-1-16,5 0 1 16,-5-5-1-16,-9 5 1 0,9-8 0 15,-4 0 1-15,-1-4-1 16,-4 3 0-16,0-3 0 16,-4 4 0-16,0-8-1 15,-5 8 1-15,-4-4-2 16,0 4 1-16,0-1-2 15,-5 1 1-15,-4-4-3 16,0 0 0-16,0-4-3 16,4 0 1-16</inkml:trace>
        </inkml:traceGroup>
        <inkml:traceGroup>
          <inkml:annotationXML>
            <emma:emma xmlns:emma="http://www.w3.org/2003/04/emma" version="1.0">
              <emma:interpretation id="{05147A1D-F8EF-40EB-9A01-D39E002E75A0}" emma:medium="tactile" emma:mode="ink">
                <msink:context xmlns:msink="http://schemas.microsoft.com/ink/2010/main" type="inkWord" rotatedBoundingBox="26155,14144 26207,15455 25539,15481 25488,14170"/>
              </emma:interpretation>
              <emma:one-of disjunction-type="recognition" id="oneOf24">
                <emma:interpretation id="interp120" emma:lang="zh-CN" emma:confidence="0">
                  <emma:literal>是</emma:literal>
                </emma:interpretation>
                <emma:interpretation id="interp121" emma:lang="zh-CN" emma:confidence="0">
                  <emma:literal>逞</emma:literal>
                </emma:interpretation>
                <emma:interpretation id="interp122" emma:lang="zh-CN" emma:confidence="0">
                  <emma:literal>悬</emma:literal>
                </emma:interpretation>
                <emma:interpretation id="interp123" emma:lang="zh-CN" emma:confidence="0">
                  <emma:literal>几</emma:literal>
                </emma:interpretation>
                <emma:interpretation id="interp124" emma:lang="zh-CN" emma:confidence="0">
                  <emma:literal>呈</emma:literal>
                </emma:interpretation>
              </emma:one-of>
            </emma:emma>
          </inkml:annotationXML>
          <inkml:trace contextRef="#ctx0" brushRef="#br0" timeOffset="124416.4575">18665 13193 8 0,'-18'7'4'0,"9"-3"-3"16,9-4 6-16,0 0-7 16,0 0 0-16,0 0 1 15,9-4 0-15,0 4-1 0,9-4 0 16,0 1 2-16,-1-1 1 16,5-4-1-16,1 0 1 15,-1 0-1-15,9-4 0 16,-5 4 0-16,1 0 0 15,0-3-1-15,-1 3 0 16,-4 0-1-16,-4 0 0 16,0 0 0-16,-5 4 0 15,-4 0 0-15,0 4 0 0,-5 4 0 16,-4 4 0-16,-4 4 0 16,-5 8 1-16,0 3-1 15,-4 5 0-15,-1-5 0 16,1 5 0-16,4-1 0 15,0 9 1-15,1-9-1 16,3-3 0-16,1 0 0 16,4-9 0-16,0-3 0 15,4 0 0-15,5-4-1 16,0 0 1-16,4-4 0 16,0-12 1-16,1 8-1 15,-1-4 0-15,-4 0 0 16,0-4 1-16,-5 8-1 15,1 0 1-15,-5 0-1 16,0 0 1-16,-5 4-1 16,-4 4 0-16,-8 8 0 0,-6 3 1 15,-3 5-2-15,-1 8 1 16,1 3-1-16,-10 0 1 16,-8 5 0-16,4-1 0 15,0-11-1-15,9-1 1 16,0-3-1-16,5-4 1 15,3-5-1-15,6-3 1 16,3 0-1-16,6-4 1 16,3 0-1-16,1-4 0 15,4 0 1-15,13 0 0 16,0 0-1-16,9-1 1 0,5 1 0 16,0 0 1-16,-1 0 0 15,-4 0 0-15,9 4 0 16,0 0 1-16,5-4-1 15,-1 4 1-15,-4 0-1 16,0 0 1-16,0-5-1 16,0 1 0-16,-4-4-1 15,-1 0 1-15,10-4-2 16,-5-3 1-16,4-5-3 16,1 0 1-16,-1-4-5 15,1 0 1-15</inkml:trace>
          <inkml:trace contextRef="#ctx0" brushRef="#br0" timeOffset="123530.8274">18656 12610 15 0,'-13'-4'7'0,"17"-4"-4"16,-4 8 8-16,0 0-12 0,0 0 1 16,0 0-1-16,0 0 0 15,0 0 1-15,0 4 0 16,0 8-1-16,0 3 1 16,5 9-1-16,-5 4 1 15,4 7 0-15,-4 12 0 16,0 1 0-16,-4 3 1 15,-1 4-1-15,1-12 1 16,-1-3-1-16,1-5 0 16,0-7 0-16,-1-5 1 15,1-3-1-15,-1-4 0 0,1-8-1 16,-1-5 1-16,1-3-1 16,4-7 0-1,9-25 0 1,0-3 0-16,4-9-1 15,9-7 1-15,5 8 1 16,-5-8 0-16,4 3 1 16,-3 1 0-16,-1 8 1 15,0 7 0-15,5 9-1 16,-5 7 1-16,0 4-1 16,0 4 0-16,-4 8 0 15,-1 8 0-15,-3-4 0 16,-1 12 0-16,-4 3 0 15,-5 5 0-15,-4 4-1 16,0-1 0-16,-4 1 0 0,-5-1 1 16,-4-3-1-16,-1-4 1 15,1-5-2-15,0 1 1 16,0-4-1-16,-1 0 1 16,1-8-1-16,0 0 0 15,-1 4 0-15,1-8 0 16,4 0 0-16,-4 0 1 15,9 0-1-15,-1-4 1 16,1 4-1-16,4-4 1 16,0 4-1-16,0 0 1 15,0 0-2-15,4-4 0 0,5 4-1 16,4-8 0-16,-4 0-1 16,4-4 1-16</inkml:trace>
        </inkml:traceGroup>
        <inkml:traceGroup>
          <inkml:annotationXML>
            <emma:emma xmlns:emma="http://www.w3.org/2003/04/emma" version="1.0">
              <emma:interpretation id="{3AF85EE0-7199-4243-A5C2-54A4E91A5C0D}" emma:medium="tactile" emma:mode="ink">
                <msink:context xmlns:msink="http://schemas.microsoft.com/ink/2010/main" type="inkWord" rotatedBoundingBox="26545,14260 27255,14235 27293,15328 26584,15353"/>
              </emma:interpretation>
              <emma:one-of disjunction-type="recognition" id="oneOf25">
                <emma:interpretation id="interp125" emma:lang="zh-CN" emma:confidence="0">
                  <emma:literal>匹</emma:literal>
                </emma:interpretation>
                <emma:interpretation id="interp126" emma:lang="zh-CN" emma:confidence="0">
                  <emma:literal>还</emma:literal>
                </emma:interpretation>
                <emma:interpretation id="interp127" emma:lang="zh-CN" emma:confidence="0">
                  <emma:literal>迈</emma:literal>
                </emma:interpretation>
                <emma:interpretation id="interp128" emma:lang="zh-CN" emma:confidence="0">
                  <emma:literal>巨</emma:literal>
                </emma:interpretation>
                <emma:interpretation id="interp129" emma:lang="zh-CN" emma:confidence="0">
                  <emma:literal>运</emma:literal>
                </emma:interpretation>
              </emma:one-of>
            </emma:emma>
          </inkml:annotationXML>
          <inkml:trace contextRef="#ctx0" brushRef="#br0" timeOffset="125257.058">19768 12783 19 0,'-13'24'9'0,"4"-5"-10"0,9-15 15 16,0 0-14-16,-4 8 0 15,-1 8 0-15,1 3 1 16,-1 5-2-16,1 7 1 16,-1-3 0-16,-3 3 1 15,-1 9-1-15,0 11 1 16,0 0 0-16,-4 12 0 16,-1 12 0-16,6-9 0 15,-1-7 0-15,0 4 0 0,0-11-1 16,0-9 1-16,5-4-1 15,-1-11 0-15,10-5 1 16,-1-7 0-16,9-4 0 16,5-5 0-16,0-3 0 15,4-4 0-15,9-4 0 16,9-8 0-16,4 0-1 16,5-3 1-16,0-1-1 15,4-4 0-15,-4-4 0 16,-5 9 0-16,-4-5-1 15,-9 4 1-15,-5-8-1 16,-4 12 1-16,-4 1-3 16,0-1 1-16,-5 0-2 15,-4 4 0-15,-5-4-3 16,-4 8 0-16</inkml:trace>
          <inkml:trace contextRef="#ctx0" brushRef="#br0" timeOffset="124814.7407">19604 12862 15 0,'-13'8'7'0,"13"-12"-4"0,0 4 8 16,0 0-11-16,0 0 1 0,9-4-1 16,4-4 1-16,0 0-1 15,5 0 0-15,4 0 0 16,5-4 1-16,13 1-1 15,0 3 1-15,4-4 0 16,0 0 1-16,0 0-2 16,-8 0 1-16,8-3 0 15,-8 3 0-15,-5 4-1 16,0-8 1-16,-9 4-2 16,-4 5 1-16,-5 7-3 15,0-8 0-15,-4 8-3 16,-5 4 1-16</inkml:trace>
          <inkml:trace contextRef="#ctx0" brushRef="#br0" timeOffset="125558.2712">19976 12893 17 0,'0'0'8'0,"5"0"-7"0,-5 0 12 0,0 0-13 16,0 4 0-16,0 8 0 15,-5 4 0-15,-3 7 0 16,-1 5 0-16,-5 3 0 16,-8 1 1-16,-4 3-1 15,3 1 1-15,1-1 0 16,5-3 0-16,3-5-2 16,1-3 1-16,4 0-3 15,0-9 1-15,5 5-4 16,4-16 1-16</inkml:trace>
          <inkml:trace contextRef="#ctx0" brushRef="#br0" timeOffset="125812.9501">20176 12862 17 0,'0'8'8'0,"4"23"-11"0,-4-19 14 16,0 8-11-16,-4 3 1 15,-1 1 0-15,1 3 1 16,-1 1-2-16,5-4 0 16,0-1 0-16,0 1 1 15,0-4 0-15,5-5 0 16,4-3-1-16,0-4 0 16,4-4-1-16,0 0 1 15,5-4-3-15,4-8 0 0,0-4-2 16,0 0 0-16</inkml:trace>
        </inkml:traceGroup>
        <inkml:traceGroup>
          <inkml:annotationXML>
            <emma:emma xmlns:emma="http://www.w3.org/2003/04/emma" version="1.0">
              <emma:interpretation id="{5AAACE29-BA5D-4733-A2CD-B968F5A8597E}" emma:medium="tactile" emma:mode="ink">
                <msink:context xmlns:msink="http://schemas.microsoft.com/ink/2010/main" type="inkWord" rotatedBoundingBox="28306,13763 29137,14933 28046,15708 27215,14537"/>
              </emma:interpretation>
              <emma:one-of disjunction-type="recognition" id="oneOf26">
                <emma:interpretation id="interp130" emma:lang="zh-CN" emma:confidence="0">
                  <emma:literal>配</emma:literal>
                </emma:interpretation>
                <emma:interpretation id="interp131" emma:lang="zh-CN" emma:confidence="0">
                  <emma:literal>䣥</emma:literal>
                </emma:interpretation>
                <emma:interpretation id="interp132" emma:lang="zh-CN" emma:confidence="0">
                  <emma:literal>酏</emma:literal>
                </emma:interpretation>
                <emma:interpretation id="interp133" emma:lang="zh-CN" emma:confidence="0">
                  <emma:literal>䣩</emma:literal>
                </emma:interpretation>
                <emma:interpretation id="interp134" emma:lang="zh-CN" emma:confidence="0">
                  <emma:literal>酡</emma:literal>
                </emma:interpretation>
              </emma:one-of>
            </emma:emma>
          </inkml:annotationXML>
          <inkml:trace contextRef="#ctx0" brushRef="#br0" timeOffset="126413.377">20725 12929 11 0,'-31'47'5'0,"18"-31"-3"16,13-8 7-16,-5 7-8 15,10 1 1-15,-5 0 1 16,0 0 0-16,0 3-4 15,0 5 1-15,0 3 2 16,0 1 0-16,-5 4-1 16,5 7 0-16,-4 4-1 15,-1 8 1-15,1-7-1 16,-5-5 1-16,5 1-3 16,-1-9 1-16,1-3-4 0,-1-5 0 15</inkml:trace>
          <inkml:trace contextRef="#ctx0" brushRef="#br0" timeOffset="127284.0016">20836 12685 17 0,'0'0'8'0,"9"-4"-10"15,-9 4 13-15,4 0-13 16,5 4 0-16,-5 3 0 16,1 5 1-16,-1 4 2 15,-4 12 1-15,0 7-2 0,-4 4 1 16,-1 5 0-16,1 7 1 15,-5-8 0-15,0 4 0 16,-4-3-1-16,0-1 0 16,-1-4-1-16,1-3 0 15,4-9-2-15,0-7 1 16,5-4-4-16,0-4 1 16,4-4-1-16,8-8 0 15</inkml:trace>
          <inkml:trace contextRef="#ctx0" brushRef="#br0" timeOffset="126143.1842">20774 12594 19 0,'-22'12'9'0,"17"-8"-13"16,10-8 17-16,-5 4-14 15,0 0 1-15,0 0 0 16,9 0 0-16,4 0 0 16,0 0 1-16,0 0 0 0,1 0 0 15,3 0 0-15,1 0 0 16,0 0 0-16,0-4 0 15,-1 4 0-15,-3-4 0 16,-1 0-1-16,-4 4 1 16,8-4-2-16,-3 4 0 15,-5 0-3-15,-1-4 1 16,-8 4-3-16,5 0 0 16</inkml:trace>
          <inkml:trace contextRef="#ctx0" brushRef="#br0" timeOffset="128035.03">20800 13598 17 0,'9'4'8'0,"5"0"-7"15,-10-12 15-15,5 0-15 16,-5 4 0-16,10-4 1 15,-1-3 0-15,0-1-3 0,0 4 1 16,5 0 1-16,0 0 0 16,0-4-1-16,-1 1 1 15,-3 3-2-15,-1 0 1 16,0 4-3-16,-4 0 0 16,9 0-3-16,-5 4 0 15</inkml:trace>
          <inkml:trace contextRef="#ctx0" brushRef="#br0" timeOffset="126939.7568">20818 12968 12 0,'0'4'6'0,"-4"-8"-4"0,4 4 5 15,4-4-7-15,-4 4 0 0,9-8 0 16,0 4 0-16,0-4-1 16,4 1 1-16,0 3 1 15,1 0 0-15,3 0 0 16,1 0 0-16,0-4 0 16,4 4 0-16,0-8 0 15,0 4 1-15,0 4-1 16,0-4 1-16,-4 5-2 15,0-1 1-15,-5 4-1 16,1-4 1-16,-6 8 0 16,1 0 1-16,0-4-1 15,-4 3 0-15,-1 5 0 16,0 4 1-16,-4 4-1 16,9 0 1-16,0 7-2 15,-9 1 1-15,0 4-1 0,0-1 1 16,0 5-1-16,0 3 1 15,0 8-1-15,0 1 0 16,0 7 0-16,0 0 1 16,0 0-1-16,0-4 0 15,-4-7 0-15,4-5 1 16,0-3-2-16,-5-9 0 16,-4-3-1-16,9-4 1 15,-4-4-4-15,0-4 1 16,-5-1-3-16,0-3 0 15</inkml:trace>
          <inkml:trace contextRef="#ctx0" brushRef="#br0" timeOffset="127765.3415">20862 13287 13 0,'-4'4'6'0,"4"-8"-7"0,0 4 10 15,9 0-7-15,0-4 1 16,0-4-1-16,4 0 1 15,0 0-4-15,5 1 0 16,0-1 2-16,-1 0 0 0,1 0-2 16,-5 0 0-16,-4 4-2 15,0 0 1-15,0 0-3 16,-5 4 0-16</inkml:trace>
          <inkml:trace contextRef="#ctx0" brushRef="#br0" timeOffset="127509.6561">21013 12826 10 0,'9'-12'5'0,"-9"12"-1"16,0 8 9-16,0 4-13 16,-9 8 0-16,9 11 0 15,-4 5 0-15,-1-5 0 16,1 1 1-16,-1-1-1 15,1 1 0-15,4-5 0 16,0-3 1-16,4-4-1 16,-4-1 1-16,5-3-4 15,-1 0 1-15,1-4-2 16,-1-4 0-16</inkml:trace>
          <inkml:trace contextRef="#ctx0" brushRef="#br1" timeOffset="143771.2637">21403 12618 17 0,'-5'-8'8'0,"10"-4"-10"15,-1 8 13-15,1-4-11 16,4 0 0-16,-5 0 0 15,18 0 0-15,-4 1 0 16,-5-1 0-16,1 4 0 16,-6 0 0-16,15 4 1 15,-6 4 0-15,1 0 0 16,-5 4 0-16,1-1 1 16,-1 5 0-16,-4 4-1 15,-5-4 0-15,-4 15 0 16,0 5 1-16,-9-1-3 15,0 1 1-15,-8 3-1 16,8 1 1-16,-13-1 0 0,0 1 0 16,-5-9-1-16,5 1 0 15,0-1 1-15,4-11 0 16,0 0 0-16,0 0 1 16,10-8-2-16,-6-5 1 15,10 5-1-15,-5 0 1 16,9 4-1-16,0 0 1 15,0 4 0-15,0-1 0 16,0 5 0-16,0 4 0 16,-4 7 0-16,-1 5 1 15,5 7 0-15,-4 8 0 0,4-4-1 16,-5 1 1-16,10-1-1 16,-5 0 1-16,4-11 0 15,1-9 0-15,-1 1-1 16,5-5 1-16,0-7-1 15,0 0 1-15,4-8 0 16,0 0 0-16,5-1 0 16,3-3 0-16</inkml:trace>
          <inkml:trace contextRef="#ctx0" brushRef="#br0" timeOffset="147176.8703">21416 13606 7 0,'-9'12'3'0,"0"-16"-1"16,9 4 3-16,0 0-5 16,0 0 0-16,-4 0 0 15,0 0 0-15,-1 0 0 0,1 0 0 16,-1 8 0-16,1 0 1 16,-5 0 0-16,5 3 0 15,-1 1 1-15,1-4 0 16,-1 0-1-16,5 4 1 15,0-8 0-15,9 0 0 16,0 3-1-16,4-7 0 16,1 0 0-16,-1 0 0 15,5 0 0-15,-1-7 0 16,6 3-1-16,-6 0 1 0,1-4-1 16,0 4 1-16,-1-4-1 15,1 0 1-15,0-4-1 16,0 4 1-16,-1 5-1 15,-3-5 1-15,-1 8-1 16,5 0 0-16,-5-4 0 16,0 0 1-16,0 4-1 15,1-8 0-15,-1 8 0 16,0-4 0-16,1 0 0 16,-1 4 0-16,0-4-1 15,-4 0 1-15,4 4 0 16,1-4 0-16,-6 0 0 15,6 0 1-15,-5 0-1 16,4 0 1-16,0 1-1 16,-8 3 1-16,4-4-1 15,-1-4 1-15,-8 8-1 0,-4-4 1 16,4-4-1-16,-4-4 1 16,-5 4-4-16,9 0 0 15,-5-7-3-15,-4-9 1 16</inkml:trace>
        </inkml:traceGroup>
        <inkml:traceGroup>
          <inkml:annotationXML>
            <emma:emma xmlns:emma="http://www.w3.org/2003/04/emma" version="1.0">
              <emma:interpretation id="{831F50AD-7802-44FB-A245-C7A501D4D8C0}" emma:medium="tactile" emma:mode="ink">
                <msink:context xmlns:msink="http://schemas.microsoft.com/ink/2010/main" type="inkWord" rotatedBoundingBox="29078,14110 30117,14074 30158,15245 29120,15281"/>
              </emma:interpretation>
              <emma:one-of disjunction-type="recognition" id="oneOf27">
                <emma:interpretation id="interp135" emma:lang="zh-CN" emma:confidence="0">
                  <emma:literal>的</emma:literal>
                </emma:interpretation>
                <emma:interpretation id="interp136" emma:lang="zh-CN" emma:confidence="0">
                  <emma:literal>伪</emma:literal>
                </emma:interpretation>
                <emma:interpretation id="interp137" emma:lang="zh-CN" emma:confidence="0">
                  <emma:literal>躬</emma:literal>
                </emma:interpretation>
                <emma:interpretation id="interp138" emma:lang="zh-CN" emma:confidence="0">
                  <emma:literal>仍</emma:literal>
                </emma:interpretation>
                <emma:interpretation id="interp139" emma:lang="zh-CN" emma:confidence="0">
                  <emma:literal>犸</emma:literal>
                </emma:interpretation>
              </emma:one-of>
            </emma:emma>
          </inkml:annotationXML>
          <inkml:trace contextRef="#ctx0" brushRef="#br0" timeOffset="147822.3289">22351 12535 11 0,'-13'4'5'0,"13"-4"2"15,0 0 4-15,0 0-11 16,0 0 0-16,0 0 0 15,-5 0 1-15,1 4-1 16,-1 4 0-16,-3 7 0 16,-1 1 0-16,0 12 0 15,-4-1 0-15,-1 9-1 0,1 7 1 16,-9-4 0-16,0 5 1 16,-1-5-1-16,6-7 1 15,-1-1-1-15,0-3 1 16,5-16-1-16,9-9 1 15,-1-3-1-15,10-7 0 16,-1-5 0-16,9 0 0 16,5-4-1-16,-5 4 1 15,5 1 0-15,-5-1 1 16,1 4-1-16,3 8 1 16,-3-4 0-16,-1 12 0 0,0 4-1 15,1 11 1-15,-10 13 0 16,5-1 0-16,-5 5 0 15,-4 7 0-15,0 4 0 16,-4-4 0-16,-5 20 0 16,9 0 0-16,-4-4 0 15,-5 4 0-15,0-12-1 16,0 0 0-16,5-15-1 16,-1-5 0-16,1-11-2 15,-1-8 0-15,5-9-2 16,0-7 0-16,5-15-1 15,-1-13 0-15</inkml:trace>
          <inkml:trace contextRef="#ctx0" brushRef="#br0" timeOffset="148873.5771">22347 12984 9 0,'4'-43'4'0,"14"11"3"0,-14 20 6 15,1 8-12-15,-1-4 0 16,5 4 1-16,0 4 1 15,0 0-4-15,-5 4 1 16,9 0 1-16,5 0 0 16,-5 4 0-16,5 8 0 15,-5-4 0-15,14 3 0 16,-1 5-1-16,-3 0 1 16,-1 3 0-16,-4 5 0 15,-5 4 0-15,-4 3 0 0,4 4 0 16,-13 1 0-16,0 7-1 15,-4 8 1-15,-14 4-1 16,-4 0 1-16,-9-4-1 16,13-3 1-16,-9-9-2 15,-4 0 1 1,-4-11 0 0,4-20 0-16,4-9 0 15,5-14 0-15,0-9-1 16,18-8 1-16,-5-7-1 15,9-8 0-15,13-1-1 16,0-3 1-16,9 0 0 16,5-4 1-16,4-1-1 15,9-7 0-15,4-8 1 16,0-3 0-16,10-9 0 16,-1-8 1-16,0 12-1 0,-9 4 0 15,-4 8 0-15,-9 8 0 16,-4 12 0-16,-5 11 1 15,-4 9-1-15,-10 11 0 16,-3 20 0-16,-5 8 1 16,0 7-1-16,-13 13 1 15,8 15 0-15,-8 0 1 16,-5 0-2-16,9 0 1 16,0 1 0-16,1-5 0 15,-6-12-1-15,14-7 0 0,9-4 0 16,4-5 0-16,1-11 0 15,-1 0 0-15,0-8 0 16,9 0 0-16,1 0 0 16,-1 0 0-16,0-4 0 15,5 4 1-15,-5 0-1 16,0 4 0-16,0 4 0 16,-4 0 1-16,-5 4-1 15,9 7 0-15,-9 9 0 16,-4 7 1-16,-4 9-1 15,-1 3 0-15,-4 8 0 16,-4 0 1-16,-1-4-1 16,-4 1 1-16,-4-5-2 15,-9 0 1-15,4-8 0 16,-4-3 1-16,0-5-2 16,0-7 1-16,0-16 0 15,4-4 0-15,-4-12 0 0,-9-8 0 16,4-11 0-16,5 3 0 15,4-8-1-15,1-3 1 16,17 0-1-16,0-1 1 16,13 1 0-16,0 3 0 15,5 5 0-15,0 3 0 16,8 0 1-16,-4 5 0 16,5 3 0-16,0 4 1 15,-5-4-1-15,0 5 0 16,0 3 0-16,-4 0 0 0,-5 4-1 15,0 0 0-15,-4 4-3 16,-4 0 0-16,-5 0-3 16,0 0 0-16,0 0-3 15,0 0 1-15</inkml:trace>
        </inkml:traceGroup>
        <inkml:traceGroup>
          <inkml:annotationXML>
            <emma:emma xmlns:emma="http://www.w3.org/2003/04/emma" version="1.0">
              <emma:interpretation id="{DB60EDF4-D801-43C5-99E6-CC1AB71EC6E6}" emma:medium="tactile" emma:mode="ink">
                <msink:context xmlns:msink="http://schemas.microsoft.com/ink/2010/main" type="inkWord" rotatedBoundingBox="30709,15206 30864,15200 30871,15393 30716,15399"/>
              </emma:interpretation>
              <emma:one-of disjunction-type="recognition" id="oneOf28">
                <emma:interpretation id="interp140" emma:lang="zh-CN" emma:confidence="0">
                  <emma:literal>。</emma:literal>
                </emma:interpretation>
                <emma:interpretation id="interp141" emma:lang="zh-CN" emma:confidence="0">
                  <emma:literal>.</emma:literal>
                </emma:interpretation>
                <emma:interpretation id="interp142" emma:lang="zh-CN" emma:confidence="0">
                  <emma:literal>」</emma:literal>
                </emma:interpretation>
                <emma:interpretation id="interp143" emma:lang="zh-CN" emma:confidence="0">
                  <emma:literal>ⅴ</emma:literal>
                </emma:interpretation>
                <emma:interpretation id="interp144" emma:lang="zh-CN" emma:confidence="0">
                  <emma:literal>√</emma:literal>
                </emma:interpretation>
              </emma:one-of>
            </emma:emma>
          </inkml:annotationXML>
          <inkml:trace contextRef="#ctx0" brushRef="#br0" timeOffset="149443.9854">23738 13795 10 0,'0'8'5'0,"9"0"-4"16,-9-8 5-16,4 4-7 16,-4-4 1-16,9 4-1 15,-5 0 1-15,-4 0 0 16,9-1 0-16,-4-3 0 15,8 0 0-15,-4 0 1 16,0-3 0-16,4-5 0 16,-9 0 1-16,18-4-1 15,-13-4 1-15,0-3-1 16,0-1 1-16,0-8-3 16,-5 9 1-16,-4 3-2 15,0 0 1-15,0 0-2 0,0 8 0 16,0 1-1-16,-4 7 1 15</inkml:trace>
        </inkml:traceGroup>
      </inkml:traceGroup>
    </inkml:traceGroup>
    <inkml:traceGroup>
      <inkml:annotationXML>
        <emma:emma xmlns:emma="http://www.w3.org/2003/04/emma" version="1.0">
          <emma:interpretation id="{2DA488D4-C3FA-4E56-B9C3-B10C0CD7D001}" emma:medium="tactile" emma:mode="ink">
            <msink:context xmlns:msink="http://schemas.microsoft.com/ink/2010/main" type="paragraph" rotatedBoundingBox="3867,16673 32629,15505 32755,18617 3993,197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5BB5A7-DC9E-429E-9285-22FAE2E74277}" emma:medium="tactile" emma:mode="ink">
              <msink:context xmlns:msink="http://schemas.microsoft.com/ink/2010/main" type="line" rotatedBoundingBox="3867,16673 32629,15505 32705,17383 3943,18551"/>
            </emma:interpretation>
          </emma:emma>
        </inkml:annotationXML>
        <inkml:traceGroup>
          <inkml:annotationXML>
            <emma:emma xmlns:emma="http://www.w3.org/2003/04/emma" version="1.0">
              <emma:interpretation id="{011CC892-862A-4209-92D9-4A04D9B9F57B}" emma:medium="tactile" emma:mode="ink">
                <msink:context xmlns:msink="http://schemas.microsoft.com/ink/2010/main" type="inkWord" rotatedBoundingBox="3878,16949 4796,16911 4848,18185 3930,18222"/>
              </emma:interpretation>
              <emma:one-of disjunction-type="recognition" id="oneOf29">
                <emma:interpretation id="interp145" emma:lang="zh-CN" emma:confidence="0">
                  <emma:literal>这</emma:literal>
                </emma:interpretation>
                <emma:interpretation id="interp146" emma:lang="zh-CN" emma:confidence="0">
                  <emma:literal>追</emma:literal>
                </emma:interpretation>
                <emma:interpretation id="interp147" emma:lang="zh-CN" emma:confidence="0">
                  <emma:literal>垣</emma:literal>
                </emma:interpretation>
                <emma:interpretation id="interp148" emma:lang="zh-CN" emma:confidence="0">
                  <emma:literal>旺</emma:literal>
                </emma:interpretation>
                <emma:interpretation id="interp149" emma:lang="zh-CN" emma:confidence="0">
                  <emma:literal>迌</emma:literal>
                </emma:interpretation>
              </emma:one-of>
            </emma:emma>
          </inkml:annotationXML>
          <inkml:trace contextRef="#ctx0" brushRef="#br0" timeOffset="152506.6605">-3061 15851 23 0,'-18'8'11'0,"23"-8"-20"15,-1 0 24-15,5 0-15 16,4 7 0-16,10-3-2 16,3 8 1-16,1-4-1 15,-1 8 0-15,-3-4-2 16,-6 3 1-16,-3 5-1 16,-6 4 0-16,-8-1 1 15,-4 5 0-15,0 3 2 16,-1-7 0-16,1 11 1 15,4-3 1-15,-5-8 0 16,10-5 1-16,-1 1-1 16,5-8 0-16,4-8 0 0,5 8 0 15,0-12-1-15,8 0 1 16,5 0-1-16,-4 0 0 16,-1 0 0-16,-3 0 1 15,-6 0-1-15,-3 0 0 16,-1 15 0-16,-4-3 1 15,-5 12-1-15,-4-9 1 16,-9 9-1-16,0 4 1 16,-4-1-1-16,0 9 1 15,-5-9-1-15,0-7 0 16,1 0 0-16,-1-1 1 0,-4-7-1 16,9 0 1-16,-1 4-1 15,5-8 1-15,1-1-2 16,3-3 1-16,1 0-1 15,4 0 1-15,4 0 0 16,5-4 0-16,4 4 1 16,5-4 0-16,4 0 0 15,5 4 0-15,-1-4 0 16,1 0 1-16,-1 8-1 16,5-4 1-16,9 4-2 15,-4-4 0-15,-1-4 1 16,1 8 0-16,-5-4 0 15,0-1 0-15,4-3 0 16,1 0 0-16,-1 0 1 16,0-3 0-16,1-1-4 15,-5-4 1-15,4-4-4 0,-4 8 0 16</inkml:trace>
          <inkml:trace contextRef="#ctx0" brushRef="#br0" timeOffset="151470.9263">-2547 15957 17 0,'-4'4'8'0,"26"-16"-10"15,-13 0 15 1,17 0-13-1,1 1 0-15,-1-5 0 16,1 4 0-16,4 4-1 16,-4 0 1-16,-1-3 0 15,1 7 0-15,-5-4 0 16,-4 8 0-16,-1-4 0 16,-3 4 0-16,-1 4 0 15,-4 0 1-15,0 0-1 16,-5 0 1-16,0-4-1 15,-4 11 1-15,-4-3-1 16,0 8 1-16,-1 4-1 0,-8-1 1 16,-5 9 0-16,5 0 0 15,-5-1 0-15,0 9 0 16,1 3-1-16,-1 0 1 16,5 1-1-16,-1-5 1 15,1-11-1-15,0 11 0 16,0-3-1-16,-1-5 0 15,1-3-3-15,4-4 1 16,0-5-3-16,0-3 1 16</inkml:trace>
          <inkml:trace contextRef="#ctx0" brushRef="#br0" timeOffset="151771.1371">-2445 16036 21 0,'-9'8'10'0,"18"7"-14"15,-5-11 19-15,5 4-16 16,5 0 1-16,-1 4-1 16,5-4 1-16,8 4 0 15,1 3 1-15,-5 1-1 16,4-8 0-16,1 4 0 15,-5 4 0-15,0-1 0 16,-4-7 1-16,0 4-1 16,-5-4 0-16,-4 0-1 0,-5-8 1 15,1 12-4-15,-1-12 0 16,-4 0-1-16,-4 0 0 16</inkml:trace>
          <inkml:trace contextRef="#ctx0" brushRef="#br0" timeOffset="150990.0817">-2507 15358 12 0,'-13'4'6'0,"17"-4"-3"15,-4 0 7-15,0 0-10 16,5 0 0-16,3 0 0 15,1 4 0-15,5 0 0 16,-1 4 0-16,5 0 0 16,-1 0 1-16,1 4 0 15,0-1 0-15,4 1 0 16,4 4 1-16,1 0-1 16,0 0 0-16,-5-5 0 15,-5 1 1-15,6 8-2 16,-10 0 1-16,0-5 0 15,-4-3 0-15,0 0-2 16,-5 0 0-16,1-4-3 0,-1 3 0 16,-4-3-2-16,0-4 0 15</inkml:trace>
        </inkml:traceGroup>
        <inkml:traceGroup>
          <inkml:annotationXML>
            <emma:emma xmlns:emma="http://www.w3.org/2003/04/emma" version="1.0">
              <emma:interpretation id="{0C89D9A5-6F46-4F47-9DC4-C841940F64AE}" emma:medium="tactile" emma:mode="ink">
                <msink:context xmlns:msink="http://schemas.microsoft.com/ink/2010/main" type="inkWord" rotatedBoundingBox="5077,16874 5907,16840 5973,18468 5143,18502"/>
              </emma:interpretation>
              <emma:one-of disjunction-type="recognition" id="oneOf30">
                <emma:interpretation id="interp150" emma:lang="zh-CN" emma:confidence="0">
                  <emma:literal>样</emma:literal>
                </emma:interpretation>
                <emma:interpretation id="interp151" emma:lang="zh-CN" emma:confidence="0">
                  <emma:literal>蛘</emma:literal>
                </emma:interpretation>
                <emma:interpretation id="interp152" emma:lang="zh-CN" emma:confidence="0">
                  <emma:literal>枰</emma:literal>
                </emma:interpretation>
                <emma:interpretation id="interp153" emma:lang="zh-CN" emma:confidence="0">
                  <emma:literal>杵</emma:literal>
                </emma:interpretation>
                <emma:interpretation id="interp154" emma:lang="zh-CN" emma:confidence="0">
                  <emma:literal>蚌</emma:literal>
                </emma:interpretation>
              </emma:one-of>
            </emma:emma>
          </inkml:annotationXML>
          <inkml:trace contextRef="#ctx0" brushRef="#br0" timeOffset="153077.0654">-1874 15831 10 0,'-4'-12'5'0,"4"16"-1"0,0 0 4 16,0-4-7-16,0 4 1 15,0-4-1-15,0 0 0 16,9-4-2-16,0-4 1 15,0 4 1-15,4 4 0 16,5-8-1-16,4 0 1 16,0 1 1-16,0 3 0 15,0-8 0-15,5 8 0 16,4-8-1-16,0 0 1 16,0-3-2-16,-5 3 1 15,-3 0-3-15,-1 4 1 0,-5 0-2 16,-3 0 0-16,3 4-3 15,-3-4 1-15</inkml:trace>
          <inkml:trace contextRef="#ctx0" brushRef="#br0" timeOffset="153798.0813">-1572 15882 21 0,'-9'0'10'0,"-4"0"-14"0,8 0 22 16,1 4-19-16,-5 4 1 15,0 8-1-15,-4 3 1 16,-1 1 0-16,-3 4 0 16,-1-5-1-16,0 1 0 15,1 0 0-15,-1 0 0 16,5-5-2-16,-1-3 0 16,5 0-1-16,1-8 0 15,-1 4-1-15,4-4 1 0</inkml:trace>
          <inkml:trace contextRef="#ctx0" brushRef="#br0" timeOffset="154048.7567">-1679 16028 10 0,'9'0'5'0,"18"0"-4"16,-18 0 9-16,4 0-10 15,5 4 0-15,-1 0 0 16,1 4 1-16,0-4-1 15,0 0 0-15,-1-1-2 16,1 1 0-16,0 0-1 16,-5-4 0-16</inkml:trace>
          <inkml:trace contextRef="#ctx0" brushRef="#br0" timeOffset="153542.3965">-1683 15366 18 0,'-4'4'9'0,"8"-4"-14"16,-4 0 17-16,0 0-14 15,4 4 1-15,1 0-1 16,-1 8 1-16,1 4 2 0,-1 3 0 16,1 9-1-16,-1 3 1 15,0 13 0-15,-4-5 1 16,5 16 0-16,-5-4 0 15,0 5-1-15,0 3 1 16,9 0-1-16,-5 0 0 16,9 0-1-16,-4 4 1 15,5 0-1-15,-1-4 0 16,0 0 0-16,-4 0 1 16,0-4-1-16,-9-11 0 0,4-9 0 15,1 0 0-15,-1-7 0 16,1-4 0-16,-5-5 0 15,0-7 0-15,0 8 0 16,4-12 0-16,-4 4 0 16,0-5 1-16,0-3-2 15,0 0 1-15,0 0-3 16,0 0 1-16,0-4-3 16,0 0 0-16,0 0-1 15,0-16 1-15</inkml:trace>
          <inkml:trace contextRef="#ctx0" brushRef="#br0" timeOffset="155104.0076">-1240 15819 11 0,'0'12'5'0,"0"-8"-6"15,0-4 7-15,0 0-6 16,0 0 0-16,9 0 1 16,0-4 0-16,4 0 0 15,0 0 0-15,5 4 0 16,0-8 1-16,-1-4-1 16,1 1 1-16,0 3-1 15,-5 0 1-15,0 0-2 0,1 0 0 16,-5 0-2-16,-1 4 1 15,-8 4-2-15,0 4 1 16,-4-4-2-16,0 8 0 16,-5 4 0-16,-5 4 1 15,1-1 1-15,-5 1 0 16,-4 8 1-16,0 3 0 16,0 9 2-16,0-5 0 15,-5-3 1-15,5-1 0 16,-4-3 1-16,8 0 1 15,5-9-1-15,4-7 1 0,4 4-1 16,1-4 0-16,-1 0-1 16,10-4 0-16,4-4-2 15,0 0 1-15,4-4-1 16,0-4 0-16,5 4 0 16,0-4 1-16,4 0-1 15,0 0 1-15,0 1-1 16,0-1 0-16,-4 0-2 15,4 0 0-15,-4 0-1 16,-5 4 0-16,0-4-2 16,-4 8 1-16</inkml:trace>
          <inkml:trace contextRef="#ctx0" brushRef="#br0" timeOffset="154314.946">-1337 15335 19 0,'8'8'9'0,"10"3"-15"0,-9-7 20 16,0 4-14-16,0 0 0 15,0 4-7-15,-1-4 0 16,1 4 6-16,0-4 0 0</inkml:trace>
          <inkml:trace contextRef="#ctx0" brushRef="#br0" timeOffset="154578.1335">-1125 15276 10 0,'5'0'5'0,"-5"0"-5"16,0 0 8-16,0 4-8 15,0 7 0-15,-5 5 0 16,1 4 1-16,-5 7-1 16,0 5 0-16,-4 3 0 15,-1 1 1-15,1-1 0 16,0 1 0-16,4-9 0 16,0-3 1-16,0-4 0 15,5-5 0-15,-1-3-1 0,1-4 1 16,0-4-2-1,4-4 1-15,0 0-2 0,4-8 1 16,0 0-1-16,5 0 0 16,0 1 0-16,0-1 0 15,0-4 1-15,4 4 1 16,0-4-1-16,1 12 0 16,-5-4 0-16,-1 4 1 15,1 0-1-15,-9 0 0 16,5 0-2-16,-5 0 0 0,4 4-2 15,-4 8 0-15</inkml:trace>
          <inkml:trace contextRef="#ctx0" brushRef="#br0" timeOffset="155479.2741">-1169 15685 16 0,'-5'0'8'0,"5"12"-14"16,0-12 15-16,5 4-10 0,-1 4 1 15,-4 4-1-15,0 3 1 16,5 9 0-16,-5 0 0 15,0-1 0-15,4 9 0 0,1 7-1 16,-1 12 1-16,5 5 0 16,0 11 0-16,0 11 0 15,4 1 1-15,-4 4-1 16,4-5 0-16,-4-7 0 16,0 4 1-16,0-12-1 15,-1-4 1-15,-3-4 0 16,-1-7 0-16,1-9-1 15,-1-7 0-15,1 3-4 16,-1-11 1-16,1-5-1 16,3-7 1-16</inkml:trace>
        </inkml:traceGroup>
        <inkml:traceGroup>
          <inkml:annotationXML>
            <emma:emma xmlns:emma="http://www.w3.org/2003/04/emma" version="1.0">
              <emma:interpretation id="{49493B15-649C-4EFE-BB1A-4FECF11E092B}" emma:medium="tactile" emma:mode="ink">
                <msink:context xmlns:msink="http://schemas.microsoft.com/ink/2010/main" type="inkWord" rotatedBoundingBox="6270,16740 7475,16691 7525,17932 6321,17981"/>
              </emma:interpretation>
              <emma:one-of disjunction-type="recognition" id="oneOf31">
                <emma:interpretation id="interp155" emma:lang="zh-CN" emma:confidence="0">
                  <emma:literal>就</emma:literal>
                </emma:interpretation>
                <emma:interpretation id="interp156" emma:lang="zh-CN" emma:confidence="0">
                  <emma:literal>献</emma:literal>
                </emma:interpretation>
                <emma:interpretation id="interp157" emma:lang="zh-CN" emma:confidence="0">
                  <emma:literal>轨</emma:literal>
                </emma:interpretation>
                <emma:interpretation id="interp158" emma:lang="zh-CN" emma:confidence="0">
                  <emma:literal>軌</emma:literal>
                </emma:interpretation>
                <emma:interpretation id="interp159" emma:lang="zh-CN" emma:confidence="0">
                  <emma:literal>猌</emma:literal>
                </emma:interpretation>
              </emma:one-of>
            </emma:emma>
          </inkml:annotationXML>
          <inkml:trace contextRef="#ctx0" brushRef="#br0" timeOffset="156620.5856">-686 15544 15 0,'-5'3'7'0,"27"-6"-8"0,-8 3 11 16,4-12-10-16,4-8 1 0,4 0 0 15,10 1 1-15,4-1-3 16,-1-4 1-16,1 5 0 16,-4-1 0-16,8-4 0 15,0 5 1-15,-4 3-1 16,0 0 0-16,-4 4 0 15,-5 0 0-15,-5 5 0 16,-4 3 1-16,-8 4-3 16,-6 0 0-16,6 4-3 15,-10 0 1-15</inkml:trace>
          <inkml:trace contextRef="#ctx0" brushRef="#br0" timeOffset="157506.2157">-323 15827 5 0,'-9'0'2'0,"9"8"0"15,0-8 4-15,5 4-7 16,-5-4 0-16,4 0 0 15,5 0 1-15,0 0 0 16,0 4 1-16,-1 0-1 16,6 0 1-16,4 4 0 0,-5 3 0 15,0 13 0-15,0 4 1 16,-8 3 0-16,-1 1 1 16,5-1-1-16,-9 16 0 15,-4-3-1-15,-5 7 0 16,0-4-1-16,-4-4 1 15,-1 1-2-15,1-13 1 16,0-7 0-16,-1-1 0 16,-3-11-1-16,-1 0 1 15,0-8 0-15,1 0 0 0,-1-8 0 16,0-8 0 0,0-7 0-1,5-1 1-15,4-4 0 16,5-3 1-16,4 3-1 15,4 0 1-15,10 1-1 16,-1-1 0-16,5 4 0 16,-1 1 0-16,5-1 0 15,1 0 0-15,8 1 0 16,0-1 0-16,-5 0 0 16,5 5 0-16,-4-1 0 15,-1 0 0-15,-3 4-1 16,-1 4 1-16,-9 1-2 15,9-1 0-15,-13 4-1 16,0 0 1-16,0 0-2 16,-9 4 0-16,0 0-2 0,9 0 1 15,-9 0-1-15,0 0 0 16</inkml:trace>
          <inkml:trace contextRef="#ctx0" brushRef="#br0" timeOffset="156290.3506">-496 15169 12 0,'-13'8'6'0,"17"-20"-5"16,-4 12 11-16,0 0-12 15,0 0 0-15,0 0 0 16,9 0 0-16,5 0 0 15,-1 0 0-15,0 0 0 16,5 4 0-16,0-4 1 16,-1 0 0-16,1 4 0 15,0 0 0-15,-1 4 0 16,-3-4 0-16,-1 4-3 16,0 0 1-16,-4 0-4 15,0 0 1-15</inkml:trace>
          <inkml:trace contextRef="#ctx0" brushRef="#br0" timeOffset="156981.8435">-412 15614 14 0,'-8'8'7'0,"8"24"-7"0,4-20 11 16,0-1-12-16,1 5 0 15,-1 0 0-15,5 4 1 16,-4-5-1-16,-1 1 1 15,0-8-1-15,-4 4 0 16,5 0 1-16,-5-5 0 16,0-7-1-16,0 0 0 15,4-15 1-15,5 3 1 0,0-8-1 16,0 4 0-16,4-7-1 16,0 3 1-16,1 0 0 15,3 5 0-15,-3 3-1 16,4 0 1-16,-5 8-1 15,-4 0 0-15,0 4-2 16,-9 12 1-16,-5-4-1 16,-4 12 0-16</inkml:trace>
          <inkml:trace contextRef="#ctx0" brushRef="#br0" timeOffset="157777.413">-48 15894 11 0,'0'-4'5'0,"0"-4"-5"0,9 8 9 16,-1-4-7-16,6-4 0 0,-1 8 1 16,9-11 0-16,0-1-4 15,0 0 1-15,5 0 2 16,0-4 0-16,-1-3-1 15,1 3 1-15,-1 0-2 16,-3 4 1-16,-1 1-2 16,0-1 0-16,-4 4-1 15,-5 0 0-15,0 4-3 16,-4 4 1-16,0-4-1 16,-5 4 1-16</inkml:trace>
          <inkml:trace contextRef="#ctx0" brushRef="#br0" timeOffset="158046.6">213 15453 18 0,'-4'4'9'0,"8"23"-15"0,-4-19 18 16,5 8-12-16,-5 16 0 15,0-5 0-15,0 24 1 16,0-3-1-16,-5-1 0 16,1 12 1-16,-1 0 0 15,-4 0 0-15,1 12 0 16,-1-8 0-16,4-4 0 0,1 4-2 16,-1-16 1-16,1-11-5 15,0-1 0-15</inkml:trace>
          <inkml:trace contextRef="#ctx0" brushRef="#br0" timeOffset="158347.8138">284 15890 20 0,'-4'28'10'0,"8"15"-11"15,0-31 16-15,1 4-16 16,-1-1 1-16,1 9-1 16,4-4 1-16,-5-5 0 15,5 5 0-15,0 0-1 0,0-5 1 16,-1 1 0-16,6-4 0 16,-1 0 0-16,5 0 1 15,-5-4-1-15,0-1 0 16,5-7 0-16,0 4 0 15,-1-4-2-15,1-8 0 16,-4 1-3-16,-1-5 0 16</inkml:trace>
          <inkml:trace contextRef="#ctx0" brushRef="#br0" timeOffset="158572.4768">408 15284 24 0,'-4'0'12'0,"12"19"-20"16,-3-11 22-16,4 4-16 15,8 4 0-15,-3-4-6 16,3 3 0-16,-3 1 8 15,8 8 0-15</inkml:trace>
        </inkml:traceGroup>
        <inkml:traceGroup>
          <inkml:annotationXML>
            <emma:emma xmlns:emma="http://www.w3.org/2003/04/emma" version="1.0">
              <emma:interpretation id="{1B81412B-B6B5-424E-99E9-8C4B9CF5DEC1}" emma:medium="tactile" emma:mode="ink">
                <msink:context xmlns:msink="http://schemas.microsoft.com/ink/2010/main" type="inkWord" rotatedBoundingBox="7783,16603 8878,16559 8934,17931 7839,17976"/>
              </emma:interpretation>
              <emma:one-of disjunction-type="recognition" id="oneOf32">
                <emma:interpretation id="interp160" emma:lang="zh-CN" emma:confidence="0">
                  <emma:literal>俄</emma:literal>
                </emma:interpretation>
                <emma:interpretation id="interp161" emma:lang="zh-CN" emma:confidence="0">
                  <emma:literal>饿</emma:literal>
                </emma:interpretation>
                <emma:interpretation id="interp162" emma:lang="zh-CN" emma:confidence="0">
                  <emma:literal>僦</emma:literal>
                </emma:interpretation>
                <emma:interpretation id="interp163" emma:lang="zh-CN" emma:confidence="0">
                  <emma:literal>協</emma:literal>
                </emma:interpretation>
                <emma:interpretation id="interp164" emma:lang="zh-CN" emma:confidence="0">
                  <emma:literal>涐</emma:literal>
                </emma:interpretation>
              </emma:one-of>
            </emma:emma>
          </inkml:annotationXML>
          <inkml:trace contextRef="#ctx0" brushRef="#br0" timeOffset="159920.4323">1028 15028 16 0,'0'0'8'0,"0"19"-12"0,0-11 16 16,0 4-13-16,0 8 1 15,-4-1-2-15,-5 9 0 0,0 11 1 16,-4 1 1-16,-5-1-2 15,0 4 1-15,1 1 0 16,-1 3 0-16,0-4 1 16,1-3 0-16,3-9 0 15,1 1 0-15,4-13-2 16,0-3 1-16,0-4-2 16,5-4 1-16</inkml:trace>
          <inkml:trace contextRef="#ctx0" brushRef="#br0" timeOffset="159921.9334">847 15547 5 0,'8'-27'2'0,"15"7"-1"16,-19 16 4-16,5 4-5 16,-9 0 1-16,9 4-1 15,0-4 1-15,0 20-1 16,-1 7 0-16,1 5 1 16,-4 3 0-16,-1 9 1 0,-4-1 0 15,5-4 0-15,-5 5 1 16,4 7-1-16,-4 0 1 15,4 0-2-15,1 4 1 16,-5-3-2-16,4 3 1 16,-4-4-3-16,0 0 1 15,0-11-1-15,0-9 0 16,0-7-3-16,0-5 1 16</inkml:trace>
          <inkml:trace contextRef="#ctx0" brushRef="#br0" timeOffset="160374.7581">1108 15736 13 0,'0'8'6'0,"49"-4"-9"0,-32-8 12 16,1-4-9-16,9-3 1 16,4-1 1-16,0-4 0 15,0 4-2-15,4-3 0 16,1-1 1-16,-5-4 1 16,-5-4-1-16,1 5 1 15,-5 3-2-15,0 0 1 16,-4-3-1-16,0 7 0 15,-5-4-4 1,0 4 0-16</inkml:trace>
          <inkml:trace contextRef="#ctx0" brushRef="#br0" timeOffset="160111.5686">1143 15154 17 0,'0'-8'8'0,"0"16"-15"15,5-4 16-15,4 0-9 16,8 3 0-16,-3 9-2 16,-1 8 1-16,0 3 1 15,1 1 0-15,-6 3-1 16,1 1 1-16,0 3-1 16,-4 1 1-16,-1-5 0 0,1-3 1 15,-5-8-1-15,0-5 0 16,0-7-1-16,0 4 0 15,4-16-1-15,0-8 1 16,1-3 0-16,-1-5 0 16,1-8-1-16,-1-7 0 15,5-1 1-15,0 1 1 16,4 3-1-16,0 1 1 16,5 7 0-16,4-3 1 15,0 3 0-15,1 4 0 16,-6 9 0-16,-3-1 0 0,-1 20 1 15,-4-4 0-15,0 3-1 16,-5 5 1-16,-4 4-1 16,0 0 1-16,-9 3-2 15,0 1 0-15,0 0-1 16,-4 0 0-16,0-5-3 16,0 1 1-16</inkml:trace>
          <inkml:trace contextRef="#ctx0" brushRef="#br0" timeOffset="161904.3498">1405 15803 20 0,'-9'-11'10'0,"18"18"-14"15,-9-3 17-15,0 0-14 16,-5 8 1-16,-3 0-3 16,3 4 0-16,-8 7 2 15,-5 1 1-15,5 7-2 16,-5-3 0-16,0-4 0 16,1-1 0-16,3-7 1 15,-3 4 0-15,3-4 0 16,-3-5 1-16,3-3-3 0,1 0 1 15</inkml:trace>
          <inkml:trace contextRef="#ctx0" brushRef="#br0" timeOffset="161907.3454">1365 15981 8 0,'27'4'4'0,"21"-4"-3"0,-34 0 6 15,-1 0-7-15,0 4 0 0,0-4 1 16,1 0 0-16,-1 0-1 16,0 0 1-16,1-4-1 15,-1 0 1-15,0-4-1 16,5 0 1-16,-5-4-2 16,5-4 0-16,-5 8-2 15,5-7 0-15</inkml:trace>
          <inkml:trace contextRef="#ctx0" brushRef="#br0" timeOffset="161902.8512">1427 15481 20 0,'4'0'10'0,"14"11"-14"16,-13-7 16-16,-1 0-12 16,0 16 0-16,1 7 0 15,-1-7 1-15,-4 20-1 0,0-1 0 16,0 12 0-16,-4 0 1 15,4 4-1-15,-5 1 1 16,1 14-1-16,0-10 1 16,-1 6-1-16,1-3 0 15,4-7 0-15,0-5 1 16,0-8-1-16,0-4 0 16,0-15-1-16,0-4 1 15,0-1-3-15,0-7 1 16,-5-8-3-16,5-4 0 15</inkml:trace>
          <inkml:trace contextRef="#ctx0" brushRef="#br0" timeOffset="161914.3528">1759 15646 3 0,'5'-12'1'0,"12"16"5"15,-8-12-1-15,9 8-5 16,0-8 1-16,-1 4 0 15,-3-4 0-15,-1 8-2 16,0 0 1-16,1-3-1 16,-6 3 1-16,1 3-2 15,0 9 1-15,-4 4-1 16,-5 4 1-16,0 11 0 16,-5 5 0-16,1-1 0 15,-1 4 1-15,1 9 1 16,-5 3 0-16,0 8 0 15,0-4 1-15,0 8 0 0,5 0 1 16,0-8-1-16,-1-7 1 16,1-1-1-16,4-12 1 15,0-11-3-15,9-8 1 16,4-16-4-16,5-12 0 16,-1-12-1-16,5-11 0 15</inkml:trace>
          <inkml:trace contextRef="#ctx0" brushRef="#br0" timeOffset="161910.8481">1764 15248 20 0,'0'4'10'0,"13"-8"-17"0,-4 4 21 16,9 0-15-16,-5 4 1 15,5 0-8-15,-5 0 1 16,0 4 6-16,-8 0 1 16</inkml:trace>
        </inkml:traceGroup>
        <inkml:traceGroup>
          <inkml:annotationXML>
            <emma:emma xmlns:emma="http://www.w3.org/2003/04/emma" version="1.0">
              <emma:interpretation id="{F1E09F16-8EDE-435B-BCE0-3BF898C0C022}" emma:medium="tactile" emma:mode="ink">
                <msink:context xmlns:msink="http://schemas.microsoft.com/ink/2010/main" type="inkWord" rotatedBoundingBox="9506,16905 9551,17673 9176,17695 9132,16926"/>
              </emma:interpretation>
              <emma:one-of disjunction-type="recognition" id="oneOf33">
                <emma:interpretation id="interp165" emma:lang="zh-CN" emma:confidence="0">
                  <emma:literal>正</emma:literal>
                </emma:interpretation>
                <emma:interpretation id="interp166" emma:lang="zh-CN" emma:confidence="0">
                  <emma:literal>[</emma:literal>
                </emma:interpretation>
                <emma:interpretation id="interp167" emma:lang="zh-CN" emma:confidence="0">
                  <emma:literal>已</emma:literal>
                </emma:interpretation>
                <emma:interpretation id="interp168" emma:lang="zh-CN" emma:confidence="0">
                  <emma:literal>己</emma:literal>
                </emma:interpretation>
                <emma:interpretation id="interp169" emma:lang="zh-CN" emma:confidence="0">
                  <emma:literal>I</emma:literal>
                </emma:interpretation>
              </emma:one-of>
            </emma:emma>
          </inkml:annotationXML>
          <inkml:trace contextRef="#ctx0" brushRef="#br0" timeOffset="162295.1213">2167 15481 17 0,'-5'0'8'0,"19"-16"-13"15,-5 16 19-15,-1 0-14 16,6-8 0-16,-1 0 0 16,5 0 1-16,-1 0-2 15,1-4 1-15,0 1-1 16,0-1 0-16,-1 0-1 16,-3 0 1-16,-1 4-2 15,-4 0 1-15,0 1-1 16,-1 3 1-16,-8 4 0 15,0 0 0-15,0 0 1 16,0 4 0-16,0 3 0 0,-4 1 0 16,0 8 1-16,-5 8 0 15,0 7 0-15,0 9 1 16,0 11 0-16,0-4 0 16,5 4 1-16,-1-4 1 15,1 1-1-15,0-9 0 16,-1-7 0-16,5 3 1 15,0-7-1-15,0-5 0 16,5-3-1-16,-1 0 1 16,5-13-1-16,4-3 0 0,0-4-1 15,1-4 0-15,3-3-1 16,-3-1 0-16,-1-12-2 16,0 8 1-16,5-7-3 15,-9-5 1-15</inkml:trace>
          <inkml:trace contextRef="#ctx0" brushRef="#br0" timeOffset="162670.3898">2238 15799 14 0,'-9'24'7'0,"0"23"-8"15,9-39 12-15,0 8-11 16,0 4 0-16,0-1 0 0,-4 5 0 16,4 0 0-16,0-5 0 15,0 5 0-15,0-4 1 16,0-1-1-16,0-3 1 16,4 0 0-16,5-4 0 15,0-4-1-15,4-5 1 16,5 1-1-16,-1-4 1 15,6 0 0-15,-1-4 0 16,0 4-1-16,0-3 1 16,-4-5 0-16,0 4 0 15,-1-4 0-15,10-4 0 0,-9 8-2 16,-1-4 0-16,5 0-4 16,-4 0 0-16,0 1-1 15,4-5 1-15</inkml:trace>
        </inkml:traceGroup>
        <inkml:traceGroup>
          <inkml:annotationXML>
            <emma:emma xmlns:emma="http://www.w3.org/2003/04/emma" version="1.0">
              <emma:interpretation id="{09389CA6-6475-4111-B555-10B4D40A7269}" emma:medium="tactile" emma:mode="ink">
                <msink:context xmlns:msink="http://schemas.microsoft.com/ink/2010/main" type="inkWord" rotatedBoundingBox="10066,16804 10211,17689 9846,17748 9701,16864"/>
              </emma:interpretation>
              <emma:one-of disjunction-type="recognition" id="oneOf34">
                <emma:interpretation id="interp170" emma:lang="zh-CN" emma:confidence="0">
                  <emma:literal>了</emma:literal>
                </emma:interpretation>
                <emma:interpretation id="interp171" emma:lang="zh-CN" emma:confidence="0">
                  <emma:literal>3</emma:literal>
                </emma:interpretation>
                <emma:interpretation id="interp172" emma:lang="zh-CN" emma:confidence="0">
                  <emma:literal>}</emma:literal>
                </emma:interpretation>
                <emma:interpretation id="interp173" emma:lang="zh-CN" emma:confidence="0">
                  <emma:literal>;</emma:literal>
                </emma:interpretation>
                <emma:interpretation id="interp174" emma:lang="zh-CN" emma:confidence="0">
                  <emma:literal>?</emma:literal>
                </emma:interpretation>
              </emma:one-of>
            </emma:emma>
          </inkml:annotationXML>
          <inkml:trace contextRef="#ctx0" brushRef="#br0" timeOffset="163931.7874">2734 15354 7 0,'26'-3'3'0,"28"-17"0"16,-37 12 5-16,1 0-8 15,4-4 1-15,5 0 0 16,-1 1 1-16,1 3-3 15,0 0 1-15,-1 0 0 16,-4 0 1-16,-4 8-1 16,4 0 0-16,-9 4 0 15,-4 8 0-15,-4 4-1 0,-5 7 0 16,-5 5 0-16,1 3 1 16,-5 5-1-16,-9 7 1 15,5 0 0-15,0 5 0 16,4-17 1-16,0 1 0 15,0-9 0-15,5-3 1 16,-1-4-1-16,1-4 1 16,4-5-1-16,4 1 0 15,5-4 0-15,4-4 0 16,5-4-1-16,0 4 1 0,8 0-2 16,-8 0 1-16,0 4 0 15,0 4 1-15,-5 0-1 16,-4 4 0-16,0 4 0 15,0 3 1-15,-5 5 0 16,-4 3 0-16,-4 5-1 16,-5 3 1-16,-5 9-1 15,-3-5 1-15,-1-3-1 16,-4 3 1-16,0-4-1 16,-1-3 0-16,6-5-4 15,-1-3 0-15,5-8-1 16,4-12 0-16</inkml:trace>
        </inkml:traceGroup>
        <inkml:traceGroup>
          <inkml:annotationXML>
            <emma:emma xmlns:emma="http://www.w3.org/2003/04/emma" version="1.0">
              <emma:interpretation id="{BD84571A-59DD-4B79-A7D6-015E93749F48}" emma:medium="tactile" emma:mode="ink">
                <msink:context xmlns:msink="http://schemas.microsoft.com/ink/2010/main" type="inkWord" rotatedBoundingBox="10651,17719 10694,16567 11000,16578 10957,17731"/>
              </emma:interpretation>
              <emma:one-of disjunction-type="recognition" id="oneOf35">
                <emma:interpretation id="interp175" emma:lang="zh-CN" emma:confidence="0">
                  <emma:literal>近</emma:literal>
                </emma:interpretation>
                <emma:interpretation id="interp176" emma:lang="zh-CN" emma:confidence="0">
                  <emma:literal>怕</emma:literal>
                </emma:interpretation>
                <emma:interpretation id="interp177" emma:lang="zh-CN" emma:confidence="0">
                  <emma:literal>迎</emma:literal>
                </emma:interpretation>
                <emma:interpretation id="interp178" emma:lang="zh-CN" emma:confidence="0">
                  <emma:literal>迂</emma:literal>
                </emma:interpretation>
                <emma:interpretation id="interp179" emma:lang="zh-CN" emma:confidence="0">
                  <emma:literal>冗</emma:literal>
                </emma:interpretation>
              </emma:one-of>
            </emma:emma>
          </inkml:annotationXML>
          <inkml:trace contextRef="#ctx0" brushRef="#br0" timeOffset="169591.9409">4351 15225 18 0,'-9'11'9'0,"5"17"-11"16,4-20 16-16,0 4-14 15,0 7 1-15,0 1 0 16,0 11 0-16,0 5-1 16,-5 11 0-16,5 8 1 15,-4 8 1-15,-1 0-1 0,-3 4 1 16,3 0-1-16,1-4 1 16,4-8-1-16,0 8 0 15,0-11-1-15,0-5 1 16,0-12-1-16,0-7 0 15,4-12 0-15,1-1 0 16,8-3 0-16,-4-4 0 16,4-4-1-16,5-4 1 15,4 0 0-15,0-8 0 16,0 4-1-16,-4 0 1 16,4-4-1-1,0 4 0-15,-4 0-1 16,-5 4 0-16,0 0-5 15,-4 0 1-15,0 4 0 16,4-4 0-16</inkml:trace>
          <inkml:trace contextRef="#ctx0" brushRef="#br0" timeOffset="169172.1429">4280 15162 18 0,'0'7'9'0,"13"-3"-11"16,-8-4 15-16,4 0-13 0,0 0 0 15,8-8 0-15,-3 5 1 16,3-5-1-16,1-4 0 16,0-4 0-16,-1 4 0 15,1 0 0-15,0-7 1 16,0 3-1-16,-5 4 0 0,0 0-2 16,-4 8 0-16,0-3-3 15,-5 3 0-15</inkml:trace>
          <inkml:trace contextRef="#ctx0" brushRef="#br0" timeOffset="168450.6294">3731 15063 13 0,'-5'0'6'0,"5"-16"-6"15,0 16 6-15,0 0-6 16,0 0 0-16,0 4 0 15,0-4 1-15,0 4-2 16,0 0 0-16,0 4 1 16,0 0 0-16,-4 4 1 0,-1 3 0 15,1 1-1-15,4 0 1 16,0 8 0-16,0-1 1 16,0 5-1-16,4 7 1 15,1 5-2-15,4 3 0 16,0 4 0-16,-1 8 1 15,-3 8-1-15,4 8 1 16,-5-8-2-16,5-4 1 16,-5-4 0-16,1-3 1 15,-1-1-1-15,1-4 0 0,-1 0-1 16,1-11 1-16,-5 3-1 16,4-7 0-16,-4-5-1 15,4 1 0-15,-4-9-2 16,0-3 1-16,0 0-1 15,0-8 0-15</inkml:trace>
          <inkml:trace contextRef="#ctx0" brushRef="#br0" timeOffset="168871.4293">3762 15122 12 0,'0'-8'6'0,"31"-27"-9"0,-18 23 13 15,0-4-10-15,1 4 0 16,3 1-1-16,10-1 1 15,-5 4-1-15,5 8 1 16,-5 4 0-16,0 4 0 16,-4 8 0-16,-5 7 0 15,-4 1 1-15,0-1 1 16,-9 5 0-16,-5 7 0 0,1-3 0 16,-9 3 0-16,-5-3 0 15,0-1 1-15,0 1-2 16,1-5 1-16,-1 1-1 15,5-4 0-15,-1-5-1 16,1 1 1-16,0-4-3 16,4-4 0-16,0-1-4 15,0-3 1-15</inkml:trace>
        </inkml:traceGroup>
        <inkml:traceGroup>
          <inkml:annotationXML>
            <emma:emma xmlns:emma="http://www.w3.org/2003/04/emma" version="1.0">
              <emma:interpretation id="{1341F1F2-822C-456B-B351-2D3B21D64972}" emma:medium="tactile" emma:mode="ink">
                <msink:context xmlns:msink="http://schemas.microsoft.com/ink/2010/main" type="inkWord" rotatedBoundingBox="12147,16742 12249,17474 11766,17542 11664,16810"/>
              </emma:interpretation>
              <emma:one-of disjunction-type="recognition" id="oneOf36">
                <emma:interpretation id="interp180" emma:lang="zh-CN" emma:confidence="0">
                  <emma:literal>力</emma:literal>
                </emma:interpretation>
                <emma:interpretation id="interp181" emma:lang="zh-CN" emma:confidence="0">
                  <emma:literal>x</emma:literal>
                </emma:interpretation>
                <emma:interpretation id="interp182" emma:lang="zh-CN" emma:confidence="0">
                  <emma:literal>ⅹ</emma:literal>
                </emma:interpretation>
                <emma:interpretation id="interp183" emma:lang="zh-CN" emma:confidence="0">
                  <emma:literal>Ⅹ</emma:literal>
                </emma:interpretation>
                <emma:interpretation id="interp184" emma:lang="zh-CN" emma:confidence="0">
                  <emma:literal>X</emma:literal>
                </emma:interpretation>
              </emma:one-of>
            </emma:emma>
          </inkml:annotationXML>
          <inkml:trace contextRef="#ctx0" brushRef="#br0" timeOffset="170127.8222">4745 15516 20 0,'-17'0'10'0,"12"-16"-17"16,10 12 20-16,-5 4-13 0,4-8 0 15,5-3 0-15,0-1 0 16,0-4-2-16,-1 0 1 15,1 0 0-15,0 1 0 16,0-1-1-16,0 0 0 16,0 0 0-16,0 1 1 15,-1 3 1-15,1 0 0 16,0 4-1-16,0 0 1 16,0 0-1-16,4 5 1 0,0 3-1 15,1 3 1-15,-5 9-1 16,-1 4 1-16,1 4 0 15,0 3 0-15,4 17 0 16,-4-1 1-16,0 4 0 16,0 9 1-16,0-5 0 15,4-4 0-15,-4 1 0 16,4-1 0-16,1-12 0 16,-6 1 0-16,6-1-1 15,-1-3 0-15,0-4 0 16,-4-5 0-16,0-7-1 15,0 4 1-15,0-8-4 16,0 0 1-16,0-5-3 16,-1-3 0-16</inkml:trace>
          <inkml:trace contextRef="#ctx0" brushRef="#br0" timeOffset="170433.045">5171 15181 21 0,'-9'-4'10'0,"4"8"-14"0,5-4 19 16,0 8-16-16,-4 4 1 15,-5 8-2-15,0 3 1 0,0 9 1 16,-4 3 1-16,0 5-2 15,-1 7 1-15,-3 8-1 16,-1 4 1-16,0 4 1 16,5-4 0-16,-5-4-1 15,5-8 0-15,0-3 0 16,-1-5 0-16,5-7 0 16,-4-13 0-16,4 5-4 15,5-4 1-15,-5-9-2 16,5 1 1-16</inkml:trace>
        </inkml:traceGroup>
        <inkml:traceGroup>
          <inkml:annotationXML>
            <emma:emma xmlns:emma="http://www.w3.org/2003/04/emma" version="1.0">
              <emma:interpretation id="{921C2956-FD48-4AD4-BD03-FE24F4AEE6BB}" emma:medium="tactile" emma:mode="ink">
                <msink:context xmlns:msink="http://schemas.microsoft.com/ink/2010/main" type="inkWord" rotatedBoundingBox="12468,17625 12621,17252 12650,17263 12496,17636"/>
              </emma:interpretation>
              <emma:one-of disjunction-type="recognition" id="oneOf37">
                <emma:interpretation id="interp185" emma:lang="zh-CN" emma:confidence="0">
                  <emma:literal>,</emma:literal>
                </emma:interpretation>
                <emma:interpretation id="interp186" emma:lang="zh-CN" emma:confidence="0">
                  <emma:literal>1</emma:literal>
                </emma:interpretation>
                <emma:interpretation id="interp187" emma:lang="zh-CN" emma:confidence="0">
                  <emma:literal>'</emma:literal>
                </emma:interpretation>
                <emma:interpretation id="interp188" emma:lang="zh-CN" emma:confidence="0">
                  <emma:literal>丿</emma:literal>
                </emma:interpretation>
                <emma:interpretation id="interp189" emma:lang="zh-CN" emma:confidence="0">
                  <emma:literal>’</emma:literal>
                </emma:interpretation>
              </emma:one-of>
            </emma:emma>
          </inkml:annotationXML>
          <inkml:trace contextRef="#ctx0" brushRef="#br0" timeOffset="170793.2964">5645 15685 23 0,'0'12'11'0,"13"-12"-16"0,-13 0 23 15,0 0-20-15,0 4 1 0,4 0-3 16,-4 4 1-16,-4 12 3 15,-5 3 1-15,-4 1-2 16,4 3 0-16,-4 1 0 16,-1-4 1-16,1 11 0 15,-5 0 1-15,5-3-1 16,0-4 0-16,4-5-3 16,-4-3 0-16,4-4-2 15,0-1 1-15</inkml:trace>
        </inkml:traceGroup>
        <inkml:traceGroup>
          <inkml:annotationXML>
            <emma:emma xmlns:emma="http://www.w3.org/2003/04/emma" version="1.0">
              <emma:interpretation id="{C4500884-2C61-4FD6-9AE4-9EE5A267C1EB}" emma:medium="tactile" emma:mode="ink">
                <msink:context xmlns:msink="http://schemas.microsoft.com/ink/2010/main" type="inkWord" rotatedBoundingBox="12899,16750 12938,17680 12775,17686 12736,16757"/>
              </emma:interpretation>
              <emma:one-of disjunction-type="recognition" id="oneOf38">
                <emma:interpretation id="interp190" emma:lang="zh-CN" emma:confidence="0">
                  <emma:literal>了</emma:literal>
                </emma:interpretation>
                <emma:interpretation id="interp191" emma:lang="zh-CN" emma:confidence="0">
                  <emma:literal>;</emma:literal>
                </emma:interpretation>
                <emma:interpretation id="interp192" emma:lang="zh-CN" emma:confidence="0">
                  <emma:literal>i</emma:literal>
                </emma:interpretation>
                <emma:interpretation id="interp193" emma:lang="zh-CN" emma:confidence="0">
                  <emma:literal>j</emma:literal>
                </emma:interpretation>
                <emma:interpretation id="interp194" emma:lang="zh-CN" emma:confidence="0">
                  <emma:literal>ⅰ</emma:literal>
                </emma:interpretation>
              </emma:one-of>
            </emma:emma>
          </inkml:annotationXML>
          <inkml:trace contextRef="#ctx0" brushRef="#br0" timeOffset="171168.5623">5760 15205 18 0,'0'0'9'0,"9"-8"-15"0,-9 8 18 15,8-4-12-15,1 0 0 16,0 4-1-16,4 0 1 0,1 0 0 15,-5 0 0-15,0 0 0 16,4 4 1-16,-4 0-1 16,0-4 1-16,-1 0 0 15,1 0 0-15,0 4-1 16,-4 0 0-16,3-4-4 16,-3 0 0-16,-1 0-1 15,1 4 1-15</inkml:trace>
          <inkml:trace contextRef="#ctx0" brushRef="#br0" timeOffset="171528.3189">5919 15528 23 0,'-4'23'11'0,"8"-7"-18"0,-4-16 24 16,0 8-17-16,0 4 0 16,5 0 0-16,-1 3 1 15,-4 9-1-15,0 4 0 16,0 3 0-16,0 5 1 16,-4-5-1-16,4 4 1 15,-5 1-1-15,1-1 1 16,-1 5-1-16,1-5 1 15,0-3-1-15,-1-5 1 0,1-3-1 16,-1-8 1-16,1 3-2 16,-1-7 0-16,1-4-2 15,0 4 1-15,-5-4-3 16,0 0 1-16,0-1-2 16,0-7 0-16</inkml:trace>
        </inkml:traceGroup>
        <inkml:traceGroup>
          <inkml:annotationXML>
            <emma:emma xmlns:emma="http://www.w3.org/2003/04/emma" version="1.0">
              <emma:interpretation id="{E341981D-916B-4F9F-B088-BCD6978922A0}" emma:medium="tactile" emma:mode="ink">
                <msink:context xmlns:msink="http://schemas.microsoft.com/ink/2010/main" type="inkWord" rotatedBoundingBox="13028,17200 13420,17033 13436,17072 13045,17239"/>
              </emma:interpretation>
              <emma:one-of disjunction-type="recognition" id="oneOf39">
                <emma:interpretation id="interp195" emma:lang="zh-CN" emma:confidence="0">
                  <emma:literal>一</emma:literal>
                </emma:interpretation>
                <emma:interpretation id="interp196" emma:lang="zh-CN" emma:confidence="0">
                  <emma:literal>-</emma:literal>
                </emma:interpretation>
                <emma:interpretation id="interp197" emma:lang="zh-CN" emma:confidence="0">
                  <emma:literal>—</emma:literal>
                </emma:interpretation>
                <emma:interpretation id="interp198" emma:lang="zh-CN" emma:confidence="0">
                  <emma:literal>ㄧ</emma:literal>
                </emma:interpretation>
                <emma:interpretation id="interp199" emma:lang="zh-CN" emma:confidence="0">
                  <emma:literal>‐</emma:literal>
                </emma:interpretation>
              </emma:one-of>
            </emma:emma>
          </inkml:annotationXML>
          <inkml:trace contextRef="#ctx0" brushRef="#br0" timeOffset="171904.0856">6061 15630 13 0,'-4'16'6'0,"12"-16"-8"0,-8 0 10 16,9 0-9-16,5-4 1 16,-1 4-1-16,0-4 1 15,0-4 0-15,5 0 0 16,0 4 1-16,0 0 0 16,-1 0 0-16,10-3 0 15,-5-1 0-15,0 0 1 16,0-4 0-16,1 0 0 15,-1 0-1-15,0 1 1 0,0-9-1 16,-4 12 0-16,-5-4-1 16,0 8 1-16,-4-4-1 15,0 1 0-15,-5-1-3 16,-4 8 0-16,0 0-2 16,0 0 0-16</inkml:trace>
        </inkml:traceGroup>
        <inkml:traceGroup>
          <inkml:annotationXML>
            <emma:emma xmlns:emma="http://www.w3.org/2003/04/emma" version="1.0">
              <emma:interpretation id="{935E6199-CC9D-4C48-8781-A6D7DB6DB382}" emma:medium="tactile" emma:mode="ink">
                <msink:context xmlns:msink="http://schemas.microsoft.com/ink/2010/main" type="inkWord" rotatedBoundingBox="14091,16664 14139,17623 13583,17651 13535,16692"/>
              </emma:interpretation>
              <emma:one-of disjunction-type="recognition" id="oneOf40">
                <emma:interpretation id="interp200" emma:lang="zh-CN" emma:confidence="0">
                  <emma:literal>门</emma:literal>
                </emma:interpretation>
                <emma:interpretation id="interp201" emma:lang="zh-CN" emma:confidence="0">
                  <emma:literal>汀</emma:literal>
                </emma:interpretation>
                <emma:interpretation id="interp202" emma:lang="zh-CN" emma:confidence="0">
                  <emma:literal>冂</emma:literal>
                </emma:interpretation>
                <emma:interpretation id="interp203" emma:lang="zh-CN" emma:confidence="0">
                  <emma:literal>刂</emma:literal>
                </emma:interpretation>
                <emma:interpretation id="interp204" emma:lang="zh-CN" emma:confidence="0">
                  <emma:literal>”</emma:literal>
                </emma:interpretation>
              </emma:one-of>
            </emma:emma>
          </inkml:annotationXML>
          <inkml:trace contextRef="#ctx0" brushRef="#br0" timeOffset="172234.3204">6628 15236 22 0,'-4'8'11'0,"4"-8"-17"0,0 0 22 15,0 4-16-15,0 0 0 16,0 4 0-16,0 4 0 16,0 4-1-16,0 3 1 15,-5 5 0-15,1 7 0 16,-1 1 0-16,1 11 0 16,0 8 0-16,4 8 1 15,-5-7 0-15,5-5 0 16,0 4-1-16,0-8 0 15,0-7-1-15,0-5 1 16,0-3-3-16,0-4 0 0,0-5-3 16,0-3 1-16</inkml:trace>
          <inkml:trace contextRef="#ctx0" brushRef="#br0" timeOffset="172939.8217">6960 15189 7 0,'-4'-4'3'0,"-14"8"2"0,18-4 1 16,0-4-5-16,0 4 0 16,0 0 0-16,5-4 0 15,3 0-2-15,1-4 1 16,5 1 0-16,-1-1 1 31,5-12-1-31,-1 12 0 0,-3 0 0 16,3 0 0-16,-3 4 1 15,-1 0 0-15,-4 1 0 16,0 3 0-16,0 0 0 16,-9 0 0-16,4 3 0 15,0 5 0-15,-4 4-1 16,0 4 1-16,0 8-1 15,0-5 0-15,0 5 0 16,0 3 0-16,0 9 0 16,0 7 0-16,0 4 0 15,0 5 0-15,5 3 1 16,-1 0 0-16,1 4-1 16,-1-4 1-16,1-8-1 15,-1-3 1-15,-4-5 0 16,0-4 0-16,0-3-1 15,0-4 0-15,0-5 0 0,0 5 1 16,0-9-1-16,0-3 1 16,-4 0 0-16,-1 0 0 15,1-4-1-15,-5-1 1 16,0 1 0-16,-4 0 0 16,-1-4-1-16,1 4 0 15,-9-4-2-15,-5-5 0 16,-4 5-4-16,-4-4 1 15</inkml:trace>
        </inkml:traceGroup>
        <inkml:traceGroup>
          <inkml:annotationXML>
            <emma:emma xmlns:emma="http://www.w3.org/2003/04/emma" version="1.0">
              <emma:interpretation id="{57901CAC-56CB-432D-8FFA-C9FC0BDBB60D}" emma:medium="tactile" emma:mode="ink">
                <msink:context xmlns:msink="http://schemas.microsoft.com/ink/2010/main" type="inkWord" rotatedBoundingBox="14635,16450 15480,16415 15521,17422 14676,17456"/>
              </emma:interpretation>
              <emma:one-of disjunction-type="recognition" id="oneOf41">
                <emma:interpretation id="interp205" emma:lang="zh-CN" emma:confidence="0">
                  <emma:literal>和</emma:literal>
                </emma:interpretation>
                <emma:interpretation id="interp206" emma:lang="zh-CN" emma:confidence="0">
                  <emma:literal>鄉</emma:literal>
                </emma:interpretation>
                <emma:interpretation id="interp207" emma:lang="zh-CN" emma:confidence="0">
                  <emma:literal>啝</emma:literal>
                </emma:interpretation>
                <emma:interpretation id="interp208" emma:lang="zh-CN" emma:confidence="0">
                  <emma:literal>俰</emma:literal>
                </emma:interpretation>
                <emma:interpretation id="interp209" emma:lang="zh-CN" emma:confidence="0">
                  <emma:literal>聊</emma:literal>
                </emma:interpretation>
              </emma:one-of>
            </emma:emma>
          </inkml:annotationXML>
          <inkml:trace contextRef="#ctx0" brushRef="#br0" timeOffset="174463.8149">7682 15465 15 0,'5'8'7'0,"30"-20"-6"15,-21 4 12-15,3 4-13 16,1-4 0-16,4 0 0 16,5-4 1-16,4-3-1 0,0-1 1 15,0-4 0-15,9 1 1 16,4-5-1-16,0 0 0 16,1 1 0-16,-1 3 1 15,-9 0-2-15,-8 5 1 16,4-5-2-16,-4 8 1 15,-10-4-4-15,-3 8 1 16,-10 1-3-16,-4 7 1 16</inkml:trace>
          <inkml:trace contextRef="#ctx0" brushRef="#br0" timeOffset="174727.5033">7913 15362 19 0,'0'-8'9'0,"0"12"-10"16,0-4 16-16,0 8-15 16,0 4 1-16,-5 8 0 15,-3 7 0-15,-1 9-2 16,-5 3 1-16,-3 8 0 16,-1 1 0-16,0-1 0 15,1-4 1-15,-1-3-2 16,0-9 1-16,0-3-1 15,1-5 0-15,-1-7-4 16,5-4 1-16,8-12-2 16,5 0 1-16</inkml:trace>
          <inkml:trace contextRef="#ctx0" brushRef="#br0" timeOffset="174462.8145">7988 14874 12 0,'-9'4'6'0,"9"-12"-5"0,0 8 6 15,0 0-7-15,0 0 0 16,5 4 0-16,-5-4 0 15,4 4 0-15,-4 8 0 16,0 4 0-16,-4 11 1 16,-5 5-1-16,-4 11 1 15,-1-4 0-15,-3 5 0 0,-6-1 0 16,1 4 0-16,0-3-3 16,0-5 1-16,0 0-2 15,0 1 0-15</inkml:trace>
          <inkml:trace contextRef="#ctx0" brushRef="#br1" timeOffset="237829.8344">7979 15177 16 0,'-4'4'8'0,"4"-4"-8"15,0 4 13-15,0 4-14 16,4 4 1-16,-4 4 0 16,0 7 0-16,0 5 0 15,0 3 0-15,0 9 0 16,0 3 1-16,0 4 0 15,0-11 1-15,0 31-1 16,0-4 1-16,0-4-1 16,0-16 1-16,0 8-2 15,0-4 1-15,0-3-1 0,0-9 0 16</inkml:trace>
          <inkml:trace contextRef="#ctx0" brushRef="#br0" timeOffset="174938.1502">8006 15429 13 0,'22'-12'6'0,"36"28"-4"0,-41-12 11 16,1 8-13-16,-5 8 1 16,1 3-1-16,-1 5 1 15,-4 7-1-15,-5-7 0 16,1-1 0-16,-5-3 1 16,0 0-2-16,0-5 0 0,0-3-2 15,0-4 1-15,0-4-3 16,0-8 1-16</inkml:trace>
          <inkml:trace contextRef="#ctx0" brushRef="#br0" timeOffset="175357.4493">8254 15295 8 0,'4'8'4'0,"19"24"-3"16,-19-24 6-16,0 3-6 15,1 1 1-15,-1 4 0 16,1 0 0-16,-5 0-3 16,0-5 1-16,0-3 1 15,4-4 1-15,-4-4-2 0,13-12 0 16,5-3 0-16,-5-9 0 16,5-4-1-16,0 1 1 15,0 3-1-15,-1 1 0 16,1 3 1-16,0 4 0 15,-1 4 0-15,1 4 0 16,-4 8 1-16,-6 4 0 16,-3 8 1-16,-5 4 0 15,-5 4 0-15,1 3 0 16,-5 1 0-16,0-4 0 16,-4 3 0-16,4-3 0 15,0-4-1-15,0-1 0 0,0-7-2 16,1 0 1-16,-1 0-3 15,0-8 0-15,-4-4-2 16,-1-4 0-16,5-4-1 16,9 1 1-16</inkml:trace>
        </inkml:traceGroup>
        <inkml:traceGroup>
          <inkml:annotationXML>
            <emma:emma xmlns:emma="http://www.w3.org/2003/04/emma" version="1.0">
              <emma:interpretation id="{00F54FA8-5C33-475A-926C-0999FCB2CED0}" emma:medium="tactile" emma:mode="ink">
                <msink:context xmlns:msink="http://schemas.microsoft.com/ink/2010/main" type="inkWord" rotatedBoundingBox="15783,16280 16512,16251 16563,17517 15835,17547"/>
              </emma:interpretation>
              <emma:one-of disjunction-type="recognition" id="oneOf42">
                <emma:interpretation id="interp210" emma:lang="zh-CN" emma:confidence="0">
                  <emma:literal>前</emma:literal>
                </emma:interpretation>
                <emma:interpretation id="interp211" emma:lang="zh-CN" emma:confidence="0">
                  <emma:literal>蔚</emma:literal>
                </emma:interpretation>
                <emma:interpretation id="interp212" emma:lang="zh-CN" emma:confidence="0">
                  <emma:literal>莳</emma:literal>
                </emma:interpretation>
                <emma:interpretation id="interp213" emma:lang="zh-CN" emma:confidence="0">
                  <emma:literal>苘</emma:literal>
                </emma:interpretation>
                <emma:interpretation id="interp214" emma:lang="zh-CN" emma:confidence="0">
                  <emma:literal>尉</emma:literal>
                </emma:interpretation>
              </emma:one-of>
            </emma:emma>
          </inkml:annotationXML>
          <inkml:trace contextRef="#ctx0" brushRef="#br1" timeOffset="237827.8344">8874 15481 21 0,'-22'-4'10'0,"35"19"-15"16,-13-15 21-16,9 0-17 15,0-4 0-15,4 4-3 16,1 4 1-16,-1 4 4 16,-4 12 0-16,-5 4-3 15,1-1 1-15,-5 17 0 16,-5-1 0-16,1 4 2 15,-1 1 0-15,-8 3-1 16,0-4 1-16,0 0-1 16,10-31 1-16</inkml:trace>
          <inkml:trace contextRef="#ctx0" brushRef="#br1" timeOffset="237828.8344">8854 15878 29 203,'2'-8'-2'16,"12"-27"1"-16,4-8 1 15,8-1-1-15,-4 5 1 16,5 3 0-16,-1 5 1 16,1 7-1-16,-5 16 1 15,-4 5-1-15,-5 6 1 16,-4 9-1-16,0 8 1 16,-5 11-1-16,-8 5 1 15,-5-5-1-15,0-3 0 16,0-8 1-16,0-1 0 0,5-7-2 15,0 0 0-15,4-8-1 16,4-8 1-16,9-12-1 16,1-7 1-16,-1-5-1 15,0-3 0-15,0 7 1 16,5 0 1-16,0 5 0 16,0-1 0-16,-1 8-1 15,1 12 1-15,-5 4-1 16,-4 4 1-16,0 12 1 15,-5-1 0-15,1 1 1 16,-5 4 0-16,0-5 0 16,0-7 1-16,0-4-3 15,0 0 1-15,0-8-3 16,4-4 1-16,5-16-2 16,5-7 0-16,-1-9-1 15,5-7 1-15,-1 7 2 0,1-7 1 16,0 4 2-16,8-1 0 15,-4 9 1-15,1 7 0 16,-1 5 0-16,-5 3 1 16,-3 4-1-16,3 8 0 15,-3 4-1-15,-5 8 0 16,-1 8-1-16,-3 7 0 16,-5 9 0-16,0 3 0 15,0 9-1-15,0-5 1 16,-5 4-1-16,1 8 1 15,0-11-1-15,-10 7 1 0,5-4-1 16,-4-3 1-16,0-5-1 16,0 5 1-16,-1-9-3 15,10-23 1-15</inkml:trace>
          <inkml:trace contextRef="#ctx0" brushRef="#br0" timeOffset="176859.0191">9317 14693 17 0,'0'8'8'0,"0"11"-9"0,5-15 15 16,-5 4-14-16,0 8 1 16,-5 8-1-16,-4 3 1 15,-4 5-2-15,-5 3 0 16,-4 5 0-16,-4 3 1 16,-1 4-1-16,-8-4 0 15,-5 1 1-15,0-5 0 0,0 1 1 16,0-9 0-16,5-7 0 15,4-5 1-15,4-3-2 16,9-4 1-16,5-4-2 16,4-4 1-16,5-8-1 15,4-4 1-15,9 0 0 16,8 0 0-16,6-4 0 16,8 1 0-16,0-1 1 15,4 4 1-15,0-4-1 16,5 0 1-16,5-4-1 15,-1 5 0-15,-4-1-1 16,0 0 1-16,8 4-1 16,6 8 0-16,-15-4 0 15,-3 0 0-15,-5 0 0 16,-5 0 0-16,-3 0-2 16,-6 4 1-16,-8-3-4 0,0 3 1 15,-9 0-2-15,0 0 0 16</inkml:trace>
          <inkml:trace contextRef="#ctx0" brushRef="#br0" timeOffset="176856.5133">8892 14854 13 0,'0'-11'6'0,"4"14"-6"16,-4-3 13-16,9 4-15 16,0 4 1-16,4 4 1 15,5 0 0-15,-5 4 1 16,1 3 0-16,3 1-1 16,1 8 1-16,-5-5 0 15,1 1 0-15,-1-8-3 16,0-1 1-16,-4-3-3 15,0 0 0-15</inkml:trace>
        </inkml:traceGroup>
        <inkml:traceGroup>
          <inkml:annotationXML>
            <emma:emma xmlns:emma="http://www.w3.org/2003/04/emma" version="1.0">
              <emma:interpretation id="{024A0A05-79C7-47D4-8A34-BA506BD475EC}" emma:medium="tactile" emma:mode="ink">
                <msink:context xmlns:msink="http://schemas.microsoft.com/ink/2010/main" type="inkWord" rotatedBoundingBox="17300,16127 18245,16974 17435,17876 16491,17029"/>
              </emma:interpretation>
              <emma:one-of disjunction-type="recognition" id="oneOf43">
                <emma:interpretation id="interp215" emma:lang="zh-CN" emma:confidence="0">
                  <emma:literal>缀</emma:literal>
                </emma:interpretation>
                <emma:interpretation id="interp216" emma:lang="zh-CN" emma:confidence="0">
                  <emma:literal>儡</emma:literal>
                </emma:interpretation>
                <emma:interpretation id="interp217" emma:lang="zh-CN" emma:confidence="0">
                  <emma:literal>韶</emma:literal>
                </emma:interpretation>
                <emma:interpretation id="interp218" emma:lang="zh-CN" emma:confidence="0">
                  <emma:literal>儲</emma:literal>
                </emma:interpretation>
                <emma:interpretation id="interp219" emma:lang="zh-CN" emma:confidence="0">
                  <emma:literal>缎</emma:literal>
                </emma:interpretation>
              </emma:one-of>
            </emma:emma>
          </inkml:annotationXML>
          <inkml:trace contextRef="#ctx0" brushRef="#br1" timeOffset="241409.0938">10057 14913 11 0,'-13'-7'5'0,"4"-13"-2"16,9 16 5-16,0 4-9 15,0 0 1-15,0 0-1 16,0 0 1-16,0 0 0 16,0 0 1-16,0 0-1 15,4 8 1-15,-4 4 0 16,0 3 0-16,0 9 0 15,-4 4 0-15,-5 7 0 0,0 0 0 16,0-7-1-16,-4 0 0 16,-5-1 0-16,5-3 1 15,0-1-1-15,4-3 1 16,0-4-1-16,0-4 1 16,5-4-1-16,-1-1 0 31,10-7-1-31,4 0 0 15,4-4-1-15,0 4 1 16,0 0-1-16,1 0 1 0,3 0 0 16,-3 0 0-16,-1 4 0 15,-4 0 1-15,0 4-2 16,-5 0 1-16,-4 8 0 16,0 4 1-16,-4 3-1 15,-5-3 1-15,0 3 0 16,0 1 1-16,0 0 0 15,5-1 1-15,-1-3-2 16,1 0 1-16,4-4-2 16,0-5 1-16,0-3-1 15,9-8 1-15,-5 16-2 16,5-4 1-16,-4 0-1 16,4-1 1-16,-5 1 0 15,0 8 1-15,-4 4 0 16,0-1 1-16,-4 9 1 15,-5-1 1-15,0 1-1 16,0-5 1-16,-4 1-1 0,-5-1 1 16,9-3-1-16,1-4 0 15,4-12-2-15</inkml:trace>
          <inkml:trace contextRef="#ctx0" brushRef="#br0" timeOffset="179500.8942">10372 14921 10 0,'4'-4'5'0,"9"24"-3"15,-8-12 5-15,8 4-7 16,-4 4 1-16,0 7-1 16,0 1 1-16,-5-1-1 15,5 5 1-15,-9 0 0 16,0 3 0-16,-9 4 0 16,-4-3 0-16,0-4 0 15,-1-1 1-15,-8 1-2 16,4-5 1-16,1-3-1 15,-6-4 0-15,6-4 0 16,-5-5 0-16,-5 1-2 0,0-8 1 16,5-8 0-16,5-7 0 15,3-1-1-15,10-4 1 16,8 1 0-16,1-1 0 16,8 4 2-16,5 0 1 15,-5 8-1-15,9 1 1 16,0 3 0-16,5 4 0 15,-1 4 0-15,1 0 0 16,-5 3-2-16,0 1 1 16,-4 0-4-16,0 0 1 15,-5 0-3-15,-4 0 1 0</inkml:trace>
          <inkml:trace contextRef="#ctx0" brushRef="#br1" timeOffset="241408.0938">10323 15748 20 0,'-5'20'10'0,"28"-40"-13"16,-15 12 18-16,6-3-15 15,3-5 1-15,6 4-1 16,-1 0 1-16,0 0-2 16,-4 1 1-16,-1 7 0 0,1 4 0 15,-5 4 0-15,1 7 0 16,-10 5 0-16,1 4 0 16,-5 7 0-16,-5 1 0 15,-4 3-1-15,0 1 1 16,-4-4-2-16</inkml:trace>
          <inkml:trace contextRef="#ctx0" brushRef="#br1" timeOffset="241407.0938">10310 15859 23 266,'13'-16'2'0,"13"0"-1"15,1 4 1-15,-5 4 0 16,0 8 0-16,1 0-1 16,-1 8 1-16,-5 0-1 15,1 0 0-15,0 4-1 16,-5 0 0-16,-8-8-3 16</inkml:trace>
          <inkml:trace contextRef="#ctx0" brushRef="#br0" timeOffset="179906.1829">10655 14913 10 0,'22'12'5'0,"9"-24"-3"16,-22 12 6-16,0 8-6 16,0 4 0-16,0 4 0 15,0 8 1-15,-5 7-5 16,-4 4 1-16,-4-3 2 15,-1-1 1-15,-4 1-2 16,-4 7 0-16,-5-3-1 16,1-9 1-16,3-3 0 15,1-4 0-15,0-5 0 0,-1-3 0 16,1-8 0-16,-5-4 0 16,10-8 0-16,-1-4 0 15,4-3-1-15,5-5 0 16,5 4 1-16,-1 1 0 15,5 3 0-15,9 0 1 16,-5 0 0-16,0 4 1 16,5 0-1-16,0 8 1 15,-5 0-2-15,0 0 1 16,1 4-4-16,-6-4 0 0,-3 4-2 16,-1 4 0-16</inkml:trace>
          <inkml:trace contextRef="#ctx0" brushRef="#br1" timeOffset="241405.0938">10757 15536 15 0,'13'-4'7'0,"10"4"-8"0,-6 0 12 15,1 8-11-15,0 3 0 16,-1 1 0-16,-3 4 1 16,-1 4-2-16,-4 15 0 15,-5 8 1-15,-4-7 0 16,-4 7 0-16,-9-7 1 0,-1 7-1 16,2-19 0-16</inkml:trace>
          <inkml:trace contextRef="#ctx0" brushRef="#br1" timeOffset="241404.0938">10717 15859 37 234,'18'-12'3'16,"0"4"0"-16,-1 12-1 15,6 0 0-15,-1 0-1 16,4 0 0-16,-4 0-1 16</inkml:trace>
        </inkml:traceGroup>
        <inkml:traceGroup>
          <inkml:annotationXML>
            <emma:emma xmlns:emma="http://www.w3.org/2003/04/emma" version="1.0">
              <emma:interpretation id="{29869C8A-15A3-4380-985E-9C45C28B49D5}" emma:medium="tactile" emma:mode="ink">
                <msink:context xmlns:msink="http://schemas.microsoft.com/ink/2010/main" type="inkWord" rotatedBoundingBox="18662,16345 18706,17467 18236,17485 18192,16363"/>
              </emma:interpretation>
              <emma:one-of disjunction-type="recognition" id="oneOf44">
                <emma:interpretation id="interp220" emma:lang="zh-CN" emma:confidence="0">
                  <emma:literal>是</emma:literal>
                </emma:interpretation>
                <emma:interpretation id="interp221" emma:lang="zh-CN" emma:confidence="0">
                  <emma:literal>㫐</emma:literal>
                </emma:interpretation>
                <emma:interpretation id="interp222" emma:lang="zh-CN" emma:confidence="0">
                  <emma:literal>㫔</emma:literal>
                </emma:interpretation>
                <emma:interpretation id="interp223" emma:lang="zh-CN" emma:confidence="0">
                  <emma:literal>芝</emma:literal>
                </emma:interpretation>
                <emma:interpretation id="interp224" emma:lang="zh-CN" emma:confidence="0">
                  <emma:literal>女</emma:literal>
                </emma:interpretation>
              </emma:one-of>
            </emma:emma>
          </inkml:annotationXML>
          <inkml:trace contextRef="#ctx0" brushRef="#br0" timeOffset="182233.3399">11231 15189 14 0,'0'0'7'0,"5"4"-10"16,-5-4 12-16,0 0-9 15,13 0 0-15,-4 0 1 16,0 0 0-16,4-4-1 16,0 4 0-16,0-4 0 15,5 4 1-15,0-4-1 16,0 4 1-16,-1-4 0 16,1 0 0-16,0 0 0 15,-5-3 0-15,0-1 0 0,1-4 0 16,-6 4 0-16,1 0 0 15,5 0-2-15,-10 0 1 32,-4 8-1-32,0 0 1 15,0 8-1-15,0 4 1 16,0 0-1-16,-4 8 0 16,-1 3 1-16,-4 5 1 15,0 3 0-15,1 5 0 0,-1-5 0 16,-5 5 1-16,6-5-1 15,-1-11 0-15,4 3-1 16,1-7 1-16,4-4-1 16,0 0 0-16,4-4-1 15,5-4 1-15,0 0 0 16,0-4 0-16,4 0 0 16,-4-8 0-16,0 4 0 15,0 0 0-15,0 0 0 16,-5 4 0-16,0 4 0 15,-4 0 0-15,0 0-1 16,-4 4 1-16,0 3-1 16,-5 1 0-16,0 16 0 15,-4-1 1-15,-1 1-1 16,-3-4 1-16,-1 3 0 16,-4 5 1-16,4-5-1 0,-4-7 1 15,4 3-2-15,0-3 1 16,5-4 0-16,4 0 0 15,0-5 0-15,1 1 1 16,3-4-1-16,5 0 0 16,0 0 0-16,5 0 0 15,3 0 0-15,1 0 0 16,5-1 0-16,3-3 1 16,5 8-1-16,1-4 0 15,-1 0 0-15,0 0 1 16,13-4-1-16,1-4 0 0,4-4-1 15,0-8 0-15,-1 4-3 16,6 4 1-16,3-19-2 16,-8 7 0-16</inkml:trace>
          <inkml:trace contextRef="#ctx0" brushRef="#br0" timeOffset="181422.2599">11262 14803 19 0,'0'0'9'0,"0"-8"-15"16,0 8 20-16,0 0-15 16,5 4 0-16,3 12-1 15,1 4 0-15,0 15 2 16,-4 1 0-16,-5 7-1 16,0 0 0-16,-5-7 0 15,1-1 1-15,-1 1 0 16,1-9 1-16,-1 1 0 15,1-13 0-15,4-3-1 16,0-4 0-16,0-8-1 16,0-8 1-16,4-8-2 15,-4-11 0-15,5-12 0 16,4-1 0-16,0 1 2 0,4-5 0 16,0 5 2-16,5 0 0 15,0 3 0-15,-1 5 1 16,1 15 0-16,0 4 0 15,-1 4 0-15,-3 4 0 16,3 12-2-16,-3-4 1 16,-10 20-2-16,1-1 1 15,-5 13-2-15,-5-1 0 16,1-3-1-16,-5 3 1 16,4-7-3-16,-3-1 1 15,-1-3-3-15,-5-4 1 0</inkml:trace>
          <inkml:trace contextRef="#ctx0" brushRef="#br0" timeOffset="182713.6843">11382 14992 7 0,'-9'0'3'0,"4"20"-3"0,5-24 3 0,0 4-3 16,0-4 1-16,0 4 0 16,0-4 1-16,0 4-2 15,0-4 1-15,0-4 0 16,0 8 0-16,0-8 0 16,5-3 1-16,4 7-2 15,0-4 1-15,-1 0-1 16,1 0 0-16,0 4-1 15,0 0 0-15,-5 0-2 16,1 0 0-16</inkml:trace>
        </inkml:traceGroup>
        <inkml:traceGroup>
          <inkml:annotationXML>
            <emma:emma xmlns:emma="http://www.w3.org/2003/04/emma" version="1.0">
              <emma:interpretation id="{55C5B62D-7A08-49BF-89F3-05B7C94822A6}" emma:medium="tactile" emma:mode="ink">
                <msink:context xmlns:msink="http://schemas.microsoft.com/ink/2010/main" type="inkWord" rotatedBoundingBox="18840,16202 20694,16380 20583,17533 18730,17355"/>
              </emma:interpretation>
              <emma:one-of disjunction-type="recognition" id="oneOf45">
                <emma:interpretation id="interp225" emma:lang="zh-CN" emma:confidence="0">
                  <emma:literal>豳</emma:literal>
                </emma:interpretation>
                <emma:interpretation id="interp226" emma:lang="zh-CN" emma:confidence="0">
                  <emma:literal>珊</emma:literal>
                </emma:interpretation>
                <emma:interpretation id="interp227" emma:lang="zh-CN" emma:confidence="0">
                  <emma:literal>㻓</emma:literal>
                </emma:interpretation>
                <emma:interpretation id="interp228" emma:lang="zh-CN" emma:confidence="0">
                  <emma:literal>䎎</emma:literal>
                </emma:interpretation>
                <emma:interpretation id="interp229" emma:lang="zh-CN" emma:confidence="0">
                  <emma:literal>瞰</emma:literal>
                </emma:interpretation>
              </emma:one-of>
            </emma:emma>
          </inkml:annotationXML>
          <inkml:trace contextRef="#ctx0" brushRef="#br0" timeOffset="183329.1161">11847 15004 13 0,'-18'-4'6'0,"23"4"-8"15,-5 0 12-15,4 0-11 0,5 0 1 16,0-4 1-16,4 0 0 15,5-4-1-15,-1 0 1 16,6 1 0-16,-1-5 1 16,4 0 0-16,5 0 0 15,0 0 0-15,0 0 0 16,9 1-1-16,0-5 1 16,0-4-1-16,-5 4 0 15,-4 1-1-15,-4 3 0 16,-5 0-2-16,-8 4 0 15,-1 4-4-15,-4-4 1 0</inkml:trace>
          <inkml:trace contextRef="#ctx0" brushRef="#br0" timeOffset="183779.437">11967 15091 22 0,'-5'19'11'0,"10"5"-16"15,-1-20 19-15,0 4-16 16,-4 8 0-16,0-1-2 16,0 9 1-16,-4 7 4 15,0 5 0-15,-5-1-2 16,0 9 1-16,0 3 0 15,0 0 1-15,0 4 1 0,0 4 0 16,0-11-1-16,5-5 1 16,0-3-2-16,-1-5 0 15,10-3-1-15,3-5 0 16,1-3 0-16,9-4 1 16,4-8-1-16,5 3 1 15,4-7 0-15,0 0 0 16,9 0 1-16,4 0 0 15,5-8-1-15,-1 0 1 16,1 0-1-16,-4-4 1 0,3 1 0 16,-8-1 0-16,-9 0-2 15,-4 0 1-15,-5 0-4 16,-4 4 1-16,-1 0-2 16,-8 0 0-16</inkml:trace>
          <inkml:trace contextRef="#ctx0" brushRef="#br0" timeOffset="184125.1823">12215 14961 25 0,'-5'-16'12'0,"-4"28"-19"0,9-12 24 15,-4 4-19-15,-1 0 1 16,1 4-2-16,-5 7 0 16,0 9 3-16,0 7 0 15,1 1-1-15,-1 3 0 16,-5 1 1-16,1 7 0 15,0-4 0-15,4 1 1 16,0-5 0-16,0-3 0 16,0-9-5-16,5 1 1 0,0-4-2 15,-1-12 1-15</inkml:trace>
          <inkml:trace contextRef="#ctx0" brushRef="#br0" timeOffset="184388.3705">12410 14969 14 0,'-5'51'7'0,"-8"4"-7"16,8-39 12-16,1 3-12 15,0 1 1-15,4 8 0 16,0-5 1-16,4-3-3 15,5 0 1-15,0-5 0 16,0 1 1-16,4-4-2 0,5-4 1 16,4-4-4-16,-5 0 1 15,1-8-2-15,4-4 1 16</inkml:trace>
          <inkml:trace contextRef="#ctx0" brushRef="#br0" timeOffset="184952.7712">12684 15138 22 0,'-26'43'11'0,"21"-11"-13"0,10-24 21 15,-5-1-19-15,4 9 0 16,0 0-1-16,-4 8 1 16,0 3 0-16,0 9 0 15,-4 7 0-15,0 8 0 0,-1 8 0 16,1 4 1-16,-1-8-1 16,-4 0 1-16,1-7-2 15,3-5 1-15,1-8-4 16,-1-7 1-16,1-4-3 15,4-9 0-15</inkml:trace>
          <inkml:trace contextRef="#ctx0" brushRef="#br0" timeOffset="185731.3268">12786 14933 18 0,'-4'12'9'0,"13"-28"-13"16,-9 16 16-16,0 0-13 0,4 0 1 16,0 4-1-16,-4 8 1 15,0 8 0-15,0 11 1 16,-4 5 0-16,-5 7 0 0,0 8 0 16,0 8 1-16,-4-4-1 15,0 8 1-15,0-4-1 16,4 0 0-16,0-11-2 15,4-17 1-15,1 9-4 16,0-17 1-16,8-7-3 16,5-12 1-16</inkml:trace>
          <inkml:trace contextRef="#ctx0" brushRef="#br0" timeOffset="184682.0802">12684 14843 18 0,'-4'15'9'0,"8"-15"-13"15,1 0 18-15,4 0-14 16,-1-4 0-16,6-4 1 15,3 1 0-15,6 3-1 16,-1-4 0-16,0 0 1 16,-4 0 0-16,13-8 0 15,0 8 1-15,-5 1-2 16,-4-5 1-16,-4 4-2 16,0 8 1-16,-9-8-4 15,-1 0 1-15,1 8-3 16,-4 4 0-16</inkml:trace>
          <inkml:trace contextRef="#ctx0" brushRef="#br0" timeOffset="185416.1003">12729 15181 18 0,'-5'12'9'0,"23"-8"-10"16,-9-4 15-16,0 0-14 0,4-4 0 15,0 0 0-15,5-4 0 16,4-4 0-16,5-3 0 16,8-5 0-16,0 4 1 15,1-3-1-15,-1-1 1 16,1 0 0-16,-1 4 0 15,-4-3-1-15,0 7 1 16,0 0-1-16,-13 4 1 16,0 4-1-16,-5 0 0 15,-4 16 0-15,0 4 1 0,-5 8-1 16,1 3 1-16,-5 5-1 16,0 3 1-16,0 12-1 15,0 8 1-15,0 4-1 16,-5 8 1-16,5 0-1 15,-4 8 0-15,-1 8 0 16,-4-20 0-16,1 0 0 16,3-12 0-16,-4-8 0 15,-4-7 0-15,9-9-2 16,-1-7 1-16,-4 0-4 16,0-8 0-16,1-8-2 15,-6-8 1-15</inkml:trace>
          <inkml:trace contextRef="#ctx0" brushRef="#br0" timeOffset="186528.8936">12826 15760 21 0,'-9'24'10'0,"18"-20"-14"0,-9-4 20 15,9 0-16-15,4-8 0 16,5-4 0-16,8 0 1 15,-3-4-2-15,3 5 1 16,-4-5-2-16,0 8 0 16,1-4-3-16,3 0 1 15,-8 1-2-15,4-5 1 16</inkml:trace>
          <inkml:trace contextRef="#ctx0" brushRef="#br0" timeOffset="186291.2232">12861 15429 13 0,'-4'0'6'0,"13"0"-8"16,-5-4 12-16,10 0-9 16,3-3 0-16,5-1 0 15,1 0 1-15,-1 0-5 16,-5 0 1-16,-3 0-2 16,-1 4 1-16</inkml:trace>
          <inkml:trace contextRef="#ctx0" brushRef="#br0" timeOffset="185998.5138">13021 15075 16 0,'-9'35'8'0,"13"1"-8"0,-4-24 13 15,0-1-13-15,0 5 1 16,0 0-1-16,0 0 0 16,0-1-1-16,5-3 1 15,-1 0-3-15,1-4 1 16,-1 0-1-16,1-4 0 15,3 0-2-15,-8 0 1 16</inkml:trace>
          <inkml:trace contextRef="#ctx0" brushRef="#br0" timeOffset="186932.1788">13442 14823 20 0,'4'4'10'0,"27"-8"-15"16,-22 0 22-16,0 8-17 16,0 0 0-16,0 4-1 15,0 3 1-15,-5 9 0 16,-4 4 0-16,0 3-1 0,-4 5 1 16,-1 7 0-16,-4 1 0 15,0-1 0-15,-4 4 1 16,0 5-1-16,0-5 1 15,-5 0-1-15,0-3 0 16,5-1-1-16,-1 0 1 16,1-3-1-16,0-1 1 15,4-3-1-15,0 3 0 16,0 1 0-16,5-5 1 16,4-7 0-16,0 3 1 0,9-7 0 15,0 4 0-15,4-9 0 16,5-3 0-16,-1 0 0 15,1-4 1-15,4-4-1 16,-4-4 0-16,0 12 0 16,-1-12 0-16,6-4 0 15,3-4 1-15,-4 4-1 16,-4-8 0-16,-5 4-1 16,1-8 0-16,-1 1-4 15,-4-5 1-15,-5-8-4 16,-4-3 0-16</inkml:trace>
        </inkml:traceGroup>
        <inkml:traceGroup>
          <inkml:annotationXML>
            <emma:emma xmlns:emma="http://www.w3.org/2003/04/emma" version="1.0">
              <emma:interpretation id="{C360B7AE-4324-455E-A08F-1DEB7DEDB843}" emma:medium="tactile" emma:mode="ink">
                <msink:context xmlns:msink="http://schemas.microsoft.com/ink/2010/main" type="inkWord" rotatedBoundingBox="21314,16178 21730,17361 20927,17643 20511,16461"/>
              </emma:interpretation>
              <emma:one-of disjunction-type="recognition" id="oneOf46">
                <emma:interpretation id="interp230" emma:lang="zh-CN" emma:confidence="0">
                  <emma:literal>的</emma:literal>
                </emma:interpretation>
                <emma:interpretation id="interp231" emma:lang="zh-CN" emma:confidence="0">
                  <emma:literal>妁</emma:literal>
                </emma:interpretation>
                <emma:interpretation id="interp232" emma:lang="zh-CN" emma:confidence="0">
                  <emma:literal>約</emma:literal>
                </emma:interpretation>
                <emma:interpretation id="interp233" emma:lang="zh-CN" emma:confidence="0">
                  <emma:literal>约</emma:literal>
                </emma:interpretation>
                <emma:interpretation id="interp234" emma:lang="zh-CN" emma:confidence="0">
                  <emma:literal>多</emma:literal>
                </emma:interpretation>
              </emma:one-of>
            </emma:emma>
          </inkml:annotationXML>
          <inkml:trace contextRef="#ctx0" brushRef="#br0" timeOffset="188163.5543">13996 14732 21 0,'-5'8'10'0,"5"8"-16"0,0-16 17 15,0 4-16-15,0 0 0 0,0 4-2 16,0 3 0-16,-4 1 10 15,-1 4 0-15,-4 8-4 16,-4 3 0-16,-5 1 3 16,5 3 0-16,0-3 0 15,0-4 1-15,4-9-1 16,0 1 0-16,0-8-3 16,5 4 1-16,-1-12-1 15,1 4 1-15,-1 4-1 16,5-5 0-16,0 1 1 15,0 4 1-15,5 0 0 16,4 4 1-16,-1 8-1 16,-3 3 1-16,4 1 0 15,-5 11 0-15,1 1-1 16,-1 3 1-16,0 12-1 16,1 4 0-16,-10 5 0 0,1-1 0 15,-5 4-1-15,-4-12 1 16,4-12-1-16,0-7 1 15,-4-5-2-15,4-3 0 16,0-8 0-16,0-16 0 16,5-12-1-16,4 0 0 15,0-12 0-15,9-7 0 16,0-5 1-16,4-7 0 16,5 4 1-16,-1-5 0 15,1 5 0-15,0 0 1 16,-1-1-1-16,1 5 1 0,0 3 0 15,0 9 1-15,-5 3-2 16,0 4 1-16,0 4-1 16,1 5 1-16,-5 7-1 15,-1 7 1-15,-3 5-1 16,-1 8 1-16,-4 4 0 16,0-1 0-16,0 9 0 15,-4 3 0-15,-1-3-1 16,-3 3 0-16,-1-3-1 15,0 3 1-15,0 1-1 16,0-5 0-16,5-11-2 16,-1-1 0-16,1-11 0 15,4-8 0-15,0-15 0 16,4-17 0-16,5-7 0 16,4-13 1-16,5-3 0 0,4 0 0 15,5-4 1-15,-1-4 1 31,10-8 1-31,-1 8 0 16,-4 16 0-16,-8 12 1 16,-6 11 1-16,-12 4 0 15,-5 20-1-15,-5 8 1 16,1 8-2-16,-1 0 0 16,1 3 0-16,0 5 1 15,-1-4-2-15,5-5 0 16,0 1 1-16,5 0 0 0,-1 0-1 15,14-5 0-15,-1-3 0 16,6-4 1-16,-1 0-1 16,4 0 1-16,1 0-1 15,4 0 1-15,-5 0-1 16,-3 0 1-16,-1 0-1 16,0 4 1-16,-4 3-1 15,-1 1 0-15,-3 8 1 16,-6-4 0-16,1 15-1 15,-4-3 1-15,-1 11 0 16,-4 8 0-16,-9 5-1 16,0 7 1-16,-4 0-1 15,-5-4 0-15,1 8-1 16,-5-12 0-16,4-4-3 16,-4-7 1-16,4-9-3 15,0 1 1-15</inkml:trace>
          <inkml:trace contextRef="#ctx0" brushRef="#br0" timeOffset="188375.2049">14230 15473 24 0,'-4'11'12'0,"8"17"-19"0,1-24 22 15,4 0-17-15,0 4 0 0,8-4-4 16,1 0 0-16,0 0 4 16,-1 3 1-16</inkml:trace>
        </inkml:traceGroup>
        <inkml:traceGroup>
          <inkml:annotationXML>
            <emma:emma xmlns:emma="http://www.w3.org/2003/04/emma" version="1.0">
              <emma:interpretation id="{958EDB16-224E-4777-AD30-1952FE58418A}" emma:medium="tactile" emma:mode="ink">
                <msink:context xmlns:msink="http://schemas.microsoft.com/ink/2010/main" type="inkWord" rotatedBoundingBox="21759,17669 21903,17296 21934,17308 21790,17681"/>
              </emma:interpretation>
              <emma:one-of disjunction-type="recognition" id="oneOf47">
                <emma:interpretation id="interp235" emma:lang="zh-CN" emma:confidence="0">
                  <emma:literal>,</emma:literal>
                </emma:interpretation>
                <emma:interpretation id="interp236" emma:lang="zh-CN" emma:confidence="0">
                  <emma:literal>丿</emma:literal>
                </emma:interpretation>
                <emma:interpretation id="interp237" emma:lang="zh-CN" emma:confidence="0">
                  <emma:literal>′</emma:literal>
                </emma:interpretation>
                <emma:interpretation id="interp238" emma:lang="zh-CN" emma:confidence="0">
                  <emma:literal>’</emma:literal>
                </emma:interpretation>
                <emma:interpretation id="interp239" emma:lang="zh-CN" emma:confidence="0">
                  <emma:literal>'</emma:literal>
                </emma:interpretation>
              </emma:one-of>
            </emma:emma>
          </inkml:annotationXML>
          <inkml:trace contextRef="#ctx0" brushRef="#br0" timeOffset="188779.4924">14926 15729 22 0,'0'7'11'0,"4"13"-15"0,-4-12 22 15,0 0-18-15,0 8 1 0,0-1 0 16,-4 5 0-16,-5 4-2 16,-4 7 1-16,-1 5-1 15,-3-1 0-15,-1 1-2 16,-4 3 0-16,0 0-3 16,-5 1 0-16</inkml:trace>
        </inkml:traceGroup>
        <inkml:traceGroup>
          <inkml:annotationXML>
            <emma:emma xmlns:emma="http://www.w3.org/2003/04/emma" version="1.0">
              <emma:interpretation id="{DB3C5F1B-AB62-46F0-9750-64E3DB3407B4}" emma:medium="tactile" emma:mode="ink">
                <msink:context xmlns:msink="http://schemas.microsoft.com/ink/2010/main" type="inkWord" rotatedBoundingBox="22758,16060 23411,17199 22552,17691 21900,16552"/>
              </emma:interpretation>
              <emma:one-of disjunction-type="recognition" id="oneOf48">
                <emma:interpretation id="interp240" emma:lang="zh-CN" emma:confidence="0">
                  <emma:literal>再</emma:literal>
                </emma:interpretation>
                <emma:interpretation id="interp241" emma:lang="zh-CN" emma:confidence="0">
                  <emma:literal>用</emma:literal>
                </emma:interpretation>
                <emma:interpretation id="interp242" emma:lang="zh-CN" emma:confidence="0">
                  <emma:literal>罔</emma:literal>
                </emma:interpretation>
                <emma:interpretation id="interp243" emma:lang="zh-CN" emma:confidence="0">
                  <emma:literal>角</emma:literal>
                </emma:interpretation>
                <emma:interpretation id="interp244" emma:lang="zh-CN" emma:confidence="0">
                  <emma:literal>甬</emma:literal>
                </emma:interpretation>
              </emma:one-of>
            </emma:emma>
          </inkml:annotationXML>
          <inkml:trace contextRef="#ctx0" brushRef="#br0" timeOffset="191946.7635">15307 15544 12 0,'-27'23'6'0,"23"-15"-2"0,4-16 12 16,-5 8-16-16,5 0 1 16,9-4 0-16,5-4 0 15,-1 0-1-15,9-3 0 16,5-5 1-16,8 8 0 0,1-4 1 16,3 4 0-16,15 0-1 15,-1 1 1-15,4-5-1 16,10 0 1-16,-5 0-1 15,-5 0 1-15,-3 4-2 16,-1 1 1-16,-5-1-1 16,1 4 0-16,-5-4 0 15,-4 4 0-15,-4 0 0 16,-5 4 0-16,-5 0 0 16,-3 0 1-16,-6 0-2 15,1 0 0-15,-5 0-4 16,-4 4 1-16,4-4-3 15,-8 0 1-15</inkml:trace>
          <inkml:trace contextRef="#ctx0" brushRef="#br0" timeOffset="191153.7004">15351 15193 16 0,'-13'4'8'0,"8"-4"-8"15,5 0 13-15,0 0-13 16,0 0 0-16,0 0 0 16,9 0 0-16,-4 4-1 15,4 4 1-15,-5 8 0 16,5 3 0-16,-5 9-1 15,1 7 1-15,-1 9 1 16,1 7 1-16,-5 4-1 0,4 4 1 16,-4 0-1-16,0-4 1 15,0-8-1-15,0-11 0 16,0-1-2-16,0-11 1 16,0-4-3-16,0-9 0 15,0-11-3-15,5-11 0 16</inkml:trace>
          <inkml:trace contextRef="#ctx0" brushRef="#br0" timeOffset="191150.1971">15333 14764 8 0,'-4'-4'4'0,"13"-8"0"15,0 8 4-15,0 0-8 16,4 0 1-16,0 0 0 16,5 0 0-16,0-4-1 15,4 5 1-15,0-1 1 16,0 0 0-16,5 0-1 15,-5 4 0-15,4 0 0 16,5 0 1-16,0 0-2 16,5 0 1-16,-10 4-2 0,1-4 1 15,-5 0 0-15,0 0 1 16,-4 4-1-16,0-4 0 16,0 0 0-16,-1 0 0 15,-3-4-2-15,-6 4 0 16,1 0-3-16,0-4 1 15</inkml:trace>
          <inkml:trace contextRef="#ctx0" brushRef="#br0" timeOffset="191157.7026">15466 15106 11 0,'-4'-4'5'0,"-5"1"1"16,9 3 6-16,0 0-11 15,0 0 0-15,0 3 0 16,0-3 0-16,9-7-1 16,4 7 0-16,5-4 1 15,4 4 0-15,0-8 0 16,9 0 0-16,9 0 0 16,0 0 1-16,9-4-1 15,0-3 0-15,-10 3-1 16,10 0 1-16,-9 0-1 15,-5 8 1-15,-4 4-1 16,0-4 0-16,-4 12 0 16,0 0 0-1,4 27 0-15,-5 5 1 16,1-1-1-16,-5 8 0 16,-4 1 0-16,-5-5 1 15,-4 8-1-15,-5 8 0 16,-4-4 0-16,0 1 1 15,-4-1-1-15,-1-4 1 16,1 0 0-16,0-12 0 16,-5-3-1-16,4-5 1 15,-4-7-1-15,5-4 1 0,-5-5-2 16,5-3 1-16,-5-4-2 16,0-4 0-16,-4-4-1 15,-1 0 1-15,5 0-3 16,-4-8 1-16,0-4 0 15,-9-11 0-15,0-13-1 16,-5-3 0-16</inkml:trace>
          <inkml:trace contextRef="#ctx0" brushRef="#br0" timeOffset="191640.5464">15568 15272 12 0,'-4'-4'6'0,"8"4"-1"16,-4 0 7-16,5 0-11 15,4-4 0-15,4 0 1 16,13 0 0-16,1 0-2 16,8 0 0-16,-4 0 1 15,5-4 1-15,-1 0-1 16,-8 5 0-16,0-5-1 16,-1 0 1-16,-8 4-1 15,-5 0 1-15,-4 4-2 16,4-4 1-16,-8 4-2 15,-1 0 0-15,-4 0-2 16,-9 4 1-16,0 4-1 16,-4 0 0-16,-13 3-1 15,-10 1 1-15,-4 4 0 0,-4 4 0 16</inkml:trace>
          <inkml:trace contextRef="#ctx0" brushRef="#br0" timeOffset="191384.8643">15728 14906 12 0,'4'-36'6'0,"1"36"1"15,-5 0 10-15,0 0-18 16,0 4 1-16,4 4-1 16,5 12 1-16,0 3 0 0,-5 9 1 15,5 7-1-15,0 1 0 16,-5-1 0-16,-4 0 1 16,0 5-1-16,0-5 1 15,-4-4-2-15,0-3 1 16,-1-1-3-16,-4-7 1 15,-4-4-3-15,0-5 0 16</inkml:trace>
        </inkml:traceGroup>
        <inkml:traceGroup>
          <inkml:annotationXML>
            <emma:emma xmlns:emma="http://www.w3.org/2003/04/emma" version="1.0">
              <emma:interpretation id="{EE643AF4-4422-4B7C-9224-012B0C7E84E3}" emma:medium="tactile" emma:mode="ink">
                <msink:context xmlns:msink="http://schemas.microsoft.com/ink/2010/main" type="inkWord" rotatedBoundingBox="24029,16082 24116,17421 23320,17472 23234,16133"/>
              </emma:interpretation>
              <emma:one-of disjunction-type="recognition" id="oneOf49">
                <emma:interpretation id="interp245" emma:lang="zh-CN" emma:confidence="0">
                  <emma:literal>者</emma:literal>
                </emma:interpretation>
                <emma:interpretation id="interp246" emma:lang="zh-CN" emma:confidence="0">
                  <emma:literal>墙</emma:literal>
                </emma:interpretation>
                <emma:interpretation id="interp247" emma:lang="zh-CN" emma:confidence="0">
                  <emma:literal>香</emma:literal>
                </emma:interpretation>
                <emma:interpretation id="interp248" emma:lang="zh-CN" emma:confidence="0">
                  <emma:literal>看</emma:literal>
                </emma:interpretation>
                <emma:interpretation id="interp249" emma:lang="zh-CN" emma:confidence="0">
                  <emma:literal>清</emma:literal>
                </emma:interpretation>
              </emma:one-of>
            </emma:emma>
          </inkml:annotationXML>
          <inkml:trace contextRef="#ctx0" brushRef="#br0" timeOffset="192910.9533">16344 15189 16 0,'-31'12'8'0,"17"0"-11"16,14-12 19-16,0 0-17 15,0 0 0-15,9 0 1 16,4-4 0-16,23 0 0 16,8-4 1-16,5 0-1 0,9-4 1 15,-1 0 0-15,-4 1 1 16,5-5-1-16,-5 4 0 15,0 0 0-15,-4 0 0 16,0 1-1-16,4-1 1 16,-13 8-2-16,-5 0 1 15,-8 4-2-15,-5-4 1 16,-4 4-3-16,-10 0 0 16,-3-4-2-16,-10 4 1 15</inkml:trace>
          <inkml:trace contextRef="#ctx0" brushRef="#br0" timeOffset="194867.3415">16831 14681 19 0,'-13'4'9'0,"8"-4"-11"15,5 0 18-15,0 0-17 16,0 4 1-16,0 8-1 15,-4 7 1-15,-1 9 0 16,1 11 0-16,-1 5 0 16,-3 3 0-16,-6 4 1 15,-3 4 0-15,3 0 0 16,-3 1 1-16,-10 3-1 16,0-8 1-16,1 4-1 15,-5-8 0-15,4 0-3 0,1-3 1 16,4-9-2-16,4-7 0 15,0-8-3-15,5-1 0 16,4-7 0-16,4-4 0 16</inkml:trace>
          <inkml:trace contextRef="#ctx0" brushRef="#br0" timeOffset="192637.7554">16680 14787 8 0,'-22'32'4'0,"0"-16"0"0,18-8 8 15,-1-5-10-15,5 5 0 16,0-4 0-16,9 4 1 16,4-4-4-16,1 0 0 15,3-4 3-15,1-4 0 16,4 0-1-16,0 0 1 16,0 0-1-16,1-4 0 15,-1 1 0-15,0-1 0 0,-4 4-1 16,-1-4 0-16,-3 4-1 15,-5-4 0-15,-1 12-2 16,-8-4 0-16,0 0-1 16,-4 4 1-16,0-4-3 15,-5 4 1-15,-9 4 0 16,0 4 1-16</inkml:trace>
          <inkml:trace contextRef="#ctx0" brushRef="#br0" timeOffset="194868.8413">16702 15299 13 0,'5'4'6'0,"4"12"-6"0,-5-8 13 0,-4 4-13 16,0 3 0-16,0 13 0 15,0 4 1-15,0 3-1 16,0 4 0-16,-4 13 0 16,-1-1 1-16,1 0-1 15,-1-4 1-15,1-3-1 16,-5-5 1-16,5-8-3 15,-1-7 1-15,-4-4-4 16,9-1 1-16</inkml:trace>
          <inkml:trace contextRef="#ctx0" brushRef="#br0" timeOffset="192367.0631">16663 14559 19 0,'-14'4'9'0,"19"-4"-11"0,-5 0 15 0,0 0-13 16,0 0 0-16,0 0 0 15,0 0 1-15,9-8-1 16,-1 4 0-16,6 0 0 16,3 0 1-16,6 0 0 15,-1 0 0-15,4 4-1 16,-4 0 1-16,5 0 0 16,0 0 0-16,-5 0-1 15,-4 0 1-15,-1 0-1 16,1-4 0-16,-5 4-3 15,-4 0 0-15,-4 4-1 16,-5-4 0-16,0 4-1 16,-5 0 0-16,-4 4-1 15,-4 4 1-15</inkml:trace>
          <inkml:trace contextRef="#ctx0" brushRef="#br0" timeOffset="194870.8422">16747 15276 16 0,'4'4'8'0,"1"-8"-10"0,-5 4 14 15,8-4-12-15,1 4 0 16,0 0-1-16,4 0 1 16,1-4 0-16,3 4 0 15,1 0 0-15,0 0 0 16,0 4 0-16,-1-4 0 0,1 0 0 15,0 0 1-15,-5 0-1 16,0 0 1-16,1 0-1 16,-1 0 1-16,-4 0-1 15,0 0 0-15,0 0 0 16,-1 4 0-16,1 0 0 16,0 4 0-16,4 7 0 15,-4 5 0-15,5 4 0 16,-6 7 0-16,-3 8 0 15,4 13 1-15,-9 7-1 16,-5 0 1-16,5-8-1 16,-4 0 0-16,-1-7 0 15,1-9 0-15,0-4-2 16,4-7 1-16,0-4-4 16,-9-4 1-1</inkml:trace>
          <inkml:trace contextRef="#ctx0" brushRef="#br0" timeOffset="194876.3503">16773 15870 19 0,'9'0'9'0,"31"-4"-12"15,-22-3 18-15,-1 3-17 16,6-4 1-16,-1-4-6 16,4 0 0-16,-3 4 6 15,-6-4 1-15</inkml:trace>
          <inkml:trace contextRef="#ctx0" brushRef="#br0" timeOffset="194874.8471">16782 15705 10 0,'22'4'5'0,"14"0"-3"0,-23-12 7 16,0 0-8-16,1 0 1 16,-1 0 0-16,0 0 0 15,5 5-6-15,-9 6 1 16,0-6 0-16,0-1 0 15</inkml:trace>
          <inkml:trace contextRef="#ctx0" brushRef="#br0" timeOffset="194872.3433">16782 15465 19 0,'-4'12'9'0,"4"-28"-13"0,4 12 15 0,5 4-11 16,0-8 0-16,4 0-1 15,5 0 1-15,4 8 0 16,0-4 0-16,-4 0-1 16,4 0 1-16,-4 0 0 15,0 1 0-15,-1-1-1 16,-8 4 0-16,0 4-2 15,0-4 1-15,-5-4-2 16,-4 4 1-16</inkml:trace>
        </inkml:traceGroup>
        <inkml:traceGroup>
          <inkml:annotationXML>
            <emma:emma xmlns:emma="http://www.w3.org/2003/04/emma" version="1.0">
              <emma:interpretation id="{D3B9EAEE-4313-46F5-942A-6B1E4BF02AD5}" emma:medium="tactile" emma:mode="ink">
                <msink:context xmlns:msink="http://schemas.microsoft.com/ink/2010/main" type="inkWord" rotatedBoundingBox="24713,17576 24908,16174 25199,16214 25004,17616"/>
              </emma:interpretation>
              <emma:one-of disjunction-type="recognition" id="oneOf50">
                <emma:interpretation id="interp250" emma:lang="zh-CN" emma:confidence="0">
                  <emma:literal>:</emma:literal>
                </emma:interpretation>
                <emma:interpretation id="interp251" emma:lang="zh-CN" emma:confidence="0">
                  <emma:literal>p</emma:literal>
                </emma:interpretation>
                <emma:interpretation id="interp252" emma:lang="zh-CN" emma:confidence="0">
                  <emma:literal>卩</emma:literal>
                </emma:interpretation>
                <emma:interpretation id="interp253" emma:lang="zh-CN" emma:confidence="0">
                  <emma:literal>P</emma:literal>
                </emma:interpretation>
                <emma:interpretation id="interp254" emma:lang="zh-CN" emma:confidence="0">
                  <emma:literal>i</emma:literal>
                </emma:interpretation>
              </emma:one-of>
            </emma:emma>
          </inkml:annotationXML>
          <inkml:trace contextRef="#ctx0" brushRef="#br0" timeOffset="197907.2106">17921 14760 8 0,'-5'4'4'0,"5"-16"-3"15,-4 8 4-15,4 4-5 16,0 0 0-16,0 4 1 15,0 0 0-15,4 4-1 16,-4 11 1-16,5 1 1 16,-10 4 0-16,10 7 0 15,-5 9 0-15,0 11 0 0,-5 0 0 16,5 4 0-16,0 8 0 16,0 12-1-16,0 4 0 15,0 7 0-15,0 5 0 16,-4 0-1-16,4-13 1 15,-5-7-1-15,1-4 1 16,0-8-1-16,-1-8 0 16,1-7 0-16,-5-17 0 15,4 5-1-15,1-12 1 16,4-5-3-16,-4-3 0 16,4-4-2-16,4-4 0 0</inkml:trace>
          <inkml:trace contextRef="#ctx0" brushRef="#br0" timeOffset="198312.4943">17952 14701 9 0,'-5'0'4'0,"19"-16"-5"16,-6 8 5-16,10 0-4 15,0 0 0-15,0-3-1 16,-1 3 1-16,1 4 0 16,4 0 0-16,0 4-1 0,1 0 1 15,-6 4 1-15,1 4 0 16,4 0 0-16,-9 3 1 15,-4 5 0-15,-4 8 1 16,-5 11-1-16,-5 5 0 16,-4 3 0-16,-4 8 0 15,-9 4-1-15,4-4 0 16,-4 1 0-16,-4-1 0 16,-1-4-2-16,0 0 1 15,5-11-2-15,9-9 0 0,-5-7-3 16,9-8 1-16</inkml:trace>
        </inkml:traceGroup>
        <inkml:traceGroup>
          <inkml:annotationXML>
            <emma:emma xmlns:emma="http://www.w3.org/2003/04/emma" version="1.0">
              <emma:interpretation id="{C703B035-CEDD-40B0-BD93-36FAD6117DB5}" emma:medium="tactile" emma:mode="ink">
                <msink:context xmlns:msink="http://schemas.microsoft.com/ink/2010/main" type="inkWord" rotatedBoundingBox="25620,16010 26916,16203 26751,17314 25454,17120"/>
              </emma:interpretation>
              <emma:one-of disjunction-type="recognition" id="oneOf51">
                <emma:interpretation id="interp255" emma:lang="zh-CN" emma:confidence="0">
                  <emma:literal>如</emma:literal>
                </emma:interpretation>
                <emma:interpretation id="interp256" emma:lang="zh-CN" emma:confidence="0">
                  <emma:literal>冰</emma:literal>
                </emma:interpretation>
                <emma:interpretation id="interp257" emma:lang="zh-CN" emma:confidence="0">
                  <emma:literal>函</emma:literal>
                </emma:interpretation>
                <emma:interpretation id="interp258" emma:lang="zh-CN" emma:confidence="0">
                  <emma:literal>阥</emma:literal>
                </emma:interpretation>
                <emma:interpretation id="interp259" emma:lang="zh-CN" emma:confidence="0">
                  <emma:literal>比</emma:literal>
                </emma:interpretation>
              </emma:one-of>
            </emma:emma>
          </inkml:annotationXML>
          <inkml:trace contextRef="#ctx0" brushRef="#br0" timeOffset="199108.0596">18731 14657 11 0,'-13'20'5'0,"-5"0"-1"16,18-12 8-16,0 4-13 15,0 3 1-15,0 13 0 16,0 7 1-16,-4 1 0 16,-5 7 0-16,5 4 0 15,-5 8 1-15,-4 1 0 16,-1-1 0-16,1 4-1 16,4-12 1-16,-4 16-1 15,0-12 0-15,4 8-1 0,4-8 1 16,5-15 0-16,0-1 0 15,5-3-1-15,8-5 1 16,5-7-1-16,8-8 1 16,5-8-1-16,0-4 1 15,-4-4 0-15,4-8 0 16,0 8-1-16,9-8 1 16,-9 1-1-16,0 3 0 15,-5-8 0-15,-3 8 1 16,-6-4-1-16,1 8 0 0,-9 0-1 15,0 0 0-15,0 4-3 16,-9 0 1-16,0-7-4 16,0-1 0-16</inkml:trace>
          <inkml:trace contextRef="#ctx0" brushRef="#br0" timeOffset="198688.2617">18616 14685 12 0,'-9'0'6'0,"27"4"-7"0,-9-8 9 16,0-4-8-16,4-4 0 15,9 1 0-15,-4-1 1 16,0 0 0-16,-1 0 0 15,1 0 1-15,4-3 0 16,1 3 0-16,3 0 1 16,-4 0-1-16,0 0 0 15,1 0-1-15,-6 5 1 16,1-1-2-16,-5 0 0 16,1 0-1-16,-6 4 0 15,1 0-3-15,-4 4 0 0,-5 0-2 16,0 0 1-16</inkml:trace>
          <inkml:trace contextRef="#ctx0" brushRef="#br0" timeOffset="200054.2334">19143 14898 21 0,'-22'4'10'0,"22"-16"-12"16,0 12 17-16,9-4-16 15,-13 4 0-15,17 4 0 0,-13 8 0 16,9 11 1-16,-9 5 0 15,4 3-1-15,-8 9 1 16,-1-1 0-16,-3 0 0 16,-1 5 0-16,4-1 1 15,1-4-1-15,-1-7 0 16,1-8 0-16,0-5 1 16,-1-3-1-16,5-4 0 15,0-4-1-15,0-8 0 16,0-4 0-16,0-8 0 15,0-8 0-15,0-3 1 0,13-9-1 16,-8-7 1-16,13-8 0 16,4-13 0-16,0 9 0 15,0 0 0-15,5 4 0 16,-1 3 1-16,1 13 0 16,-5 3 0-16,5 5 0 15,-5 11 0-15,0 8 0 16,-4 16 1-16,-5 8-2 15,-4 3 1-15,0 13-1 16,-5 3 1-16,5 8-1 16,-9-3 1-16,0-1-2 15,-9 0 1-15,18 1 0 16,-9-9 0-16,4-4-1 16,1-7 1-16,-1 0-1 15,1-5 1-15,-1-3-1 0,0-4 1 16,5-4 0-16,5-4 0 15,3-4 0-15,-3-4 1 16,3-4 0-16,1-4 0 16,4-4 0-16,0-3 0 15,1-1 0-15,-1 0 0 16,0-3-1-16,-4-9 0 16,-1-3 0-16,-3-1 1 15,-1 5-2-15,-4-1 1 16,0 1-1-16,-5-1 0 15,-4 9 0-15,0-1 0 0,-4 0-1 16,-1-3 1-16,1 7-1 16,-1 4 1-16,1 9 0 15,-5-1 0-15,0 8 0 16,0 8 0-16,5 7 0 16,-1 5 1-16,1 8 0 15,4 3 1-15,0 5-1 16,0 3 0-16,4-4 0 15,1 1 0-15,-1-1 0 16,1 1 0-16,4-9 0 16,-1-3 0-16,1-4 0 15,0-5 0-15,0-3-1 16,0 0 1-16,0-8-2 16,4-4 1-16,9-4-2 15,-4-8 0-15,0 0-2 16,-1-3 1-16</inkml:trace>
        </inkml:traceGroup>
        <inkml:traceGroup>
          <inkml:annotationXML>
            <emma:emma xmlns:emma="http://www.w3.org/2003/04/emma" version="1.0">
              <emma:interpretation id="{C1B0346F-23A7-4BC3-B6D5-9F912D9FF108}" emma:medium="tactile" emma:mode="ink">
                <msink:context xmlns:msink="http://schemas.microsoft.com/ink/2010/main" type="inkWord" rotatedBoundingBox="26952,16275 27853,16239 27877,16820 26975,16857"/>
              </emma:interpretation>
              <emma:one-of disjunction-type="recognition" id="oneOf52">
                <emma:interpretation id="interp260" emma:lang="zh-CN" emma:confidence="0">
                  <emma:literal>火</emma:literal>
                </emma:interpretation>
                <emma:interpretation id="interp261" emma:lang="zh-CN" emma:confidence="0">
                  <emma:literal>壮</emma:literal>
                </emma:interpretation>
                <emma:interpretation id="interp262" emma:lang="zh-CN" emma:confidence="0">
                  <emma:literal>㶥</emma:literal>
                </emma:interpretation>
                <emma:interpretation id="interp263" emma:lang="zh-CN" emma:confidence="0">
                  <emma:literal>灶</emma:literal>
                </emma:interpretation>
                <emma:interpretation id="interp264" emma:lang="zh-CN" emma:confidence="0">
                  <emma:literal>炓</emma:literal>
                </emma:interpretation>
              </emma:one-of>
            </emma:emma>
          </inkml:annotationXML>
          <inkml:trace contextRef="#ctx0" brushRef="#br0" timeOffset="200414.4889">19985 14949 9 0,'5'-36'4'0,"-1"21"-2"0,-4 3 8 16,5 4-10-16,-1 0 0 31,5-4 3-31,0-3 0 16,0-1-3-16,8 0 0 15,1 8 2-15,-5 0 0 16,1 0 0-16,-1 4 0 0,0 4-2 16,0 4 1-16,1 0-1 15,-1 8 1-15,-4 4-1 16,0 4 1-16,0 7-1 16,4 1 1-16,-4-1-1 15,0 9 1-15,-1-5-1 16,1 5 1-16,0-5-1 15,0-3 0-15,0-5 0 16,0 1 0-16,0 4-1 16,-1-9 1-16,1-3-1 15,5-4 1-15,-5 0-2 16,4-4 1-16,0-5-3 16,0-3 0-16,-4-3-1 15,5-5 0-15</inkml:trace>
          <inkml:trace contextRef="#ctx0" brushRef="#br0" timeOffset="200688.1837">20459 14689 18 0,'0'0'9'0,"-9"4"-12"0,9-4 17 16,-4 4-15-16,0 0 0 15,-5 8 0-15,-5 7 1 16,1 9 0-16,-5 7 1 0,-4 1-1 16,0 7 1-16,0 4 0 15,0 5 0-15,0-1-1 16,-1-4 1-16,1 0-2 16,5 0 1-16,-1-7-3 15,0-9 0-15,5-3-2 16,4-8 0-16</inkml:trace>
          <inkml:trace contextRef="#ctx0" brushRef="#br0" timeOffset="200985.8963">20433 14976 10 0,'0'-11'5'0,"17"3"-6"15,-12 8 7-15,4-4-6 0,8 4 0 16,6-4 0-16,-6 4 0 16,5 0 0-16,5 0 0 15,0 0 1-15,-1-4 1 16,1 4 0-16,8-4 0 16,5 0 0-16,-9-4 0 15,-4 0-1-15,-10 0 1 16,10 1-3-16,-9-1 0 15,-5 0-3-15,-4 0 0 16,0 4-1-16,0 4 1 0</inkml:trace>
          <inkml:trace contextRef="#ctx0" brushRef="#br0" timeOffset="201257.0888">20818 14681 13 0,'-18'4'6'0,"18"-12"-6"16,0 8 14-16,0 4-15 16,0-4 1-16,0 8-1 15,9 4 0-15,-18 4 1 16,9 11 1-16,-4 9 0 16,4 3 0-16,-4 4 0 15,-1 4 0-15,-4 5 1 16,5-5 0-16,-1-4-1 15,1 1 1-15,4-9-2 0,0 0 1 16,0-7-2-16,9-8 1 16,0-5-3-16,0-7 1 15,-1-4-4-15,10-4 1 16</inkml:trace>
        </inkml:traceGroup>
        <inkml:traceGroup>
          <inkml:annotationXML>
            <emma:emma xmlns:emma="http://www.w3.org/2003/04/emma" version="1.0">
              <emma:interpretation id="{175CF95E-1DD2-4C71-A4F2-41FC3B4B2CF2}" emma:medium="tactile" emma:mode="ink">
                <msink:context xmlns:msink="http://schemas.microsoft.com/ink/2010/main" type="inkWord" rotatedBoundingBox="28082,16850 28083,15877 28517,15878 28516,16851"/>
              </emma:interpretation>
              <emma:one-of disjunction-type="recognition" id="oneOf53">
                <emma:interpretation id="interp265" emma:lang="zh-CN" emma:confidence="0">
                  <emma:literal>[</emma:literal>
                </emma:interpretation>
                <emma:interpretation id="interp266" emma:lang="zh-CN" emma:confidence="0">
                  <emma:literal>古</emma:literal>
                </emma:interpretation>
                <emma:interpretation id="interp267" emma:lang="zh-CN" emma:confidence="0">
                  <emma:literal>乙</emma:literal>
                </emma:interpretation>
                <emma:interpretation id="interp268" emma:lang="zh-CN" emma:confidence="0">
                  <emma:literal>♂</emma:literal>
                </emma:interpretation>
                <emma:interpretation id="interp269" emma:lang="zh-CN" emma:confidence="0">
                  <emma:literal>i</emma:literal>
                </emma:interpretation>
              </emma:one-of>
            </emma:emma>
          </inkml:annotationXML>
          <inkml:trace contextRef="#ctx0" brushRef="#br0" timeOffset="202066.1633">21111 14516 13 0,'-5'4'6'0,"10"-4"-10"15,-5 0 8-15,8-4-6 16,1-4 1-16,0 4-1 15,4-4 0-15,14 0 3 16,-9 4 0-16,-1 0-2 16,-3 4 1-16,8-8 1 15,-4 8 0-15,-5-4 0 16,-4 4 0-16,4 0 0 16,0 0 0-16,-4 0-1 15,-4 0 1-15,-1 4-1 16,-4-4 1-16,4 4-1 15,1-4 0-15,-5 0 0 16,0 0 1-16,4 0-1 0,-4 0 0 16,0 0 0-16,0 0 1 15,0 0 0-15,0 0 0 16,0 0 0-16,0 0 0 16,0 0-1-16,0 0 1 15,0 0 0-15,0 0 0 16,0 0-1-16,0 0 0 15,0 0 0-15,5 0 1 16,-5 0 0-16,4-4 1 16,-4 4-1-16,5 0 0 15,-5 0 0-15,0 0 1 0,0 0-2 16,0 0 1-16,4 4 0 16,-4 0 1-16,-4 0-1 15,4 0 0-15,0 0 0 16,0 0 1-16,0 0-1 15,0 0 0-15,-5 0-1 16,1 0 0-16,4 0 0 16,-5 0 1-16,5 0-1 15,0 3 0-15,0-3 0 16,-4 0 1-16,4 0-1 16,0 0 1-16,0-4-1 15,-5 4 0-15,5 0 0 16,0-4 1-16,-4 0-2 15,4 0 1-15,0 0 0 16,0 0 1-16,0 0-2 16,0 0 1-16,0 0 0 0,0 0 0 15,0 0 0-15,0 0 1 16,0 0-2-16,0 0 1 16,0 0-1-16,0 0 1 15,0 0-3-15,0 0 0 16,0 0-4-16,0 0 1 15</inkml:trace>
          <inkml:trace contextRef="#ctx0" brushRef="#br0" timeOffset="202471.46">21359 14319 17 0,'-9'-8'8'0,"-5"24"-15"15,14-12 11-15,0-4-5 16,0 4 0-16,0 3 0 16,0 5 1-16,-4 0 1 15,0 4 0-15,-1 7-1 16,-4 1 1-16,5 8 0 15,-1 3 1-15,1 0-1 16,-9 9 0-16,13 15 0 16,-5 8 0-16,1 4 0 0,-1 3 1 15,1-7 0-15,0-7 0 16,-5-5-1-16,0-8 1 16,4-4-1-16,1-3 1 15,0-9-2-15,-5-7 0 16,9-5-2-16,-5-3 0 15,10-4-3-15,-10 0 1 16,5-4-2-16,0-4 1 16</inkml:trace>
          <inkml:trace contextRef="#ctx0" brushRef="#br0" timeOffset="203088.391">21288 15272 6 0,'-14'8'3'0,"19"-12"-2"16,-5 4 0-16,9 0-1 15,4 0 1-15,-4-4 0 16,9 0 0-16,-5 4-1 16,-4 0 1-16,4 0 1 15,-4 0 1-15,4-4-1 16,0 4 1-16,1-4-1 16,-1 4 0-16,0-4-3 15,10 4 1-15,-10 0-1 16,0-4 1-16,0 0-3 15,1 0 1-15,-5 0-2 16,4 0 1-16</inkml:trace>
          <inkml:trace contextRef="#ctx0" brushRef="#br0" timeOffset="202757.1579">21328 14480 17 0,'4'-4'8'0,"0"8"-13"16,1-12 17-16,4 1-12 16,0 3 0-16,4-4 0 15,0 4 0-15,5 0 0 16,0 0 0-16,-1 8 0 15,6 0 1-15,-6-4 0 16,-3-4 0-16,-6 0-1 16,6 4 0-16,-5 0-1 15,-1 4 0-15,-3 0-4 0,-1-4 1 16</inkml:trace>
        </inkml:traceGroup>
        <inkml:traceGroup>
          <inkml:annotationXML>
            <emma:emma xmlns:emma="http://www.w3.org/2003/04/emma" version="1.0">
              <emma:interpretation id="{0B9ABEF0-E2E8-4A57-831E-9C3C9DC2B212}" emma:medium="tactile" emma:mode="ink">
                <msink:context xmlns:msink="http://schemas.microsoft.com/ink/2010/main" type="inkWord" rotatedBoundingBox="28525,16807 28693,16202 28984,16283 28816,16887"/>
              </emma:interpretation>
              <emma:one-of disjunction-type="recognition" id="oneOf54">
                <emma:interpretation id="interp270" emma:lang="zh-CN" emma:confidence="0">
                  <emma:literal>k</emma:literal>
                </emma:interpretation>
                <emma:interpretation id="interp271" emma:lang="zh-CN" emma:confidence="0">
                  <emma:literal>K</emma:literal>
                </emma:interpretation>
                <emma:interpretation id="interp272" emma:lang="zh-CN" emma:confidence="0">
                  <emma:literal>“</emma:literal>
                </emma:interpretation>
                <emma:interpretation id="interp273" emma:lang="zh-CN" emma:confidence="0">
                  <emma:literal>《</emma:literal>
                </emma:interpretation>
                <emma:interpretation id="interp274" emma:lang="zh-CN" emma:confidence="0">
                  <emma:literal>飞</emma:literal>
                </emma:interpretation>
              </emma:one-of>
            </emma:emma>
          </inkml:annotationXML>
          <inkml:trace contextRef="#ctx0" brushRef="#br0" timeOffset="203431.6341">21713 14650 21 0,'0'4'10'0,"0"-8"-16"0,0 4 21 0,0 0-16 15,0 0 1-15,0 0-1 16,0 7 0-16,0 9 1 15,0 8 0-15,-4 15 0 16,-1 8 0-16,1-3 0 16,-1 7 0-16,1 4 0 15,-1-4 0-15,1 1 0 16,0-5 1-16,-1 0-2 16,1-4 1-16,4-11-2 15,-5-5 0-15,5-3-3 16,0-8 1-16</inkml:trace>
          <inkml:trace contextRef="#ctx0" brushRef="#br0" timeOffset="203807.4022">21957 14705 13 0,'-5'-4'6'0,"5"8"-8"0,0-8 9 16,-13 4-9-16,0 4 1 15,-5 4-1-15,0 3 1 16,1 9 2-16,-6 4 0 16,10 7 0-16,-5-3 0 0,1-1 1 15,3-3 1-15,1-4-1 16,4 3 0-16,0-3-1 15,5-8 1-15,4 0-1 16,4-1 0-16,1 1-1 16,4 0 1-16,-5-8 0 15,9 4 0-15,5-4 0 16,-5 0 0-16,5-4-2 16,4 0 1-16,0-4-4 15,-4 0 1-15,0 4-2 16,-9-4 0-16</inkml:trace>
        </inkml:traceGroup>
        <inkml:traceGroup>
          <inkml:annotationXML>
            <emma:emma xmlns:emma="http://www.w3.org/2003/04/emma" version="1.0">
              <emma:interpretation id="{BF038406-3121-4F8F-A2C6-3B8913994D57}" emma:medium="tactile" emma:mode="ink">
                <msink:context xmlns:msink="http://schemas.microsoft.com/ink/2010/main" type="inkWord" rotatedBoundingBox="28942,16932 28960,16050 29224,16055 29207,16937"/>
              </emma:interpretation>
              <emma:one-of disjunction-type="recognition" id="oneOf55">
                <emma:interpretation id="interp275" emma:lang="zh-CN" emma:confidence="0">
                  <emma:literal>]</emma:literal>
                </emma:interpretation>
                <emma:interpretation id="interp276" emma:lang="zh-CN" emma:confidence="0">
                  <emma:literal>了</emma:literal>
                </emma:interpretation>
                <emma:interpretation id="interp277" emma:lang="zh-CN" emma:confidence="0">
                  <emma:literal>」</emma:literal>
                </emma:interpretation>
                <emma:interpretation id="interp278" emma:lang="zh-CN" emma:confidence="0">
                  <emma:literal>〕</emma:literal>
                </emma:interpretation>
                <emma:interpretation id="interp279" emma:lang="zh-CN" emma:confidence="0">
                  <emma:literal>?</emma:literal>
                </emma:interpretation>
              </emma:one-of>
            </emma:emma>
          </inkml:annotationXML>
          <inkml:trace contextRef="#ctx0" brushRef="#br0" timeOffset="204366.3022">22059 14543 10 0,'-5'0'5'0,"14"-12"-5"0,0 9 6 16,-5-1-6-16,5-4 0 16,0 0 0-16,4 4 1 15,-4 0-1-15,0 0 1 16,13 0 0-16,-9 4 1 16,1-4 0-16,-1 4 1 15,0 0-1-15,-4 0 1 0,-4 0-1 16,8 4 0-16,-4 0-1 15,-5 4 1-15,1 8-2 16,-5 3 1-16,0 5-1 16,0 4 1-16,0 3-1 15,-5 8 0-15,5 13 0 16,-4-5 1-16,-5 8-1 16,5 0 1-16,-5 0-1 15,9-4 0-15,0-3-1 16,0-1 1-16,0-4 0 15,0 1 0-15,0-9 0 16,-5-3 0-16,5-9 0 16,0-3 0-16,0-4 1 15,0-5 0-15,0 1 0 16,0-4 0-16,0 0-1 16,0 0 1-16,-9-4-1 0,9 0 0 15,-13 0 0-15,-5 4 0 16,-4-5-1-16,0 1 0 15,0 0-3-15,-5 0 1 16,5-4-3-16,-9 0 1 16,5 0-1-16,-5-8 1 15</inkml:trace>
        </inkml:traceGroup>
        <inkml:traceGroup>
          <inkml:annotationXML>
            <emma:emma xmlns:emma="http://www.w3.org/2003/04/emma" version="1.0">
              <emma:interpretation id="{576392CC-CC0B-46D9-8EC1-4EB3D8E6F2A2}" emma:medium="tactile" emma:mode="ink">
                <msink:context xmlns:msink="http://schemas.microsoft.com/ink/2010/main" type="inkWord" rotatedBoundingBox="29311,17003 29328,15621 29713,15626 29696,17008"/>
              </emma:interpretation>
              <emma:one-of disjunction-type="recognition" id="oneOf56">
                <emma:interpretation id="interp280" emma:lang="zh-CN" emma:confidence="0">
                  <emma:literal>了</emma:literal>
                </emma:interpretation>
                <emma:interpretation id="interp281" emma:lang="zh-CN" emma:confidence="0">
                  <emma:literal>]</emma:literal>
                </emma:interpretation>
                <emma:interpretation id="interp282" emma:lang="zh-CN" emma:confidence="0">
                  <emma:literal>}</emma:literal>
                </emma:interpretation>
                <emma:interpretation id="interp283" emma:lang="zh-CN" emma:confidence="0">
                  <emma:literal>〕</emma:literal>
                </emma:interpretation>
                <emma:interpretation id="interp284" emma:lang="zh-CN" emma:confidence="0">
                  <emma:literal>;</emma:literal>
                </emma:interpretation>
              </emma:one-of>
            </emma:emma>
          </inkml:annotationXML>
          <inkml:trace contextRef="#ctx0" brushRef="#br0" timeOffset="205699.248">22364 14098 17 0,'-13'-4'8'0,"13"8"-9"0,0-4 16 15,0 0-16-15,0 0 1 16,0 0-1-16,9 4 1 15,-5 0 0-15,5 0 1 0,0 0-1 16,4 0 1-16,5 0 0 16,-5 0 1-16,9-4-1 15,-4-4 1-15,4 4-1 16,14-4 0-16,-10-4-1 16,19-4 1-16,-14 0-1 15,-5-3 1-15,-4 7-1 16,-8 4 0-16,8 4 0 15,-9 0 0-15,-4 8 0 16,-5 8 1-16,-4-5-1 16,-4 9 1-16,-5 4-1 15,0 7 0-15,-4 9 0 16,0 7 0-16,-5 0 0 16,-4 0 0-16,0 8-1 15,8 5 1-15,1-1 0 16,0 8 0-16,8 3 0 0,5 1 0 15,5 8-1-15,-5-8 1 16,4-12-1-16,5-4 1 16,0-8 0-16,-9-3 0 15,9-9 0-15,-5 1 0 16,1-5 0-16,4-3 0 16,-5-5 0-16,-4-3 0 15,0 0 0-15,0-5 1 16,-13 1-1-16,13 0 1 15,-5-4-1-15,1 0 1 0,-9-5-1 16,4 1 1-16,0 0 0 16,-5 0 0-16,1 0-1 15,0 0 0-15,0-4 0 16,-5 4 1-16,0-4-1 16,-4 3 0-16,9-3-2 15,-9 0 1-15,-5-4-3 16,14 4 0-16,-5 0-3 15,0-4 0-15</inkml:trace>
        </inkml:traceGroup>
        <inkml:traceGroup>
          <inkml:annotationXML>
            <emma:emma xmlns:emma="http://www.w3.org/2003/04/emma" version="1.0">
              <emma:interpretation id="{91DF4EDB-FB85-40EC-9676-6D071246D86C}" emma:medium="tactile" emma:mode="ink">
                <msink:context xmlns:msink="http://schemas.microsoft.com/ink/2010/main" type="inkWord" rotatedBoundingBox="29910,16012 30771,15977 30823,17251 29962,17286"/>
              </emma:interpretation>
              <emma:one-of disjunction-type="recognition" id="oneOf57">
                <emma:interpretation id="interp285" emma:lang="zh-CN" emma:confidence="0">
                  <emma:literal>和</emma:literal>
                </emma:interpretation>
                <emma:interpretation id="interp286" emma:lang="zh-CN" emma:confidence="0">
                  <emma:literal>祁</emma:literal>
                </emma:interpretation>
                <emma:interpretation id="interp287" emma:lang="zh-CN" emma:confidence="0">
                  <emma:literal>利</emma:literal>
                </emma:interpretation>
                <emma:interpretation id="interp288" emma:lang="zh-CN" emma:confidence="0">
                  <emma:literal>制</emma:literal>
                </emma:interpretation>
                <emma:interpretation id="interp289" emma:lang="zh-CN" emma:confidence="0">
                  <emma:literal>剂</emma:literal>
                </emma:interpretation>
              </emma:one-of>
            </emma:emma>
          </inkml:annotationXML>
          <inkml:trace contextRef="#ctx0" brushRef="#br0" timeOffset="206404.7487">23140 14453 15 0,'0'-8'7'0,"0"0"-3"15,0 8 11-15,0 0-15 16,0 0 1-16,0 0-1 16,0 0 1-16,0 0-2 15,8 8 1-15,-3 0 0 16,-5 0 1-16,0 3-1 15,0 1 0-15,0 4 0 16,0 0 1-16,-5 3-1 16,-3 1 0-16,3 0-1 15,-4 3 0-15,-4-3-1 16,-5 4 1-16,1-1-1 16,-1 5 0-16,-4-4 0 15,8-1 1-15,-3-7 0 16,-1 0 1-16,5 3 0 0,8-7 0 15,-4-4 0-15,5 0 1 16,-1-4 0-16,1-4 0 16,4 8 0-16,0-8 1 31,9 0 0-31,9-4 0 16,4 0-1-16,4 0 1 15,1-4-1-15,4 0 1 16,0-4-1-16,4 4 0 15,5-11-1-15,5 7 1 16,-14 4-1-16,13-4 1 16,-13 4-1-16,0 1 0 0,-4-1-2 15,-10 0 1-15,5 4-3 16,-8 4 0-16,-5-4-3 16,-5 0 1-16</inkml:trace>
          <inkml:trace contextRef="#ctx0" brushRef="#br0" timeOffset="207071.2253">23224 14835 18 0,'0'8'9'0,"-5"-1"-12"0,5-7 15 16,0 0-15-16,-4 12 1 16,-9 4-2-16,8 4 1 15,-8 7 4-15,-5 1 0 16,0 3-3-16,-4 1 1 16,-4-1 1-16,4-7 0 15,4-4-2-15,-4-5 1 16,8 1-2-16,1-4 1 15</inkml:trace>
          <inkml:trace contextRef="#ctx0" brushRef="#br0" timeOffset="206810.0372">23215 14598 20 0,'-27'16'10'0,"27"-4"-13"16,0-12 19-16,0 4-17 15,0 0 1-15,0 0 0 0,9 4 0 16,-4 3 0-16,-5 9 0 16,0 8 0-16,0-9 1 15,0 37 0-15,0-5 1 16,0 8-1-16,-5 0 1 16,-4-4 0-16,9-4 0 15,-4 4-1-15,-5 0 0 16,9-3-1-16,-4-1 1 15,-1 4-1-15,1 0 1 16,-1 0-1-16,5-7 0 16,0 3 0-16,0-16 0 0,-4-7 0 15,4 3 0-15,0-11-1 16,0 4 0-16,0-13-1 16,0 1 0-16,0-4-2 15,0 0 0-15,-5-4-3 16,5-4 0-16</inkml:trace>
          <inkml:trace contextRef="#ctx0" brushRef="#br0" timeOffset="207335.4105">23246 14882 8 0,'26'-4'4'0,"19"20"4"16,-36-20 6-16,4 8-13 16,0 4 0-16,-4 3 0 15,4 5 1-15,1 4-3 16,-5 0 1-16,-5 3 1 16,9 5 0-16,-13-5-1 15,14 1 0-15,-10-4-1 16,0-1 1-16,-4-3-4 15,5-4 0-15,-5 0-1 16,4 0 0-16</inkml:trace>
          <inkml:trace contextRef="#ctx0" brushRef="#br0" timeOffset="207936.3376">23600 14630 13 0,'0'0'6'0,"0"0"-2"0,0 0 11 16,0 0-15-16,0 0 1 15,0 0-2-15,0 4 0 0,0 4 0 16,9 4 1-16,-9 11-1 16,0-3 1-16,0 3-1 15,0 5 0-15,0 7 1 16,0-11 0-16,0 0 0 15,0-5 0-15,0 1 0 16,0-8 1-16,0 0-2 16,0-4 0-16,0-1-1 15,0-3 1-15,0 4-1 16,0 0 0-16,0-8 0 16,0 0 0-16,0 0 1 15,5-12 1-15,-5-3-1 16,8-5 1-16,-3-4 0 15,8-7 1-15,-4-1-1 16,0-3 0-16,0 7 1 16,0 1 0-16,4 3 1 0,0 0 0 15,5 5 1-15,-5 3 0 16,1 4-1-16,-1 8 1 16,0 4-1-16,-8 4 0 15,8 4-2-15,-4 8 1 16,-5 0-1-16,-4 3 0 15,0-3-1-15,-4 4 1 16,-1 3 0-16,-4-3 1 16,1 4-1-16,-6-1 1 15,10-3-1-15,-5-4 1 16,-4-4-1-16,8-1 0 0,-4-3-2 16,0-4 1-16,5 0-4 15,-5-4 0-15,9 0-1 16,-4-4 1-16</inkml:trace>
        </inkml:traceGroup>
        <inkml:traceGroup>
          <inkml:annotationXML>
            <emma:emma xmlns:emma="http://www.w3.org/2003/04/emma" version="1.0">
              <emma:interpretation id="{806AC4F8-2458-473C-8C22-D3241393AB2F}" emma:medium="tactile" emma:mode="ink">
                <msink:context xmlns:msink="http://schemas.microsoft.com/ink/2010/main" type="inkWord" rotatedBoundingBox="30874,17216 31084,15894 31952,16032 31743,17354"/>
              </emma:interpretation>
              <emma:one-of disjunction-type="recognition" id="oneOf58">
                <emma:interpretation id="interp290" emma:lang="zh-CN" emma:confidence="0">
                  <emma:literal>风</emma:literal>
                </emma:interpretation>
                <emma:interpretation id="interp291" emma:lang="zh-CN" emma:confidence="0">
                  <emma:literal>凡</emma:literal>
                </emma:interpretation>
                <emma:interpretation id="interp292" emma:lang="zh-CN" emma:confidence="0">
                  <emma:literal>女</emma:literal>
                </emma:interpretation>
                <emma:interpretation id="interp293" emma:lang="zh-CN" emma:confidence="0">
                  <emma:literal>虍</emma:literal>
                </emma:interpretation>
                <emma:interpretation id="interp294" emma:lang="zh-CN" emma:confidence="0">
                  <emma:literal>庄</emma:literal>
                </emma:interpretation>
              </emma:one-of>
            </emma:emma>
          </inkml:annotationXML>
          <inkml:trace contextRef="#ctx0" brushRef="#br0" timeOffset="208943.5563">24225 14465 15 0,'-22'15'7'0,"17"-7"-8"16,-3-8 13-16,8 0-12 15,0 0 1-15,0 4 0 16,0 0 0-16,0 8-1 15,0 4 0-15,-5 3 1 16,-4 5 0-16,9 11 0 16,-4 5 0-16,-5 7 0 15,5 4 0-15,-5 8-1 0,0-8 1 16,-4 1 0-16,-1 3 0 16,10-12-1-16,-5-7 0 15,9-5 0-15,-5-7 1 16,-3-5-1-16,8-3 1 15,0-4-1-15,0 4 0 16,0-8 0-16,0-1 1 16,0 1-1-16,0-4 1 15,0 0-1-15,0 0 1 16,0 0-1-16,0 0 1 16,0-4-1-16,0 0 0 0,0 0 0 15,0 0 1-15,-5 0-2 16,5 0 1-16,0 0 0 15,0 0 0-15,0 0 0 16,0 0 0-16,0 4 0 16,0 0 0-16,0 0-1 15,0-4 1-15,0 4-1 16,0 0 1-16,0 0-1 16,-4 3 1-16,4 1 0 15,0 4 0-15,0 0 0 16,0 4 0-16,0 3 0 15,-5 1 1-15,5 0-1 16,0 3 0-16,0 5 0 16,0 3 0-16,-4 1 0 15,4-4 0-15,0 3-1 16,0 8 1-16,0-7-1 16,0-4 0-16,0-9-1 0,0 1 0 15,0-4-3-15,-5-5 0 16,10-7-1-16,-1-11 1 15</inkml:trace>
          <inkml:trace contextRef="#ctx0" brushRef="#br0" timeOffset="208281.5834">24088 14480 16 0,'-5'0'8'0,"10"-4"-12"0,-5 4 16 15,0 0-14-15,0 0 1 16,0 0-1-16,0 0 1 16,0 0 1-16,0 0 1 15,0-8-1-15,13 5 0 16,-4-5 1-16,4 8 1 15,0-8-1-15,5 0 1 16,4 0-1-16,0 0 1 16,1 0-2-16,-6 0 1 15,5-7-2-15,-4 7 1 16,-5 0-3-16,-4 0 1 16,5 4-3-16,-6 0 1 0</inkml:trace>
          <inkml:trace contextRef="#ctx0" brushRef="#br0" timeOffset="210440.6217">24141 14461 10 0,'-5'-12'5'0,"10"8"-6"16,-5 4 8-16,4-8-6 16,-4 8 0-16,0-8 1 0,0 8 1 31,9-8-3-31,0-4 1 15,0 8 1-15,-5-7 0 16,18 7 0-16,-4 4 0 16,0-4-1-16,0 8 1 15,-5-4-2-15,5 8 1 16,-1 3 0-16,-3-7 0 16,8 8 0-16,-9 0 0 0,0 0-1 15,-4 4 1-15,-4-1-1 16,8-3 0-16,-13 12 0 15,0-9 1-15,0 13-1 16,0 0 0-16,-5-5 0 16,-3 5 1-16,-1 3-1 15,0-3 1-15,-9-1-1 16,5 1 1-16,-14 3-2 16,10-11 1-16,-6 0-1 15,1 0 1-15,5-1-2 16,-6-11 1-16,1 0-3 15,9 0 0-15,0 0-2 16,-1-4 1-16</inkml:trace>
          <inkml:trace contextRef="#ctx0" brushRef="#br0" timeOffset="210445.6229">24624 14520 14 0,'-9'8'7'0,"9"-5"-14"0,0-3 11 15,0 4-6-15,0 4 0 16,0 4 0-16,0 4 0 16,0 4 3-16,0 3 1 15,-5 13-2-15,-3 7 1 16,3 4 0-16,-4 8 1 0,5 0-1 15,-5 1 0-15,0-5-1 16,-4-4 1-16,13-4-1 16,-5-7 0-16,-3-5 0 15,8-3 1-15,0-1-1 16,0-7 0-16,0-4 0 16,0 0 1-16,13-1 0 15,0-3 1-15,-4-4 0 16,13-4 0-16,5-4 0 15,-1 0 1-15,1-4-2 16,-1 0 1-16,-3 0-2 16,3 0 0-16,1 0-2 15,-5 0 1-15,-9 4-3 16,0-4 0-16,1 4-1 16,-1 0 1-16</inkml:trace>
          <inkml:trace contextRef="#ctx0" brushRef="#br0" timeOffset="210444.1243">24584 14520 6 0,'0'0'3'0,"4"0"-2"0,-4 0 2 0,0 0-2 16,9 0 1-16,-4-4 0 16,8 4 1-16,0 0-4 15,5 0 0-15,0 0 2 16,-5 0 1-16,9-4-1 16,0 0 0-16,-4 0 0 15,4 0 0-15,-4 0-4 16,-1-4 1-16</inkml:trace>
        </inkml:traceGroup>
        <inkml:traceGroup>
          <inkml:annotationXML>
            <emma:emma xmlns:emma="http://www.w3.org/2003/04/emma" version="1.0">
              <emma:interpretation id="{EF86F261-25F8-473D-9848-6D1A92AB9DFE}" emma:medium="tactile" emma:mode="ink">
                <msink:context xmlns:msink="http://schemas.microsoft.com/ink/2010/main" type="inkWord" rotatedBoundingBox="32139,16070 32143,17066 31977,17067 31972,16071"/>
              </emma:interpretation>
              <emma:one-of disjunction-type="recognition" id="oneOf59">
                <emma:interpretation id="interp295" emma:lang="zh-CN" emma:confidence="0">
                  <emma:literal>。</emma:literal>
                </emma:interpretation>
                <emma:interpretation id="interp296" emma:lang="zh-CN" emma:confidence="0">
                  <emma:literal>j</emma:literal>
                </emma:interpretation>
                <emma:interpretation id="interp297" emma:lang="zh-CN" emma:confidence="0">
                  <emma:literal>;</emma:literal>
                </emma:interpretation>
                <emma:interpretation id="interp298" emma:lang="zh-CN" emma:confidence="0">
                  <emma:literal>ⅰ</emma:literal>
                </emma:interpretation>
                <emma:interpretation id="interp299" emma:lang="zh-CN" emma:confidence="0">
                  <emma:literal>i</emma:literal>
                </emma:interpretation>
              </emma:one-of>
            </emma:emma>
          </inkml:annotationXML>
          <inkml:trace contextRef="#ctx0" brushRef="#br0" timeOffset="213224.5987">25164 14878 11 0,'-13'-8'5'0,"22"28"-10"16,-9-20 13-16,0 0-9 15,0 0 1-15,0 4-1 16,4 0 0-16,-4 4 1 0,0 7 1 15,0 5-1-15,0 4 1 16,0 3 0-16,0 9 1 16,0-1 0-16,-4 1 1 15,-5-1-1-15,9 8 0 16,-5-3 0-16,-3-5 0 16,8-3 0-16,-5-1 0 15,1-3-1-15,-10-5 1 16,10 9-1-16,-5-13 1 15,-4 1-1-15,0-4 0 0,4-4-2 16,-5 0 1-16,1-1-3 16,9-3 1-16,-5-4-4 15,-18-4 0-15</inkml:trace>
          <inkml:trace contextRef="#ctx0" brushRef="#br0" timeOffset="213227.6005">25084 14528 9 0,'-8'0'4'0,"8"-4"0"16,0 4 3-16,0 0-7 15,0-4 1-15,0 0 2 16,0 0 0-16,-5 0-3 0,1 4 0 16,-1-4 2-16,5 4 0 15,0 0 0-15,0 0 1 16,0 0-2-16,0 0 1 16,0 0-2-16,0 0 0 15,5 4-1-15,4 0 1 16,-1 4-3-16,-3 0 0 15,8-1-3-15,0 1 1 16</inkml:trace>
          <inkml:trace contextRef="#ctx0" brushRef="#br0" timeOffset="210789.3668">25071 14575 3 0,'0'4'1'0,"5"0"-2"16,-5-4 1-16,0 4 0 16,13-4 0-16,-13 4 0 15,13-1 0-15,-4 1 0 16,-5 0 0-16,-4 0 0 16,9 0 0-16,-9 0 0 15,0 0 0-15</inkml:trace>
        </inkml:traceGroup>
        <inkml:traceGroup>
          <inkml:annotationXML>
            <emma:emma xmlns:emma="http://www.w3.org/2003/04/emma" version="1.0">
              <emma:interpretation id="{E3C5394C-813C-427B-A409-BC2B85AB8315}" emma:medium="tactile" emma:mode="ink">
                <msink:context xmlns:msink="http://schemas.microsoft.com/ink/2010/main" type="inkWord" rotatedBoundingBox="32647,15977 32724,17171 32491,17186 32414,15992"/>
              </emma:interpretation>
              <emma:one-of disjunction-type="recognition" id="oneOf60">
                <emma:interpretation id="interp300" emma:lang="zh-CN" emma:confidence="0">
                  <emma:literal>)</emma:literal>
                </emma:interpretation>
                <emma:interpretation id="interp301" emma:lang="zh-CN" emma:confidence="0">
                  <emma:literal>]</emma:literal>
                </emma:interpretation>
                <emma:interpretation id="interp302" emma:lang="zh-CN" emma:confidence="0">
                  <emma:literal>〕</emma:literal>
                </emma:interpretation>
                <emma:interpretation id="interp303" emma:lang="zh-CN" emma:confidence="0">
                  <emma:literal>了</emma:literal>
                </emma:interpretation>
                <emma:interpretation id="interp304" emma:lang="zh-CN" emma:confidence="0">
                  <emma:literal>}</emma:literal>
                </emma:interpretation>
              </emma:one-of>
            </emma:emma>
          </inkml:annotationXML>
          <inkml:trace contextRef="#ctx0" brushRef="#br0" timeOffset="213226.0992">25452 14449 13 0,'-13'0'6'0,"26"0"-6"0,-13 0 8 15,0 0-8-15,9-4 0 16,4 0 0-16,-8-4 0 0,12 4-1 16,-3-4 1-16,-1 12-1 15,0 0 1-15,1-4 0 16,-1 0 0-16,13 4-1 16,-12 0 1-16,-1 0 0 15,5 0 0-15,-14 0 0 16,10 0 1-16,-6 0-1 15,-3 0 1-15,-5-4 0 16,0 4 1-16,9-1-2 16,-9 5 1-16,0 4 0 15,0 0 0-15,0 8-1 16,0 3 0-16,0 5 0 16,0 3 1-16,0 9-1 15,0 7 0-15,4 12 0 16,-4 4 1-16,0 0-1 15,0 4 1-15,0-4 0 0,0 0 0 16,0-4-1-16,0 0 1 16,0 0 0-16,0-4 0 15,0-7 0-15,0-1 0 16,0-12 0-16,0 1 1 16,0-9-1-16,0-7 1 15,0 4-2-15,0-9 0 16,-13 1-1-16,13-4 1 15,-13-4-2-15,-1 4 1 16,1-4-2-16,-9-1 0 0,4-7-3 16,-17 0 1-16</inkml:trace>
        </inkml:traceGroup>
      </inkml:traceGroup>
      <inkml:traceGroup>
        <inkml:annotationXML>
          <emma:emma xmlns:emma="http://www.w3.org/2003/04/emma" version="1.0">
            <emma:interpretation id="{52A8622C-0DE7-4255-B09B-DD61ABF39C36}" emma:medium="tactile" emma:mode="ink">
              <msink:context xmlns:msink="http://schemas.microsoft.com/ink/2010/main" type="line" rotatedBoundingBox="16282,17826 30718,17472 30749,18735 16313,19089"/>
            </emma:interpretation>
          </emma:emma>
        </inkml:annotationXML>
        <inkml:traceGroup>
          <inkml:annotationXML>
            <emma:emma xmlns:emma="http://www.w3.org/2003/04/emma" version="1.0">
              <emma:interpretation id="{A5A567B7-ADBC-4CDC-870D-D40443F3C876}" emma:medium="tactile" emma:mode="ink">
                <msink:context xmlns:msink="http://schemas.microsoft.com/ink/2010/main" type="inkWord" rotatedBoundingBox="16286,17973 17115,17953 17139,18930 16310,18950"/>
              </emma:interpretation>
              <emma:one-of disjunction-type="recognition" id="oneOf61">
                <emma:interpretation id="interp305" emma:lang="zh-CN" emma:confidence="0">
                  <emma:literal>相</emma:literal>
                </emma:interpretation>
                <emma:interpretation id="interp306" emma:lang="zh-CN" emma:confidence="0">
                  <emma:literal>桐</emma:literal>
                </emma:interpretation>
                <emma:interpretation id="interp307" emma:lang="zh-CN" emma:confidence="0">
                  <emma:literal>榈</emma:literal>
                </emma:interpretation>
                <emma:interpretation id="interp308" emma:lang="zh-CN" emma:confidence="0">
                  <emma:literal>枘</emma:literal>
                </emma:interpretation>
                <emma:interpretation id="interp309" emma:lang="zh-CN" emma:confidence="0">
                  <emma:literal>枂</emma:literal>
                </emma:interpretation>
              </emma:one-of>
            </emma:emma>
          </inkml:annotationXML>
          <inkml:trace contextRef="#ctx0" brushRef="#br0" timeOffset="254412.0694">9512 16914 16 0,'-4'0'8'0,"-5"4"-11"16,9-4 15-16,0 4-12 16,-9 4 0-16,-9 7-2 15,5-3 1-15,0 0 1 16,-5 12 0-16,0-5-1 15,5 5 1-15,0-12 0 0,-1 8 0 16,6-9 0-16,-6 1 1 16,5-4-2-16,5-4 0 15,0-4-2-15,4 8 1 16,4-16-1-16,0-4 1 16,5 0-1-16,9-3 1 15,-5-1 2-15,5 4 0 16,9 0 1-16,-1 0 0 15,1 8 0-15,-1 1 1 16,1 6-1-16,-1 1 0 16,-3 4 0-16,-1 8 1 0,-5-4-1 15,6 0 0-15,-6-1-1 16,-3 1 1-16,-5 0-2 16,-1-4 0-16,1 4-2 15,5-12 0-15</inkml:trace>
          <inkml:trace contextRef="#ctx0" brushRef="#br0" timeOffset="254405.0641">9317 16713 7 0,'0'0'3'16,"0"4"-2"-16,0-4 4 0,0 0-5 15,0 0 0-15,0 0 0 16,0 0 0-16,0 0 0 16,0 0 0-16,0 0 0 15,5 4 1-15,-1 0-1 16,1 4 1-16,-1 0-1 15,0-4 1-15,1 7-1 16,-1-3 0-16,-4 0 0 16,0-4 0-16,5 4 0 15,-5-4 1-15,9 0-1 16,-9 0 0-16,4 0 0 16,-4-4 0-16,4 4 0 15,-4-4 0-15,0 0 0 16,0 0 1-1,14-4-1-15,-1 0 1 16,9 0 0-16,0 0 0 16,0 0 0-16,1 0 1 15,-1-4-2-15,0 0 1 16,0 0-1-16,0-3 0 16,-4 11 0-16,0-4 1 15,-1-4-1-15,-3 8 0 16,-1-4 0-16,-4 0 0 15,0 4-2-15,-9 0 0 16,0 0-2-16,0 0 1 16</inkml:trace>
          <inkml:trace contextRef="#ctx0" brushRef="#br0" timeOffset="254408.5675">9503 16402 16 0,'-13'16'8'0,"9"-12"-15"15,4-4 16-15,4 4-10 16,-4 3 1-16,4 1-1 16,1 4 1-16,-10 0 0 15,10 4 1-15,-1 0 0 16,-4 3 0-16,0 5 0 15,0 7 0-15,0-3 0 0,0 15 1 16,5 1-1-16,-1 3 1 16,-4 4-1-16,5 8 0 15,-1-4-1-15,-4 4 1 16,0 0-1-16,0-4 0 16,0-11 0-16,4 3 0 15,-4-15 0-15,0 3 1 16,0-7-1-16,0-5 0 15,0 1 0-15,0-5 0 16,0-3-1-16,0-4 1 0,5-4-3 16,-5 0 0-16,0 0-2 15,0-4 0-15</inkml:trace>
          <inkml:trace contextRef="#ctx0" brushRef="#br0" timeOffset="254414.5724">9871 16567 11 0,'9'-11'5'0,"-5"26"-1"15,1-11 9-15,-1 4-12 16,1 4 0-16,-5 4 1 15,0 15 0-15,0 5-3 16,0 15 1-16,0 0 1 0,0 12 0 16,-5 4 0-16,1 4 0 15,-1-8-1-15,1-8 0 16,-1-8-1-16,1-11 1 16,4 3-1-16,-4-11 0 15,4-9-2-15,-5-7 1 16,5-8-1-16,0-4 0 15,0-16 0-15,0-11 0 16,5-13 0-16,-5-7 1 16,0-12 1-16,4-4 0 0,0 0 0 15,1 8 0-15,4 4 1 16,0 7 1-16,-1 5 0 16,1 4 1-16,0 11 0 15,0 4 1-15,0-3 0 16,0 11 0-16,-5 0-1 15,5 0 0-15,0 8-1 16,0 0 0-16,4 0-1 16,-4 0 0-16,0 1-1 15,0 3 1-15,0 0 0 16,-1 0 0-16,1 3 0 16,0 1 1-16,0 0-1 15,0 4 1-15,0 4 0 16,0 0 0-16,-1 8 0 15,6-1 0-15,-5 9-1 16,-1 11 1-16,-3-3-1 16,8 11 1-16,-13 0-1 0,0 16 1 15,0-12-1-15,0 1 0 16,0-9 0-16,0-4 1 16,-4 1-1-16,-1-9 0 15,5-7-1-15,-4-9 0 16,-1 9-2-16,1-8 1 15,0-4-4-15,-1-8 1 16</inkml:trace>
          <inkml:trace contextRef="#ctx0" brushRef="#br0" timeOffset="254421.0762">9946 17268 12 0,'-9'12'6'0,"9"-12"-4"16,0 0 10-16,0 0-13 15,0 0 0-15,9-8 1 16,0 8 0-16,0 0 0 15,0 0 1-15,9 0-1 16,-5 0 1-16,0-4-1 16,1 4 0-16,-1 0-4 15,0 0 0-15</inkml:trace>
          <inkml:trace contextRef="#ctx0" brushRef="#br0" timeOffset="254419.5756">9960 17005 10 0,'-5'3'5'0,"10"5"-6"0,-5-8 8 16,0 0-7-16,8-4 0 16,1 4 2-16,9 0 0 15,-5 0-2-15,1 0 0 0,-1 4 1 16,-4 0 1-16,0 0-1 16,0-4 1-16,-5 8-4 15,0-4 1-15,-4 8-3 16,0 0 1-16</inkml:trace>
          <inkml:trace contextRef="#ctx0" brushRef="#br0" timeOffset="254418.0744">9964 16804 18 0,'-9'4'9'0,"9"-4"-11"15,0 0 15-15,0 0-14 16,0 0 0-16,5-4 0 16,3 0 0-16,1 4 1 15,5 0 0-15,-6 0-1 16,1 0 1-16,-4 0-2 15,4 0 1-15,-5 4-1 16,1 0 0-16,-1 0-2 16,-4 3 1-16</inkml:trace>
        </inkml:traceGroup>
        <inkml:traceGroup>
          <inkml:annotationXML>
            <emma:emma xmlns:emma="http://www.w3.org/2003/04/emma" version="1.0">
              <emma:interpretation id="{A97C1AEB-BD12-4027-AB18-32FFC054AFBD}" emma:medium="tactile" emma:mode="ink">
                <msink:context xmlns:msink="http://schemas.microsoft.com/ink/2010/main" type="inkWord" rotatedBoundingBox="17338,17800 17941,17785 17970,18983 17367,18997"/>
              </emma:interpretation>
              <emma:one-of disjunction-type="recognition" id="oneOf62">
                <emma:interpretation id="interp310" emma:lang="zh-CN" emma:confidence="0">
                  <emma:literal>等</emma:literal>
                </emma:interpretation>
                <emma:interpretation id="interp311" emma:lang="zh-CN" emma:confidence="0">
                  <emma:literal>篓</emma:literal>
                </emma:interpretation>
                <emma:interpretation id="interp312" emma:lang="zh-CN" emma:confidence="0">
                  <emma:literal>箩</emma:literal>
                </emma:interpretation>
                <emma:interpretation id="interp313" emma:lang="zh-CN" emma:confidence="0">
                  <emma:literal>䇳</emma:literal>
                </emma:interpretation>
                <emma:interpretation id="interp314" emma:lang="zh-CN" emma:confidence="0">
                  <emma:literal>筟</emma:literal>
                </emma:interpretation>
              </emma:one-of>
            </emma:emma>
          </inkml:annotationXML>
          <inkml:trace contextRef="#ctx0" brushRef="#br0" timeOffset="254422.0807">10380 16410 15 0,'0'0'7'0,"5"-8"-10"15,-5 4 11-15,0-8-8 16,0 12 0-16,0-4 1 16,0 4 0-16,0 0-2 15,0 0 1-15,-5 4 0 16,5 16 0-16,-4 4 0 16,4-1 0-16,-4 13-1 15,4-5 1-15,0 1 0 16,0-1 0-16,0-3-1 15,0-1 1-15,0 1-1 16,4-16 1-16,-4 7-3 16,0-7 0-16,0-4-1 15,0-4 1-15</inkml:trace>
          <inkml:trace contextRef="#ctx0" brushRef="#br0" timeOffset="254423.0817">10412 16418 11 0,'4'-4'5'0,"23"-16"-6"0,-19 20 11 15,1-8-10-15,0 8 0 16,0 0 0-16,4-4 0 16,1-4 0-16,-1 4 0 0,0 1 0 15,-4 3 0-15,0-8-1 16,0 4 1-16,0 0-2 15,-9 4 0-15,4 0-1 16,-4 0 0-16</inkml:trace>
          <inkml:trace contextRef="#ctx0" brushRef="#br0" timeOffset="254429.5862">10478 17001 8 0,'-9'4'4'0,"-4"-12"-3"0,8 8 7 15,-3 4-8-15,8-4 0 16,-5 0-1-16,5 0 1 16,9 0 0-16,0 0 1 15,4 0 0-15,0-4 1 16,5 0 0-16,4 0 0 0,0-4-1 15,5 4 1-15,0-4-1 16,4-4 1-16,-5 8-2 16,1-8 1-16,-1 5-1 15,-4-5 0-15,5-8-1 16,0 16 0-16,-5-4-1 16,-4-4 0-16,-5 9-2 15,0-5 0-15</inkml:trace>
          <inkml:trace contextRef="#ctx0" brushRef="#br0" timeOffset="254432.5866">10739 16776 17 0,'0'0'8'0,"5"12"-10"0,-1-8 15 16,1 4-13-16,-1 4 0 15,5 11 0-15,-5 1 0 16,1 7 0-16,-5 5 0 16,0 3 0-16,0 4 1 15,-5 5-1-15,1-5 1 16,-1-4 0-16,1-7 0 16,-5 7-2-16,0-3 1 15,-4-1-2-15,0-3 0 16,-1-5 0-16,-3-3 0 0,3-4-1 15,-3-1 0-15,-1-7 1 16,-4-8 0-16,4 4 1 16,0-16 0-16,5 4-1 15,0-8 1-15,4-7 0 16,0-1 0-16,0 4 0 16,5-4 1-16,4 5 1 15,0-1 0-15,4 0 0 16,1-4 1-16,4 9 0 15,-1 3 1-15,6-8 0 16,3 0 0-16,1-3-2 16,9 7 1-16,-5-4-1 15,0 8 1-15,0 0-1 16,-4 4 0-16,0-4 0 16,-5 8 0-16,-4 0-1 15,0 0 1-15,-1 4-3 16,-3-8 1-16,-1 4-4 0,-4 0 0 15</inkml:trace>
          <inkml:trace contextRef="#ctx0" brushRef="#br0" timeOffset="254426.5837">10527 16689 17 0,'-9'0'8'0,"13"0"-18"16,5-3 18-16,0-5-8 16,4 4 0-16,9-8 0 15,1-4 1-15,3 4-1 16,1 1 0-16,-5-1 0 15,0 8 1-15,0-4 0 16,-4 4 1-16,0-4-2 16,-5 8 0-16,-4-4 0 15,0 4 0-15,-5 0-2 16,1 0 1-16,-5 0-3 16,0 0 0-16</inkml:trace>
          <inkml:trace contextRef="#ctx0" brushRef="#br0" timeOffset="254424.0821">10549 16441 12 0,'-5'12'6'0,"14"24"-5"15,-4-28 12-15,-5-1-14 16,4 5 1-16,1 0 0 16,-5 0 0-1,0 0-3 1,0-4 0-16,4-5-1 0,0 1 0 16</inkml:trace>
          <inkml:trace contextRef="#ctx0" brushRef="#br0" timeOffset="254428.0808">10673 16552 1 0,'-36'-12'0'0,"36"28"2"16,27 86-2 0,-49-197 0-16,31 107 0 15,-5 0 0-15,1 0 0 0,-1 12 0 16,-4-5 0-16,0 5 0 31,27 82 0-31,-63-169 0 16,32 87 1-16,-1-1 0 15,1-3 0-15,-1-4 0 16,5-4 0-16,0-4-1 16,0-8 1-16,0 0-1 15,9 0 0-15,0 0 0 16,0 0 1-16,0-4 0 15,0-4 0-15,0 4-1 16,-1 0 1-16,-3 0-1 16,-1 0 1-16,-4 4-3 15,0 0 1-15</inkml:trace>
          <inkml:trace contextRef="#ctx0" brushRef="#br0" timeOffset="254424.5823">10704 16229 8 0,'0'-4'4'0,"0"16"-1"0,0-12 5 16,4 4-9-16,-4 7 1 0,0 5 0 15,0 8 1-15,5-1-2 16,-5 1 1-16,0 0 0 15,4-1 1-15,-4 1-2 16,5-4 1-16,-1-1-2 16,0-7 1-16,-4 4-2 15,5-8 1-15</inkml:trace>
          <inkml:trace contextRef="#ctx0" brushRef="#br0" timeOffset="254425.5833">10877 16237 6 0,'0'0'3'0,"4"-8"-1"15,5 8 5-15,0 0-8 16,0 0 1-16,0 0 0 0,-1 0 0 16,1 0 0-16,0 8 1 15,0-8-2-15,-5 4 1 16,1-4-1-16,-5 0 0 15,4 7-1-15,-4-3 0 16</inkml:trace>
        </inkml:traceGroup>
        <inkml:traceGroup>
          <inkml:annotationXML>
            <emma:emma xmlns:emma="http://www.w3.org/2003/04/emma" version="1.0">
              <emma:interpretation id="{93AADEE9-D496-48CB-A2CC-ABCF50016604}" emma:medium="tactile" emma:mode="ink">
                <msink:context xmlns:msink="http://schemas.microsoft.com/ink/2010/main" type="inkWord" rotatedBoundingBox="18623,17836 19330,18468 18858,18997 18150,18366"/>
              </emma:interpretation>
              <emma:one-of disjunction-type="recognition" id="oneOf63">
                <emma:interpretation id="interp315" emma:lang="zh-CN" emma:confidence="0">
                  <emma:literal>水</emma:literal>
                </emma:interpretation>
                <emma:interpretation id="interp316" emma:lang="zh-CN" emma:confidence="0">
                  <emma:literal>兆</emma:literal>
                </emma:interpretation>
                <emma:interpretation id="interp317" emma:lang="zh-CN" emma:confidence="0">
                  <emma:literal>旭</emma:literal>
                </emma:interpretation>
                <emma:interpretation id="interp318" emma:lang="zh-CN" emma:confidence="0">
                  <emma:literal>加</emma:literal>
                </emma:interpretation>
                <emma:interpretation id="interp319" emma:lang="zh-CN" emma:confidence="0">
                  <emma:literal>北</emma:literal>
                </emma:interpretation>
              </emma:one-of>
            </emma:emma>
          </inkml:annotationXML>
          <inkml:trace contextRef="#ctx0" brushRef="#br0" timeOffset="267609.886">11519 16453 12 0,'0'-20'6'0,"-18"20"-4"16,18 4 6-16,0-4-7 0,0 0 0 16,0 4 1-16,0-4 0 15,5-4-3-15,-5 4 1 16,0 0 1-16,-5 4 0 16,5 4-1-16,5 4 1 15,-5 4-1-15,4 4 0 16,-4-1-1-16,9 5 1 0,4 3 0 15,-4 5 0-15,0 3 0 16,-4 9 0-16,3-5 0 16,-8 8 0-16,0 1 0 15,0 7 1-15,-4-8-1 16,0-4 0-16,-1-7 0 16,1-5 1-16,-1 1-1 15,1-13 0-15,4-7 0 16,-9 0 0-16,9-8-1 15,-5 4 1-15,1-16-1 16,4 0 1-16,-4-8-1 16,-1-7 1-16,5-13-1 15,0-3 0-15,0 7 0 16,5-7 0-16,-1 0 0 16,9-1 1-16,1 5-1 15,-1-5 0-15,0 13 0 16,1-1 0-16,-1 5 1 0,0 3 0 15,0-4-1-15,1 9 1 16,-1 3 0-16,0-8 0 16,1 16 0-16,-1 0 0 15,0 4 0-15,0 0 1 16,1 4-2-16,-1 0 1 16,5 4 0-16,-5 4 0 15,0 4-1-15,-4 3 1 16,0 5 0-16,0 7 0 15,0 1 0-15,0 11 1 16,-9-3-1-16,0 7 0 0,0-4 1 16,0 4 0-16,0-3-1 15,0-1 0-15,0-8 0 16,4-3 1-16,0-8-2 16,5-1 1-16,0-7 0 15,9-12 0-15,-5 4 0 16,5-16 0-16,4 0 0 15,0-8 0-15,0-3 1 16,1-5 0-16,-1-8 0 16,0-3 0-16,-4-8 0 15,-1 3 1-15,-3 5-1 16,-1 3 0-16,-4 1-1 16,0-1 1-16,-5 9-1 15,-4-5 0-15,0 1-1 16,-4 11 1-16,-5-4-1 15,0 4 0-15,0 1 0 0,0 3 0 16,0 4 0-16,0-4 0 16,1 8 0-16,-1 8 0 15,-5 8 0-15,6-4 1 16,-1 12 0-16,0-1 0 16,0 9 1-16,0-5 0 15,5 9 0-15,4 3 0 16,0 13 0-16,4-5 1 15,1-4-1-15,-1 1 0 16,5-1-1-16,0-7 1 16,4-9-1-16,0 1 1 0,1-8-1 15,-1-9 0-15,0-3-2 16,0-4 1-16,1-11-3 16,8-1 0-16,4 0-1 15,1-4 1-15</inkml:trace>
        </inkml:traceGroup>
        <inkml:traceGroup>
          <inkml:annotationXML>
            <emma:emma xmlns:emma="http://www.w3.org/2003/04/emma" version="1.0">
              <emma:interpretation id="{0C9E21AB-1A8F-42FE-9E52-15B89089FBDE}" emma:medium="tactile" emma:mode="ink">
                <msink:context xmlns:msink="http://schemas.microsoft.com/ink/2010/main" type="inkWord" rotatedBoundingBox="19180,18286 19889,17877 20220,18450 19511,18859"/>
              </emma:interpretation>
              <emma:one-of disjunction-type="recognition" id="oneOf64">
                <emma:interpretation id="interp320" emma:lang="zh-CN" emma:confidence="0">
                  <emma:literal>火</emma:literal>
                </emma:interpretation>
                <emma:interpretation id="interp321" emma:lang="zh-CN" emma:confidence="0">
                  <emma:literal>壮</emma:literal>
                </emma:interpretation>
                <emma:interpretation id="interp322" emma:lang="zh-CN" emma:confidence="0">
                  <emma:literal>灶</emma:literal>
                </emma:interpretation>
                <emma:interpretation id="interp323" emma:lang="zh-CN" emma:confidence="0">
                  <emma:literal>仳</emma:literal>
                </emma:interpretation>
                <emma:interpretation id="interp324" emma:lang="zh-CN" emma:confidence="0">
                  <emma:literal>仕</emma:literal>
                </emma:interpretation>
              </emma:one-of>
            </emma:emma>
          </inkml:annotationXML>
          <inkml:trace contextRef="#ctx0" brushRef="#br0" timeOffset="267869.5496">12299 16666 13 0,'-5'8'6'0,"10"-8"-10"0,-5 0 12 16,9-8-9-16,0 8 1 16,4-8-1-16,0-4 1 15,0 4 0-15,-4 0 1 16,0 1-2-16,0 3 1 16,0-4 0-16,0 8 0 15,0 0 0-15,-1 0 0 16,1 0 0-16,0 0 0 15,0 0 0-15,0 8 0 16,-5-1 0-16,5 5 0 16,0 4 0-16,0 4 0 0,0-1 0 15,0 5 0-15,4 4 0 16,-4 7 1-16,0-3 0 16,-1 7 0-16,1 0 0 15,-4 5 0-15,4-9-1 16,-1-7 1-16,1-1-1 15,-4-3 1-15,4-4-2 16,-1-5 1-16,1-3-1 16,0-4 0-16,0-8-3 15,0 0 1-15</inkml:trace>
          <inkml:trace contextRef="#ctx0" brushRef="#br0" timeOffset="269339.5988">12684 16532 20 0,'-18'16'10'0,"14"7"-14"0,4-19 20 15,-4 4-16-15,-1 4 0 16,-4 4-1-16,0 3 1 15,-4 9 0-15,4 0 0 16,0-1 0-16,-4 5 1 16,0 7-1-16,-5 0 0 0,-4 9 0 15,4-5 1-15,-8-4-1 16,8 5 0-16,5-9-1 16,4-7 1-16,0-9-3 15,0-3 0-15,5 0-3 16,4-12 1-16</inkml:trace>
          <inkml:trace contextRef="#ctx0" brushRef="#br0" timeOffset="269344.099">12715 16662 17 0,'0'4'8'0,"5"-8"-11"0,-5 4 14 16,0 0-11-16,9-4 1 15,-1 0 0-15,6-8 0 16,3 4-2-16,1 4 1 16,0-3 1-16,0-5 0 15,4 8-1-15,4-4 1 16,1-4-1-16,-1 4 0 15,-3-8-1-15,-1 5 1 16,0-1-4-16,-4 0 0 16,-5 12-1-16,0-8 1 0</inkml:trace>
          <inkml:trace contextRef="#ctx0" brushRef="#br0" timeOffset="269345.5996">12959 16402 17 0,'-9'-8'8'0,"9"16"-11"16,-4-4 17-16,4 0-15 15,-5 8 1-15,-4 3 0 16,0 9 0-16,1 0 0 16,-1 3 1-16,0 9 0 15,4 3 0-15,1 4 1 16,0 5 0-16,-1-1-1 15,1 0 1-15,4 0-1 16,0-3 1-16,0-9-2 0,4 1 1 16,5-13-2-16,9 1 1 15,-1-8-1-15,1-5 1 16,4-3-3-16,0-4 0 16,1-12-2-16,3-3 0 15,1-1-1-15,-1-8 1 16</inkml:trace>
        </inkml:traceGroup>
        <inkml:traceGroup>
          <inkml:annotationXML>
            <emma:emma xmlns:emma="http://www.w3.org/2003/04/emma" version="1.0">
              <emma:interpretation id="{D9F881A2-85A6-4089-AAD4-B7AEB33DEAE0}" emma:medium="tactile" emma:mode="ink">
                <msink:context xmlns:msink="http://schemas.microsoft.com/ink/2010/main" type="inkWord" rotatedBoundingBox="20310,17798 21971,17757 21997,18817 20336,18858"/>
              </emma:interpretation>
              <emma:one-of disjunction-type="recognition" id="oneOf65">
                <emma:interpretation id="interp325" emma:lang="zh-CN" emma:confidence="0">
                  <emma:literal>讯</emma:literal>
                </emma:interpretation>
                <emma:interpretation id="interp326" emma:lang="zh-CN" emma:confidence="0">
                  <emma:literal>讶</emma:literal>
                </emma:interpretation>
                <emma:interpretation id="interp327" emma:lang="zh-CN" emma:confidence="0">
                  <emma:literal>㳆</emma:literal>
                </emma:interpretation>
                <emma:interpretation id="interp328" emma:lang="zh-CN" emma:confidence="0">
                  <emma:literal>沂</emma:literal>
                </emma:interpretation>
                <emma:interpretation id="interp329" emma:lang="zh-CN" emma:confidence="0">
                  <emma:literal>汧</emma:literal>
                </emma:interpretation>
              </emma:one-of>
            </emma:emma>
          </inkml:annotationXML>
          <inkml:trace contextRef="#ctx0" brushRef="#br0" timeOffset="269613.2901">13415 16402 18 0,'-13'35'9'0,"4"-23"-11"16,9-8 14-16,0 8-13 16,0 4 1-16,0-4 0 15,-4 7 0-15,-1 1 0 16,5 15 1-16,-4-3 0 16,-1 7 0-16,1 1 0 15,-1 7 0-15,1 0 0 16,0 0 0-16,-1 1 0 15,5-5 0-15,0-4-1 16,0-7 1-16,0-1-1 16,5 1 1-16,-1-12-1 0,0 3 0 15,5-7 0-15,-4-4 0 16,8-4 0-16,0-4 0 16,1 3 0-16,-1-7 0 15,0 4-1-15,1-8 0 16,-1-3-2-16,0 3 1 15,0-4-4-15,1 4 0 16</inkml:trace>
          <inkml:trace contextRef="#ctx0" brushRef="#br0" timeOffset="269346.6006">13371 16327 17 0,'-5'0'8'0,"5"4"-11"15,0-4 16-15,5-4-14 16,4 0 1-16,0 4 0 16,-1-4 0-16,6-8 0 0,-1 12 1 15,0-3-1-15,5-5 1 16,0 0 0-16,-5 0 0 16,0-8 0-16,1 8 0 15,-1 0-1-15,5 1 1 16,-5 3-3-16,-4-4 0 15,9 8-3-15,-14-4 0 16</inkml:trace>
          <inkml:trace contextRef="#ctx0" brushRef="#br0" timeOffset="271454.6069">13792 16776 19 0,'-9'12'9'16,"18"0"-15"-16,-9-12 21 0,9 0-16 15,-5 8 1-15,5-4 0 16,0 3 0-16,0 9 0 16,-5 4 0-16,-4 3 0 15,-4 1 1-15,4 12 0 16,0 3 1-16,0 0-1 16,-5 1 1-16,-4-5 0 15,0-3 0-15,5-1-1 16,-5-7 0-16,0-8-1 15,-4 7 0-15,-5-3-1 16,5-8 0-16,0-1-3 16,-1 1 1-16,-8-4-3 15,0-4 0-15</inkml:trace>
          <inkml:trace contextRef="#ctx0" brushRef="#br0" timeOffset="269931.5164">13739 16477 10 0,'0'-8'5'0,"13"8"-3"15,-4-8 5-15,4 0-8 16,0 4 1-16,1-4 0 15,-1 4 0-15,5 4 0 16,-1 0 0-16,-3 0 0 16,-5 0 1-16,4 0-2 0,-4 4 1 15,0-4-3-15,-1 8 1 16,-3-8-1-16,-1 4 1 16</inkml:trace>
          <inkml:trace contextRef="#ctx0" brushRef="#br0" timeOffset="271459.1106">14080 16784 20 0,'0'4'10'0,"9"-8"-14"16,-9 4 18-16,8-4-15 16,1 0 1-16,0 0-1 15,0 0 1-15,4 0 0 16,1-4 1-16,-1 8-1 0,0-4 1 16,0-3 0-16,1 3 0 15,-1-4 0-15,5 8 1 16,-5-4-1-16,5 0 0 15,4 0-1-15,-4 0 0 16,-5 0-1-16,0 4 1 16,-4 0-2-16,0 0 0 15,-5 0-4-15,-4 0 0 16</inkml:trace>
          <inkml:trace contextRef="#ctx0" brushRef="#br0" timeOffset="271460.6154">14239 16528 16 0,'-13'16'8'0,"13"-28"-8"0,0 12 11 0,0 0-11 16,0 0 0-16,0 0 0 16,0 0 1-16,0 0-1 15,0 0 1-15,-4 0 0 16,-1 12 0-16,1-4 0 16,-1 3 1-16,5 5-1 15,0 4 0-15,0 4-1 16,-4 7 1-16,4 1-1 15,0-9 1-15,-5 13-1 16,5-1 0-16,-4 4 0 16,4 1 1-16,-5-9-1 15,5 13 0-15,0-21-1 16,0 9 1-16,0-13-2 16,0-3 1-16,0-4-5 0,0 0 0 15</inkml:trace>
        </inkml:traceGroup>
        <inkml:traceGroup>
          <inkml:annotationXML>
            <emma:emma xmlns:emma="http://www.w3.org/2003/04/emma" version="1.0">
              <emma:interpretation id="{EC20D4B6-8859-438A-8432-C447FF4DA33A}" emma:medium="tactile" emma:mode="ink">
                <msink:context xmlns:msink="http://schemas.microsoft.com/ink/2010/main" type="inkWord" rotatedBoundingBox="21456,18639 21529,17783 22000,17823 21927,18679"/>
              </emma:interpretation>
              <emma:one-of disjunction-type="recognition" id="oneOf66">
                <emma:interpretation id="interp330" emma:lang="zh-CN" emma:confidence="0">
                  <emma:literal>门</emma:literal>
                </emma:interpretation>
                <emma:interpretation id="interp331" emma:lang="zh-CN" emma:confidence="0">
                  <emma:literal>冂</emma:literal>
                </emma:interpretation>
                <emma:interpretation id="interp332" emma:lang="zh-CN" emma:confidence="0">
                  <emma:literal>汀</emma:literal>
                </emma:interpretation>
                <emma:interpretation id="interp333" emma:lang="zh-CN" emma:confidence="0">
                  <emma:literal>㓅</emma:literal>
                </emma:interpretation>
                <emma:interpretation id="interp334" emma:lang="zh-CN" emma:confidence="0">
                  <emma:literal>刀</emma:literal>
                </emma:interpretation>
              </emma:one-of>
            </emma:emma>
          </inkml:annotationXML>
          <inkml:trace contextRef="#ctx0" brushRef="#br0" timeOffset="271773.3416">14549 16497 17 0,'-4'7'8'0,"8"-3"-9"16,-4-4 12-16,0 0-11 16,0 4 1-16,-4 4-1 15,4 4 1-15,-5 8-1 16,1-1 1-16,0-3 0 16,-1 4 1-16,1 7-1 15,-1 13 0-15,1-5 0 16,-1-3 0-16,1 3-1 15,4 1 1-15,-4 7-1 16,-1-8 0-16,1 1 0 16,4-9 1-16,0-3-2 15,0-4 0-15,0-1-4 16,0-3 1-16,0-12-2 16,0 4 1-16</inkml:trace>
          <inkml:trace contextRef="#ctx0" brushRef="#br0" timeOffset="272358.7508">14656 16406 10 0,'-5'8'5'0,"23"4"-3"15,-14-12 7-15,5-4-8 0,0 0 1 0,4-4 0 16,5-4 1-16,0-4-4 16,4 1 0-16,0-1 2 15,0 0 1-15,0 0-1 16,-4 4 1-16,0 1-1 16,0-1 0-16,4-4-1 15,-5 8 1-15,-3 4 0 16,3 0 0-16,-3 4-1 15,-1 4 0-15,-4 8 0 16,0 4 0-16,-14 7 0 16,5-3 1-16,-8 12-1 15,8 7 1-15,-5-4-1 16,5 1 1-16,-4 3-1 16,-1 5 1-16,1-1-1 15,-1 0 1-15,1 12-1 0,4-7 1 16,0-5-1-16,0-8 0 15,0 1 0-15,4-1 0 16,1-3 0-16,-10-1 1 16,5-15-1-16,-4 8 0 15,4-9 1-15,-5 1 0 16,10-4-1-16,-10 0 1 16,1-4 0-16,0 0 0 15,-1-1-1-15,-4-3 1 16,0 0-3-16,1 0 1 15,-6-4-2-15,1 4 0 0,0 0-3 16,-1 0 0-16,1 0-1 16,4 0 1-16</inkml:trace>
        </inkml:traceGroup>
        <inkml:traceGroup>
          <inkml:annotationXML>
            <emma:emma xmlns:emma="http://www.w3.org/2003/04/emma" version="1.0">
              <emma:interpretation id="{6990FE07-7A2C-4169-A6B7-88246A316AEC}" emma:medium="tactile" emma:mode="ink">
                <msink:context xmlns:msink="http://schemas.microsoft.com/ink/2010/main" type="inkWord" rotatedBoundingBox="22550,18067 22569,18470 22353,18481 22333,18077"/>
              </emma:interpretation>
              <emma:one-of disjunction-type="recognition" id="oneOf67">
                <emma:interpretation id="interp335" emma:lang="zh-CN" emma:confidence="0">
                  <emma:literal>卫</emma:literal>
                </emma:interpretation>
                <emma:interpretation id="interp336" emma:lang="zh-CN" emma:confidence="0">
                  <emma:literal>:</emma:literal>
                </emma:interpretation>
                <emma:interpretation id="interp337" emma:lang="zh-CN" emma:confidence="0">
                  <emma:literal>二</emma:literal>
                </emma:interpretation>
                <emma:interpretation id="interp338" emma:lang="zh-CN" emma:confidence="0">
                  <emma:literal>“</emma:literal>
                </emma:interpretation>
                <emma:interpretation id="interp339" emma:lang="zh-CN" emma:confidence="0">
                  <emma:literal>工</emma:literal>
                </emma:interpretation>
              </emma:one-of>
            </emma:emma>
          </inkml:annotationXML>
          <inkml:trace contextRef="#ctx0" brushRef="#br0" timeOffset="272914.146">15378 16595 13 0,'-13'0'6'0,"8"-8"-3"0,5 8 11 0,0 0-13 16,0 0 0-16,0 0 0 16,0 0 1-16,0 0-3 15,0 0 1-15,0 0 0 16,9 0 1-16,0-8-1 15,0 4 0-15,4 0-1 16,0 0 1-16,5-3 0 16,0-1 0-16,-1 4 0 15,1-4 1-15,0 0-2 16,0 4 0-16,-1-4-2 16,-3 0 1-16,-1 0-3 15,-4 4 0-15</inkml:trace>
          <inkml:trace contextRef="#ctx0" brushRef="#br0" timeOffset="273214.8591">15387 16902 17 0,'0'12'8'0,"22"-24"-9"0,-13 0 14 0,4 0-13 15,5 1 0-15,-1-1 0 16,1 0 1-16,0 0-2 16,-5 4 1-16,0-3 0 15,1 11 0-15,-5-4-1 16,-1 0 1-16,1 0-2 15,0 4 1-15,-4 0-4 16,-1 0 1-16</inkml:trace>
        </inkml:traceGroup>
        <inkml:traceGroup>
          <inkml:annotationXML>
            <emma:emma xmlns:emma="http://www.w3.org/2003/04/emma" version="1.0">
              <emma:interpretation id="{BB8E7B63-2566-4084-AD8E-D03774E475DA}" emma:medium="tactile" emma:mode="ink">
                <msink:context xmlns:msink="http://schemas.microsoft.com/ink/2010/main" type="inkWord" rotatedBoundingBox="22887,17958 24445,17920 24464,18673 22905,18711"/>
              </emma:interpretation>
              <emma:one-of disjunction-type="recognition" id="oneOf68">
                <emma:interpretation id="interp340" emma:lang="zh-CN" emma:confidence="0">
                  <emma:literal>心</emma:literal>
                </emma:interpretation>
                <emma:interpretation id="interp341" emma:lang="zh-CN" emma:confidence="0">
                  <emma:literal>比</emma:literal>
                </emma:interpretation>
                <emma:interpretation id="interp342" emma:lang="zh-CN" emma:confidence="0">
                  <emma:literal>几</emma:literal>
                </emma:interpretation>
                <emma:interpretation id="interp343" emma:lang="zh-CN" emma:confidence="0">
                  <emma:literal>N</emma:literal>
                </emma:interpretation>
                <emma:interpretation id="interp344" emma:lang="zh-CN" emma:confidence="0">
                  <emma:literal>壮</emma:literal>
                </emma:interpretation>
              </emma:one-of>
            </emma:emma>
          </inkml:annotationXML>
          <inkml:trace contextRef="#ctx0" brushRef="#br0" timeOffset="276066.9625">15989 16544 8 0,'-4'16'4'0,"-5"-36"0"16,9 20 4-16,0 0-6 15,0 0 0-15,0-12 1 16,0 4 0-16,0 0-4 16,0 4 1-16,0-4 2 15,0 5 0-15,-9-5 0 16,9 8 0-16,-4 0-1 16,4 0 0-16,0 0-1 15,0 0 0-15,0 0 0 16,4 11 0-16,-4-3-1 15,4 4 1-15,1 0 0 16,-1 12 0-16,1-1-1 16,-5 5 1-16,0 3 0 15,0 9 0-15,-5-1 0 0,1 8 0 16,-5 1 0-16,5 3 0 16,-5-12 0-16,4 0 1 15,1-11-1-15,-1 4 0 16,1-9 0-16,4-3 0 15,-4-8-1-15,4-4 1 16,-5-8-1-16,5-8 1 16,5-12-1-16,-1-4 0 15,-4-7 0-15,0-1 0 16,9-3 0-16,0-1 1 0,0 1-1 16,-1 0 1-16,1-1 0 15,0 5 0-15,0 3-1 16,0 1 1-16,0 3 0 15,0 0 0-15,-1 9-1 16,1-1 1-16,0 4 0 16,0 4 0-16,-5 0 0 15,1 4 0-15,4 0 0 16,0 4 1-16,-1 0-1 16,1 0 1-16,-4 4-1 15,4 0 0-15,0 0-1 16,-1 0 0-16,-3 8 0 15,-1 8 0-15,1 3 1 16,-1 1 0-16,1 7-1 16,-5 1 1-16,4 3 1 15,0 5 0-15,-4-5-2 16,5 1 1-16,-1-1-1 0,1-4 0 16,-1-3 1-16,5-4 0 15,0-5-1-15,0 1 0 16,4-8 1-16,0-8 0 15,5-4 0-15,17-12 0 16,1 0 1-16,-1-4 0 16,1-11 0-16,-1-1 0 15,-4-3 0-15,0-5 0 16,0 1-1-16,-4-4 1 0,-1 3-2 16,1-7 0-16,-9 7-1 15,-5-3 0-15,0 4 0 16,-4 7 0-16,-9-4 0 15,0 1 0-15,-9 15 1 16,0-3 0-16,-4 7 1 16,4 4 0-16,-4 8-1 15,-5 0 1-15,5 8-1 16,0 7 1-16,-1 5 0 16,1 0 1-16,0 3 0 15,4 1 0-15,0 0 0 16,5-1 1-16,-1 5 0 15,5-4 0-15,5-1-1 16,4-3 1-16,4-4-1 16,0 7 0-16,0-3-1 15,10 0 1-15,-1-5-1 16,0-3 1-16,-4 4-1 0,-1-4 0 16,-3-8-2-16,-1 4 1 15,0-8-3-15,0 3 1 16,-4-3-1-16,0-3 1 15</inkml:trace>
        </inkml:traceGroup>
        <inkml:traceGroup>
          <inkml:annotationXML>
            <emma:emma xmlns:emma="http://www.w3.org/2003/04/emma" version="1.0">
              <emma:interpretation id="{2C4F2B0D-A882-4B3E-BFAC-6B968408CBFC}" emma:medium="tactile" emma:mode="ink">
                <msink:context xmlns:msink="http://schemas.microsoft.com/ink/2010/main" type="inkWord" rotatedBoundingBox="23826,17810 24563,17961 24387,18815 23651,18664"/>
              </emma:interpretation>
              <emma:one-of disjunction-type="recognition" id="oneOf69">
                <emma:interpretation id="interp345" emma:lang="zh-CN" emma:confidence="0">
                  <emma:literal>火</emma:literal>
                </emma:interpretation>
                <emma:interpretation id="interp346" emma:lang="zh-CN" emma:confidence="0">
                  <emma:literal>灶</emma:literal>
                </emma:interpretation>
                <emma:interpretation id="interp347" emma:lang="zh-CN" emma:confidence="0">
                  <emma:literal>壮</emma:literal>
                </emma:interpretation>
                <emma:interpretation id="interp348" emma:lang="zh-CN" emma:confidence="0">
                  <emma:literal>附</emma:literal>
                </emma:interpretation>
                <emma:interpretation id="interp349" emma:lang="zh-CN" emma:confidence="0">
                  <emma:literal>讹</emma:literal>
                </emma:interpretation>
              </emma:one-of>
            </emma:emma>
          </inkml:annotationXML>
          <inkml:trace contextRef="#ctx0" brushRef="#br0" timeOffset="276878.0377">17185 16398 23 0,'0'0'11'0,"-9"4"-19"16,5 4 26-16,4-4-18 16,-9 8 0-16,-4 3 0 15,-5 13 0-15,-4 0 0 16,0 3 0-16,0 4 0 16,0 9 1-16,-5 3-1 0,0 4 1 15,1 8-1-15,-1-4 1 16,-4 1-1-16,9-5 0 15,0-8 0-15,4 0 0 16,5-7-1-16,4-5 0 16,0-15-3-16,0 0 0 15,5-12-2-15,4 4 0 16</inkml:trace>
          <inkml:trace contextRef="#ctx0" brushRef="#br0" timeOffset="276532.2924">16787 16552 16 0,'0'-4'8'0,"4"-12"-17"16,-4 16 18-16,9 0-10 15,0-12 0-15,0 4-1 16,-5-4 1-16,5 1 1 16,-5-1 0-16,1 0-1 15,-1 0 0-15,5 0 1 16,-5 12 0-16,5-4 0 15,0 0 0-15,0-3 0 16,0 11 1-16,-5 3-1 16,5-3 1-16,5 4 0 15,-10 4 0-15,5 8-1 16,-5-1 1-16,1 1-1 0,-1 8 1 16,5-1-1-16,-5 5 0 15,5-1 0-15,-4 5 1 16,4-5 0-16,-1-3 0 15,1-5-1-15,0 13 1 16,0-16-1-16,4 3 1 16,5 1-1-16,0-8 0 15,-5-1-1-15,-4-7 1 16,4-4-3-16,-4 8 0 16,0-8 0-16,0-8 0 15</inkml:trace>
          <inkml:trace contextRef="#ctx0" brushRef="#br0" timeOffset="277223.2836">17168 16658 13 0,'0'0'6'0,"8"0"-5"16,-8 0 10-16,9-12-11 16,9 4 0-16,0 0-1 15,-1 1 0-15,10-5 1 16,-5 0 1-16,0 8-1 16,1-4 1-16,-1 4-1 0,-5 0 1 15,1-8 0-15,0 5 1 16,-5 3-2-16,0 0 0 15,1 0-3-15,-5-4 1 16,-1 0-2-16,1-4 0 16</inkml:trace>
          <inkml:trace contextRef="#ctx0" brushRef="#br0" timeOffset="277643.5824">17394 16355 21 0,'0'0'10'0,"0"8"-15"16,0-8 20-16,0 0-16 16,0 0 1-16,0 7-1 15,0-3 1-15,0 8 0 16,0 16 1-16,0-1-1 15,-5 5 0-15,1 3 1 16,-1 5 0-16,1-1-1 16,-1 0 1-16,5 9 0 15,0-9 0-15,5 4 0 16,-1-3 0-16,1-5-1 16,-1-7 1-16,-4-1-1 15,5-3 1-15,-5-4-1 0,4-9 0 16,0 5 0-16,1-4 0 15,-1-4-1-15,1-4 1 16,-1 4-3-16,5-4 1 16,0-4-4-16,0-4 1 15,0-8-1-15,4 0 0 16</inkml:trace>
        </inkml:traceGroup>
        <inkml:traceGroup>
          <inkml:annotationXML>
            <emma:emma xmlns:emma="http://www.w3.org/2003/04/emma" version="1.0">
              <emma:interpretation id="{AB8B6B52-2CF3-42C2-9AB4-A857B1C87B45}" emma:medium="tactile" emma:mode="ink">
                <msink:context xmlns:msink="http://schemas.microsoft.com/ink/2010/main" type="inkWord" rotatedBoundingBox="24718,17740 25811,17645 25897,18645 24805,18740"/>
              </emma:interpretation>
              <emma:one-of disjunction-type="recognition" id="oneOf70">
                <emma:interpretation id="interp350" emma:lang="zh-CN" emma:confidence="0">
                  <emma:literal>测</emma:literal>
                </emma:interpretation>
                <emma:interpretation id="interp351" emma:lang="zh-CN" emma:confidence="0">
                  <emma:literal>刺</emma:literal>
                </emma:interpretation>
                <emma:interpretation id="interp352" emma:lang="zh-CN" emma:confidence="0">
                  <emma:literal>浏</emma:literal>
                </emma:interpretation>
                <emma:interpretation id="interp353" emma:lang="zh-CN" emma:confidence="0">
                  <emma:literal>刻</emma:literal>
                </emma:interpretation>
                <emma:interpretation id="interp354" emma:lang="zh-CN" emma:confidence="0">
                  <emma:literal>洌</emma:literal>
                </emma:interpretation>
              </emma:one-of>
            </emma:emma>
          </inkml:annotationXML>
          <inkml:trace contextRef="#ctx0" brushRef="#br0" timeOffset="278424.6391">17850 16319 13 0,'-5'8'6'0,"-3"16"-2"16,8-16 9-16,0 3-13 16,0 5 1-16,0 4-1 15,-5 4 1-15,5-1-1 16,-4 5 0-16,-1 3 1 15,1 1 0-15,-1-1-1 16,-3 5 1-16,8-1-1 16,-9 5 1-16,9-13-1 15,0 5 0-15,0-1 0 16,0-3 0-16,4-1 0 16,-4-3 0-16,5-4 0 15,-1-5 1-15,5-3-1 16,4 4 1-16,0-4-1 0,5-4 1 15,-5-5 0-15,5 1 0 16,4-4 0-16,5-4 0 16,-1 1-1-16,-3-5 0 15,-1 0 0-15,-4 4 0 16,-1 0-1-16,-3-8 1 16,-1 8-3-16,-4-4 1 15,0 8-4-15,-1 0 0 16</inkml:trace>
          <inkml:trace contextRef="#ctx0" brushRef="#br0" timeOffset="278003.8386">17819 16264 23 0,'-18'8'11'0,"9"-16"-17"16,9 8 25-16,0 0-20 15,0 0 0-15,9-4 0 16,-9 4 0-16,9-8 1 16,0 8 1-16,4 0-2 15,5 0 1-15,0 0 0 0,-5 0 0 16,5 0 0-16,4 4 0 15,-5-4 0-15,1 0 0 16,-5 4-1-16,5-4 0 16,-5-4-2-16,1-4 0 15,-1 1-3-15,-13 7 1 16</inkml:trace>
          <inkml:trace contextRef="#ctx0" brushRef="#br0" timeOffset="292822.2572">18151 16296 5 0,'-4'0'2'0,"8"-28"2"0,-4 20 3 15,0 8-6-15,0 0 1 16,0 0 0-16,0 0 0 15,0 0-2-15,0 0 0 16,5 0 2-16,-1 0 0 16,0 4-1-16,1 0 1 15,4 8 0-15,-5 0 0 16,1 3-1-16,-5 5 0 16,0 12 0-16,0 7 1 0,0-4-1 15,0 5 0-15,0 3 0 16,0 1 1-16,-5 3-1 15,1 0 1-15,-5 0-2 16,4 4 1-16,5-3-1 16,-4-1 0-16,4-4 0 15,0 5 0-15,-4-17 0 16,-1 8 0-16,1-3 0 16,4-5 0-16,0-7-1 15,0-12 1-15,0 4-3 16,0-9 0-16,0 1-3 15,0-4 0-15</inkml:trace>
          <inkml:trace contextRef="#ctx0" brushRef="#br0" timeOffset="293334.6209">18364 16422 14 0,'4'11'7'0,"-4"-3"-6"0,0-8 9 16,0 0-10-16,0 0 0 16,0 0 0-16,0 0 1 15,-4 12-1-15,-1 0 0 0,1 0 0 16,-5 4 1-16,0-1-1 15,0-3 1-15,-4 12-1 16,0-5 1-16,-1 1-1 16,1-4 1-16,0 8-1 15,0-5 0-15,-1 1 0 16,5-4 0-16,1-5 0 16,3-3 0-16,1 0 0 15,-1 0 0 1,14 0 1-1,4-4 0-15,1 0 0 16,3 0 1-16,1-4-1 16,0 8 1-16,0-4-1 15,-1-4 0-15,1 0-1 16,0 0 1-16,-1 0-1 0,6 0 0 16,-6 0-1-16,1 0 1 15,-5 0-2-15,1 0 1 16,-1 0-3-16,-4 0 0 15,-9 0-2-15,9 0 0 16</inkml:trace>
          <inkml:trace contextRef="#ctx0" brushRef="#br0" timeOffset="294083.1531">18603 16111 12 0,'0'0'6'0,"9"-4"-8"16,0 4 9-16,-5-4-8 15,5 0 1-15,4 0 0 16,-4 4 0-16,9 0 0 15,0 0 1-15,-5 0 0 16,0 4 1-16,0-4 0 16,1 4 0-16,-5-4 0 15,-1 0 0-15,1 0-1 16,0 0 1-16,-4 0-2 16,-5 0 1-16,4 0-1 0,1 0 1 15,-1 4 0-15,-4-4 0 16,0 0-1-16,0 0 1 15,0 0 0-15,9 4 0 16,-9 0 0-16,0-1 0 16,4 9-1-16,-4-4 0 15,5 12 0-15,-1 3 1 16,1 9-1-16,3-4 0 16,-3 19 0-16,-1-4 1 15,1 0-1-15,-1 9 1 0,1-5-1 16,3 0 0-16,-3 4 0 15,4-3 0-15,-5-1 0 16,1-4 1-16,-1-7-1 16,0-1 1-16,-4-3-1 15,0-9 1-15,0-3-1 16,0 0 1-16,0-5-1 16,0-3 0-16,0 0 0 15,0-4 1-15,0 0-1 16,0 0 1-16,-4-1-1 15,0-3 1-15,-1-4 0 16,-4 4 0-16,0 0-1 16,1-4 1-16,-6 8 0 15,1-4 0-15,-5-4-1 16,-8 12 0-16,-1-4-1 16,5 0 0-16,0-4-1 15,0 3 1-15,4 1-2 0,0 0 0 16,5 0-4-16,0-4 1 15,4-4-1-15,4 8 1 16</inkml:trace>
        </inkml:traceGroup>
        <inkml:traceGroup>
          <inkml:annotationXML>
            <emma:emma xmlns:emma="http://www.w3.org/2003/04/emma" version="1.0">
              <emma:interpretation id="{9AD4BA54-E63D-4471-84DC-B2A9E8A04C3D}" emma:medium="tactile" emma:mode="ink">
                <msink:context xmlns:msink="http://schemas.microsoft.com/ink/2010/main" type="inkWord" rotatedBoundingBox="26330,18787 26425,18386 26443,18390 26348,18791"/>
              </emma:interpretation>
              <emma:one-of disjunction-type="recognition" id="oneOf71">
                <emma:interpretation id="interp355" emma:lang="zh-CN" emma:confidence="0">
                  <emma:literal>,</emma:literal>
                </emma:interpretation>
                <emma:interpretation id="interp356" emma:lang="zh-CN" emma:confidence="0">
                  <emma:literal>1</emma:literal>
                </emma:interpretation>
                <emma:interpretation id="interp357" emma:lang="zh-CN" emma:confidence="0">
                  <emma:literal>丿</emma:literal>
                </emma:interpretation>
                <emma:interpretation id="interp358" emma:lang="zh-CN" emma:confidence="0">
                  <emma:literal>’</emma:literal>
                </emma:interpretation>
                <emma:interpretation id="interp359" emma:lang="zh-CN" emma:confidence="0">
                  <emma:literal>′</emma:literal>
                </emma:interpretation>
              </emma:one-of>
            </emma:emma>
          </inkml:annotationXML>
          <inkml:trace contextRef="#ctx0" brushRef="#br0" timeOffset="294518.9632">19449 16823 12 0,'0'8'6'0,"0"-20"-2"16,0 16 9-16,0-4-12 0,0 0 0 15,5 12 1-15,-5 4 0 16,0 0-3-16,-5 7 1 15,1 1 1-15,-5 11 1 16,-4-3-1-16,4-1 0 16,0 17-2-16,-4-5 1 15,4-8-3-15,0-3 0 16,0-8-3-16,0 3 1 16</inkml:trace>
        </inkml:traceGroup>
        <inkml:traceGroup>
          <inkml:annotationXML>
            <emma:emma xmlns:emma="http://www.w3.org/2003/04/emma" version="1.0">
              <emma:interpretation id="{A2693380-AA72-4BA3-A3AE-010AEA5B2EB9}" emma:medium="tactile" emma:mode="ink">
                <msink:context xmlns:msink="http://schemas.microsoft.com/ink/2010/main" type="inkWord" rotatedBoundingBox="26795,17603 27249,17592 27275,18652 26821,18663"/>
              </emma:interpretation>
              <emma:one-of disjunction-type="recognition" id="oneOf72">
                <emma:interpretation id="interp360" emma:lang="zh-CN" emma:confidence="0">
                  <emma:literal>否</emma:literal>
                </emma:interpretation>
                <emma:interpretation id="interp361" emma:lang="zh-CN" emma:confidence="0">
                  <emma:literal>夺</emma:literal>
                </emma:interpretation>
                <emma:interpretation id="interp362" emma:lang="zh-CN" emma:confidence="0">
                  <emma:literal>㔻</emma:literal>
                </emma:interpretation>
                <emma:interpretation id="interp363" emma:lang="zh-CN" emma:confidence="0">
                  <emma:literal>奔</emma:literal>
                </emma:interpretation>
                <emma:interpretation id="interp364" emma:lang="zh-CN" emma:confidence="0">
                  <emma:literal>奇</emma:literal>
                </emma:interpretation>
              </emma:one-of>
            </emma:emma>
          </inkml:annotationXML>
          <inkml:trace contextRef="#ctx0" brushRef="#br0" timeOffset="294999.3075">19848 16146 9 0,'-27'4'4'0,"27"-16"0"15,0 12 4-15,0 0-8 16,0 0 0-16,0 0 1 0,9-4 1 15,0 4-2-15,0-8 0 16,9 0 1-16,4 1 0 16,0-1 0-16,5 0 1 15,-1-4-1-15,10 12 0 16,-5-4 0-16,4 0 0 16,-8 0 0-16,-1 0 1 15,-4 0-2-15,0 0 1 16,1 4-1-16,-6-4 1 15,1 1-1-15,0-1 1 16,-5 4-3-16,-4 0 1 0,0 0-4 16,-9 0 0-16,0 0 0 15,0 0 0-15</inkml:trace>
          <inkml:trace contextRef="#ctx0" brushRef="#br0" timeOffset="295249.4827">20189 16028 11 0,'-9'0'5'0,"5"8"-2"16,4-4 9-16,-5 4-11 16,1 3 0-16,-1 1 1 15,1 8 1-15,-5 0-4 16,-4 7 1-16,0 9 2 16,-5 7 0-16,-4 0 0 15,-5 4 0-15,5 9-1 16,0-5 0-16,-5 0-1 0,1-4 0 15,-1-7-2-15,0-5 1 16,5-3-4-16,5-9 1 16,-1 1-2-16,5-12 0 15</inkml:trace>
          <inkml:trace contextRef="#ctx0" brushRef="#br0" timeOffset="296182.646">19874 16878 16 0,'0'-7'8'0,"9"7"-11"0,-9 0 18 16,9 0-15-16,0 4 1 16,4-1 0-16,1 17 1 15,-1-8-3-15,5 8 1 16,-1-5 1-16,-3 5 0 15,-1-4 0-15,-4 8 0 16,4-5-1-16,-4 1 0 16,0-8-2-16,-5-4 1 0,1-1-4 15,-1 1 0-15,-4 0-1 16,0-4 1-16</inkml:trace>
          <inkml:trace contextRef="#ctx0" brushRef="#br0" timeOffset="296466.8481">20021 16890 13 0,'17'-23'6'0,"32"19"-4"16,-36 4 12-16,1 0-13 16,-1-4 0-16,0 4 1 15,5-4 0-15,-5 8-3 16,1-4 1-16,-6 4 1 15,1-4 0-15,0 4 0 0,0 0 0 16,-9 3-1-16,0-7 0 16,0 20 0-16,0 0 1 15,-4-8-1-15,-1 3 0 16,-4 5 0-16,0-4 0 16,1 0 0-16,3-1 0 15,-4-3-2-15,0 0 1 16,5 0-4-16,0-12 1 15,-1 12-2-15,5-12 1 16</inkml:trace>
          <inkml:trace contextRef="#ctx0" brushRef="#br0" timeOffset="295585.7211">20154 16323 18 0,'0'12'9'0,"4"0"-13"15,0-4 18-15,-4 7-15 16,5 9 1-16,-5 12-1 16,0-1 1-16,0 4 1 15,-5 5 0-15,5-5-1 16,-4 8 1-16,0-3-2 15,-1 7 1-15,1-8-4 16,-1-3 0-16,1-9-1 16,-1-7 0-16</inkml:trace>
          <inkml:trace contextRef="#ctx0" brushRef="#br0" timeOffset="295852.9115">20211 16563 13 0,'9'0'6'0,"0"-11"-3"0,-9 11 13 16,4 0-16-16,5 0 1 15,0 4-1-15,-5 0 1 16,1-1-1-16,4 1 0 16,-5 0-1-16,1-4 1 15,-5 0-3-15,4 4 1 16,-4-4-3-16,4 4 0 15,-4-4 0-15,0 4 0 16</inkml:trace>
        </inkml:traceGroup>
        <inkml:traceGroup>
          <inkml:annotationXML>
            <emma:emma xmlns:emma="http://www.w3.org/2003/04/emma" version="1.0">
              <emma:interpretation id="{43C78A70-4512-4B32-9BFA-99A544AF4EBA}" emma:medium="tactile" emma:mode="ink">
                <msink:context xmlns:msink="http://schemas.microsoft.com/ink/2010/main" type="inkWord" rotatedBoundingBox="27631,17606 28629,17760 28470,18794 27472,18640"/>
              </emma:interpretation>
              <emma:one-of disjunction-type="recognition" id="oneOf73">
                <emma:interpretation id="interp365" emma:lang="zh-CN" emma:confidence="0">
                  <emma:literal>则</emma:literal>
                </emma:interpretation>
                <emma:interpretation id="interp366" emma:lang="zh-CN" emma:confidence="0">
                  <emma:literal>叫</emma:literal>
                </emma:interpretation>
                <emma:interpretation id="interp367" emma:lang="zh-CN" emma:confidence="0">
                  <emma:literal>州</emma:literal>
                </emma:interpretation>
                <emma:interpretation id="interp368" emma:lang="zh-CN" emma:confidence="0">
                  <emma:literal>到</emma:literal>
                </emma:interpretation>
                <emma:interpretation id="interp369" emma:lang="zh-CN" emma:confidence="0">
                  <emma:literal>則</emma:literal>
                </emma:interpretation>
              </emma:one-of>
            </emma:emma>
          </inkml:annotationXML>
          <inkml:trace contextRef="#ctx0" brushRef="#br0" timeOffset="297040.7558">20619 16280 10 0,'0'-8'5'0,"4"0"-4"16,1 4 7-16,-5 4-6 15,0 0 0-15,0 0 1 16,0 0 1-16,0 0-5 15,4 4 0-15,0 12 3 16,1 0 0-16,4 7-1 0,-5 9 0 16,1 3-1-16,3 1 1 15,-8 3-1-15,5-3 1 16,-5-1-1-16,0-4 1 16,0-7-2-16,0-4 1 15,0-4-2-15,4-5 0 16,-4-7-1-16,0-4 1 15,5-8 0-15,-1-11 0 16,5-5 0-16,0 0 1 16,0-7 2-16,-5-1 0 15,5-3 0-15,9-4 0 16,0-1 0-16,-1 13 0 0,1 3 1 16,0-4 0-16,-1 17-1 15,1-1 1-15,-5 0 0 16,1 20 0-16,-1-4 0 15,0 4 0-15,-4 7-1 16,-4 9 0-16,-1-4-1 16,-4 3 1-16,0 9-2 15,-4-5 0-15,-1-7-2 16,1 8 1-16,-1-5-3 16,-4-7 0-16,5 4-1 15,-5-8 0-15</inkml:trace>
          <inkml:trace contextRef="#ctx0" brushRef="#br0" timeOffset="297611.663">20836 16532 20 0,'0'-12'10'0,"0"24"-14"0,0-4 20 16,0 8-16-16,-5 7 1 16,-3 5 0-16,-6 3 0 15,-3 5-1-15,-1-1 0 16,0 1 0-16,0 15 1 15,-4-12-1-15,9-7 1 16,-5 3-2-16,9-15 0 16,0-1-2-16,5-7 1 15,0-8 0-15,4-4 0 0,13-4 0 16,0-4 1-16,9-3 0 16,1-9 0-16,-1 4 1 15,0-4 1-15,0 9-1 16,0 3 0-16,0 0 0 15,-4 0 0-15,0 8 0 16,-1-4 1-16,-3 4-1 16,-1-4 1-16,0 0-2 15,1-4 1-15,-6 8-3 16,1-11 0-16,0 3 0 16,0-8 0-16,0 0-1 15,0-11 1-15,0 7 1 16,4-4 1-16,0 1 3 15,0-1 1-15,1-4 1 16,-1 1 0-16,0 11 1 16,1 8 0-16,-1 0-1 15,-4 8 0-15,0 8-2 0,0 4 1 16,-1 8-2-16,-8 3 0 16,9 5-1-16,-4-8 0 15,-5 7 0-15,4-7 1 16,-4-4-2-16,5-5 0 15,-5 1-3-15,0-4 0 16,8-8-2-16,6-4 0 16,-1-8 0-16,5-11 0 15</inkml:trace>
          <inkml:trace contextRef="#ctx0" brushRef="#br0" timeOffset="297911.3756">21483 16185 16 0,'17'-15'8'0,"-8"23"-7"16,-9-8 19-16,0 0-19 16,5 3 0-16,-1 5 0 15,1 12 1-15,-1 0-3 16,0 3 1-16,-4 5 1 16,5-1 1-16,-5 17-1 15,4 3 1-15,-4-4-1 16,0 13 1-16,0-1-1 15,0 4 0-15,0 8 1 16,0 0 0-16,0 0-2 16,0-1 1-16,-4 5-2 15,-5-8 0-15,-4-4-2 0,-1-15 0 16,10-5-3-16,-5-11 0 16,0-1-2-16,9-11 0 15</inkml:trace>
        </inkml:traceGroup>
        <inkml:traceGroup>
          <inkml:annotationXML>
            <emma:emma xmlns:emma="http://www.w3.org/2003/04/emma" version="1.0">
              <emma:interpretation id="{AF19D47C-A2A5-441C-A686-32B7D268CA9D}" emma:medium="tactile" emma:mode="ink">
                <msink:context xmlns:msink="http://schemas.microsoft.com/ink/2010/main" type="inkWord" rotatedBoundingBox="28447,18273 29156,17383 29950,18015 29241,18905"/>
              </emma:interpretation>
              <emma:one-of disjunction-type="recognition" id="oneOf74">
                <emma:interpretation id="interp370" emma:lang="zh-CN" emma:confidence="0">
                  <emma:literal>造</emma:literal>
                </emma:interpretation>
                <emma:interpretation id="interp371" emma:lang="zh-CN" emma:confidence="0">
                  <emma:literal>迭</emma:literal>
                </emma:interpretation>
                <emma:interpretation id="interp372" emma:lang="zh-CN" emma:confidence="0">
                  <emma:literal>选</emma:literal>
                </emma:interpretation>
                <emma:interpretation id="interp373" emma:lang="zh-CN" emma:confidence="0">
                  <emma:literal>迷</emma:literal>
                </emma:interpretation>
                <emma:interpretation id="interp374" emma:lang="zh-CN" emma:confidence="0">
                  <emma:literal>速</emma:literal>
                </emma:interpretation>
              </emma:one-of>
            </emma:emma>
          </inkml:annotationXML>
          <inkml:trace contextRef="#ctx0" brushRef="#br0" timeOffset="300272.5588">21802 16941 6 0,'-14'16'3'0,"1"-24"-6"16,13 8 5-16,0 0-1 16,0 0 0-16,9-4 3 15,4 4 1-15,9-4-5 16,9 4 1-16,5-3 3 16,4-1 0-16,4 4 0 15,5 0 0-15,-5 0-2 0,0 0 0 16,1 4-1-16,-6-1 1 15,6 1-1-15,-5-4 0 16,0 0-1-16,-5 0 0 16,-4 0-1-16,-4 0 0 15,-1 4-5-15,-4-4 0 16</inkml:trace>
          <inkml:trace contextRef="#ctx0" brushRef="#br0" timeOffset="299972.8415">21797 16296 9 0,'0'8'4'0,"27"-24"-5"16,-18 8 7-16,8 0-9 0,10 8 1 15,-5 8-2-15,-4-8 0 16</inkml:trace>
          <inkml:trace contextRef="#ctx0" brushRef="#br0" timeOffset="300267.0507">21908 16504 8 0,'-31'28'4'0,"18"0"-5"0,13-21 7 16,0 1-6-16,0 0 0 16,9-4-1-16,-1 8 1 15,6 0 0-15,-1-4 0 16,5 3 0-16,-1-3 1 0,6 0-1 15,-6 4 0-15,1-4 0 16,-5 4 1-16,-4-1-1 16,-4 1 0-16,-1 0-2 15,-4 0 1-15,-4 8-1 16,-10-9 0-16</inkml:trace>
          <inkml:trace contextRef="#ctx0" brushRef="#br0" timeOffset="298992.6443">22258 16075 13 0,'-4'-8'6'0,"8"4"0"0,-4 4 8 16,0 0-13-16,0 0 1 15,0 0-1-15,0 0 0 0,0 0-2 16,4 8 0-16,-4 0 1 15,5 4 1-15,-5 12-1 16,4 3 0-16,-4 1-1 16,0 7 1-16,0-11 0 15,0 7 0-15,0-3 0 16,0-9 0-16,0-3-1 16,0 0 0-16,0-4 0 15,0-4 1-15,0 0-1 16,5-5 1-16,-5 1-1 15,13-4 1-15,-4 0 0 16,0 0 0-16,4 0 0 16,5-4 1-16,-5-7 0 15,14 3 0-15,-5-4 0 16,0 4 0-16,0 4 0 0,0-4 0 16,0-4-1-16,5 12 1 15,-9-11-1-15,-5 11 1 16,-9-4-2-16,10 4 0 15,-14 0-1-15,0 4 1 16,-5 4-3-16,-8 3 1 16,0 13-1-16,-5 4 0 15,-9-1 1-15,5 5 1 16,-9 3 1-16,0-3 0 16,5-5 3-16,-1 1 1 15,5-5 0-15,0-7 0 0,4 4 0 16,5-8 1-16,4-5-2 15,0 1 1-15,5-4-1 16,4 0 0-16,8-4-1 16,6 0 1-16,-1-4-1 15,14 0 0-15,-5 0 0 16,9-3 0-16,-5-5-1 16,1 8 1-16,-5-4-1 15,0 8 1-15,-4-4-1 16,0-4 0-16,4 8-1 15,-5 0 1-15,-8 0-1 16,13-4 1-16,-4 0-3 16,-18 4 0-16,9 0-4 15,0-4 0-15</inkml:trace>
          <inkml:trace contextRef="#ctx0" brushRef="#br0" timeOffset="299322.8826">22475 16052 18 0,'-18'3'9'0,"14"1"-9"0,4-4 14 16,0 0-15-16,0 4 0 15,4 0-1-15,-4 4 1 0,5 0 1 16,-1 8 1-16,1 11-1 15,-5 9 0-15,0 3 1 16,-5 12 0-16,1 1 0 16,-1 3 0-16,1 0 0 15,-5 0 1-15,0-4-1 16,0 0 0 0,-8 20-2-1,-1-4 0-15,5-20-3 16,-1 1 1-16,1-13-3 15,0-11 1-15</inkml:trace>
          <inkml:trace contextRef="#ctx0" brushRef="#br0" timeOffset="299642.1057">22515 16658 11 0,'0'4'5'0,"18"23"0"0,-5-19 7 16,0 0-12-16,9 4 0 16,-4 0 0-16,0 0 1 15,0-1-1-15,-1-7 0 16,-3 16-1-16,-6-16 0 16,1 0-2-16,-4 0 1 15,-5 0-2-15,9 0 0 16</inkml:trace>
        </inkml:traceGroup>
        <inkml:traceGroup>
          <inkml:annotationXML>
            <emma:emma xmlns:emma="http://www.w3.org/2003/04/emma" version="1.0">
              <emma:interpretation id="{0BD0676C-0993-48A6-A864-85BDDDA816ED}" emma:medium="tactile" emma:mode="ink">
                <msink:context xmlns:msink="http://schemas.microsoft.com/ink/2010/main" type="inkWord" rotatedBoundingBox="30130,17372 31016,17965 30376,18923 29490,18330"/>
              </emma:interpretation>
              <emma:one-of disjunction-type="recognition" id="oneOf75">
                <emma:interpretation id="interp375" emma:lang="zh-CN" emma:confidence="0">
                  <emma:literal>就</emma:literal>
                </emma:interpretation>
                <emma:interpretation id="interp376" emma:lang="zh-CN" emma:confidence="0">
                  <emma:literal>代</emma:literal>
                </emma:interpretation>
                <emma:interpretation id="interp377" emma:lang="zh-CN" emma:confidence="0">
                  <emma:literal>伏</emma:literal>
                </emma:interpretation>
                <emma:interpretation id="interp378" emma:lang="zh-CN" emma:confidence="0">
                  <emma:literal>氏</emma:literal>
                </emma:interpretation>
                <emma:interpretation id="interp379" emma:lang="zh-CN" emma:confidence="0">
                  <emma:literal>ⅳ</emma:literal>
                </emma:interpretation>
              </emma:one-of>
            </emma:emma>
          </inkml:annotationXML>
          <inkml:trace contextRef="#ctx0" brushRef="#br0" timeOffset="300989.5645">22989 16063 7 0,'0'-4'3'0,"0"-3"3"16,0 7-1-16,0 0-2 15,0 0 1-15,0 0 1 16,0 0 1-16,0 0-8 15,0 0 1-15,0 0 4 16,9 3 0-16,-5 1-2 16,1 0 1-16,-5 4-2 15,0 4 1-15,-5 4-1 16,1 11 0-16,-5-3-1 16,9 4 1-16,-13 7 0 15,8-7 0-15,-4 3-1 16,0 4 1-16,-4-3-1 0,0-4 0 15,8-9-3-15,-3 5 1 16,-6-12-2-16,5-1 0 16,1-3 0-16,8 0 0 15</inkml:trace>
          <inkml:trace contextRef="#ctx0" brushRef="#br0" timeOffset="301242.2441">22936 16394 9 0,'9'-8'4'0,"4"8"-1"0,-13 0 8 15,0 0-10-15,9 0 1 16,-5 8 0-16,1 4 0 0,4 4-3 16,-5 3 1-16,-4 13 2 15,9-1 0-15,-9 5-1 16,0 7 0-16,0 0 0 16,0 5 1-16,-9 3-1 15,9 4 1-15,-4 0-2 16,-5-12 0-16,9 5-1 15,-5-5 1-15,1-11-3 16,-1-9 0-16,5 1-3 16,0-8 0-16</inkml:trace>
          <inkml:trace contextRef="#ctx0" brushRef="#br0" timeOffset="301568.9762">23086 16646 12 0,'0'0'6'0,"14"-4"-1"0,-5 0 8 15,-5 0-12-15,9 0 0 16,1 0 0-16,8 1 1 16,-9-1-2-16,31-4 0 15,-4 4 1-15,0-4 1 16,0-4-1-16,9 0 0 15,-1-3-1-15,-8 3 1 16,-4-4-2-16,-10 12 1 16,1-8-2-16,-9 0 1 0,-1 5-4 15,-3 3 0-15,-6-4-1 16,-3 8 1-16</inkml:trace>
          <inkml:trace contextRef="#ctx0" brushRef="#br0" timeOffset="301876.1957">23317 16315 18 0,'0'12'9'0,"4"-32"-15"15,1 28 17-15,3-4-11 16,-3 8 1-16,8 4 1 15,1 7 0-15,-1 9-2 0,-4 3 1 16,13 5 1-16,0 3 1 16,-4 0 0-16,4 1 0 15,-4 3-1-15,8 0 0 16,-8-7 0-16,0 3 0 16,-5-4-1-16,5-7 1 15,-5-9-2-15,-9 1 1 16,10 0-2-16,-6-9 1 15,-3-3-3-15,4 0 1 16,-5 0-3-16,1-8 0 16,-5 4-3-16,0-8 1 0</inkml:trace>
          <inkml:trace contextRef="#ctx0" brushRef="#br0" timeOffset="302206.9301">23662 16146 22 0,'-4'0'11'0,"17"24"-18"15,-8-16 20-15,8-1-16 16,0 9 0-16,0 0-5 15,1 8 0-15,-5-1 8 16,4 9 1-16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8T08:07:55.751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D1A531D-3A5B-4F18-8927-EA45A07B113C}" emma:medium="tactile" emma:mode="ink">
          <msink:context xmlns:msink="http://schemas.microsoft.com/ink/2010/main" type="inkDrawing" rotatedBoundingBox="6796,10203 14774,9751 14887,11750 6909,12201" semanticType="strikethrough" shapeName="Other">
            <msink:sourceLink direction="with" ref="{BFFCBCAD-862C-490B-80C2-0DC99E14737A}"/>
            <msink:sourceLink direction="with" ref="{AEF51B7F-A5F5-4564-846A-1744B556F170}"/>
            <msink:sourceLink direction="with" ref="{AFF0D22A-1112-4B84-84B1-AFD405581918}"/>
            <msink:destinationLink direction="with" ref="{04183846-CE7A-4282-85AC-624E51BF089A}"/>
          </msink:context>
        </emma:interpretation>
      </emma:emma>
    </inkml:annotationXML>
    <inkml:trace contextRef="#ctx0" brushRef="#br0">3 374 4 0,'-9'-8'2'0,"13"24"-2"0,-4-16 3 16,0 4-2-16,0-4 1 15,0 0 0-15,0 0 1 16,5 0-4-16,-5 4 1 15,4 0 2-15,1 0 1 16,-1 0-1-16,-4 8 0 16,4-1-1-16,-4 1 1 15,5 0-1-15,-1 4 0 16,1-4-1-16,-1 7 1 16,1-3-1-16,-1 12 0 0,5-5 0 15,0 1 0-15,0 3 0 16,8 5 0-16,-3-1 0 15,-1-3 1-15,0 3-1 16,5-3 1-16,-5 4-2 16,5-1 1-16,0-3 0 15,-1-9 0-15,1 13 0 16,-5-9 0-16,1 1 0 16,-1 0 1-16,0-5-1 15,1 5 1-15,3 4-1 16,1-1 1-16,0 5-1 15,4-5 0-15,0 5 0 16,5-5 0-16,-1 1 0 16,1-1 0-16,-5 1 1 15,0-8 0-15,5-1-1 16,4 1 1-16,0 0-1 16,-5-5 1-16,5 1 0 0,-4 0 0 15,13 0-1-15,-5 3 0 16,5 1 0-16,0 0 1 15,-5-1-1-15,1 9 0 16,-1 4 0-16,1-5 0 16,-1 1 0-16,-4-5 1 15,0 5-1-15,0-4 1 16,-4 3-1-16,-1-7 1 16,5-4-1-16,9 3 1 15,0-7 0-15,0 4 0 0,4 0-1 16,0 3 1-16,1 1-1 15,4 0 1-15,-1-1-1 16,-3 5 0-16,-6-4-1 16,6-1 1-16,-1-3 0 15,0-4 0-15,-4 0 0 16,5-4 1-16,3-1-1 16,5 5 0-16,5-4 0 15,0 0 1-15,4 0-1 16,-9 0 1-16,4 0-1 15,1 3 0-15,0 1 0 16,-1 0 0-16,5 4-1 16,5-4 1-16,4-4 0 15,-5-5 0-15,-4 1 0 16,0 0 0-16,-9-4 0 16,0 0 0-16,-4-4 0 15,0 0 1-15,4 1-1 0,0-1 0 16,0 4 0-16,9 0 1 15,9 4-1-15,5-1 0 16,-1 5 0-16,-9 0 0 16,-4-4 0-16,0 0 0 15,-4-4 0-15,0 0 0 16,-5-4 0-16,4 0 0 16,5 0 0-16,5-4 1 15,-1 1-1-15,-4-5 1 0,0 0-1 16,-4 0 0-16,-5 0 0 15,0 0 0-15,-4 1 0 16,0-1 1-16,4 4-1 16,-4 0 0-16,-1-4 0 15,10-4 0-15,-1 5 0 16,1-5 0-16,0-4 0 16,4 8 1-16,-5-7-1 15,1-1 0-15,-1 0 0 16,-3 1 1-16,3-1-2 15,-4-4 1-15,14 1 0 16,-1-1 0-16,1 0 0 16,4 1 0-16,-1-1 0 15,-7-7 0-15,-6 11 0 16,-4-8 0-16,5 9 0 16,-5 3 0-16,-4-4 0 15,-1 5 0-15,10-5 0 0,0 0 0 16,4 0 0-16,0 1 1 15,4-5-1-15,-8 1 1 16,-5-1-1-16,5-4 0 16,-10 1 0-16,1-5 0 15,0-3 0-15,-5-5 1 32,40-15-1-32,-8 4 0 15,-10-8-1-15,-4 8 1 0,0 8 0 16,-4-1 0-16,-10 5 0 15,1-4 0-15,0 3 0 16,0 1 0-16,-5-5 0 16,0 1 1-16,-4 0-2 15,-5 0 1-15,14-1 0 16,0 1 0-16,-5 0 0 16,1-1 0-16,-6 5 0 15,6-4 0-15,-14 11 0 16,0-3 0-16,0 3 0 15,-5 8 0-15,1 1 0 16,-5 3 1-16,-4 0-1 16,-1 1 0-16,1-1-1 15,-5 4 1-15,1 5 0 16,-5-1 1-16,0 0-2 16,-1 0 1-16,1 4-1 15,0 0 1-15,-4 0-1 16,-1 1 0-16,0-1-2 0,1 4 1 15,-5 4-4-15,4-8 1 16,1 4-2-16,-1-4 1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8T08:08:18.796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734A0C2-0864-4C28-8279-4D3BAC5907D7}" emma:medium="tactile" emma:mode="ink">
          <msink:context xmlns:msink="http://schemas.microsoft.com/ink/2010/main" type="inkDrawing" rotatedBoundingBox="11643,6669 19120,6124 19285,8376 11807,8921" semanticType="callout" shapeName="Other">
            <msink:sourceLink direction="with" ref="{C1DCD0A4-F582-481A-9542-8223F1375BE1}"/>
            <msink:sourceLink direction="with" ref="{5FF55B70-F260-48E5-8631-EDF25447D350}"/>
          </msink:context>
        </emma:interpretation>
      </emma:emma>
    </inkml:annotationXML>
    <inkml:trace contextRef="#ctx0" brushRef="#br0">7517 2054 1 0,'-5'0'0'0,"1"0"0"16,4 0 1-16,0 0 0 16,0 0 0-16,0-12 1 15,0 0 1-15,0 1-3 16,0 3 0-16,0-4 2 15,-5-4 1-15,5 4-1 16,-4-7 1-16,-1 3-2 16,5 0 1-16,0-7-1 15,-4 3 0-15,0-4-1 16,-5-7 1-16,0-1 0 0,0-7 0 16,-4 3 0-16,-1-7 1 15,1 4-1-15,0-5 1 16,4 1-1-16,0 4 0 15,-4-9-1-15,4 5 1 16,0-4 0-16,0 4 0 16,0-5-1-16,1 1 1 15,-1 0-1-15,0 7 1 16,-4-3 0-16,-1-4 1 16,1 3-1-16,0 9 0 0,-1 0 0 15,1-1 0-15,-5 1 0 16,1-1 0-16,-1 1 0 15,0 3 0-15,1 5-1 16,3-1 1-16,-4-3 0 16,-4-1 0-16,-4 5-1 15,4 3 1-15,-5 0-1 16,-4-3 1-16,0 7-1 16,0-7 1-16,4 3-1 15,-12 4 0-15,3 1 0 16,1-1 1-16,4 0-1 15,4 4 1-15,0 5-1 16,1-9 1-16,-1 4-1 16,-4-4 1-16,0 5-1 15,0-9 1-15,0 8-1 16,0-3 1-16,0 7-1 16,-9-4 0-16,9 8 0 15,-4-4 0-15,-1 1 0 0,1 3 0 16,-5 0-1-16,0 0 1 15,0 0 0-15,5 0 0 16,4 4 0-16,0-4 0 16,0 4 0-16,0 1 0 15,0-5 0-15,0 0 0 16,0 4 0-16,0-4 0 16,4 0-1-16,1 4 1 15,-5 0 0-15,4-4 1 0,-4 0-1 16,0 5 1-16,0-1-1 15,-4 0 1-15,-1-4-1 16,-4 4 0-16,-4 0 0 16,0 0 0-1,-18-4-1 1,4 0 1-16,1 4-1 16,3 0 0-16,6 0 1 15,-6 0 0-15,1 4-1 16,0-4 1-16,-4 4 0 15,-10 0 0-15,1 0 0 16,4 0 0-16,4 4 0 16,0-4 0-16,1 4 0 15,-1 0 0-15,5 0 0 16,0 0 0-16,0 4 0 16,-5-4 0-16,1 0 0 15,-10 4 0-15,5-4 0 16,5 0 0-16,-1 4 0 0,5-1 1 15,-5-3-2-15,9 4 1 16,1-4 0-16,3 0 0 16,1 0 0-16,-5 0 0 15,-4 0 0-15,-4 0 0 16,-14 0 0-16,13 4 0 16,1 0-1-16,8-1 1 15,-4 1 0-15,4 0 0 0,0 0 0 16,5 4 0-16,0-4-1 15,-1 11 1-15,1-7 0 16,-5 4 1-16,0 4-2 16,1-1 1-16,-1-3 0 15,-9 8 1-15,10-5-2 16,-5 5 1-16,8-8 0 16,1 4 0-16,0-5 0 15,4 1 0-15,-5 4-1 16,10-5 1-16,0 5 0 15,-5 4 0-15,-5-5 0 16,-3 1 0-16,-1 0 0 16,-4 0 0-16,-9-1 0 15,4 1 0-15,5 0 0 16,0-1 0-16,0 9-1 16,4-4 1-16,5-1 0 15,-1 1 0-15,1-1 0 16,-5-3 0-16,1 8 0 0,-1-1 0 15,-4 5 0-15,-5-5 1 16,0 5-2-16,10 3 1 16,-1-11 0-16,5 7 0 15,-1 1 0-15,1-8 0 16,4 7 0-16,5-7 0 16,-1-1 0-16,5 5 0 15,0-5 0-15,-4 5 0 16,-1-4 0-16,1-1 0 0,-5 1-1 15,0-4 1-15,5-1 0 16,-1 1 0-16,-3 0 0 16,-1-1 0-16,4 5 0 15,1 0 0-15,4-5 0 16,0 1 0-16,4 4 0 16,1-1 0-16,-1 1 0 15,5 0 0-15,0-1 0 16,0-3 0-16,-1 3 0 15,6 1 0-15,-1 0 0 16,5 3 0-16,-1-3-1 16,1-4 1-16,0 7 0 15,-1-7 0-15,6 3 0 16,-6 1 0-16,-3-4 0 16,3-1 0-16,-8 5 0 15,4-4 0-15,1-1 0 16,-1-3 0-16,0 0 0 0,5-4 0 15,-5 0 0-15,5-5 1 16,4-3-2-16,0 0 1 16,0 0-1-16,5 0 0 15,0-4-1-15,4 4 0 16,0-4-5-16,4-8 0 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8T08:08:21.379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E02D82B-6CF1-4C18-AFE3-A181EE35C3C3}" emma:medium="tactile" emma:mode="ink">
          <msink:context xmlns:msink="http://schemas.microsoft.com/ink/2010/main" type="writingRegion" rotatedBoundingBox="16148,5139 16901,5139 16901,6261 16148,6261"/>
        </emma:interpretation>
      </emma:emma>
    </inkml:annotationXML>
    <inkml:traceGroup>
      <inkml:annotationXML>
        <emma:emma xmlns:emma="http://www.w3.org/2003/04/emma" version="1.0">
          <emma:interpretation id="{2F8F87E6-58D9-4117-82DF-F1FBF4489F88}" emma:medium="tactile" emma:mode="ink">
            <msink:context xmlns:msink="http://schemas.microsoft.com/ink/2010/main" type="paragraph" rotatedBoundingBox="16148,5139 16901,5139 16901,6261 16148,62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E23EDB-FD5F-4BA2-8A7B-038970F02CD6}" emma:medium="tactile" emma:mode="ink">
              <msink:context xmlns:msink="http://schemas.microsoft.com/ink/2010/main" type="line" rotatedBoundingBox="16148,5139 16901,5139 16901,6261 16148,6261"/>
            </emma:interpretation>
          </emma:emma>
        </inkml:annotationXML>
        <inkml:traceGroup>
          <inkml:annotationXML>
            <emma:emma xmlns:emma="http://www.w3.org/2003/04/emma" version="1.0">
              <emma:interpretation id="{2BA421FE-F003-4FCD-87A3-648354B4ECD1}" emma:medium="tactile" emma:mode="ink">
                <msink:context xmlns:msink="http://schemas.microsoft.com/ink/2010/main" type="inkWord" rotatedBoundingBox="16148,5139 16901,5139 16901,6261 16148,6261"/>
              </emma:interpretation>
              <emma:one-of disjunction-type="recognition" id="oneOf0">
                <emma:interpretation id="interp0" emma:lang="zh-CN" emma:confidence="0">
                  <emma:literal>A</emma:literal>
                </emma:interpretation>
                <emma:interpretation id="interp1" emma:lang="zh-CN" emma:confidence="0">
                  <emma:literal>闩</emma:literal>
                </emma:interpretation>
                <emma:interpretation id="interp2" emma:lang="zh-CN" emma:confidence="0">
                  <emma:literal>月</emma:literal>
                </emma:interpretation>
                <emma:interpretation id="interp3" emma:lang="zh-CN" emma:confidence="0">
                  <emma:literal>日</emma:literal>
                </emma:interpretation>
                <emma:interpretation id="interp4" emma:lang="zh-CN" emma:confidence="0">
                  <emma:literal>凡</emma:literal>
                </emma:interpretation>
              </emma:one-of>
            </emma:emma>
          </inkml:annotationXML>
          <inkml:trace contextRef="#ctx0" brushRef="#br0">315 127 9 0,'0'4'4'0,"-18"-4"1"0,9-4 6 15,5 4-10-15,-5-8 0 16,9 8 1-16,-5-4 1 16,1 0-4-16,-1 0 1 0,1 4 2 15,0 0 0-15,-1 0-1 16,1-4 1-16,4 4-1 16,0-4 0-16,0 4-1 15,-5 0 1-15,5 4-1 16,0 0 1-16,-4 4-1 15,-1 4 0-15,1 0 0 16,0 4 0-16,-1 3 0 16,1 5 0-16,-1 0 0 15,1 3 0-15,-1 5 0 16,-3-1 0-16,-6 9 0 16,5-1 0-16,1 4 0 15,-6 4 0-15,1 13 0 16,0-9 0-16,-1 8 0 15,1-4 0-15,0 4 0 16,-1-12 1-16,1-3-1 16,4-13 0-16,0 1 0 0,1-5 0 15,-1-7 0-15,4-4 0 16,1-9-1-16,-1 1 1 16,1 4-1-16,4-4 0 15,0-4-1-15,0-4 1 16,4-16-1-16,1-3 1 15,-1-9-1-15,1-4 1 16,4-11 0-16,-1-8 0 16,1 4 0-16,0-1 0 0,0-3 0 15,0 4 0-15,0 8 0 16,0-5 1-16,0 1 0 16,4 0 0-1,0-16-1 1,0 3 1-16,1 9-1 15,-1 8 1-15,0 3 0 16,5 5 0-16,-5-5 0 16,5 5 0-16,4 7 0 15,0 1 0-15,0 3 0 16,-4 4 0-16,0 4 0 16,0-3 0-16,-5 7 0 15,0 0 0-15,0 0 1 16,-4 8 0-16,0 0-1 15,4 0 1-15,-4 4 1 16,5 0 0-16,-1 8 0 16,-4 0 0-16,4 3-1 15,-4 5 1-15,0 0-1 0,4 3 1 16,0 5-2-16,5 3 1 16,0 5-1-16,0 7 0 15,-5-3-1-15,0-5 1 16,0 4 0-16,1-7 0 15,-5-1 0-15,-1 1 1 16,1-1-1-16,0 1 0 16,0-1 0-16,0 5 1 15,0-1-1-15,0 5 1 0,-1 3-1 16,-3-8 0-16,-1 1 0 16,1-5 0-16,-1-7 0 15,5 7 0-15,-5-7 0 16,1-4 0-16,-1-1 0 15,1-7 0-15,-1 4 0 16,-4-4 0-16,0 8 0 16,0-5 1-16,0 5-1 15,0 0 0-15,0-9 0 16,0 5 1-16,0-4-2 16,0 0 1-16,-4-4-1 15,4 0 1-15,0-4-2 16,0-1 1-16,0-3-1 15,0 4 0-15,-5 0-2 16,1-4 0-16,-1-4-1 16,1 0 0-16</inkml:trace>
          <inkml:trace contextRef="#ctx0" brushRef="#br0" timeOffset="585.4166">142 635 11 0,'-18'16'5'0,"14"-32"-2"16,4 16 9-16,0-4-12 15,0 0 0-15,-5 0 1 16,1 4 0-16,4 0-2 16,0 0 1-16,0 0 1 15,4-8 0-15,1 0-1 16,4 1 1-16,4-1 0 15,0 4 0-15,0-4 0 16,10 0 1-16,-1 4-1 16,9 0 0-16,-5 0-1 15,5 0 1-15,-4 0-1 16,-1 4 1-16,1 0-1 0,0 0 0 16,-1 0 0-16,-4 0 0 15,5 0 0-15,-5 4 1 16,-4 0-1-16,-5 0 0 15,0 0 1-15,1-4 0 16,-5 0-1-16,-1 0 0 16,-3 0 0-16,-1 4 0 15,-4-4 0-15,5 0 1 0,-5 0-1 16,4 0 0-16,-4 0-1 16,0 0 1-16,0 0-3 15,0 0 1-15,0 0-4 16,0 0 0-16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8T08:08:31.469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4183846-CE7A-4282-85AC-624E51BF089A}" emma:medium="tactile" emma:mode="ink">
          <msink:context xmlns:msink="http://schemas.microsoft.com/ink/2010/main" type="inkDrawing" rotatedBoundingBox="6752,10546 18818,9425 19107,12538 7040,13658" semanticType="callout" shapeName="Other">
            <msink:sourceLink direction="with" ref="{C1DCD0A4-F582-481A-9542-8223F1375BE1}"/>
            <msink:sourceLink direction="with" ref="{9D1A531D-3A5B-4F18-8927-EA45A07B113C}"/>
          </msink:context>
        </emma:interpretation>
      </emma:emma>
    </inkml:annotationXML>
    <inkml:trace contextRef="#ctx0" brushRef="#br0">0 626 13 0,'0'0'6'0,"17"0"-3"0,-17 0 7 16,0 0-10-16,5 4 0 0,4 0 0 15,-9 0 1-15,4 4-1 16,0-1 0-16,5 5 0 16,-4 0 1-16,4 4-1 15,-1 0 1-15,1-1-1 16,0 1 0-16,0 4 0 16,0-4 1-16,4 3-1 15,0 5 0-15,5-1 0 16,-5 1 1-16,1 0-1 15,-1 3 0-15,0 1 0 16,5 3 0-16,4 5 0 16,-4-1 0-16,0-3 0 15,-1-1 0-15,1 1 0 16,0-1 1-16,-5 5-1 16,5-5 1-16,-5 1-1 15,5-1 0-15,0 1 0 16,4 7 1-16,-5 0-1 0,6 1 1 15,-1-1-1-15,0-3 0 16,0 7 0-16,0-8 0 16,5 1 0-16,8 7 0 15,5 1 0-15,0-5 0 16,4-4 0-16,1-3 1 16,-10-1-1-16,5-3 0 15,-5-4 0-15,1 11 1 16,-5-4-1-16,0-3 1 0,0 0-1 15,-5-5 0-15,1-3 0 16,0 0 0-16,-1 3 0 16,1 1 0-16,-1 0 0 15,1-1 0-15,4 5 0 16,9 3 0-16,0-3 0 16,-1-1 0-16,6-7 0 15,-5 0 1-15,0-5-1 16,-9-3 1-16,8 4-1 15,-3-4 1-15,-5 0-1 16,0-1 1-16,-5 5-1 16,1-8 1-16,0 4-1 15,4 0 0-15,0 3 0 16,0 1 0-16,4 0 0 16,1-4 0-16,8 8 0 15,9-1 0-15,9 5 0 16,-4 3 1-16,-1-3-1 15,-4-4 0-15,-8 3 0 0,-1-7 0 16,-4 0 0-16,0-4 1 16,0 3-1-16,-1 1 0 15,1-4 0-15,0 0 0 16,0 0 0-16,9 3 1 16,13 1-1-16,0 16 0 15,-5-5 0-15,1 1 1 16,-5-1-1-16,-4-3 1 15,-5-4-1-15,-4-9 0 0,-4 1 0 16,3 0 1-16,-3 0-1 16,-1-8 0-16,1 4 0 15,8 0 1-15,5-8-1 16,4-8 1-16,0 4-1 16,0 4 1-16,5 4-1 15,-5 4 0-15,-4-4 0 16,-1-1 0-16,1 5-1 15,0 4 1-15,-5-4-1 16,1 0 1-16,3 0 0 16,5 4 0-16,1-5-1 15,3 5 1-15,1-8 0 16,-5 4 0-16,5 0 0 16,-5 0 1-16,-5 0-2 15,1 0 1-15,0-4 0 16,0 7 0-16,4 1 0 15,-4-4 0-15,13 8 0 0,0-8 0 16,4 0 0-16,5 3 1 16,-5 1-1-16,-4-8 0 15,-4 0 0-15,0 0 0 16,4-12 0-16,-9 4 1 31,35-8-1-31,-3-3 0 16,-6 3 0-16,1-4 0 15,-9-4 0-15,-9 5 0 0,0-5 0 16,4 4 0-16,-8 0 0 16,0-3 0-16,17 11-1 15,0-16 1-15,-4 5 0 16,4-5 0-16,-4 4 0 16,-4-3 0-16,-5 3 0 15,0-4 0-15,0 5 0 16,0-1 0-16,9 4 0 15,0-4 0-15,0 1 0 16,4-1 0-16,-4 0 0 16,4 1 1-16,-9-1-1 15,1 0 0-15,-1 1 0 16,-4-1 0-16,9-4 0 16,5-3 0-16,-1-5 0 15,9 9 1-15,0-5-1 16,-8 0 0-16,-1-3 0 15,-4 3 0-15,-5 1 0 16,10-1 0-16,-1-3 0 0,5-1 0 16,-1 1 0-16,-8-5 1 15,-4-3-2-15,-1 11 1 16,1 1 0-16,-1-1 0 16,-4 5 0-16,5-1 0 15,3 0-1-15,1 5 1 16,0-1 0-16,-4 0 0 15,-5 1 0-15,-5-1 1 16,5 0 0-16,-4 0 0 0,-1-11 0 16,-3-1 0-16,-1 5-1 15,4-5 1-15,10 1-1 16,-10-1 0-16,1 5-1 16,0-5 1-16,-5 1 0 15,-4-5 1-15,-1 5-1 16,-3 3 1-16,-1-3-1 15,0-1 0-15,-4 5 0 16,0 3 0-16,-5 4-1 16,1 5 0-16,13-1 0 15,-10 0 0-15,6 0 1 16,-10 1 0-16,5-1-1 16,-5 4 1-16,5 0 0 15,0-3 0-15,-4 3 0 16,-1 0 1-16,-4 0-1 15,0-4 0-15,-4 5 0 16,-1-1 1-16,5 0-1 0,-4-4 0 16,-1 0 0-16,1-3 0 15,4-1 0-15,-4 0 0 16,-1 5 0-16,-4-5 0 16,5 0 0-16,-5 1 0 15,14-1 0-15,-5 0 0 16,0 0 0-16,0-3 1 15,-5-1-1-15,5 1 0 16,-4-1 0-16,8 0 0 0,1-7-1 16,-5 3 1-16,0 1-1 15,-5-5 1-15,1 5 0 16,-1-1 0-16,5-3 0 16,5-1 0-16,-10 4-1 15,1 5 1-15,0-5-1 16,-1 1 1-16,1-9 0 15,-5 5 0-15,13-1 0 16,-4-3 0-16,0-1 0 16,0 1 0-16,-4 3-1 15,0 1 1-15,-5-1 0 16,0 9 0-16,0-1 0 16,0 1 0-16,-4-1 0 15,4 0 0-15,-9 5 0 16,9-1 0-16,-4 4 0 15,-5 4 1-15,5 1-2 16,-5-1 1-16,1-4 0 16,-5 8 0-16,-1 0-1 0,1 0 1 15,-4 0-1-15,-5 8 1 16,4-3-2-16,-4 3 1 16,5-4-2-16,-5 4 1 15,0 0-4-15,4-4 1 16,5 0-1-16,0 0 0 15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E23-598A-4CFC-8A42-D92CE085A7F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25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E23-598A-4CFC-8A42-D92CE085A7F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80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E23-598A-4CFC-8A42-D92CE085A7F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7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E23-598A-4CFC-8A42-D92CE085A7F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85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E23-598A-4CFC-8A42-D92CE085A7F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69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E23-598A-4CFC-8A42-D92CE085A7F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3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E23-598A-4CFC-8A42-D92CE085A7F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39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E23-598A-4CFC-8A42-D92CE085A7F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31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E23-598A-4CFC-8A42-D92CE085A7F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9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E23-598A-4CFC-8A42-D92CE085A7F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92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E23-598A-4CFC-8A42-D92CE085A7F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10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C8E23-598A-4CFC-8A42-D92CE085A7F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73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3.emf"/><Relationship Id="rId4" Type="http://schemas.openxmlformats.org/officeDocument/2006/relationships/customXml" Target="../ink/ink3.xml"/><Relationship Id="rId9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1.emf"/><Relationship Id="rId18" Type="http://schemas.openxmlformats.org/officeDocument/2006/relationships/customXml" Target="../ink/ink14.xml"/><Relationship Id="rId26" Type="http://schemas.openxmlformats.org/officeDocument/2006/relationships/customXml" Target="../ink/ink18.xml"/><Relationship Id="rId3" Type="http://schemas.openxmlformats.org/officeDocument/2006/relationships/image" Target="../media/image6.emf"/><Relationship Id="rId21" Type="http://schemas.openxmlformats.org/officeDocument/2006/relationships/image" Target="../media/image15.emf"/><Relationship Id="rId7" Type="http://schemas.openxmlformats.org/officeDocument/2006/relationships/image" Target="../media/image8.emf"/><Relationship Id="rId12" Type="http://schemas.openxmlformats.org/officeDocument/2006/relationships/customXml" Target="../ink/ink11.xml"/><Relationship Id="rId17" Type="http://schemas.openxmlformats.org/officeDocument/2006/relationships/image" Target="../media/image13.emf"/><Relationship Id="rId25" Type="http://schemas.openxmlformats.org/officeDocument/2006/relationships/image" Target="../media/image17.emf"/><Relationship Id="rId2" Type="http://schemas.openxmlformats.org/officeDocument/2006/relationships/customXml" Target="../ink/ink6.xml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29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0.emf"/><Relationship Id="rId24" Type="http://schemas.openxmlformats.org/officeDocument/2006/relationships/customXml" Target="../ink/ink17.xml"/><Relationship Id="rId5" Type="http://schemas.openxmlformats.org/officeDocument/2006/relationships/image" Target="../media/image7.emf"/><Relationship Id="rId15" Type="http://schemas.openxmlformats.org/officeDocument/2006/relationships/image" Target="../media/image12.emf"/><Relationship Id="rId23" Type="http://schemas.openxmlformats.org/officeDocument/2006/relationships/image" Target="../media/image16.emf"/><Relationship Id="rId28" Type="http://schemas.openxmlformats.org/officeDocument/2006/relationships/customXml" Target="../ink/ink19.xml"/><Relationship Id="rId10" Type="http://schemas.openxmlformats.org/officeDocument/2006/relationships/customXml" Target="../ink/ink10.xml"/><Relationship Id="rId19" Type="http://schemas.openxmlformats.org/officeDocument/2006/relationships/image" Target="../media/image14.emf"/><Relationship Id="rId4" Type="http://schemas.openxmlformats.org/officeDocument/2006/relationships/customXml" Target="../ink/ink7.xml"/><Relationship Id="rId9" Type="http://schemas.openxmlformats.org/officeDocument/2006/relationships/image" Target="../media/image9.emf"/><Relationship Id="rId14" Type="http://schemas.openxmlformats.org/officeDocument/2006/relationships/customXml" Target="../ink/ink12.xml"/><Relationship Id="rId22" Type="http://schemas.openxmlformats.org/officeDocument/2006/relationships/customXml" Target="../ink/ink16.xml"/><Relationship Id="rId27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2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image" Target="../media/image21.emf"/><Relationship Id="rId4" Type="http://schemas.openxmlformats.org/officeDocument/2006/relationships/customXml" Target="../ink/ink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3720" y="1024569"/>
            <a:ext cx="266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ABACBABBCAABABA</a:t>
            </a:r>
          </a:p>
          <a:p>
            <a:r>
              <a:rPr lang="en-US" altLang="zh-CN" smtClean="0"/>
              <a:t>ABAB  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75412" y="914399"/>
            <a:ext cx="165253" cy="881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1850834" y="1670901"/>
            <a:ext cx="716096" cy="21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99981" y="1781070"/>
            <a:ext cx="12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匹配失败</a:t>
            </a:r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822851" y="1311007"/>
            <a:ext cx="683046" cy="359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46433" y="1024569"/>
            <a:ext cx="266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ABACBABBCAABABA</a:t>
            </a:r>
          </a:p>
          <a:p>
            <a:r>
              <a:rPr lang="en-US" altLang="zh-CN"/>
              <a:t> </a:t>
            </a:r>
            <a:r>
              <a:rPr lang="en-US" altLang="zh-CN" smtClean="0"/>
              <a:t> ABAB  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52079" y="1002535"/>
            <a:ext cx="165253" cy="881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5473547" y="1670901"/>
            <a:ext cx="716096" cy="21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222694" y="1781070"/>
            <a:ext cx="2061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右移一位模式串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墨迹 5"/>
              <p14:cNvContentPartPr/>
              <p14:nvPr/>
            </p14:nvContentPartPr>
            <p14:xfrm>
              <a:off x="3421139" y="834491"/>
              <a:ext cx="8027280" cy="5053320"/>
            </p14:xfrm>
          </p:contentPart>
        </mc:Choice>
        <mc:Fallback xmlns="">
          <p:pic>
            <p:nvPicPr>
              <p:cNvPr id="6" name="墨迹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3219" y="827291"/>
                <a:ext cx="8042760" cy="50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404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0" name="墨迹 659"/>
              <p14:cNvContentPartPr/>
              <p14:nvPr/>
            </p14:nvContentPartPr>
            <p14:xfrm>
              <a:off x="2300099" y="4059011"/>
              <a:ext cx="6411600" cy="273600"/>
            </p14:xfrm>
          </p:contentPart>
        </mc:Choice>
        <mc:Fallback xmlns="">
          <p:pic>
            <p:nvPicPr>
              <p:cNvPr id="660" name="墨迹 65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6139" y="4051091"/>
                <a:ext cx="64213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44" name="墨迹 743"/>
              <p14:cNvContentPartPr/>
              <p14:nvPr/>
            </p14:nvContentPartPr>
            <p14:xfrm>
              <a:off x="3135659" y="4814291"/>
              <a:ext cx="7582320" cy="221760"/>
            </p14:xfrm>
          </p:contentPart>
        </mc:Choice>
        <mc:Fallback xmlns="">
          <p:pic>
            <p:nvPicPr>
              <p:cNvPr id="744" name="墨迹 74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0619" y="4807451"/>
                <a:ext cx="75949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88" name="墨迹 887"/>
              <p14:cNvContentPartPr/>
              <p14:nvPr/>
            </p14:nvContentPartPr>
            <p14:xfrm>
              <a:off x="1308299" y="517331"/>
              <a:ext cx="10824840" cy="4467600"/>
            </p14:xfrm>
          </p:contentPart>
        </mc:Choice>
        <mc:Fallback xmlns="">
          <p:pic>
            <p:nvPicPr>
              <p:cNvPr id="888" name="墨迹 88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2179" y="509411"/>
                <a:ext cx="10838520" cy="448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56" name="墨迹 955"/>
              <p14:cNvContentPartPr/>
              <p14:nvPr/>
            </p14:nvContentPartPr>
            <p14:xfrm>
              <a:off x="1403699" y="5073851"/>
              <a:ext cx="10361160" cy="1764000"/>
            </p14:xfrm>
          </p:contentPart>
        </mc:Choice>
        <mc:Fallback xmlns="">
          <p:pic>
            <p:nvPicPr>
              <p:cNvPr id="956" name="墨迹 95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95779" y="5064491"/>
                <a:ext cx="10378800" cy="177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140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2" name="墨迹 111"/>
              <p14:cNvContentPartPr/>
              <p14:nvPr/>
            </p14:nvContentPartPr>
            <p14:xfrm>
              <a:off x="2448779" y="3541331"/>
              <a:ext cx="2872080" cy="776880"/>
            </p14:xfrm>
          </p:contentPart>
        </mc:Choice>
        <mc:Fallback>
          <p:pic>
            <p:nvPicPr>
              <p:cNvPr id="112" name="墨迹 1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5179" y="3536291"/>
                <a:ext cx="2880720" cy="78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4" name="墨迹 123"/>
              <p14:cNvContentPartPr/>
              <p14:nvPr/>
            </p14:nvContentPartPr>
            <p14:xfrm>
              <a:off x="4236539" y="2275931"/>
              <a:ext cx="2706480" cy="739440"/>
            </p14:xfrm>
          </p:contentPart>
        </mc:Choice>
        <mc:Fallback>
          <p:pic>
            <p:nvPicPr>
              <p:cNvPr id="124" name="墨迹 12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29699" y="2268371"/>
                <a:ext cx="2716560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8" name="墨迹 127"/>
              <p14:cNvContentPartPr/>
              <p14:nvPr/>
            </p14:nvContentPartPr>
            <p14:xfrm>
              <a:off x="5813339" y="1849691"/>
              <a:ext cx="271800" cy="404640"/>
            </p14:xfrm>
          </p:contentPart>
        </mc:Choice>
        <mc:Fallback>
          <p:pic>
            <p:nvPicPr>
              <p:cNvPr id="128" name="墨迹 12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06859" y="1844291"/>
                <a:ext cx="28512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1" name="墨迹 130"/>
              <p14:cNvContentPartPr/>
              <p14:nvPr/>
            </p14:nvContentPartPr>
            <p14:xfrm>
              <a:off x="2430779" y="3571211"/>
              <a:ext cx="4360680" cy="1179720"/>
            </p14:xfrm>
          </p:contentPart>
        </mc:Choice>
        <mc:Fallback>
          <p:pic>
            <p:nvPicPr>
              <p:cNvPr id="131" name="墨迹 13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26099" y="3566171"/>
                <a:ext cx="4370400" cy="11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9" name="墨迹 138"/>
              <p14:cNvContentPartPr/>
              <p14:nvPr/>
            </p14:nvContentPartPr>
            <p14:xfrm>
              <a:off x="2516819" y="3585251"/>
              <a:ext cx="5627160" cy="1643760"/>
            </p14:xfrm>
          </p:contentPart>
        </mc:Choice>
        <mc:Fallback>
          <p:pic>
            <p:nvPicPr>
              <p:cNvPr id="139" name="墨迹 13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12499" y="3579851"/>
                <a:ext cx="5636880" cy="16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6" name="墨迹 145"/>
              <p14:cNvContentPartPr/>
              <p14:nvPr/>
            </p14:nvContentPartPr>
            <p14:xfrm>
              <a:off x="4291259" y="1506971"/>
              <a:ext cx="5410080" cy="1427040"/>
            </p14:xfrm>
          </p:contentPart>
        </mc:Choice>
        <mc:Fallback>
          <p:pic>
            <p:nvPicPr>
              <p:cNvPr id="146" name="墨迹 14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84059" y="1499771"/>
                <a:ext cx="5422320" cy="144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7" name="墨迹 146"/>
              <p14:cNvContentPartPr/>
              <p14:nvPr/>
            </p14:nvContentPartPr>
            <p14:xfrm>
              <a:off x="1944059" y="1011251"/>
              <a:ext cx="9184320" cy="2499480"/>
            </p14:xfrm>
          </p:contentPart>
        </mc:Choice>
        <mc:Fallback>
          <p:pic>
            <p:nvPicPr>
              <p:cNvPr id="147" name="墨迹 14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6859" y="1002971"/>
                <a:ext cx="9201600" cy="25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0" name="墨迹 149"/>
              <p14:cNvContentPartPr/>
              <p14:nvPr/>
            </p14:nvContentPartPr>
            <p14:xfrm>
              <a:off x="7482299" y="1542251"/>
              <a:ext cx="276120" cy="371160"/>
            </p14:xfrm>
          </p:contentPart>
        </mc:Choice>
        <mc:Fallback>
          <p:pic>
            <p:nvPicPr>
              <p:cNvPr id="150" name="墨迹 14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76899" y="1536491"/>
                <a:ext cx="28836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4" name="墨迹 153"/>
              <p14:cNvContentPartPr/>
              <p14:nvPr/>
            </p14:nvContentPartPr>
            <p14:xfrm>
              <a:off x="4865099" y="4267091"/>
              <a:ext cx="1087200" cy="775800"/>
            </p14:xfrm>
          </p:contentPart>
        </mc:Choice>
        <mc:Fallback>
          <p:pic>
            <p:nvPicPr>
              <p:cNvPr id="154" name="墨迹 15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58259" y="4260251"/>
                <a:ext cx="1099080" cy="78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1" name="墨迹 170"/>
              <p14:cNvContentPartPr/>
              <p14:nvPr/>
            </p14:nvContentPartPr>
            <p14:xfrm>
              <a:off x="8303099" y="2230571"/>
              <a:ext cx="668520" cy="720720"/>
            </p14:xfrm>
          </p:contentPart>
        </mc:Choice>
        <mc:Fallback>
          <p:pic>
            <p:nvPicPr>
              <p:cNvPr id="171" name="墨迹 17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96259" y="2224091"/>
                <a:ext cx="681840" cy="7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2" name="墨迹 171"/>
              <p14:cNvContentPartPr/>
              <p14:nvPr/>
            </p14:nvContentPartPr>
            <p14:xfrm>
              <a:off x="8344499" y="2566811"/>
              <a:ext cx="1279440" cy="359640"/>
            </p14:xfrm>
          </p:contentPart>
        </mc:Choice>
        <mc:Fallback>
          <p:pic>
            <p:nvPicPr>
              <p:cNvPr id="172" name="墨迹 17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38739" y="2558891"/>
                <a:ext cx="12913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3" name="墨迹 172"/>
              <p14:cNvContentPartPr/>
              <p14:nvPr/>
            </p14:nvContentPartPr>
            <p14:xfrm>
              <a:off x="2406299" y="3375731"/>
              <a:ext cx="1941840" cy="887040"/>
            </p14:xfrm>
          </p:contentPart>
        </mc:Choice>
        <mc:Fallback>
          <p:pic>
            <p:nvPicPr>
              <p:cNvPr id="173" name="墨迹 17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01259" y="3370691"/>
                <a:ext cx="1951920" cy="89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4" name="墨迹 173"/>
              <p14:cNvContentPartPr/>
              <p14:nvPr/>
            </p14:nvContentPartPr>
            <p14:xfrm>
              <a:off x="2108579" y="2777051"/>
              <a:ext cx="2076120" cy="734040"/>
            </p14:xfrm>
          </p:contentPart>
        </mc:Choice>
        <mc:Fallback>
          <p:pic>
            <p:nvPicPr>
              <p:cNvPr id="174" name="墨迹 17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99579" y="2768411"/>
                <a:ext cx="2094840" cy="7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5" name="墨迹 174"/>
              <p14:cNvContentPartPr/>
              <p14:nvPr/>
            </p14:nvContentPartPr>
            <p14:xfrm>
              <a:off x="2389019" y="3630251"/>
              <a:ext cx="37800" cy="177480"/>
            </p14:xfrm>
          </p:contentPart>
        </mc:Choice>
        <mc:Fallback>
          <p:pic>
            <p:nvPicPr>
              <p:cNvPr id="175" name="墨迹 17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83619" y="3625931"/>
                <a:ext cx="48240" cy="18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907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8" name="墨迹 267"/>
              <p14:cNvContentPartPr/>
              <p14:nvPr/>
            </p14:nvContentPartPr>
            <p14:xfrm>
              <a:off x="670379" y="172811"/>
              <a:ext cx="11135160" cy="5743800"/>
            </p14:xfrm>
          </p:contentPart>
        </mc:Choice>
        <mc:Fallback>
          <p:pic>
            <p:nvPicPr>
              <p:cNvPr id="268" name="墨迹 26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739" y="166331"/>
                <a:ext cx="11150640" cy="57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2" name="墨迹 271"/>
              <p14:cNvContentPartPr/>
              <p14:nvPr/>
            </p14:nvContentPartPr>
            <p14:xfrm>
              <a:off x="1084379" y="3689651"/>
              <a:ext cx="9143640" cy="1038600"/>
            </p14:xfrm>
          </p:contentPart>
        </mc:Choice>
        <mc:Fallback>
          <p:pic>
            <p:nvPicPr>
              <p:cNvPr id="272" name="墨迹 27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8259" y="3683531"/>
                <a:ext cx="9156960" cy="10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6" name="墨迹 275"/>
              <p14:cNvContentPartPr/>
              <p14:nvPr/>
            </p14:nvContentPartPr>
            <p14:xfrm>
              <a:off x="5360819" y="4008251"/>
              <a:ext cx="283320" cy="268560"/>
            </p14:xfrm>
          </p:contentPart>
        </mc:Choice>
        <mc:Fallback>
          <p:pic>
            <p:nvPicPr>
              <p:cNvPr id="276" name="墨迹 27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51459" y="3999611"/>
                <a:ext cx="302040" cy="28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842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</Words>
  <Application>Microsoft Office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test</dc:creator>
  <cp:lastModifiedBy>Microsoft</cp:lastModifiedBy>
  <cp:revision>14</cp:revision>
  <dcterms:created xsi:type="dcterms:W3CDTF">2017-03-17T03:10:50Z</dcterms:created>
  <dcterms:modified xsi:type="dcterms:W3CDTF">2017-03-18T08:27:28Z</dcterms:modified>
</cp:coreProperties>
</file>