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1:19.50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99C126B-6A26-4FBD-9CDE-A5A8320731AF}" emma:medium="tactile" emma:mode="ink">
          <msink:context xmlns:msink="http://schemas.microsoft.com/ink/2010/main" type="inkDrawing" rotatedBoundingBox="9998,3552 12951,3459 12994,4815 10041,4908" semanticType="enclosure" shapeName="Other">
            <msink:sourceLink direction="with" ref="{0CF50F30-B2B9-4D94-8A47-75406C232EF2}"/>
            <msink:sourceLink direction="with" ref="{0F32026D-219D-4869-BFD9-2F7403B7E482}"/>
            <msink:destinationLink direction="with" ref="{DA1B5240-ABD2-4E5D-A7C8-812735FAF577}"/>
          </msink:context>
        </emma:interpretation>
      </emma:emma>
    </inkml:annotationXML>
    <inkml:trace contextRef="#ctx0" brushRef="#br0">-4 179 11 0,'-5'4'5'0,"5"-16"-5"15,0 12 9-15,0 0-9 16,0 0 0-16,0 0-1 16,0 0 1-16,0 0-1 15,5-4 1-15,4 4 0 16,-1-4 0-16,1 0-1 15,9 0 1-15,-5 0 0 16,5 0 0-16,0 0 1 16,4 1 1-16,9-5-1 15,4 0 1-15,10 0 0 16,-1-4 1-16,9 4-1 16,-4 0 1-16,0 0-2 15,-1 1 0-15,6-1-1 0,-1 0 0 16,4 0 0-16,14 0 0 15,0 4 0-15,4 0 0 16,1 0 0-16,-1 0 0 16,-4 0 0-16,0 0 1 15,4 1-1-15,0-5 0 16,10 4 0-16,-1 4 1 16,4 0-1-16,-4 0 0 15,-4 0 0-15,-4 4 0 16,-1 0 0-16,0 3 0 15,-4-3-1-15,4 4 1 0,1 0 0 16,-5 0 0-16,-5-4 0 16,0-4 1-16,-8 0-1 15,-5-4 1-15,-4 0-1 16,4-4 1-16,-4 0-1 16,-5 4 0-16,-4 0 0 15,-5 1 1-15,-4-1-1 16,-4 0 0-16,0 4-1 15,-5 0 1-15,-4 0 0 16,4 0 0-16,-9 4-1 16,0 0 1-16,-4-1-1 15,0 1 1-15,-5 0 0 16,-4 4 1-16,5 0-2 16,-5 0 1-16,-5 4 0 15,1 4 1-15,0-5-2 16,-1 5 1-16,-4 12 0 0,0-1 0 15,1 17 0-15,-1-1 0 16,-5 4 0-16,6 12 0 16,-6 4 0-16,5-4 0 15,-4 8-1-15,0-4 1 16,4-4-1-16,0 8 0 16,0 4 0-16,0 4 1 15,0-4-2-15,1 0 1 16,-1-8-1-16,0 0 0 15,0-12-3-15,0 0 1 0,0-15 0 16,0-1 0-16</inkml:trace>
    <inkml:trace contextRef="#ctx0" brushRef="#br0" timeOffset="945.7044">111 1104 5 0,'9'-11'2'0,"0"18"1"16,-9-7 4-16,4 0-8 16,5-4 1-16,4 1 0 15,9-1 0-15,-4 4 0 16,9-4 1-16,-1 0-1 16,5 4 1-16,5-4 0 15,-1 0 1-15,5 0 0 16,0 0 0-16,0 0-1 0,4-8 1 15,5 12-1-15,4-4 1 16,5 4-1-16,8 0 0 16,5 0-1-16,4 4 1 15,1 0-1-15,-1 0 0 16,-4 4 0-16,0 0 0 16,-1 4 0-16,10-4 0 15,0 3 0-15,0 1 0 16,-1 0 0-16,1-4 1 15,-13-4-1-15,-5 0 0 16,0 0 0-16,-5-4 0 0,1 0 0 16,-5-4 1-16,-4 4-1 15,8-8 0-15,-8 0 0 16,0 4 0-16,0 0 0 16,-5-4 0-16,0 0 0 15,-4 4 0-15,0-3 0 16,-5-1 1-16,-4 0-1 15,-4 0 0-15,0 0 0 16,-10 4 0-16,1 0 0 16,-5 0 0-16,1 4 0 15,-6 0 0-15,1 0 0 16,0 4 0-16,-9-4-2 16,5 4 0-16,-5-4-2 15,0 0 0-15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1:39.73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76466AE-795D-478F-A656-976EB3016244}" emma:medium="tactile" emma:mode="ink">
          <msink:context xmlns:msink="http://schemas.microsoft.com/ink/2010/main" type="writingRegion" rotatedBoundingBox="16138,3665 15944,6350 14598,6253 14792,3567">
            <msink:destinationLink direction="with" ref="{A3B457CD-6E00-4EE5-9065-3BDF5023E6FE}"/>
          </msink:context>
        </emma:interpretation>
      </emma:emma>
    </inkml:annotationXML>
    <inkml:traceGroup>
      <inkml:annotationXML>
        <emma:emma xmlns:emma="http://www.w3.org/2003/04/emma" version="1.0">
          <emma:interpretation id="{83CB81B7-7914-4043-B642-CD894D413686}" emma:medium="tactile" emma:mode="ink">
            <msink:context xmlns:msink="http://schemas.microsoft.com/ink/2010/main" type="paragraph" rotatedBoundingBox="16138,3665 15944,6350 14598,6253 14792,3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FFC077-6D85-4C3E-865C-1302AAD99772}" emma:medium="tactile" emma:mode="ink">
              <msink:context xmlns:msink="http://schemas.microsoft.com/ink/2010/main" type="line" rotatedBoundingBox="16138,3665 15944,6350 14598,6253 14792,3567"/>
            </emma:interpretation>
          </emma:emma>
        </inkml:annotationXML>
        <inkml:traceGroup>
          <inkml:annotationXML>
            <emma:emma xmlns:emma="http://www.w3.org/2003/04/emma" version="1.0">
              <emma:interpretation id="{A0BFA1E0-471A-4B59-A3DF-A28B8ABF1720}" emma:medium="tactile" emma:mode="ink">
                <msink:context xmlns:msink="http://schemas.microsoft.com/ink/2010/main" type="inkWord" rotatedBoundingBox="16138,3665 15944,6350 14598,6253 14792,3567"/>
              </emma:interpretation>
              <emma:one-of disjunction-type="recognition" id="oneOf0">
                <emma:interpretation id="interp0" emma:lang="zh-CN" emma:confidence="0">
                  <emma:literal>縈</emma:literal>
                </emma:interpretation>
                <emma:interpretation id="interp1" emma:lang="zh-CN" emma:confidence="0">
                  <emma:literal>營</emma:literal>
                </emma:interpretation>
                <emma:interpretation id="interp2" emma:lang="zh-CN" emma:confidence="0">
                  <emma:literal>聳</emma:literal>
                </emma:interpretation>
                <emma:interpretation id="interp3" emma:lang="zh-CN" emma:confidence="0">
                  <emma:literal>䃕</emma:literal>
                </emma:interpretation>
                <emma:interpretation id="interp4" emma:lang="zh-CN" emma:confidence="0">
                  <emma:literal>紫</emma:literal>
                </emma:interpretation>
              </emma:one-of>
            </emma:emma>
          </inkml:annotationXML>
          <inkml:trace contextRef="#ctx0" brushRef="#br0">4696 347 10 0,'5'0'5'0,"17"-4"-5"15,-13 0 11-15,-1 4-12 16,1 0 0-16,5 4 0 15,3-4 1-15,1 0 0 16,0-4 1-16,8-4-1 16,-4-4 1-16,5 4 0 15,-5 1 0-15,0-1 0 0,0 0 0 16,-4 0-1-16,0-4 0 16,-5 0-1-16,0 12 0 15,-4-4-2-15,0 4 1 16,-9 0-2-16,0 0 1 15</inkml:trace>
          <inkml:trace contextRef="#ctx0" brushRef="#br0" timeOffset="508.3611">4887 233 11 0,'-5'4'5'0,"14"-12"-4"0,-9 8 10 0,9 4-12 16,-5 0 1-16,1 7-1 16,-1 5 0-16,1 4 1 15,-5 0 1-15,-5-1-2 16,1-3 1-16,-1 0-1 16,1 3 1-16,-5 1 0 15,0 0 0-15,-4 3 0 16,4-3 0-16,-4 0-1 15,-5 0 1-15,0-5-1 16,1-3 1-16,-1 4 0 16,0-8 0-16,5 0 0 15,0-4 0-15,-1 0 1 16,5-1 0-16,1 1 0 0,-1 0 0 16,4 4 0-16,5-8 0 15,0 0 0-15,9 0 1 16,4-8-1-16,1 4 0 15,3 0 0-15,6 1 0 16,-1-1 0-16,4 0 0 16,1 4 0-16,-5 0 0 15,0-4 0-15,0 0 0 16,-4 4-1-16,0 0 1 16,-1 0-3-16,-3 0 1 15,-1 0-2-15,-4 0 1 0,0 0-2 16,-5 0 0-16,1 0-2 15,-5 0 1-15</inkml:trace>
          <inkml:trace contextRef="#ctx0" brushRef="#br0" timeOffset="-407.2829">4944-157 12 0,'5'-8'6'0,"3"0"-7"0,-8 8 11 0,0 0-11 16,0 0 1-16,0 0-1 15,0 12 1-15,-4-4 0 16,0 4 0-16,-10 3-1 16,1 5 1-16,0 8-1 15,-5 3 0-15,0 5 0 16,1-1 1-16,-1-3-1 16,-4 3 1-16,0 0-1 15,-1-3 1-15,1-5 0 16,5 1 0-16,-6-4 0 15,1-9 1-15,0 5 0 16,4-4 0-16,1-4-1 16,3-4 1-16,5-5-1 15,1 1 0-15,3 0-1 16,1 4 0-16,4-8-2 0,4-4 1 16,-4 4-1-16,5-4 0 15</inkml:trace>
          <inkml:trace contextRef="#ctx0" brushRef="#br0" timeOffset="-1188.835">4452-98 7 0,'0'0'3'0,"0"-8"-1"0,0 8 3 0,0 0-6 15,9 0 0-15,0 0 0 16,0-4 0-16,0 4 1 15,0 0 1-15,0 0-2 16,-1 0 1-16,1 4 0 16,-4 0 0-16,-1 0-1 15,-4 8 1-15,0 3 0 16,-4 1 1-16,-1 0-1 16,-4 4 0-16,-4 11 0 15,-5 5 0-15,1-1 0 16,-1-7 1-16,0 3-1 15,1-3 0-15,-1-1 1 16,0 1 0-16,5-8-1 16,0-9 0-16,4-3-2 0,0 0 1 15,4 0-1-15,1-8 0 16</inkml:trace>
          <inkml:trace contextRef="#ctx0" brushRef="#br0" timeOffset="-947.6661">4435 142 11 0,'9'-4'5'0,"-1"28"-8"0,-8-20 12 16,0 8-9-16,0 7 0 15,0 9 0-15,-4 3 1 0,0-3-2 16,-5 3 1-16,4 5 0 16,-4 7 0-16,5 0 0 15,-5-3 0-15,5 3 0 16,-1 1 0-16,-4 3 0 15,5-8 1-15,0 1-1 16,-1-5 0-16,1-4-1 16,-1-3 1-16,1-8-3 15,-1-5 0-15</inkml:trace>
          <inkml:trace contextRef="#ctx0" brushRef="#br0" timeOffset="1048.7512">5365-137 18 0,'0'0'9'0,"0"3"-16"0,0-3 20 16,0 4-17-16,-9 4 1 15,-4 0-3-15,0 4 1 16,-1 4 5-16,1-1 1 16,0 1-5-16,4-4 1 15,-4 4 1-15,4-8 1 16,4 3 1-16,1-7 1 16,4 4 2-16,0-8 0 15,13 0 0-15,9-4 0 16,-4-7 0-16,4 3 0 0,0 0-1 15,5-4 0-15,-5 0-2 16,0 4 1-16,0 0 0 16,-4 4 0-16,-5-3-2 15,1 3 0-15,-1 4 0 16,-4 11 1-16,-9 5-1 16,0 0 0-16,-5 12 1 15,-3-5 0-15,-6 5 1 16,-3 3 0-16,-6 1 0 15,-8 3 0-15,0 1-1 16,0 11 1-16,0-8-3 16,0-7 1-16,-4-5-3 15,8 1 0-15</inkml:trace>
          <inkml:trace contextRef="#ctx0" brushRef="#br0" timeOffset="1798.7815">5183 532 11 0,'14'-8'5'0,"21"-8"-5"0,-26 8 10 15,13 1-9-15,14-5 1 16,-1 0 1-16,0 0 0 16,1 0-4-16,4 4 0 15,0 1 2-15,-5-1 1 16,-4-4-2-16,-4 8 1 15,-5-4-1-15,0 4 0 0,-9 4-1 16,1 0 1-16,-6 4-1 16,1 4 1-16,-9 4 0 15,0 0 0-15,-4 7 0 16,-1 1 0-16,-3 4 0 16,-10-5 1-16,0 1-2 15,0 0 1-15,-4-1-1 16,0 5 1-16,4-4-2 15,1-8 1-15,-1-1-2 16,5-7 1-16,-5 0-1 16,0 0 0-16,5-12-1 15,0-4 1-15</inkml:trace>
          <inkml:trace contextRef="#ctx0" brushRef="#br0" timeOffset="1364.4695">5223 162 9 0,'0'12'4'0,"18"-20"0"0,-14 8 5 15,10 0-8-15,8 8 1 0,-4 0-1 16,-1-8 1-16,5 3-3 15,5 5 0-15,-5 0 2 16,5 8 0-16,-1 0-1 16,1-8 0-16,4-1-2 15,0 1 1-15,-4 4 0 16,-5-4 1-16,-5-8-2 16,-3 0 1-16,-1 4-2 15,-4-8 0-15,-9 4 0 16,4 4 0-16</inkml:trace>
          <inkml:trace contextRef="#ctx0" brushRef="#br0" timeOffset="2024.9387">5409 382 11 0,'5'-11'5'0,"-1"-1"-5"0,-4 12 11 15,5-8-10-15,-5 8 1 16,0 0 1-16,0 0 1 16,0 0-5-16,-5 4 1 15,1 4 1-15,-5 3 1 16,-9 1-1-16,0 8 0 16,1 4-1-16,-1 3 0 15,0 1 0-15,1-1 1 16,-1-3 0-16,-4 4 0 15,8-1-3-15,1-11 0 0,0 4-4 16,4-9 1-16</inkml:trace>
          <inkml:trace contextRef="#ctx0" brushRef="#br0" timeOffset="88140.6811">4563 2072 10 0,'-9'23'5'0,"9"-3"-6"0,5-16 9 0,-1 4-8 16,1 0 0-16,-1 4 0 16,5 3 0-16,0 1 0 15,0 0 0-15,4 4 0 16,-4 3 0-16,0-3 0 15,-1 0 0-15,6 3 0 16,-5-3 0-16,-5 0 0 16,1-1 1-16,-5-7 0 15,0 0 0-15,-5 4 0 16,-4-5 1-16,-9 1-1 16,5 0 1-16,0-4-1 15,-5 4 1-15,0-4-3 16,-4-1 1-16,-4 1-3 15,-5-4 0-15,0 0-1 16,0 0 0-16</inkml:trace>
          <inkml:trace contextRef="#ctx0" brushRef="#br0" timeOffset="88771.1297">5064 1229 13 0,'-13'8'6'0,"13"0"-8"16,0-8 11-16,0 4-8 15,0 0 1-15,-5 4-1 16,1-5 1-16,-1 5-4 15,5-4 1-15,0 4 1 16,0 0 0-16,5 4-1 16,-1 4 1-16,1-5-1 0,-1 5 0 15,5 4 1-15,-5 0 1 16,5 3-1-16,-4 1 1 16,-1 7 0-16,0 5 0 15,1 3 0-15,-1 12 0 16,-4-3-1-16,0 3 1 15,0 8-1-15,0 8 0 16,0 0 0-16,0 8 0 16,0-1 0-16,-4-3 0 15,-1-12 0-15,1 0 0 0,0-7 0 16,-1-9 0-16,1-4 0 16,-1-3 0-16,5-5 0 15,0-7 1-15,0-1-3 16,0-7 1-16,0 0-2 15,0-8 1-15,0 0-2 16,0-8 0-16</inkml:trace>
          <inkml:trace contextRef="#ctx0" brushRef="#br0" timeOffset="89117.8772">4909 2245 10 0,'-22'-8'5'0,"57"20"-7"0,-26-8 9 16,-5 0-7-16,5 8 0 15,-4-1 0-15,3 5 0 16,1 0 0-16,0 0 0 15,0-1 0-15,0 5 0 16,4 0 0-16,0-4 1 16,1-1-1-16,-1 1 1 15,0-8 0-15,1 0 0 16,3-8-1-16,1-4 1 0,4-4-1 16,0-4 0-16,1-11-2 15,3-1 0-15,10-4-2 16,8 1 1-16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1:52.27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2F2264B-12C0-47B3-AD37-24A4E0B5EE10}" emma:medium="tactile" emma:mode="ink">
          <msink:context xmlns:msink="http://schemas.microsoft.com/ink/2010/main" type="writingRegion" rotatedBoundingBox="10571,6152 18599,5877 18747,10198 10719,10473"/>
        </emma:interpretation>
      </emma:emma>
    </inkml:annotationXML>
    <inkml:traceGroup>
      <inkml:annotationXML>
        <emma:emma xmlns:emma="http://www.w3.org/2003/04/emma" version="1.0">
          <emma:interpretation id="{C65FEA98-1F01-4587-952C-7C0071F34CD2}" emma:medium="tactile" emma:mode="ink">
            <msink:context xmlns:msink="http://schemas.microsoft.com/ink/2010/main" type="paragraph" rotatedBoundingBox="13907,6038 18599,5877 18662,7716 13970,78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A923F71-9E45-4B8E-B691-E60B6E19551D}" emma:medium="tactile" emma:mode="ink">
              <msink:context xmlns:msink="http://schemas.microsoft.com/ink/2010/main" type="line" rotatedBoundingBox="13907,6038 18599,5877 18662,7716 13970,7876">
                <msink:destinationLink direction="with" ref="{1B66DE0B-C5E5-4BE8-9DDC-BC3C1A5C7FE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7549D73-194C-44CA-9B19-52E223D149D2}" emma:medium="tactile" emma:mode="ink">
                <msink:context xmlns:msink="http://schemas.microsoft.com/ink/2010/main" type="inkWord" rotatedBoundingBox="13930,6700 14327,6687 14360,7673 13964,7687"/>
              </emma:interpretation>
              <emma:one-of disjunction-type="recognition" id="oneOf0">
                <emma:interpretation id="interp0" emma:lang="zh-CN" emma:confidence="0">
                  <emma:literal>E</emma:literal>
                </emma:interpretation>
                <emma:interpretation id="interp1" emma:lang="zh-CN" emma:confidence="0">
                  <emma:literal>巨</emma:literal>
                </emma:interpretation>
                <emma:interpretation id="interp2" emma:lang="zh-CN" emma:confidence="0">
                  <emma:literal>㠪</emma:literal>
                </emma:interpretation>
                <emma:interpretation id="interp3" emma:lang="zh-CN" emma:confidence="0">
                  <emma:literal>正</emma:literal>
                </emma:interpretation>
                <emma:interpretation id="interp4" emma:lang="zh-CN" emma:confidence="0">
                  <emma:literal>王</emma:literal>
                </emma:interpretation>
              </emma:one-of>
            </emma:emma>
          </inkml:annotationXML>
          <inkml:trace contextRef="#ctx0" brushRef="#br0">3611 3076 13 0,'0'12'6'0,"0"-8"-8"0,4 4 12 16,-4-1-11-16,0 1 1 0,0 4 0 15,0 0 0-15,0 4 0 16,0 3 1-16,0 9-1 16,0 0 1-16,-4 3-1 15,-1 1 1-15,1 11 0 16,-1 4 0-16,1 8-1 16,0-4 1-16,-5 5-1 15,4 3 1-15,1-12-1 16,-1 0 1-16,1-11-1 15,0-5 1-15,-1-3-2 16,-4-5 0-16,9-7-2 16,0 0 1-16,0-8-3 15,5-4 1-15</inkml:trace>
          <inkml:trace contextRef="#ctx0" brushRef="#br0" timeOffset="300.6957">3606 3422 12 0,'-4'8'6'0,"4"-12"-7"0,0 4 11 16,0 0-10-16,0 0 0 16,0 0 0-16,4 0 0 15,5 4 0-15,0-4 1 16,4 4-1-16,1-8 1 0,3 0 0 15,1-3 0-15,0 3 0 16,-1-4 0-16,1 4-1 16,0 0 1-16,-5 0-1 15,-4 0 1-15,0 4-1 16,0 0 0-16,-5 0-3 16,-4 0 1-16,0 0-3 15,0 4 1-15</inkml:trace>
          <inkml:trace contextRef="#ctx0" brushRef="#br0" timeOffset="-359.2665">3571 3044 4 0,'4'-4'2'0,"5"-11"-2"0,-4 11 3 0,3-4-4 15,1 0 1-15,0 4 0 16,0-4 0-16,0 4 0 16,0-4 0-16,4 8 1 15,0-4 1-15,5 1-1 16,0-1 1-16,4-4 0 16,0 0 0-16,-4 0 0 15,4 0 1-15,-4 4-2 16,-1 0 0-16,1-4 0 15,-5 4 0-15,1 0-1 16,-10 1 1-16,5 3-1 16,0-4 0-16,-5 4-2 15,-4-4 0-15,-4 8-1 16,-1 0 0-16</inkml:trace>
          <inkml:trace contextRef="#ctx0" brushRef="#br0" timeOffset="604.413">3540 3887 17 0,'-9'16'8'0,"13"-16"-11"0,-4 0 16 16,9 0-13-16,-4-4 1 15,4 0 0-15,-1 4 0 16,6-8-2-16,3-4 1 16,1 1 0-16,4-1 1 15,0 0-1-15,5 4 0 16,0-4 0-16,-1 0 1 16,-4 5-1-16,0-5 1 15,-4-4-2-15,-5 8 1 16,1-4-2-16,-5 4 0 15,-1 4-3-15,-8 4 0 0</inkml:trace>
        </inkml:traceGroup>
        <inkml:traceGroup>
          <inkml:annotationXML>
            <emma:emma xmlns:emma="http://www.w3.org/2003/04/emma" version="1.0">
              <emma:interpretation id="{036C2CA0-2E89-45EC-AA0E-86BD7E43156E}" emma:medium="tactile" emma:mode="ink">
                <msink:context xmlns:msink="http://schemas.microsoft.com/ink/2010/main" type="inkWord" rotatedBoundingBox="14300,7102 14697,7088 14715,7602 14317,7616"/>
              </emma:interpretation>
              <emma:one-of disjunction-type="recognition" id="oneOf1">
                <emma:interpretation id="interp5" emma:lang="zh-CN" emma:confidence="0">
                  <emma:literal>x</emma:literal>
                </emma:interpretation>
                <emma:interpretation id="interp6" emma:lang="zh-CN" emma:confidence="0">
                  <emma:literal>飞</emma:literal>
                </emma:interpretation>
                <emma:interpretation id="interp7" emma:lang="zh-CN" emma:confidence="0">
                  <emma:literal>:</emma:literal>
                </emma:interpretation>
                <emma:interpretation id="interp8" emma:lang="zh-CN" emma:confidence="0">
                  <emma:literal>几</emma:literal>
                </emma:interpretation>
                <emma:interpretation id="interp9" emma:lang="zh-CN" emma:confidence="0">
                  <emma:literal>X</emma:literal>
                </emma:interpretation>
              </emma:one-of>
            </emma:emma>
          </inkml:annotationXML>
          <inkml:trace contextRef="#ctx0" brushRef="#br0" timeOffset="1065.739">3876 3446 13 0,'-4'8'6'0,"13"-28"-7"15,-5 12 9-15,1 1-8 16,4-1 0-16,8 0-1 16,-3-4 1-16,3 0-1 15,1 0 1-15,-5 1-1 0,1-1 1 16,-1 4 0-16,5 0 0 15,-5 0-1-15,-4 4 1 16,0 0 0-16,-5 4 0 16,-4 0 0-16,5 4 0 15,-5 4 0-15,4 0 0 16,-4 0 0-16,0 8 0 16,0 7 0-16,0 1 0 15,0 7 0-15,0 5 0 16,4 3 0-16,1-3 0 15,4 3 0-15,0 4 0 0,4-11 0 16,0-1 0-16,0 1 0 16,-4-9 1-16,9 5-1 15,0-4 0-15,-1-13 1 16,-3-3 1-16,-1-4-1 16,0-4 0-16,1 0-2 15,-1-4 0-15,-4-4-2 16,0 1 1-16</inkml:trace>
          <inkml:trace contextRef="#ctx0" brushRef="#br0" timeOffset="1441.0121">4266 3336 13 0,'0'0'6'0,"0"0"-5"0,0 0 10 15,0 0-11-15,0 0 0 16,0 0-1-16,-4 4 0 16,-1 0 1-16,1 4 0 15,-9-1-1-15,-1 5 0 16,6 8 1-16,-6-4 0 15,1 3 0-15,4 5 1 0,-4 4 0 16,0-1 0-16,-5 1 0 16,0 3 0-16,0 1 0 15,5-9 0-15,0 5-1 16,4-4 1-16,-4-13-2 16,4 5 0-16,4 0-1 15,1-4 1-15,0-8-4 16,4 0 1-16</inkml:trace>
        </inkml:traceGroup>
        <inkml:traceGroup>
          <inkml:annotationXML>
            <emma:emma xmlns:emma="http://www.w3.org/2003/04/emma" version="1.0">
              <emma:interpretation id="{DD2E0D6D-0FB5-4116-BB2E-544C99F82586}" emma:medium="tactile" emma:mode="ink">
                <msink:context xmlns:msink="http://schemas.microsoft.com/ink/2010/main" type="inkWord" rotatedBoundingBox="14746,7010 15078,6999 15098,7569 14766,7581"/>
              </emma:interpretation>
              <emma:one-of disjunction-type="recognition" id="oneOf2">
                <emma:interpretation id="interp10" emma:lang="zh-CN" emma:confidence="0">
                  <emma:literal>e</emma:literal>
                </emma:interpretation>
                <emma:interpretation id="interp11" emma:lang="zh-CN" emma:confidence="0">
                  <emma:literal>C</emma:literal>
                </emma:interpretation>
                <emma:interpretation id="interp12" emma:lang="zh-CN" emma:confidence="0">
                  <emma:literal>七</emma:literal>
                </emma:interpretation>
                <emma:interpretation id="interp13" emma:lang="zh-CN" emma:confidence="0">
                  <emma:literal>占</emma:literal>
                </emma:interpretation>
                <emma:interpretation id="interp14" emma:lang="zh-CN" emma:confidence="0">
                  <emma:literal>匕</emma:literal>
                </emma:interpretation>
              </emma:one-of>
            </emma:emma>
          </inkml:annotationXML>
          <inkml:trace contextRef="#ctx0" brushRef="#br0" timeOffset="2131.9974">4324 3521 4 0,'9'27'2'0,"4"-30"-1"0,-4-1 0 15,0 4-1-15,4-4 1 16,0 0 2-16,5-4 1 16,0-4-4-16,0-4 0 15,4 1 2-15,-5-5 1 16,1 0 0-16,0 0 0 15,4-3-2-15,0-1 1 16,0 1-2-16,0-1 1 0,-4 4 0 16,-5 1 0-16,-13 3-1 15,9 0 0-15,-9 4-1 16,-17 0 1-16,3 5-1 16,1 3 1-16,0 0-1 15,-5 4 0-15,0 4 0 16,1 4 0-16,-1 3 0 15,0 5 0-15,0 0 0 16,1 4 0-16,-1-1 1 16,5 9 0-16,-1 3 0 15,1-3 1-15,0 3 0 16,4 1 0-16,0-1 0 16,5 5 0-16,-1-1-1 15,1 5 1-15,4-5 0 16,0-7 0-16,0-5-1 15,4 1 1-15,5-4 0 16,0-5 1-16,4 1-1 0,1-8 0 16,-1 0 0-16,0 4 0 15,5-12-1-15,0-4 1 16,-1 0 0-16,-3-4 0 16,-1 4-1-16,0 0 1 15,0-8-1-15,1 0 1 16,-1 8-1-16,5-3 1 15,-5-5-2-15,0 4 0 16,-4 0-1-16,0 0 0 16,-5 0-3-16,-4 8 1 15,9-4-2-15,-4-4 1 0</inkml:trace>
        </inkml:traceGroup>
        <inkml:traceGroup>
          <inkml:annotationXML>
            <emma:emma xmlns:emma="http://www.w3.org/2003/04/emma" version="1.0">
              <emma:interpretation id="{4087EBCE-5EE7-4E6D-ABF9-206C815DD586}" emma:medium="tactile" emma:mode="ink">
                <msink:context xmlns:msink="http://schemas.microsoft.com/ink/2010/main" type="inkWord" rotatedBoundingBox="15283,7001 15479,6995 15498,7551 15302,7558">
                  <msink:destinationLink direction="from" ref="{67A47A0D-6294-4047-B537-0A684133DADE}"/>
                </msink:context>
              </emma:interpretation>
              <emma:one-of disjunction-type="recognition" id="oneOf3">
                <emma:interpretation id="interp15" emma:lang="zh-CN" emma:confidence="0">
                  <emma:literal>c</emma:literal>
                </emma:interpretation>
                <emma:interpretation id="interp16" emma:lang="zh-CN" emma:confidence="0">
                  <emma:literal>(</emma:literal>
                </emma:interpretation>
                <emma:interpretation id="interp17" emma:lang="zh-CN" emma:confidence="0">
                  <emma:literal>〈</emma:literal>
                </emma:interpretation>
                <emma:interpretation id="interp18" emma:lang="zh-CN" emma:confidence="0">
                  <emma:literal>{</emma:literal>
                </emma:interpretation>
                <emma:interpretation id="interp19" emma:lang="zh-CN" emma:confidence="0">
                  <emma:literal>C</emma:literal>
                </emma:interpretation>
              </emma:one-of>
            </emma:emma>
          </inkml:annotationXML>
          <inkml:trace contextRef="#ctx0" brushRef="#br0" timeOffset="2987.6288">4997 3230 11 0,'-4'0'5'0,"4"-4"-7"16,0 4 10-16,0-4-9 16,0 4 1-16,-5-4-2 15,5 0 0-15,-4 4 2 16,0 0 0-16,-1 0-1 15,1 0 0-15,-1 0 1 16,1 0 1-16,-1 4 0 16,-3 0 0-16,3 4 1 15,-4-1 1-15,0 1-1 0,1 4 0 16,-1 0-1-16,0 4 1 16,0-1-2-16,0 1 1 15,5 4-1-15,-1 0 0 16,1-1 0-16,-1 5 0 15,1 3 0-15,4 1 1 16,0 3-1-16,4 1 1 16,1-8-1-16,-5 3 1 15,13 5-1-15,0-9 1 16,1 1-1-16,-1-4 1 0,0-1-1 16,1 5 1-16,-1-4-2 15,0-5 1-15,0-3 0 16,1-4 0-16,-5-4-1 15,-1-4 1-15,6-4-3 16,-5-4 1-16,0-8-3 16,4 1 1-16</inkml:trace>
        </inkml:traceGroup>
        <inkml:traceGroup>
          <inkml:annotationXML>
            <emma:emma xmlns:emma="http://www.w3.org/2003/04/emma" version="1.0">
              <emma:interpretation id="{7ED5D365-60A4-4423-B281-289DEB1BD98B}" emma:medium="tactile" emma:mode="ink">
                <msink:context xmlns:msink="http://schemas.microsoft.com/ink/2010/main" type="inkWord" rotatedBoundingBox="15593,6987 16056,6971 16073,7465 15610,7480"/>
              </emma:interpretation>
              <emma:one-of disjunction-type="recognition" id="oneOf4">
                <emma:interpretation id="interp20" emma:lang="zh-CN" emma:confidence="0">
                  <emma:literal>u</emma:literal>
                </emma:interpretation>
                <emma:interpretation id="interp21" emma:lang="zh-CN" emma:confidence="0">
                  <emma:literal>“</emma:literal>
                </emma:interpretation>
                <emma:interpretation id="interp22" emma:lang="zh-CN" emma:confidence="0">
                  <emma:literal>氏</emma:literal>
                </emma:interpretation>
                <emma:interpretation id="interp23" emma:lang="zh-CN" emma:confidence="0">
                  <emma:literal>U</emma:literal>
                </emma:interpretation>
                <emma:interpretation id="interp24" emma:lang="zh-CN" emma:confidence="0">
                  <emma:literal>讣</emma:literal>
                </emma:interpretation>
              </emma:one-of>
            </emma:emma>
          </inkml:annotationXML>
          <inkml:trace contextRef="#ctx0" brushRef="#br0" timeOffset="3963.3031">5197 3202 11 0,'-5'4'5'0,"10"-8"-5"16,-5 4 7-16,0 0-7 16,0 0 0-1,0 4-1 1,0 8 1-16,0 0 0 15,-5 3 0-15,1 5 0 16,-1 0 0-16,1-1 0 16,0 9 1-16,-1 3-1 15,5 5 1-15,0 3 0 0,0 1 1 16,5-5-1-16,-1 0 0 16,0-3-1-16,1-8 0 15,-1-1 1-15,5-7 0 16,0-4-1-16,0-4 1 15,0-4-1-15,0-4 1 16,-1-4 0-16,6-4 1 16,8-4-2-16,0-8 1 15,-4 1 0-15,-1-5 0 16,6-11-1-16,-6 7 0 16,1 0 1-16,-5 1 0 0,1-1-1 15,-1 1 0-15,0-1 0 16,-4 1 1-16,-4 3-1 15,-1 0 1-15,0 5-1 16,-4-1 0-16,0 8 0 16,0 0 0-16,5 4 0 15,-5-3 0-15,0 3-1 16,0 8 1-16,0-4-1 16,0 4 1-16,0 0-1 15,0 4 0-15,-5 4 1 16,1 3 0-16,0 5 0 15,4 4 0-15,-5 0 0 16,5-1 0-16,5 5 0 16,-1 7 0-16,5 13 0 15,-5-1 0-15,5 0-1 0,0-3 1 16,0-5 0-16,0 1 0 16,4-13 0-16,5 1 0 15,-5-12 0-15,5 0 0 16,-1-5-2-16,1-7 0 15,-5-7-3-15,1-5 1 16</inkml:trace>
        </inkml:traceGroup>
        <inkml:traceGroup>
          <inkml:annotationXML>
            <emma:emma xmlns:emma="http://www.w3.org/2003/04/emma" version="1.0">
              <emma:interpretation id="{E29C89DA-3E6C-44E4-9F24-ACC9B3BF6B3E}" emma:medium="tactile" emma:mode="ink">
                <msink:context xmlns:msink="http://schemas.microsoft.com/ink/2010/main" type="inkWord" rotatedBoundingBox="16032,6764 16701,6741 16729,7572 16060,7595"/>
              </emma:interpretation>
              <emma:one-of disjunction-type="recognition" id="oneOf5">
                <emma:interpretation id="interp25" emma:lang="zh-CN" emma:confidence="0">
                  <emma:literal>在</emma:literal>
                </emma:interpretation>
                <emma:interpretation id="interp26" emma:lang="zh-CN" emma:confidence="0">
                  <emma:literal>乜</emma:literal>
                </emma:interpretation>
                <emma:interpretation id="interp27" emma:lang="zh-CN" emma:confidence="0">
                  <emma:literal>屯</emma:literal>
                </emma:interpretation>
                <emma:interpretation id="interp28" emma:lang="zh-CN" emma:confidence="0">
                  <emma:literal>去</emma:literal>
                </emma:interpretation>
                <emma:interpretation id="interp29" emma:lang="zh-CN" emma:confidence="0">
                  <emma:literal>女</emma:literal>
                </emma:interpretation>
              </emma:one-of>
            </emma:emma>
          </inkml:annotationXML>
          <inkml:trace contextRef="#ctx0" brushRef="#br0" timeOffset="4309.0476">5613 3265 16 0,'-4'-4'8'0,"21"4"-10"15,-17 0 13-15,9-4-11 16,0 0 0-16,0 0 0 15,4 0 0-15,5-4 0 16,4 1 0-16,0-1 0 16,5 0 1-16,-1 4-1 15,1-4 0-15,0-4 0 0,-5 8 0 16,0-8-1-16,5 5 0 16,-1-5-2-16,-8 8 0 15,-5 0-1-15,-4 0 0 16</inkml:trace>
          <inkml:trace contextRef="#ctx0" brushRef="#br0" timeOffset="5104.1088">5781 2997 11 0,'0'-12'5'0,"5"1"-3"16,-5 11 8-16,0 0-12 16,0 0 1-16,0 7 0 15,0 5 0-15,0 4 1 16,-5 12 1-16,1 3-2 16,0 1 0-16,-1 3 1 15,1 8 1-15,-1 5-1 16,1 3 1-16,4 4 0 15,0 4 0-15,0-4 0 16,0 0 1-16,0-4-1 16,4-3 1-16,1-5-2 15,-1 4 1-15,5-7-1 16,0-9 1-16,4-7-1 0,1-8 0 16,-1-13 0-16,5-3 1 15,-1-7 0-15,1-9 0 16,0-4-1-16,8-3 1 15,1-9-1-15,-5-3 1 16,0-5-1-16,-4 1 1 16,-5-5-1-16,-4 9 1 15,0 4-1-15,-5-1 0 16,1 8 0-16,-14 1 0 16,9 3-1-16,-9 4 1 15,5 8-1-15,-5 5 0 0,0 6 0 16,0 5 0-16,0 8 0 15,5 8 0-15,-1-1 0 16,1 5 0-16,8 3 0 16,1 5 1-16,8-5-1 15,0 9 0-15,5-9 1 16,-5-11 0-16,5 0 0 16,0-5 0-16,4-3 1 15,-4 0 0-15,4-16 0 16,-5 0 0-16,1-8 0 15,0-7 1-15,4-1-2 16,0-4 1-16,-4-3 0 16,-5-9 0-16,-4 5-1 15,-4 3 1-15,-10 5-1 16,-4-1 0-16,-4 0 0 16,0 1 1-16,-5 3-1 0,-4 0 1 15,0 5-2-15,-1 3 1 16,6 4-2-16,-1 4 1 15,5 4-2-15,-1 0 0 16,6 4-2-16,-1 0 0 16</inkml:trace>
        </inkml:traceGroup>
        <inkml:traceGroup>
          <inkml:annotationXML>
            <emma:emma xmlns:emma="http://www.w3.org/2003/04/emma" version="1.0">
              <emma:interpretation id="{7CE19444-718D-4E4E-BC82-48938BB980D4}" emma:medium="tactile" emma:mode="ink">
                <msink:context xmlns:msink="http://schemas.microsoft.com/ink/2010/main" type="inkWord" rotatedBoundingBox="16568,5947 17060,5930 17117,7604 16625,7620"/>
              </emma:interpretation>
              <emma:one-of disjunction-type="recognition" id="oneOf6">
                <emma:interpretation id="interp30" emma:lang="zh-CN" emma:confidence="0">
                  <emma:literal>i</emma:literal>
                </emma:interpretation>
                <emma:interpretation id="interp31" emma:lang="zh-CN" emma:confidence="0">
                  <emma:literal>t</emma:literal>
                </emma:interpretation>
                <emma:interpretation id="interp32" emma:lang="zh-CN" emma:confidence="0">
                  <emma:literal>〖</emma:literal>
                </emma:interpretation>
                <emma:interpretation id="interp33" emma:lang="zh-CN" emma:confidence="0">
                  <emma:literal>;</emma:literal>
                </emma:interpretation>
                <emma:interpretation id="interp34" emma:lang="zh-CN" emma:confidence="0">
                  <emma:literal>『</emma:literal>
                </emma:interpretation>
              </emma:one-of>
            </emma:emma>
          </inkml:annotationXML>
          <inkml:trace contextRef="#ctx0" brushRef="#br0" timeOffset="5614.9771">6428 3253 16 0,'0'-4'8'0,"5"0"-9"16,-5 4 15-16,0 0-14 15,0 0 0-15,0 0-1 16,0 4 0-16,0 0 0 15,0 4 0-15,0 8 0 16,0 0 0-16,0 3 0 16,4 5 0-16,1 11 0 15,-1 5 0-15,0 7 1 16,1 0 0-16,-1 0 0 16,-4 1 1-16,0-1-1 15,0-4 1-15,0-3 0 0,-4-9 0 16,4-3 0-16,0-9 1 15,0-3-1-15,0-12 0 16,0-8 0-16,4-12 1 16,1-7-1-16,4-13 0 15,-1-3-1-15,6 0 0 16,-1 3 0-16,0-7 0 16,9-1 0-16,-8 9 0 15,4 4 0-15,-5-1 0 16,0 8 0-16,0 5 0 15,-4-1-1-15,0 4 0 0,4 4-2 16,-4 5 0-16,-4-1-2 16,4 8 0-16</inkml:trace>
          <inkml:trace contextRef="#ctx0" brushRef="#br0" timeOffset="78023.6517">6406 2162 15 0,'-4'-8'7'0,"4"8"-9"16,0 0 13-16,0 0-12 15,0 0 0-15,-5 8-1 16,-4 4 1-16,1 0 1 15,-1 4 0-15,-5 3-1 16,1 5 1-16,-5 8-1 16,-4-5 1-16,0 1 0 15,4 3 0-15,1-3 0 16,-1-5 1-16,0 1-1 16,1 0 1-16,3-5-1 0,1-3 1 15,4 4-1-15,5-5 1 16,-1-3-1-16,5 4 1 15,9-4 0-15,4 0 0 16,5-4-1-16,9-4 0 16,-1-4-1-16,5 0 1 15,5-4-3-15,4-4 1 16,-1-4-2-16,10-4 0 16</inkml:trace>
        </inkml:traceGroup>
        <inkml:traceGroup>
          <inkml:annotationXML>
            <emma:emma xmlns:emma="http://www.w3.org/2003/04/emma" version="1.0">
              <emma:interpretation id="{A6D07A94-DE28-4F3D-BBC3-74F2F6F69077}" emma:medium="tactile" emma:mode="ink">
                <msink:context xmlns:msink="http://schemas.microsoft.com/ink/2010/main" type="inkWord" rotatedBoundingBox="17135,6766 17930,6739 17964,7740 17169,7767"/>
              </emma:interpretation>
              <emma:one-of disjunction-type="recognition" id="oneOf7">
                <emma:interpretation id="interp35" emma:lang="zh-CN" emma:confidence="0">
                  <emma:literal>愜</emma:literal>
                </emma:interpretation>
                <emma:interpretation id="interp36" emma:lang="zh-CN" emma:confidence="0">
                  <emma:literal>惬</emma:literal>
                </emma:interpretation>
                <emma:interpretation id="interp37" emma:lang="zh-CN" emma:confidence="0">
                  <emma:literal>偃</emma:literal>
                </emma:interpretation>
                <emma:interpretation id="interp38" emma:lang="zh-CN" emma:confidence="0">
                  <emma:literal>褪</emma:literal>
                </emma:interpretation>
                <emma:interpretation id="interp39" emma:lang="zh-CN" emma:confidence="0">
                  <emma:literal>惟</emma:literal>
                </emma:interpretation>
              </emma:one-of>
            </emma:emma>
          </inkml:annotationXML>
          <inkml:trace contextRef="#ctx0" brushRef="#br0" timeOffset="19576.5621">6916 3293 16 0,'-14'0'8'0,"19"0"-10"15,-5 0 18-15,0 3-15 16,0 1 1-16,-5 4-1 16,5 4 1-16,-9 0-3 15,1 0 0-15,-1 11 1 16,-5 1 0-16,1 0-1 16,-5-1 0-16,5-3-1 15,0-4 1-15,-9-5-3 16,-5 1 1-16,9 0-2 15,1-4 1-15</inkml:trace>
          <inkml:trace contextRef="#ctx0" brushRef="#br0" timeOffset="18827.0306">6778 3194 11 0,'0'-4'5'0,"0"-4"-6"0,0 8 5 16,0 0-5-16,0 0 0 16,0 0 0-16,5 4 0 15,-5-4 1-15,0 0 1 16,4 0-2-16,-4 0 1 16,0 0 0-16,5 4 1 15,3-4-1-15,-3 0 0 16,-1 4 0-16,1 4 0 15,4-4 0-15,-1 0 0 16,-3 0 0-16,-1 0 1 16,5 0-1-16,-4 0 1 15,-5-4-1-15,4 0 1 0,0 0 0 16,-4 0 0-16,9 0 0 16,0-4 0-16,0 0 0 15,0 0 1-15,0 0-1 16,0 0 1-16,13-12-1 15,-4 8 1-15,-1-4-1 16,5 1 0-16,-4-1-1 16,0 4 1-16,0-4-1 15,-1 4 1-15,1-4-1 16,-5 5 0 0,1-5-1-1,-1 4 1-15,-4 0-2 16,0 4 0-16,-5-4-3 15,-4 12 1-15</inkml:trace>
          <inkml:trace contextRef="#ctx0" brushRef="#br0" timeOffset="19303.3686">6960 2974 6 0,'0'3'3'0,"18"-6"0"0,-18 3 2 0,0 0-5 16,4 3 0-16,-8 1 0 15,8 4 1-15,1 4-1 16,-1 8 0-16,-4-4 1 15,0 7 0-15,0-3 0 16,0 4 0-16,0-1 1 16,0 5 0-16,0 3 0 15,-4 5 0-15,-1-1-1 16,-4 4 1-16,0 5-1 16,5 3 1-16,0 0-2 15,-1 1 1-15,1-5-1 16,-1 8 0-16,1-12 0 15,4 1 0-15,-5-5-1 16,5 1 1-16,0-9 0 16,0-7 0-16,5 0-1 0,-5-5 1 15,0-3-3-15,0-4 1 16,0 0-2-16,0-4 0 16,0-4 0-16,0 0 0 15</inkml:trace>
          <inkml:trace contextRef="#ctx0" brushRef="#br0" timeOffset="19806.2254">7044 3233 13 0,'13'8'6'0,"-4"4"-3"0,-4-8 10 16,-1 4-14-16,5 0 1 0,-5 0-1 15,5 4 1-15,0-1 0 16,0-3 0-16,0 0-2 16,0 0 1-16,0 0-3 15,4-4 0-15</inkml:trace>
          <inkml:trace contextRef="#ctx0" brushRef="#br0" timeOffset="20493.2188">7235 3186 18 0,'-14'4'9'0,"5"0"-11"16,9-4 19-16,0 8-17 15,0-4 1-15,0 4-1 16,0 4 0-16,0-1 0 15,0 5 0-15,0 4 0 16,0 3 0-16,0 1 0 16,0 4 0-16,0 7 1 0,0 12 0 15,-4 8-1-15,0 5 1 16,-1 3 0-16,-4-4 0 16,5-8-1-16,-5-4 1 15,0-4-1-15,-4-3 1 16,8-5-1-16,-3-7 0 15,3-5-1-15,1-3 0 16,-1-8-3-16,1-8 1 16,-1-8-4-16,5-8 1 15</inkml:trace>
          <inkml:trace contextRef="#ctx0" brushRef="#br0" timeOffset="22083.3426">7177 3899 6 0,'0'4'3'0,"4"-4"-3"16,-4 0 6-16,0 0-5 0,9-4 0 16,0 4 1-16,0-4 0 15,0 4-3-15,0-4 1 16,4 0 3-16,0 4 0 15,5 0-1-15,0-4 1 16,-1 0-1-16,1-4 0 16,9 1 0-16,-1 3 0 15,-3-4-1-15,-1 4 0 16,0-4-1-16,0 4 0 16,-9 0 0-16,1 4 0 15,-6-4-2-15,1 0 0 0,0-4-2 16,-9 8 0-16,5 0-1 15,-1 4 1-15</inkml:trace>
          <inkml:trace contextRef="#ctx0" brushRef="#br0" timeOffset="20161.9776">7208 3072 16 0,'-4'4'8'0,"12"-8"-9"0,-3 8 14 16,4-4-13-16,0 0 1 16,4-4 0-16,0 4 0 15,0 0-1-15,1-4 0 16,3 0 1-16,10-4 0 15,0 0-1-15,-5-3 1 16,0-1-1-16,0 4 1 16,-4 0-2-16,0 4 0 15,-5 0-1-15,0 0 0 16,-4 0-2-16,-9 4 0 0,0 0-1 16,0 0 0-16</inkml:trace>
          <inkml:trace contextRef="#ctx0" brushRef="#br0" timeOffset="21469.409">7399 3289 11 0,'-23'4'5'0,"10"15"-3"0,13-15 9 16,-4 4-11-16,-1 0 1 16,5 4 0-16,0 0 1 15,0 7-3-15,-4 1 1 16,-1 4 0-16,5 3 1 15,-4 1-1-15,0-1 1 16,-1 1-2-16,1-1 1 16,-1 5-1-16,1-8 0 15,-5 3 0-15,4-7 0 16,-3-4 0-16,-1-1 1 16,0-3 0-16,4-4 1 15,-3-4 0-15,3 0 0 0,1 0 0 16,-1-4 0-16,5 0 0 15,0 0 0-15,0 0-2 16,9-8 1-16,0-4-1 16,0 4 1-16,4 0 0 15,5 0 0-15,0 5 0 16,4-1 0-16,0 0 0 16,0 4 0-16,0-4 0 15,0 4 0-15,-4-4-2 16,-5 4 0-16,1 0-1 15,-5 0 0-15,-1-8-1 16,1 8 0-16</inkml:trace>
          <inkml:trace contextRef="#ctx0" brushRef="#br0" timeOffset="21033.5972">7257 3426 11 0,'-5'20'5'0,"5"-4"-2"0,0-16 9 0,0 0-12 16,5 0 1-16,4-8 0 15,-1 4 1-15,6-4-3 16,-1 0 1-16,5-4 1 16,4 1 0-16,0-1-2 15,5 0 0-15,-10-4-2 16,6 1 1-16,-10 3-3 16,0 0 1-16</inkml:trace>
          <inkml:trace contextRef="#ctx0" brushRef="#br0" timeOffset="20824.4565">7274 3269 11 0,'-8'0'5'0,"8"4"0"16,0-4 7-16,0 0-13 16,0 0 1-16,0 0 0 15,0 0 0-15,0 0 0 16,4 0 1-16,5 0 0 15,4 0 0-15,0-4 0 16,5 0 0-16,4 0 0 16,1-4 1-16,-1 0-2 15,4 0 1-15,-4 1-1 16,-4-1 0-16,-5 4-1 0,1 0 1 16,-5 0-2-16,-1 0 0 15,-8 4-2-15,0 0 0 16,0 0-1-16,-4 4 1 15</inkml:trace>
          <inkml:trace contextRef="#ctx0" brushRef="#br0" timeOffset="21680.558">7465 3497 14 0,'0'4'7'0,"0"-8"-9"0,0 4 15 16,9 4-13-16,-5 0 0 15,1 8-2-15,-1-4 1 16,1 4 0-16,-1-4 0 16,-4-1-3-16,4 1 1 0,1 0-1 15,-1 4 0-15</inkml:trace>
        </inkml:traceGroup>
        <inkml:traceGroup>
          <inkml:annotationXML>
            <emma:emma xmlns:emma="http://www.w3.org/2003/04/emma" version="1.0">
              <emma:interpretation id="{93B136D9-5A61-41E8-AF9C-E73E2AEC6931}" emma:medium="tactile" emma:mode="ink">
                <msink:context xmlns:msink="http://schemas.microsoft.com/ink/2010/main" type="inkWord" rotatedBoundingBox="17974,6675 18626,6652 18661,7688 18010,7710"/>
              </emma:interpretation>
              <emma:one-of disjunction-type="recognition" id="oneOf8">
                <emma:interpretation id="interp40" emma:lang="zh-CN" emma:confidence="0">
                  <emma:literal>架</emma:literal>
                </emma:interpretation>
                <emma:interpretation id="interp41" emma:lang="zh-CN" emma:confidence="0">
                  <emma:literal>桇</emma:literal>
                </emma:interpretation>
                <emma:interpretation id="interp42" emma:lang="zh-CN" emma:confidence="0">
                  <emma:literal>䂟</emma:literal>
                </emma:interpretation>
                <emma:interpretation id="interp43" emma:lang="zh-CN" emma:confidence="0">
                  <emma:literal>桨</emma:literal>
                </emma:interpretation>
                <emma:interpretation id="interp44" emma:lang="zh-CN" emma:confidence="0">
                  <emma:literal>翠</emma:literal>
                </emma:interpretation>
              </emma:one-of>
            </emma:emma>
          </inkml:annotationXML>
          <inkml:trace contextRef="#ctx0" brushRef="#br0" timeOffset="22880.4101">7780 2883 13 0,'0'8'6'0,"4"-16"-5"0,-4 8 15 16,0 4-16-16,0 12 1 16,0 3-1-16,0 1 1 15,-4 12-1-15,-5 3 0 16,0 0 0-16,0-3 0 15,0-1 0-15,-4-3 0 0,4 0-1 16,-4-1 1-16,-1 1-3 16,5-9 0-16,1-3-2 15,-1-4 1-15</inkml:trace>
          <inkml:trace contextRef="#ctx0" brushRef="#br0" timeOffset="22654.7489">7682 3072 19 0,'-9'4'9'0,"14"-16"-14"0,-1 16 19 15,-8-4-14-15,4 0 0 16,0-8-1-16,4 4 0 16,5 0 1-16,0 4 0 15,0-4-1-15,0 4 1 16,4-8-1-16,0 5 1 16,5-5 1-16,-5 0 0 15,9-4-1-15,-4 4 1 0,-5 0-1 16,1-4 1-16,-1 5-1 15,0 3 0-15,-4 4-1 16,0 4 1-16,0 7 0 16,-5 5 0-16,-4 8 1 15,0 3 0-15,-4-3-1 16,-1 4 1-16,-4-1 0 16,1 1 0-16,-1-1 0 15,-5 5 0-15,6-9-1 16,-6-3 1-16,1 0 0 15,4-5 0-15,0-3-2 16,-4 0 1-16,4-4-3 16,0-4 1-16,0-4-2 15,1-4 1-15,-1-4-3 16,4-8 0-16,1-3 1 16,4-1 1-16</inkml:trace>
          <inkml:trace contextRef="#ctx0" brushRef="#br0" timeOffset="23136.0912">7912 2934 7 0,'9'8'3'0,"-4"8"-2"16,-1-8 3-16,1 7-4 15,-1 1 1-15,0 4 0 0,1 3 1 16,-5 5-2-16,0-8 0 15,0-1 1-15,0-3 0 16,0 0-1-16,0-4 1 16,0-4-3-16,0 0 1 15,0-5-2-15,0-3 0 16</inkml:trace>
          <inkml:trace contextRef="#ctx0" brushRef="#br0" timeOffset="23766.5391">7562 3485 17 0,'0'0'8'0,"14"-3"-10"0,-10-5 16 15,5 8-15-15,4-8 1 0,5 0-1 16,4 0 1-16,0-4 0 16,0 4 0-16,5-3 0 15,4-1 1-15,5 0 0 16,3-4 0-16,1 4 0 16,-4 4 1-16,-1 1-1 15,5 3 0-15,0-4 0 16,-5 4 0-16,1 0-1 15,-1 0 0-15,-13 0 0 16,1 4 0-16,-6 0-2 16,-3 0 1-16,-6 0-2 15,1 0 0-15,-9 0-3 16,0 0 1-16</inkml:trace>
          <inkml:trace contextRef="#ctx0" brushRef="#br0" timeOffset="24371.9695">7952 3363 18 0,'-4'0'9'0,"-5"4"-11"0,5 0 19 16,-1 0-18-16,-4 4 1 16,-4 12 0-16,-5 3 0 15,1 9 0-15,-6 7 0 16,1-3 0-16,0 7 1 16,-9-7 0-16,5-5 0 15,-5 1-2-15,4-5 1 16,5-7-3-16,0-1 1 15,-1 1-4-15,10-8 1 16</inkml:trace>
          <inkml:trace contextRef="#ctx0" brushRef="#br0" timeOffset="24545.5917">7886 3513 3 0,'22'20'1'0,"9"-12"5"16,-22-4-3-16,0-1-2 15,0 9 0-15,-1 4 0 16,1-8 1-16,0 4-4 16,0-4 0-16,0 0 0 15,0-1 1-15</inkml:trace>
          <inkml:trace contextRef="#ctx0" brushRef="#br0" timeOffset="24095.774">7930 3253 15 0,'0'0'7'0,"0"4"-7"0,0-4 12 15,5 4-12-15,-5 4 1 16,4 4-1-16,0 3 0 15,1 5 0-15,-1 0 0 16,-4 7 0-16,5 13 1 0,-5 3 0 16,0 4 0-16,0 5-1 15,-5 11 1-15,1-4 0 16,-1-8 0-16,1-8-1 16,0-3 1-16,-1-5-1 15,1-7 0-15,4-9-2 16,0-3 0-16,-5-4-2 15,5-8 0-15,0-8-1 16,0-4 0-16</inkml:trace>
          <inkml:trace contextRef="#ctx0" brushRef="#br0" timeOffset="23375.763">7988 2954 1 0,'9'-32'0'0,"-1"13"6"0,-3 11-2 0,-1 4-1 16,1 0 0-16,4 4 1 16,4 0 0-16,5 12-5 15,-5 0 0-15,0 3 4 16,-4 5 1-16,-4-4-2 16,-1 7 1-16,0 1-2 15,-8 0 1-15,0 3-2 16,-5-3 1-16,0-4-1 15,-5-5 1-15,6 1-2 16,-6 0 0-16,1-4-3 16,0-1 1-16,-1-3-2 15,1 0 0-15</inkml:trace>
        </inkml:traceGroup>
      </inkml:traceGroup>
    </inkml:traceGroup>
    <inkml:traceGroup>
      <inkml:annotationXML>
        <emma:emma xmlns:emma="http://www.w3.org/2003/04/emma" version="1.0">
          <emma:interpretation id="{B1794612-4549-4B0C-BB5E-2549D98F7817}" emma:medium="tactile" emma:mode="ink">
            <msink:context xmlns:msink="http://schemas.microsoft.com/ink/2010/main" type="paragraph" rotatedBoundingBox="10698,9561 13134,9559 13135,10438 10699,10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8B9682-DBCE-439A-A0E2-A72C9EE0600E}" emma:medium="tactile" emma:mode="ink">
              <msink:context xmlns:msink="http://schemas.microsoft.com/ink/2010/main" type="line" rotatedBoundingBox="10698,9561 13134,9559 13135,10438 10699,10441">
                <msink:destinationLink direction="with" ref="{1CFFD397-030B-49D4-89E3-DC0CE12162B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48CAE2F-260F-41E2-BD1B-9A8454BDF010}" emma:medium="tactile" emma:mode="ink">
                <msink:context xmlns:msink="http://schemas.microsoft.com/ink/2010/main" type="inkWord" rotatedBoundingBox="10698,9569 11429,9568 11430,10411 10699,10412"/>
              </emma:interpretation>
              <emma:one-of disjunction-type="recognition" id="oneOf9">
                <emma:interpretation id="interp45" emma:lang="zh-CN" emma:confidence="0">
                  <emma:literal>彼</emma:literal>
                </emma:interpretation>
                <emma:interpretation id="interp46" emma:lang="zh-CN" emma:confidence="0">
                  <emma:literal>纹</emma:literal>
                </emma:interpretation>
                <emma:interpretation id="interp47" emma:lang="zh-CN" emma:confidence="0">
                  <emma:literal>线</emma:literal>
                </emma:interpretation>
                <emma:interpretation id="interp48" emma:lang="zh-CN" emma:confidence="0">
                  <emma:literal>妓</emma:literal>
                </emma:interpretation>
                <emma:interpretation id="interp49" emma:lang="zh-CN" emma:confidence="0">
                  <emma:literal>级</emma:literal>
                </emma:interpretation>
              </emma:one-of>
            </emma:emma>
          </inkml:annotationXML>
          <inkml:trace contextRef="#ctx0" brushRef="#br0" timeOffset="36978.1041">456 5793 11 0,'-4'-8'5'0,"-5"12"-5"0,13-8 6 15,-4 4-6-15,0 0 1 16,0 0 0-16,5 0 1 16,-5 0-2-16,4 4 0 15,1 0 1-15,-1 8 1 0,-4 0-2 16,0 11 1-16,-4-7 0 16,-1 8 0-16,-4-5-1 15,1 1 0-15,-1 0-1 16,-5 0 0-16,1-1 0 15,0 1 1-15,-5 0 0 16,0-5 0-16,1 1 0 16,-1-4 0-16,5 0 0 15,-1-4 1-15,6-1-1 16,-1 1 0-16,4-4-1 16,1 0 1-16,4-4 0 15,0 0 0-15,9 0 0 16,0-4 0-16,4 0 1 15,0 0 1-15,5 0-1 16,0 1 1-16,-1 3-2 16,1-4 1-16,-5 0-1 0,1 4 0 15,-1 0 0-15,0 0 0 16,-4 0 0-16,4 0 0 16,-8 4 0-16,-5 0 0 15,-5 3-1-15,1 5 1 16,-1 0 0-16,-3 0 0 15,-1 0-1-15,0 3 1 16,0 1 0-16,0 0 0 16,0 8 0-16,0-5 0 15,1 1 0-15,-1-4 0 0,0 3 0 16,4-7 0-16,1 0 0 16,0 0 0-16,-1-4 0 15,5 0 1-15,0-4-1 16,5-1 1-16,-5-3 0 15,8-3 0-15,1 3 0 16,0 0 0-16,0 3-1 16,-5-6 0-16,1 3-1 15,-1 0 1-15,1 3-2 16,-1 5 1-16,-4 4-1 16,0 0 1-16,0 4-1 15,-4 7 1-15,-1 1 0 16,1 0 0-16,-1-1 1 15,-3 1 0-15,3-1 1 16,1 5 0-16,-1-12 0 16,1 3 0-16,-1-7 0 15,1-4 1-15,4 0 0 0,0-4 0 16,0-4-1-16,9-8 1 16,0-8-1-16,0-3 0 15,-1-5-1-15,6 0 0 16,-1-3-2-16,9-5 1 15,0 1-3-15,1-5 0 16,-1 1-2-16,0 0 1 16</inkml:trace>
          <inkml:trace contextRef="#ctx0" brushRef="#br0" timeOffset="37684.0997">611 6010 11 0,'-8'4'5'0,"12"-12"-5"16,-4 8 8-16,0 0-9 16,0 0 1-16,4 0 0 15,-4 0 0-15,9 0 1 16,0 0 1-16,4-4-1 15,1 0 1-15,3 0-1 16,6 0 1-16,-6 0 0 16,1 0 1-16,0 0-2 15,-1-4 0-15,-3-3-1 0,-1-1 1 16,-4 4-1-16,0 0 1 16,0 4-2-16,-5 4 0 15,-4 0 0-15,4 4 0 16,-4 4-2-16,0 0 1 15,-4 4-1-15,-5-1 0 16,-9 5 0-16,1 4 1 31,-14 15 0-31,4-7 1 16,5-5 1-16,4-3 0 16,1-4 0-16,3-4 1 0,5 0 1 15,5-1 1-15,4-3 0 16,9-4 0-16,0-4-1 15,8-4 0-15,1-4 0 16,4 0 0-16,0-3-1 16,1-1 0-16,-1 0-1 15,0 4 0-15,-4 0 0 16,-1 0 0-16,1 0 0 16,0 5 0-16,-5-1 0 15,-4 0 1-15,0 8-1 16,-5 3 1-16,-4 5-1 15,-4 4 1-15,-5 0-1 16,0 0 1-16,-4 7-1 16,-5 9 0-16,0-5 0 15,-4 9 0-15,0-5-1 16,-5-3 1-16,1-1-1 0,4-3 0 16,4-4-3-16,-4-9 1 15,4-3-2-15,0 0 0 16</inkml:trace>
          <inkml:trace contextRef="#ctx0" brushRef="#br0" timeOffset="38103.8981">678 5986 11 0,'-9'-4'5'0,"13"0"-5"16,-4 4 8-16,0 0-8 15,5 4 0-15,-5 0 0 16,4 0 1-16,1 4-2 16,4 0 1-16,-5 4 1 15,9-1 1-15,1 5-1 16,3 4 1-16,-3 3-1 15,3 5 1-15,1 4 0 16,0 7 0-16,-1 8-1 16,1 0 0-16,4 5-1 15,-4-9 0-15,0-4 0 16,0-3 1-16,-1-5-1 0,-3-3 1 16,-1-12-1-16,-4 3 1 15,0-3-2-15,-5 0 1 16,0-8-2-16,1-4 0 15,-5 0-3-15,0-4 1 16,0-8-1-16,0 0 0 16</inkml:trace>
          <inkml:trace contextRef="#ctx0" brushRef="#br0" timeOffset="38358.0773">833 5809 21 0,'-5'0'10'0,"10"-8"-17"16,-5 8 22-16,0 0-16 15,4 8 1-15,1 0-1 16,-1 8 0-16,1-5-1 15,-1-3 1-15,1 0-3 16,3 4 1-16,-3-4-2 16,-1 0 1-16</inkml:trace>
        </inkml:traceGroup>
        <inkml:traceGroup>
          <inkml:annotationXML>
            <emma:emma xmlns:emma="http://www.w3.org/2003/04/emma" version="1.0">
              <emma:interpretation id="{590C4DE4-233D-4117-AAE8-9529E96BE46D}" emma:medium="tactile" emma:mode="ink">
                <msink:context xmlns:msink="http://schemas.microsoft.com/ink/2010/main" type="inkWord" rotatedBoundingBox="11473,9561 12271,9560 12272,10439 11474,10440"/>
              </emma:interpretation>
              <emma:one-of disjunction-type="recognition" id="oneOf10">
                <emma:interpretation id="interp50" emma:lang="zh-CN" emma:confidence="0">
                  <emma:literal>短</emma:literal>
                </emma:interpretation>
                <emma:interpretation id="interp51" emma:lang="zh-CN" emma:confidence="0">
                  <emma:literal>轾</emma:literal>
                </emma:interpretation>
                <emma:interpretation id="interp52" emma:lang="zh-CN" emma:confidence="0">
                  <emma:literal>䘭</emma:literal>
                </emma:interpretation>
                <emma:interpretation id="interp53" emma:lang="zh-CN" emma:confidence="0">
                  <emma:literal>拜</emma:literal>
                </emma:interpretation>
                <emma:interpretation id="interp54" emma:lang="zh-CN" emma:confidence="0">
                  <emma:literal>钰</emma:literal>
                </emma:interpretation>
              </emma:one-of>
            </emma:emma>
          </inkml:annotationXML>
          <inkml:trace contextRef="#ctx0" brushRef="#br0" timeOffset="38898.4605">1201 5777 18 0,'8'4'9'0,"1"4"-12"0,-9-8 19 16,9 0-16-16,0 0 1 15,0 4-1-15,0 4 0 0,-5-4-1 16,1 8 1-16,-5 0 0 15,0-1 0-15,0 1 0 16,-5 4 0-16,-4 0-1 16,-8 3 1-16,-1-3-2 15,0 0 1-15,0 0-2 16,1-1 1-16,-1 1-1 16,0 0 1-16,1 0 0 15,3-1 1-15,1 1 1 16,0-4 0-16,4 0 0 15,0-4 1-15,5 0 0 16,-1-1 1-16,5-3 0 16,0 0 1-16,5-4-1 15,3 0 1-15,6-4 0 16,-1-4 0-16,14-3-1 0,-1 3 0 16,5 0-1-16,0 0 0 15,5 0-1-15,-5 0 1 16,0 0-1-16,-5 4 1 15,-4 1-1-15,-4-1 0 16,0 0-1-16,-9 0 0 16,0 0-2-16,-5 4 1 15,5 0-3-15,-9 0 0 16,0 0-1-16,0-4 0 16</inkml:trace>
          <inkml:trace contextRef="#ctx0" brushRef="#br0" timeOffset="39605.4804">1334 6045 13 0,'-5'0'6'0,"1"16"-9"0,-1-12 13 0,-4 4-10 16,-4 7 0-16,0 5-1 16,-5-4 1-16,-4 8 0 15,-5 3 0-15,5 5 0 16,0-9 0-16,4-3-1 16,5 0 1-16,0-5-1 15,-1-3 0-15,6-4 0 16,3-4 0-16,1-16-1 15,4 4 1-15,0 0 0 16,4-7 1-16,1 3 0 16,8-4 1-16,5 4 0 15,-1 1 0-15,5-1 0 16,1 0 0-16,3 4 1 16,1 0 0-16,-1 4-1 15,1 4 1-15,0 0-1 16,-1 0 1-16,-4 4-2 0,0-4 0 15,-8 4-2-15,-1 4 0 16,-4-8-2-16,4 0 0 16</inkml:trace>
          <inkml:trace contextRef="#ctx0" brushRef="#br0" timeOffset="39215.1949">1320 5974 13 0,'-4'-4'6'0,"4"8"-4"15,0-4 11-15,0 4-13 16,0-4 1-16,0 4 0 16,0 4 0-16,0 4-1 15,4 0 0-15,-4 7 1 16,0 1 1-16,0 4-2 15,-4 3 1-15,4 9 0 16,0 11 0-16,-5 12-1 16,5-8 1-16,0 0-1 15,-4 8 1-15,0-7-1 16,-1-5 0-16,1-8 0 16,-1-3 0-16,1-9-1 0,-1-7 1 15,1-4-3-15,0-4 0 16,4-12-2-16,0 0 1 15,4-12-2-15,0-8 1 16</inkml:trace>
          <inkml:trace contextRef="#ctx0" brushRef="#br0" timeOffset="40402.036">1520 6120 11 0,'-5'20'5'0,"5"-8"-6"0,0-12 9 0,0 3-7 16,5-3 0-16,-1 0 1 16,9 0 0-16,1-3-2 15,-1-5 0-15,5 0 1 16,-1-4 1-16,1 0-1 15,0 0 1-15,0 4-2 16,-5 1 1-16,0-1-2 16,-4 4 1-16,0 0-2 15,0 4 1-15,-9 4-1 16,0 4 1-16,-5 3 0 16,1 5 0-16,-1 0 1 15,1 0 0-15,0 3 1 16,-1 9 0-16,-4 3-1 15,0 1 1-15,1 3-1 0,-1-3 1 16,0-1-2-16,0-7 0 16,5-4-2-16,-1-8 1 15,-4-1-2-15,0-15 1 16</inkml:trace>
          <inkml:trace contextRef="#ctx0" brushRef="#br0" timeOffset="40836.3398">1542 6234 6 0,'-5'-31'3'0,"5"19"-2"0,0 12 3 16,5-4-3-16,4 0 1 0,-1 0 1 16,1 0 0-16,0 4-3 15,4 0 1-15,1 0 2 16,-1 0 0-16,0 0-1 16,1 4 0-16,-1 0-1 15,0 0 1-15,-4-4-2 16,-4 12 0-16,-5 4-2 15,0-1 0-15,-5 5-1 16,-4 4 1-16,0-1-1 16,-4 9 1-16,0-1 0 15,-5-3 1-15,5-1 1 16,-1 1 1-16,1-1 0 16,0-7 0-16,4 0 1 15,0-8 0-15,5-4 0 16,4-1 1-16,0-7-1 15,4-4 1-15,5-11-1 0,0 3 1 16,9-4-2-16,4-4 1 16,0-3-1-16,5-1 0 15,-1 5-1-15,-8 3 0 16,4 0 0-16,5 0 0 16,-5 1-2-16,-5 7 1 15,1 8-2-15,-5 0 1 16,1 0-2-16,-10 4 0 15,1 0-2-15,-5-1 1 16</inkml:trace>
          <inkml:trace contextRef="#ctx0" brushRef="#br0" timeOffset="39990.2378">1564 5864 11 0,'18'-12'5'16,"17"-35"-1"-16,-22 43 8 0,5 4-11 16,0-4 1-16,0 4 1 15,-1 0 0-15,-3 4-4 16,-1 0 0-16,-4 8 2 15,-5 11 0-15,-4-7-2 16,-4 4 1-16,-5 0-1 16,0-5 0-16,-4 1 0 15,-1 0 0-15,-3-4 1 16,3-1 0-16,1-3 0 16,-5 0 1-16,5-4 0 15,0-4 0-15,-1-4-1 16,6 0 0-16,-1-4-2 0,4-3 1 15,1-5-2-15,4 4 0 16,4-4-2-16,1 0 0 16</inkml:trace>
        </inkml:traceGroup>
        <inkml:traceGroup>
          <inkml:annotationXML>
            <emma:emma xmlns:emma="http://www.w3.org/2003/04/emma" version="1.0">
              <emma:interpretation id="{F0F461EF-03E0-498F-A99B-3AA3631993C9}" emma:medium="tactile" emma:mode="ink">
                <msink:context xmlns:msink="http://schemas.microsoft.com/ink/2010/main" type="inkWord" rotatedBoundingBox="12341,9660 13134,9659 13135,10332 12342,10333"/>
              </emma:interpretation>
              <emma:one-of disjunction-type="recognition" id="oneOf11">
                <emma:interpretation id="interp55" emma:lang="zh-CN" emma:confidence="0">
                  <emma:literal>池</emma:literal>
                </emma:interpretation>
                <emma:interpretation id="interp56" emma:lang="zh-CN" emma:confidence="0">
                  <emma:literal>地</emma:literal>
                </emma:interpretation>
                <emma:interpretation id="interp57" emma:lang="zh-CN" emma:confidence="0">
                  <emma:literal>北</emma:literal>
                </emma:interpretation>
                <emma:interpretation id="interp58" emma:lang="zh-CN" emma:confidence="0">
                  <emma:literal>圯</emma:literal>
                </emma:interpretation>
                <emma:interpretation id="interp59" emma:lang="zh-CN" emma:confidence="0">
                  <emma:literal>吔</emma:literal>
                </emma:interpretation>
              </emma:one-of>
            </emma:emma>
          </inkml:annotationXML>
          <inkml:trace contextRef="#ctx0" brushRef="#br0" timeOffset="41420.7557">1914 6490 7 0,'-5'12'3'0,"5"-12"-4"16,5 4 7-16,-1 4-7 15,-4-8 1-15,0 0 0 16,5-8 0-16,-1 0-1 16,5-4 1-16,4-7-2 15,1-5 1-15</inkml:trace>
          <inkml:trace contextRef="#ctx0" brushRef="#br0" timeOffset="41285.6573">1914 6152 9 0,'4'11'4'0,"5"5"-4"0,-4-12 8 0,-5-4-9 16,0 4 1-16,0 0-2 15,0 8 1-15,4 3 0 16,0 1 0-16,-4 4-2 16,0 0 1-16</inkml:trace>
          <inkml:trace contextRef="#ctx0" brushRef="#br0" timeOffset="41120.5424">1918 5903 19 0,'-4'0'9'0,"8"0"-12"16,-4 0 19-16,0 0-16 15,0 0 0-15,5 4-1 16,-5 0 0-16,0 8 0 15,4-4 1-15,-4 0-4 0,5 4 1 16,-5-1-1-16,-5-3 0 16,5 0-1-16,-4 4 1 15</inkml:trace>
          <inkml:trace contextRef="#ctx0" brushRef="#br0" timeOffset="42006.1692">2096 6120 8 0,'0'-12'4'0,"-5"4"0"0,5 8 7 16,5-4-10-16,-5 4 1 16,0 0 1-16,0 0 1 15,8-4-5-15,1 0 0 16,9 1 2-16,-5-1 1 15,1-4-1-15,-1 0 1 16,0 0-1-16,5-4 0 16,0 0 0-16,-5 4 0 0,9-3-1 15,0 3 1-15,0 0-1 16,0 0 1-16,1 4-1 16,-1 4 0-16,-4 0-1 15,-1 0 1-15,-3 4 0 16,-6 4 0-16,1 4-1 15,-4 3 1-15,-5 1 0 16,0 0 0-16,0 4 0 16,-5-5 1-16,-4 1-2 15,5 0 1-15,-5-4-2 16,0 0 1-16,0-1-3 16,1-7 1-16,-1 0-2 15,0-4 1-15,0-4-2 16,0-4 1-16,5-3-1 31,-5 22 6-31,13-58-1 0,-8 12 1 16,-1 7 1-16,5 5 0 15,0 7 2-15,0 0 0 16,0 4-1-16,0 8 1 16,0 4-2-16,-4 4 1 15,-1 8-1-15,1 4 1 16,0 3-2-16,-1 5 0 15,1-4 0-15,-1-1 0 16,1-3-2-16,-1-4 1 16,1 0-2-16,0 0 1 0,-1-4-2 15,5-4 1-15</inkml:trace>
          <inkml:trace contextRef="#ctx0" brushRef="#br0" timeOffset="42472.5073">2251 6022 4 0,'-5'-28'2'0,"1"-7"-2"15,4 23 2-15,-5 0 0 16,1 0 0-16,-1 0 1 16,1 0 0-16,0 5-3 15,4-1 1-15,-5 0 1 16,5 16 0-16,-4 7-1 16,4 1 1-16,-5 0-1 15,5 4 0-15,0-1-1 16,0 5 0-16,0 4 0 15,0-1 1-15,0 1-1 16,0 7 1-16,0 1 0 16,5 7 0-16,-1 4-1 15,1-4 0-15,-1-3 0 0,0-5 1 16,1 1-1-16,-1-5 1 16,5-3 0-16,0-9 0 15,0 1 0-15,4-4 1 16,0 0-1-16,1-5 1 15,3-3-1-15,1 0 1 16,0-8-1-16,4-4 0 16,0-4-1-16,0 1 1 15,1 3-1-15,8-4 0 16,0 0 0-16,0-8 0 0,-5 4 0 16,1 0 0-16,-5-11 0 15,0 11 0-15,-4-8-1 16,-5-3 0-16,0 3-2 15,-4-8 0-15,0 5-3 16,-5-1 0-16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3:07.4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A1B5240-ABD2-4E5D-A7C8-812735FAF577}" emma:medium="tactile" emma:mode="ink">
          <msink:context xmlns:msink="http://schemas.microsoft.com/ink/2010/main" type="inkDrawing" rotatedBoundingBox="12429,4882 14993,6114 14952,6199 12388,4967" semanticType="callout" shapeName="Other">
            <msink:sourceLink direction="with" ref="{1B66DE0B-C5E5-4BE8-9DDC-BC3C1A5C7FEA}"/>
            <msink:sourceLink direction="with" ref="{399C126B-6A26-4FBD-9CDE-A5A8320731AF}"/>
          </msink:context>
        </emma:interpretation>
      </emma:emma>
    </inkml:annotationXML>
    <inkml:trace contextRef="#ctx0" brushRef="#br0">71 28 11 0,'-18'-4'5'0,"5"0"-3"0,13 0 5 16,-5 4-8-16,1 0 1 16,-1-4-1-16,1 0 1 15,-5 4 0-15,5-4 0 16,4 4-1-16,-9-4 1 15,9 4-1-15,0 0 1 16,0 4-1-16,0 0 1 16,4 0 0-16,5 4 0 15,0 0 0-15,4-1 1 0,0 1 0 16,5 4 0-16,4 0 0 16,0 0 1-16,5 4-1 15,-5-1 0-15,5-3-1 16,4 4 1-16,4 4-1 15,1 3 0-15,8 9 0 16,-4 3 0-16,13-3 0 16,0-5 0-16,5 5 0 15,-10-5 1-15,6 1-1 16,3-1 1-16,1-3-1 16,4 8 0-16,-5 3 0 15,1-4 0-15,4 1 0 16,9 3 0-16,0-3 0 15,0-1 0-15,0-3 0 16,-5-4 0-16,-4-5 0 0,-9 1 0 16,-4-4 0-16,0-1 1 15,-1 1-1-15,1 0 1 16,-5 8-1-16,1-5 1 16,12 9-1-16,-4-1 0 15,-4 1 0-15,0 0 0 16,0-5 0-16,8 1 1 15,-12-4-1-15,-6-5 0 16,-3-3 0-16,-1 0 0 16,1 0 0-16,-1 0 1 0,-4-1-1 15,0 5 0-15,0-4 0 16,-4 0 0-16,-1 0 0 16,-3-1 0-16,-1-3 0 15,-5 4 1-15,-3 0-1 16,-1-8 1-16,-4 4 0 15,0-4 0-15,-5 3-1 16,1-3 1-16,-1-4-1 16,-4 4 1-16,4 0-2 15,-4 0 1-15,0 0-3 16,-4 0 1-16,0 0-3 16,-1-8 0-16,1 4 0 15,-1 4 0-15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3:09.88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7DC2A14-6941-490A-8801-3F498B399B39}" emma:medium="tactile" emma:mode="ink">
          <msink:context xmlns:msink="http://schemas.microsoft.com/ink/2010/main" type="inkDrawing" rotatedBoundingBox="16886,6161 20087,4648 20133,4745 16932,6257" semanticType="callout" shapeName="Other">
            <msink:sourceLink direction="with" ref="{8A7F3C9C-220B-4851-98BF-6272682CAE96}"/>
            <msink:sourceLink direction="with" ref="{1B66DE0B-C5E5-4BE8-9DDC-BC3C1A5C7FEA}"/>
          </msink:context>
        </emma:interpretation>
      </emma:emma>
    </inkml:annotationXML>
    <inkml:trace contextRef="#ctx0" brushRef="#br0">3212 0 12 0,'-9'8'6'0,"-13"4"-8"16,13-12 12-16,0 0-10 16,-4 4 0-16,-5 0 0 0,0 0 0 15,-17 8-1-15,4-1 1 16,0 1 0-16,0 4 0 15,-5-4-1-15,5 0 1 16,-4-1 1-16,0 5 0 16,-1 0 0-16,1 4 0 15,-1-5 0-15,-13 5 1 16,-4-4-1-16,0 4 0 16,-18-1-1-16,5 1 1 15,-1 0-1-15,5-1 0 0,0 9 0 16,0-1 0-16,5 1 0 15,-10 3 0-15,1-3 0 16,-5 7 1-16,-18 1-1 16,10 3 0-16,-1 9 0 15,0-5 0-15,5-8 0 16,4 1 1-16,-4 3-1 16,-5-3 0-16,-9 3 0 15,9-4 1-15,5 1-1 16,4 3 1-16,5 1-1 15,4-1 1-15,0 0-1 16,4 9 0-16,-4-9 0 16,-4 0 0-16,8-3 0 15,1-5 1-15,-6-3-1 16,1-1 0-16,9-3 0 16,9 0 1-16,4-9-1 0,5 5 0 15,-1-4-1-15,5-4 0 16,0 0-1-16,5-1 0 15,3-3-2-15,1 4 1 16,5-4-2-16,-1-4 1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3:25.5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FEE7C9B-75B1-423F-AA85-B48D2A494EDA}" emma:medium="tactile" emma:mode="ink">
          <msink:context xmlns:msink="http://schemas.microsoft.com/ink/2010/main" type="inkDrawing" rotatedBoundingBox="12998,13502 22323,13247 22403,16155 13078,16410" semanticType="connector" shapeName="Other"/>
        </emma:interpretation>
      </emma:emma>
    </inkml:annotationXML>
    <inkml:trace contextRef="#ctx0" brushRef="#br0">-3 181 6 0,'0'0'3'0,"0"-4"0"16,0 4 2-16,0-7-5 15,0 7 0-15,4-8 1 16,-4 0 0-16,5 0-1 16,-1 4 1-16,5 4 0 15,0-12 0-15,4 4 1 16,0 0 0-16,5 5 0 16,0-9 1-16,0 4-2 15,4 0 1-15,0 0 0 16,0 8 0-16,5-4-1 15,8 4 0-15,5 0-1 16,4-8 0-16,5 0 0 16,4 4 1-16,-4 4-1 0,-5 0 0 15,-4-3 0-15,0 6 0 16,4 1 0-16,0-4 0 16,1 4-1-16,-1-4 1 15,0-4 0-15,10 12 0 16,-1-8 0-16,9 0 0 15,-5 0 0-15,5-4 0 16,-4 4 0-16,0-4 0 16,-1 8 0-16,1-4 0 15,-1 0 0-15,1-4 0 16,8 4 0-16,5 0 0 0,9 0 0 16,0 8 1-16,-9-4-1 15,0-8 0-15,-1 8 0 16,1-4 0-16,-4-4 0 15,8-4 0-15,5 1 0 16,0-1 0-16,4 0 0 16,-13 4 1-16,-5 0-1 15,0 0 0-15,-3-4 0 16,-1 4 0-16,0 4 0 16,8-4 0-16,-3 4 0 15,-1-4 0-15,1 4-1 16,4 4 1-16,-9 0 0 15,-5 0 0-15,-4 0 0 16,-4-4 0-16,0 4 0 16,0 0 0-16,-1 0 0 0,-8-4 1 15,-4 0-1-15,-5 0 0 16,-5 0 0-16,1 0 1 16,-1 0-1-16,1-4 1 15,-5 0-1-15,-9 4 1 16,5 0-1-16,-4-4 0 15,-1 4 0-15,-4-4 0 16,0 4-1-16,-1-4 1 16,1 4-1-16,-4 0 1 15,4-4 0-15,-5 4 0 16,-4 0 0-16,0 0 0 0,4 0 0 16,5 0 0-16,-9 0 0 15,0 0 0-15,9 0 0 16,-9 0 0-16,0 0 0 15,0 0 0-15,0 4-1 16,0 4 1-16,0 4 0 16,-4 4 0-16,-1 7-1 15,5 5 1-15,0 3 0 16,0 5 0-16,0 3 0 16,0 8 0-16,-4 8 0 15,4-3 0-15,-5 3 0 16,5 4 1-16,0 0-2 15,0 16 1-15,0 7 0 16,0-7 0-16,0 0 0 16,0-4 0-16,0 0 0 15,0-4 0-15,-4-12 0 0,4-8 1 16,0-7-2-16,-4-5 0 16,-5-7-2-16,0-5 1 15,-4-3-3-15,-1-4 0 16</inkml:trace>
    <inkml:trace contextRef="#ctx0" brushRef="#br0" timeOffset="1382.4857">99 1410 5 0,'-14'-12'2'0,"6"-7"1"15,8 15-1-15,0-4-3 16,-5 0 0-16,1 0 0 16,-1 0 1-16,1 0 1 15,-1 0 0-15,1 4 0 16,4 4 1-16,-4-4 0 16,4 4 0-16,-5-3 0 15,5 3 0-15,0 0-1 16,0 0 1-16,0 0-2 15,0 0 0-15,0 0 0 16,0 0 1-16,9 0-1 16,4 0 1-16,5 0 0 15,0-4 1-15,4 4-1 0,0-4 1 16,5 0-1-16,8 0 0 16,5 4-1-16,4 0 1 15,9-4-1-15,5 0 0 16,-5 4 0-16,-4 0 1 15,0-4-1-15,4 4 1 16,4 0-1-16,-4 4 0 16,1 0 0-16,12 0 0 15,5 0 0-15,4 4 0 16,1-4 0-16,-10 3 0 16,1 1 0-16,-5-4 0 0,4 0 0 15,-4 0 0-15,0 0 0 16,5 0 1-16,-1 0-1 15,9 0 1-15,-4 0-1 16,-4 0 0-16,-10 0 0 16,1 0 0-16,-1 0 0 15,1-1 0 1,31 5 0 0,-10-4 0-16,6 0 0 15,-6 4 1-15,1-4-1 16,-9 0 1-16,-5-4-1 15,-4 0 1-15,-4 0-1 16,-5 0 0-16,0 0 0 16,-4-4 0-16,4 4-1 15,5-4 1-15,-5-4 0 16,0 4 0-16,0 4 0 0,-4 0 1 16,4-4-1-16,-9 0 1 15,-4 0-1-15,0-3 0 16,0-1 0-16,0 4 1 15,-5-4-1-15,5 4 0 16,-4 0 0-16,-5-4 0 16,0 4 0-16,-5 0 1 15,1-4-1-15,-5 4 0 16,5-3 0-16,-10-1 0 16,10 4 0-16,-5 0 1 15,-4 0-1-15,0 0 0 16,-5 0 0-16,0 4 0 0,-4 0 0 15,-5 0 0-15,-4 0 0 16,0 0 0-16,5 0-1 16,-5 0 1-16,0 0 0 15,0 0 0-15,0 0-1 16,0 0 1-16,0 0-2 16,0 0 1-16,0 0-3 15,0 0 1-15,0 0-3 16,-5-4 1-16</inkml:trace>
    <inkml:trace contextRef="#ctx0" brushRef="#br0" timeOffset="33089.4242">883 1343 9 0,'0'-4'4'0,"9"-4"-3"15,-9 8 7-15,0 0-7 16,0 0 0-16,0 0 0 0,-5 4 0 16,1 0-1-16,-1 0 0 15,1 0 1-15,-5 0 1 16,0 4-1-16,0 0 1 16,-4 0 0-16,0-1 0 15,-5 1-1-15,0 0 0 16,-4 4 0-16,0-4 0 15,0 4-1-15,-5 0 0 16,-8-1 0-16,-5 5 0 16,0 4 0-16,-4 3 0 15,-9 5-1-15,0 0 1 0,-1 3-1 16,-3 1 1-16,4 3-1 16,-1 4 0-16,6 1 0 15,-1-1 1-15,-9 1-1 16,-4-1 1-16,0 0-1 15,-9 1 1-15,1-1 0 16,3 4 0-16,-4 9 0 16,9-5 1-16,5 16-1 15,3-8 1-15,1-4-1 16,-4 0 0-16,-1-7 0 16,-4-1 1-16,-4-4-1 15,-1-3 0-15,1-1 0 16,8 1 0-16,5-5 0 15,0 1 0-15,4-1 0 16,5-3 1-16,4-5-1 16,4 1 0-16,5 0 0 0,5-9 1 15,-5 5-1-15,0-4 1 16,4 0-1-16,1-5 0 16,4-3 0-16,-1 4 1 15,1 0-1-15,5-4 0 16,-10 0 0-16,9 3 0 15,5-3-1-15,0 0 1 16,-1 4 0-16,5-8 0 16,1 4-2-16,-1-4 0 15,4 0-1-15,1 0 0 0,4 4-2 16,0-8 1-16</inkml:trace>
    <inkml:trace contextRef="#ctx0" brushRef="#br0" timeOffset="34846.1731">-1403 2532 11 0,'-9'4'5'0,"9"-19"-6"0,0 22 9 15,0-7-8-15,0 0 0 16,0 0 1-16,-4 0 0 15,-1 4-2-15,1 4 1 16,-10 4 0-16,10 0 1 16,-5 0 0-16,5 0 0 15,-5 3-1-15,-4 1 0 16,-1-4 1-16,5 4 1 16,-4-1-2-16,0-3 1 15,0 4-1-15,4 0 1 16,-5-5-1-16,5 1 0 15,1 0 0-15,3 0 0 0,1 0-1 16,-1 0 1-16,5-1 0 16,5-3 0-16,-1 0 0 15,1 0 1-15,3 0-1 16,6 0 0-16,17 0 0 16,-9-1 1-16,5-3-3 15,4-4 1-15,4 0-3 16,9-4 0-16</inkml:trace>
    <inkml:trace contextRef="#ctx0" brushRef="#br0" timeOffset="-1244.3877">108 12 11 0,'0'-4'5'0,"0"8"-4"15,0-4 5-15,0 0-6 16,0 0 1-16,0 0 1 15,0 0 1-15,0 0-4 16,-5 0 1-16,1 0 1 16,-1 0 1-16,1 0-1 15,-1 0 0-15,1 4-1 16,0-4 1-16,-1 4-1 16,1-4 0-16,-1 4 0 15,1 0 0-15,-1-4 0 16,1 4 0-16,0-4 0 15,4 0 1-15,0 0-1 16,-5 0 0-16,5 4 0 16,0-4 0-16,0 0 0 0,0 4 0 15,0 0 0-15,0 0 1 16,0-1 0-16,0 9 0 16,0 0 0-16,0 0 0 15,5 4-1-15,-1 3 1 16,0 1-1-16,1 4 1 15,-1 7-1-15,1 5 1 16,-5 7-1-16,0 4 1 16,0 0-1-16,0 5 1 15,0-1-1-15,0 4 1 0,0-4-1 16,-5 8 0-16,5 4 0 16,0-4 0-16,0-4 0 15,-4 1 0-15,-1-5 0 16,5-12 0-16,0 4 0 15,0-3 0-15,-4-5 0 16,4-7 0-16,0-5 0 16,0-3 0-16,0-4-1 15,0 0 1-15,0-5-1 16,0-3 0-16,0 0-1 16,0-4 1-16,0 0-3 15,0 0 1-15,0-4-2 16,0 0 0-16</inkml:trace>
    <inkml:trace contextRef="#ctx0" brushRef="#br0" timeOffset="35521.6519">2030 1394 10 0,'-9'0'5'0,"9"-4"-4"0,0 4 6 15,0 0-8-15,0 0 1 16,0 0 0-16,0 4 0 15,-4 8 0-15,0-4 1 16,-1 4 0-16,1 7 1 16,4 5 0-16,-9 4 0 15,4 3 0-15,1 9 0 16,0 3-1-16,-1 4 1 16,1 4-1-16,-5-3 0 15,0 3-1-15,0-4 1 16,0 4-1-16,0 0 1 0,5 5-1 15,-5 3 1-15,5 0-1 16,-1 8 0-16,-4-8 0 16,1 0 1-16,-1-8-1 15,4 0 0-15,-4-8 0 16,5 1 0-16,-1-1-1 16,1-11 1-16,0-1-2 15,-1-7 1-15,5-5-3 16,-4-3 1-16,-1-4-2 15,5-4 0-15</inkml:trace>
    <inkml:trace contextRef="#ctx0" brushRef="#br0" timeOffset="35866.8996">1578 2414 11 0,'0'4'5'0,"9"16"-5"0,-4-16 8 16,8 12-9-16,-4-1 1 16,0 1-1-16,0 4 1 15,-1 3 0-15,6-7 0 16,3 4 0-16,1-4 0 0,0-1 1 15,-5 1 1-15,5-4 0 16,4 0 0-16,5-4 0 16,-1-1 0-16,1-7 0 15,8-3 0-15,-4-5-2 16,5-4 0-16,-1-8-3 16,1-11 0-16,-1-5-2 15,5-7 1-15</inkml:trace>
    <inkml:trace contextRef="#ctx0" brushRef="#br0" timeOffset="38194.0503">3718 1382 10 0,'-4'0'5'0,"-5"0"-4"0,9 0 8 15,0 0-9-15,0 0 1 16,0 0-1-16,0 0 1 16,0 0-1-16,0 0 1 15,4 4 0-15,5 0 1 16,4 0-1-16,5 8 1 15,4-8 0-15,5 0 0 16,4 4-1-16,4 4 1 16,1-1-2-16,8 1 1 15,-4 0-1-15,4 0 1 0,1 0-1 16,8 3 0-16,-4 5 0 16,4 0 0-16,18 7 0 15,-1-3 0-15,6 4 0 16,-1-5 0-16,-4 9 0 15,0-5 1-15,0 1-1 16,4-1 0-16,-9 5 0 16,5-8 0-16,5-1 0 15,-1-3 1-15,0-4-1 16,-8-1 0-16,-1 1 0 16,-4 0 0-16,9 0 0 15,-4 3 0-15,-5 1 0 16,8 0 0-16,6-1 0 15,4 1 0-15,4 0 0 16,-9 7 1-16,9 5-1 0,-8-5 0 16,-6-3 0-16,-3-4 0 15,4 3 0-15,4-3 0 16,-4-4 0-16,0-4 1 31,17 3-1-31,-3 1 1 16,-10 0-1-16,-4 4 1 15,-9-9-1-15,-5 5 0 16,10 0 0-16,-5 4 0 16,-5-5 0-16,-3 1 0 15,3-4 0-15,-4 8 0 0,-4-5 0 16,-5 1 0-16,-4-8 0 16,-4 0 0-16,-5 0 0 15,-5 4 0-15,-4-5 0 16,-4-3 0-16,0 0-1 15,-5 0 1-15,1 0-2 16,-6 4 1-16,1-4-4 16,-4 0 0-16,-1 0-1 15,-4-4 0-15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2:39.28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81CC09F-837A-458A-934E-BB1A98591742}" emma:medium="tactile" emma:mode="ink">
          <msink:context xmlns:msink="http://schemas.microsoft.com/ink/2010/main" type="writingRegion" rotatedBoundingBox="15773,10004 20801,10397 20453,14847 15425,14454"/>
        </emma:interpretation>
      </emma:emma>
    </inkml:annotationXML>
    <inkml:traceGroup>
      <inkml:annotationXML>
        <emma:emma xmlns:emma="http://www.w3.org/2003/04/emma" version="1.0">
          <emma:interpretation id="{8F92F620-793E-4B2A-A3DD-2469C79A0257}" emma:medium="tactile" emma:mode="ink">
            <msink:context xmlns:msink="http://schemas.microsoft.com/ink/2010/main" type="paragraph" rotatedBoundingBox="15740,10224 20774,10353 20727,12210 15693,120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385547-1DD2-4E70-BDBC-9917B99BE558}" emma:medium="tactile" emma:mode="ink">
              <msink:context xmlns:msink="http://schemas.microsoft.com/ink/2010/main" type="inkBullet" rotatedBoundingBox="15738,10301 17784,10353 17741,12027 15696,11975"/>
            </emma:interpretation>
            <emma:one-of disjunction-type="recognition" id="oneOf0">
              <emma:interpretation id="interp0" emma:lang="zh-CN" emma:confidence="0">
                <emma:literal>魉</emma:literal>
              </emma:interpretation>
              <emma:interpretation id="interp1" emma:lang="zh-CN" emma:confidence="0">
                <emma:literal>豳</emma:literal>
              </emma:interpretation>
              <emma:interpretation id="interp2" emma:lang="zh-CN" emma:confidence="0">
                <emma:literal>◆</emma:literal>
              </emma:interpretation>
              <emma:interpretation id="interp3" emma:lang="zh-CN" emma:confidence="0">
                <emma:literal>馣</emma:literal>
              </emma:interpretation>
              <emma:interpretation id="interp4" emma:lang="zh-CN" emma:confidence="0">
                <emma:literal>▲</emma:literal>
              </emma:interpretation>
            </emma:one-of>
          </emma:emma>
        </inkml:annotationXML>
        <inkml:trace contextRef="#ctx0" brushRef="#br0">257-536 11 0,'-14'0'5'0,"10"4"-6"16,4-4 10-16,-9 0-9 16,5 0 0-16,-5 0 0 15,0 0 1-15,0-4-2 16,-4 4 1-16,4-4 0 16,-4 8 0-16,4-4-1 15,-5 0 1-15,1 4 0 16,0 0 1-16,0 0-1 0,-5 0 1 15,5 0 0-15,-1 4 0 16,1 0-1-16,0 0 1 16,-5 4 0-16,0-1 0 15,0 5-1-15,1 0 0 16,-1 4 0-16,0-1 0 16,1 5 0-16,-1 3 0 15,0 5 0-15,-8 7 0 16,-1 5 0-16,0-1 0 15,-4 4 0-15,0 0 0 16,0 1 0-16,0-1 1 16,-4-4-1-16,-1 5 1 0,10 3-1 15,-1-4 0-15,10-4 0 16,-1 5 0-16,5-1 0 16,4 4 0-16,0 0-1 15,4 0 1-15,5 1 0 16,5-5 0-16,8-8 0 15,5 1 0-15,0-5-1 16,4 0 1-16,4-3 0 16,5-1 1-16,5-3-1 15,4-4 0-15,-5 3 0 16,5-7 1-16,0 0-1 16,4 3 1-16,0-3-1 15,1-4 0-15,3-4 0 16,10-1 1-16,0-3-1 15,8-4 0-15,1 0 0 16,-1-4 0-16,-4-4 0 0,-4 0 0 16,-1-4 0-16,-4-3 0 15,5-1 0-15,-5-4 1 16,9 0 0-16,5 0 0 16,-5-3-1-16,-5-5 1 15,1-7 0-15,4 3 0 16,-9-7-1-16,-4 3 1 15,-5 1-1-15,-4-5 1 16,0 1-1-16,-5-9 1 0,1 5-1 16,-1 0 0-16,1-5 0 15,-5 1 1-15,0 0-1 16,-5-1 1 0,1-19-1-1,-5 0 0-15,-4 4 0 16,-14 0 1-16,-4 4-1 15,0-4 0-15,-4 8 0 16,-10-4 1-16,-3 3-1 16,-6 5 0-16,1 4 0 15,-4-4 1-15,-1 7-1 16,1 5 0-16,-5 3 0 16,4 5 0-16,-8 3-1 15,-5 1 0-15,0-5 0 16,-4 0 0-16,-10 5 0 15,-3 3 0-15,4 0 0 16,4 9 1-16,0-1 0 0,0 4 0 16,1-4 0-16,3 8 0 15,1-4 0-15,9 8 0 16,-1 0 0-16,-4-4 1 16,0 8-1-16,-4 4 0 15,0 0 0-15,-9 4 0 16,-1 0-1-16,6 3 1 15,3 1-1-15,1 0 1 16,4 4-1-16,5-1 0 16,-1 5-2-16,1-4 0 0,8-1-2 15,5-3 1-15</inkml:trace>
        <inkml:trace contextRef="#ctx0" brushRef="#br0" timeOffset="34665.8728">-107 16 10 0,'0'4'5'0,"0"-20"-5"15,0 16 6-15,0 0-6 16,0 0 0-16,5-8 0 15,-5 8 1-15,0 0-1 16,0 4 0-16,0-4 0 0,0 0 1 16,0 4-1-16,0 0 1 15,0 0-1-15,0 8 1 16,0-1-1-16,-5 1 1 16,1 4-1-16,-1 0 0 15,1-1 0-15,-5 1 0 16,0 4-1-16,-4-8 1 15,-5 3-1-15,1-3 1 16,-1 0-1-16,0 0 0 16,0-4 0-16,5 0 1 15,0 0-1-15,4-5 1 0,5 1-1 16,-1 0 1-16,1 0-1 16,4-4 1-16,9 0 0 15,-1 0 1-15,1 0-1 16,5-4 0-16,3 0 1 15,1-3 0-15,-5 3-1 16,1-4 1-16,-1 4-1 16,0 0 1-16,0 0-2 15,-4 4 1-15,0 0-1 16,0 0 1-16,-5 0-1 16,1 4 1-16,-5 4-1 15,0 0 0-15,0 3 0 16,-5 5 1-16,-3 4-1 15,-1 0 1-15,0-1-2 16,0-3 1-16,0 0 0 16,-4-4 0-16,8 3 1 0,1-3 0 15,4-4 0-15,0 0 0 16,0 0 1-16,0-8 0 16,0 0 0-16,4 0 0 15,1 0-1-15,4 0 1 16,-9 0-2-16,9-4 1 15,-9 4-2-15,4 0 1 16,-4 0-1-16,4 0 0 16,-4 4 0-16,0 4 1 15,0 7 0-15,0-3 1 16,-4 8 0-16,0 4 1 0,-1 3 1 16,1-7 1-16,-5-1-1 15,4-3 0-15,-3 0-1 16,8-4 1-16,0 0-1 15,0-5 1-15,4-3-1 16,0 0 0-16,5-8-1 16,0-7 0-16,0-1 0 15,0-8 0-15,4-4-1 16,0-3 1-16,1-5-3 16,3 5 0-16,1-1 0 15,4-3 1-15</inkml:trace>
        <inkml:trace contextRef="#ctx0" brushRef="#br0" timeOffset="35327.8405">0 91 9 0,'0'0'4'0,"9"-4"-6"0,-9 4 9 16,0 0-7-16,8-4 1 15,6-4-1-15,-1 8 0 16,-4-4 0-16,4 0 0 0,0-8 0 16,1 4 1-1,12-8-1 1,1 5 1-16,-5 3-1 15,-4 0 1-15,-5 4-1 16,0 4 0-16,-4 0-1 16,-4 4 1-16,-19 8-1 15,1 3 0-15,4 1-1 16,-4 0 1-16,0 4 0 16,-5 3 0-16,0 5 0 15,-4-5 1-15,0 1-1 16,4 0 1-16,0-5 0 15,5 1 0-15,4-4 0 16,0 0 1-16,1-5-1 16,3-3 1-16,5-4-1 15,0-4 1-15,9-4 0 0,4-4 0 16,1-3 0-16,3-1 0 16,1 0 0-16,0-4 0 15,8 4-1-15,1 5 1 16,-5-1-1-16,0 0 1 15,0 4-1-15,-4 0 0 16,0 4 0-16,-5 0 1 16,-4 4 0-16,0 4 0 15,-5 0 0-15,-4 3 0 16,-9 5 0-16,-4 4 0 16,-5 3 0-16,-4-3 0 0,4 4-1 15,-4-1 0-15,0 5-2 16,0 3 1-16,0-3-3 15,-5 0 0-15</inkml:trace>
        <inkml:trace contextRef="#ctx0" brushRef="#br0" timeOffset="35799.1832">62-59 8 0,'-5'16'4'0,"10"-1"-4"0,-1-11 5 15,-4 8-6-15,0 0 1 16,0 4-1-16,5-4 1 15,-1 7 0-15,0 1 0 16,1 0 0-16,-1 3 0 16,10 5 0-16,-6 3 1 15,6 5-1-15,3 3 1 16,10 8 0-16,4 12 0 16,0 8 0-16,0 0 0 15,0 4-1-15,0-12 1 0,0-8 0 16,0-11 0-16,0-5-1 15,-9-7 0-15,0-8 0 16,-4-5 0-16,-5-3-2 16,-4-8 1-16,0-4-3 15,0-8 1-15</inkml:trace>
        <inkml:trace contextRef="#ctx0" brushRef="#br0" timeOffset="36452.6485">576-59 7 0,'0'-12'3'0,"4"8"0"15,-4 4 4-15,0 0-7 16,4 8 1-16,-4 4-1 15,0 4 1-15,-4 3-2 16,0 5 0-16,-5 0 0 16,0 3 1-16,-4-3-1 15,4-1 0-15,-9 5 0 16,5-4 1-16,-5-5-1 16,0 1 1-16,5-4 0 15,0-1 0-15,4-3 0 0,0 0 1 16,5-4 0-16,-1-4 0 15,5 0 0-15,5-4 0 16,3-4 1-16,10 0 0 16,0-4 0-16,0 0 0 15,-1 0-1-15,5 0 1 16,1 1-1-16,-1-1 0 16,0 0-1-16,0 4 0 15,0-4-1-15,-4 4 1 0,0 0-3 16,-1 0 1-16,-3-4-2 15,-6 4 0-15</inkml:trace>
        <inkml:trace contextRef="#ctx0" brushRef="#br0" timeOffset="37083.587">633 177 3 0,'-4'0'1'0,"-1"8"-1"16,1-4 2-16,-1 4-3 15,-3 0 0-15,-1 4 0 16,0 3 1-16,-4 1 0 15,4 0 1-15,-5 0 0 16,6-1 0-16,-1 1 1 16,0-4 0-16,4 0 0 15,1-4 0-15,4-1 0 16,0 1 0-16,0 0-1 16,4-4 0-16,1 0 0 15,4-4 0-15,0 4-2 0,4-4 1 16,0-4-3-16,0 0 1 15,1-4-1-15,-1-4 0 16</inkml:trace>
        <inkml:trace contextRef="#ctx0" brushRef="#br0" timeOffset="36767.8645">633-63 10 0,'0'12'5'0,"9"11"-6"15,-5-15 8-15,1 8-7 16,-1 0 1-16,-4 15-1 16,0-7 0-16,0 3 0 0,0 9 0 15,-4 3 0-15,4 5 0 16,-5 7 0-16,1 4 0 15,0 4 0-15,-1-4 1 16,1-4-1-16,4-3 0 16,-5-13-1-16,1 0 1 15,-1-11-3-15,5-4 1 16,-4-4-1-16,4-5 0 16</inkml:trace>
        <inkml:trace contextRef="#ctx0" brushRef="#br0" timeOffset="37593.4487">669 217 6 0,'-14'-4'3'0,"10"4"-4"16,4 0 7-16,0 0-7 15,9-4 1-15,0 0 0 16,4-4 0-16,0 0 0 16,5 0 1-16,4 0 0 15,-4 0 0-15,0 0 0 0,-1 1 0 16,5 3-1-16,-4 8 1 15,-5-8-1-15,10 8 1 16,-10 0-2-16,-9-1 1 16,-4 5-1-16,-4 4 1 15,-1 4-1-15,-3 4 1 16,-1-1 0-16,0 5 1 16,0-4 0-16,0-1 0 15,5 1 0-15,-1-4 0 16,1-4-1-16,-1-5 0 15,1 1-1-15,0 0 0 0,4-4-2 16,0 0 1-16</inkml:trace>
        <inkml:trace contextRef="#ctx0" brushRef="#br0" timeOffset="37983.7348">677 362 9 0,'14'-16'4'0,"26"-11"-3"16,-27 15 7-16,5 0-7 15,-1 0 0-15,1 1 1 16,13-1 0-16,-9 0-2 16,0 4 0-16,-4 4 0 15,0 0 0-15,-5 4-1 0,-8 4 0 16,-5 8-3-16,-9 4 1 15,-5 3-1-15,-3 1 0 16,-1 0 2-16,0-4 1 16,5 7 1-16,0 1 1 15,-1-4 2-15,1-1 0 16,0 1 0-16,4-8 1 16,0 0-2-16,5-1 1 15,4-7-1-15,4 4 0 16,5-8-1-16,4-12 0 15,1 1-1-15,12-5 1 16,23-8-5 0,0-3 1-16</inkml:trace>
        <inkml:trace contextRef="#ctx0" brushRef="#br0" timeOffset="37292.7379">819-8 6 0,'14'-16'3'0,"17"-11"-3"0,-18 23 5 0,0 0-5 15,0 8 1-15,1 0-1 16,3 0 0-16,-8 4 0 16,-4-1 0-16,-1 9-1 15,-8 4 1-15,-10 4-1 16,-3-1 1-16,-1 1-1 16,0-5 0-16,1-3-1 15,-6 4 0-15</inkml:trace>
      </inkml:traceGroup>
      <inkml:traceGroup>
        <inkml:annotationXML>
          <emma:emma xmlns:emma="http://www.w3.org/2003/04/emma" version="1.0">
            <emma:interpretation id="{45B8792F-DA43-4442-A8AF-EDEE95519673}" emma:medium="tactile" emma:mode="ink">
              <msink:context xmlns:msink="http://schemas.microsoft.com/ink/2010/main" type="line" rotatedBoundingBox="18813,10303 20774,10353 20727,12210 18765,12160">
                <msink:destinationLink direction="with" ref="{1CFFD397-030B-49D4-89E3-DC0CE12162B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DD5A5E9-96AC-4EA3-99F2-7D6BDF1C4BEF}" emma:medium="tactile" emma:mode="ink">
                <msink:context xmlns:msink="http://schemas.microsoft.com/ink/2010/main" type="inkWord" rotatedBoundingBox="18813,10303 20774,10353 20727,12210 18765,12160"/>
              </emma:interpretation>
              <emma:one-of disjunction-type="recognition" id="oneOf1">
                <emma:interpretation id="interp5" emma:lang="zh-CN" emma:confidence="0">
                  <emma:literal>麒</emma:literal>
                </emma:interpretation>
                <emma:interpretation id="interp6" emma:lang="zh-CN" emma:confidence="0">
                  <emma:literal>●</emma:literal>
                </emma:interpretation>
                <emma:interpretation id="interp7" emma:lang="zh-CN" emma:confidence="0">
                  <emma:literal>▼</emma:literal>
                </emma:interpretation>
                <emma:interpretation id="interp8" emma:lang="zh-CN" emma:confidence="0">
                  <emma:literal>鲢</emma:literal>
                </emma:interpretation>
                <emma:interpretation id="interp9" emma:lang="zh-CN" emma:confidence="0">
                  <emma:literal>鱷</emma:literal>
                </emma:interpretation>
              </emma:one-of>
            </emma:emma>
          </inkml:annotationXML>
          <inkml:trace contextRef="#ctx0" brushRef="#br0" timeOffset="41333.1064">3969-193 13 0,'-4'8'6'0,"8"8"-6"16,-4-9 13-16,0 9-15 15,-9 4 0-15,-4 4-2 16,-5 7 1-16,-4 1 3 16,0 11 0-16,-9-12-3 15,4 1 1-15,1-5 0 16,-5 5 1-16,4-8 0 15,5-5 0-15,9-3 1 16,-1-4 0-16,6 0 1 16,3-4 0-16,14-1 1 15,4-3 0-15,5-4 0 16,9-4 1-16,-1-3-2 0,1-1 1 16,4 0 0-16,0-4 0 15,0 0-3-15,-9 0 1 16,-4-7-3-16,-1 3 1 15,-3 4-1-15,-1-4 0 16</inkml:trace>
          <inkml:trace contextRef="#ctx0" brushRef="#br0" timeOffset="42700.0803">3858 469 4 0,'0'-20'2'0,"23"-8"1"0,-15 20 1 16,6 1-3-16,-1-1 1 15,0 0-1-15,1 0 1 16,-1 0-3-16,0 0 0 16,-4 0 2-16,0 0 0 15,0 1-2-15,0 7 1 16,-5 0-1-16,0 3 1 16,1 5 0-16,-5 0 0 15,-5 8 0-15,1 0 1 16,0 11 0-16,-5 1 0 0,0-1 0 15,-4 5 0 1,-1-4 0-16,1-5 1 0,4-3-2 16,0 0 1-16,0-5 0 15,1 1 0-15,8-8-1 16,0 4 0-16,8-4 0 16,1-1 0-16,5-7 0 15,-6 4 0-15,6-4-2 16,-1 0 0-16,0 0-1 15,1 0 0-15</inkml:trace>
          <inkml:trace contextRef="#ctx0" brushRef="#br0" timeOffset="42338.3266">4053 110 6 0,'14'-31'3'0,"-6"3"-2"16,1 24 7-16,0-4-8 15,0 0 1-15,0 5-1 16,0-1 1-16,-5 4-1 16,1 0 0-16,-1 4 0 0,0-1 0 15,-4 1-1-15,0 8 1 16,-4 0-2-16,0 4 1 15,-5 0-1-15,0-1 1 16,0 5-1-16,0-8 1 16,-4 0 1-16,4-1 0 15,0 1 1-15,0 0 0 16,0-4 0-16,5 0 0 16,-5-4-1-16,5 0 1 15,-1 0-1-15,5 0 0 16,0-4 0-16,0 0 1 0,0 0-1 15,9 0 1-15,-4 0 0 16,3 0 0-16,-3 0-1 16,4 3 1-16,-5 5-1 15,1 0 0-15,-1 4 0 16,0 4 1-16,-4 0-1 16,0-1 1-16,0 5 0 15,0-4 0-15,-4-1-1 16,0 9 0-16,-5-8-1 15,0 4 0-15,0 3-2 16,0-7 0-16</inkml:trace>
          <inkml:trace contextRef="#ctx0" brushRef="#br0" timeOffset="41618.3169">3881 110 7 0,'4'28'3'0,"-8"-5"-2"16,4-19 5-16,0 0-6 15,0 4 0-15,4 4 0 16,-4 4 0-16,4 3 0 16,-4 5 0-16,0 4 0 15,5 3 1-15,-5 5-1 16,0-1 1-16,0 4-1 15,0 1 1-15,0-5-1 16,0-3 0-16,0-5-2 16,-5-7 0-16,1 0 0 15,0-9 0-15</inkml:trace>
          <inkml:trace contextRef="#ctx0" brushRef="#br0" timeOffset="65144.0497">2963 890 7 0,'-4'0'3'0,"22"-4"1"15,-18 4 3-15,-9 0-7 16,0 0 1-16,0 0 0 16,0 0 0-16,0 0-1 15,-4 4 1-15,0 0 0 16,0 0 1-16,-5 4 0 16,0 0 0-16,-4 3-1 0,0 1 1 15,0 4-1-15,0 0 0 16,-1-1 0-16,1 5 0 15,0-4-1-15,0 0 1 16,0 3-1-16,-5 5 0 16,1-4-1-16,3-1 0 15,6-3-2-15,3 0 0 16,1-4-2-16,4-1 0 16</inkml:trace>
          <inkml:trace contextRef="#ctx0" brushRef="#br0" timeOffset="40085.2216">3256-75 17 0,'-5'4'8'0,"10"-12"-6"16,-5 8 9-16,0-8-11 0,0 8 1 15,0 0-1-15,0 0 1 16,0 0-2-16,0 0 1 16,4 8-1-16,-4 0 1 15,0 4-1-15,0 0 0 16,0 7-1-16,-9 5 1 15,-4-4-1-15,4 11 0 16,-4-3 0-16,-9 3 0 16,-5 9 0-16,1-9 1 0,-10 5-1 15,-4-1 0-15,5-3 0 16,-1-5 1-16,5-3 0 16,5-1 1-16,4-3-1 15,4 0 1-15,0-8 1 16,5-5 0-16,4-3 0 15,5 0 1-15,-1-4-1 16,5 0 1-16,0 0 0 16,9-4 0-16,0-4 0 15,9 1 0-15,13-5-1 16,4-4 1-16,5 0-1 16,0 1 1-16,-5-1-1 15,5 0 0-15,-9 4-1 16,-4 0 0-16,-5 5 0 15,-4-1 0-15,-1 4 0 16,-3 4 0-16,-5 4-1 0,-9 4 1 16,-5 3 0-16,-4 5 0 15,-4 0-1-15,0 4 0 16,-5 7 0-16,-4 5 1 16,0 7-1-16,0-4 1 15,-1 1 0-15,6-5 0 16,3-3 0-16,1-4 0 15,4-5 0-15,5-3 0 16,4-4 0-16,9-4 1 16,0-4-1-16,-1 0 1 0,6-8-1 15,-1 0 1-15,5-4-2 16,-5 8 0-16,0 0 0 16,-4-4 0-16,0 4-1 15,-5 4 1-15,1 4 0 16,-5 4 0-16,0-5 1 15,-5 5 0-15,1 4 0 16,0 0 0-16,-1-1 1 16,-4 1 0-16,5-4-1 15,-1 0 1-15,5-4 0 16,0 4 0-16,0-12-1 16,5 0 1-16,4-8-1 15,4-8 0-15,9-12-1 16,0 1 0-16,0-9-2 15,1 1 0-15,-1-4-1 16,0-9 0-16</inkml:trace>
          <inkml:trace contextRef="#ctx0" brushRef="#br0" timeOffset="65534.3304">3017 925 13 0,'0'4'6'0,"-9"-12"-8"16,9 8 10-16,4 4-9 16,1 0 1-16,-5 0-1 15,0 0 1-15,0 0 0 16,0 0 0-16,0 4-1 16,4 0 1-16,0 0 0 15,5 0 0-15,0 3-1 16,0 1 1-16,0 0 1 0,0 0 0 15,0 0 0-15,-5-1 0 16,1 1 0-16,-1 4 1 16,0 0-2-16,1-4 0 15,-5 3-2-15,0-3 0 16,0 0-2-16,0-4 0 16</inkml:trace>
          <inkml:trace contextRef="#ctx0" brushRef="#br0" timeOffset="40611.0947">3327 173 12 0,'4'-4'6'0,"14"12"-6"0,-9-12 11 0,4-4-11 16,0-3 1-16,5-1-1 15,0 0 1-15,-5 4-2 16,0-8 1-16,-4 4 0 15,0 5 0-15,-4 3-1 16,-1 4 0-16,-4 11 0 16,0 1 0-16,-4 4-1 15,-5-4 1-15,0 0 0 16,0 3 1-16,0 1-1 16,0 0 1-16,-4 0 0 15,4-1 0-15,0-3 0 16,5 0 1-16,-1-4 0 15,5 0 0-15,5-4 0 16,4-4 1-16,4 0-1 16,0 0 0-16,5 0 0 0,0-4 0 15,-1 0 0-15,-3 4 0 16,-1 0-1-16,-4 0 0 16,0 0 0-16,-5 8 1 15,-4 0-1-15,0 3 0 16,-4 5 0-16,-5 4 0 15,-4-4-1-15,-1 7 0 16,-3-3-2-16,-1 7 0 16,0-7-1-16,0 4 0 15</inkml:trace>
          <inkml:trace contextRef="#ctx0" brushRef="#br0" timeOffset="40941.3348">3371 20 4 0,'0'-4'2'0,"9"23"0"16,-9-19 1-16,4 4-3 15,-4 8 1-15,5 8-1 16,-5 0 1-16,4 7-1 15,1 1 0-15,-1 7 0 16,0 4 1-16,5 1-1 16,0 11 1-16,5 8-1 15,-1 0 1-15,5 4-1 0,-5-12 1 16,5-7 0-16,-1-5 0 16,1-7-1-16,-5-9 1 15,1-7-2-15,-1-12 0 16,5-8-2-16,4-16 1 15</inkml:trace>
          <inkml:trace contextRef="#ctx0" brushRef="#br0" timeOffset="41873.4958">3632 496 2 0,'-22'32'1'0,"22"3"1"0,0-31 0 0,0-4-3 16,9 4 1-16,9-4 0 16,0-4 0-16,4 0-1 15,0-8 1-15</inkml:trace>
          <inkml:trace contextRef="#ctx0" brushRef="#br0" timeOffset="1532.5959">3344-500 14 0,'-8'-4'7'0,"3"4"-7"0,5 0 11 16,0-4-12-16,-4 4 1 15,-1 0-1-15,1 0 0 16,-5 0 1-16,0 0 0 16,-9 0-1-16,1 0 0 15,-5 4 0-15,4 0 1 16,0 0 0-16,-4 0 1 15,0 4 0-15,0-1 0 16,0 1 0-16,-9 4 1 16,0 0-1-16,-1 4 0 15,6-1-1-15,-1 5 1 0,5 4-1 16,-4-1 0-16,-1 13 0 16,5-1 0-16,0 9 0 15,0-1 0-15,-5 4 0 16,5 8 0-16,0-7 0 15,0-1 0-15,-1 4-1 16,6 8 1-16,3-4 0 16,1 0 0-16,4 8 0 15,5-8 0-15,-1 8 0 16,5-7 0-16,0 3 0 16,5-8 0-16,-1-4 0 15,5-4 0-15,4-3 0 16,5-5 0-16,4-3 0 15,5-5 0-15,-1 1 0 16,5-4 0-16,18 3 0 16,4-3 1-16,0-5-1 15,5 1 0-15,0-4 0 0,-5 0 0 16,-4-5-1-16,4-3 1 16,4 0 0-16,-4-8 0 15,-4 0 0-15,0-4 1 16,4-4 0-16,0-3 1 15,0-5-1-15,5-4 0 16,-5 0 0-16,5-3 1 16,-9-17-2-16,-1 5 1 15,1-4-1-15,-5-1 1 16,-4 1-1-16,0-8 1 0,0 3-1 16,-9 9 0-16,9-12 0 15,-5-5 0-15,10 5 0 16,-1 0 1-16,-9 4-1 15,5-5 0-15,-4 9 0 16,-5-8 1-16,0-5-1 16,-5 1 0-16,-8 4-1 15,0 0 1-15,-10 7 0 16,-3 9 0-16,-10-20-1 16,-17 3 1-16,0 1 0 15,-13 0 0-15,4 0 0 16,-5 3 0-16,1 5 0 15,-5 0 0-15,0-5 0 16,0 9 0-16,-4 3 0 16,0 5 0-16,-5 3-1 15,-4 8 1-15,-5-3-1 16,-4 11 1-16,0-4-1 0,4 4 1 16,5 0 0-16,5 12 0 15,-1-4 0-15,0 4 0 16,0 0-1-16,5 12 1 15,0-4-2-15,-9 3 1 16,-1 1 0-16,1 4 0 16,-4 0-1-16,-1 3 0 15,5-3 0-15,9 0 0 16,4-1-1-16,4-3 0 16,5 0-1-16,5-1 1 0</inkml:trace>
        </inkml:traceGroup>
      </inkml:traceGroup>
    </inkml:traceGroup>
    <inkml:traceGroup>
      <inkml:annotationXML>
        <emma:emma xmlns:emma="http://www.w3.org/2003/04/emma" version="1.0">
          <emma:interpretation id="{552B4FA3-88C7-416F-8FA3-BE3CA2A6FD3A}" emma:medium="tactile" emma:mode="ink">
            <msink:context xmlns:msink="http://schemas.microsoft.com/ink/2010/main" type="paragraph" rotatedBoundingBox="16852,10898 16861,13569 16422,13570 16413,109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49109D7-86C6-4E41-A72E-6A090D72AE09}" emma:medium="tactile" emma:mode="ink">
              <msink:context xmlns:msink="http://schemas.microsoft.com/ink/2010/main" type="inkBullet" rotatedBoundingBox="16559,10899 16560,10928 16525,10928 16524,10900"/>
            </emma:interpretation>
            <emma:one-of disjunction-type="recognition" id="oneOf2">
              <emma:interpretation id="interp10" emma:lang="zh-CN" emma:confidence="0">
                <emma:literal>^</emma:literal>
              </emma:interpretation>
              <emma:interpretation id="interp11" emma:lang="zh-CN" emma:confidence="0">
                <emma:literal>ㄟ</emma:literal>
              </emma:interpretation>
              <emma:interpretation id="interp12" emma:lang="zh-CN" emma:confidence="0">
                <emma:literal>八</emma:literal>
              </emma:interpretation>
              <emma:interpretation id="interp13" emma:lang="zh-CN" emma:confidence="0">
                <emma:literal>入</emma:literal>
              </emma:interpretation>
              <emma:interpretation id="interp14" emma:lang="zh-CN" emma:confidence="0">
                <emma:literal>乀</emma:literal>
              </emma:interpretation>
            </emma:one-of>
          </emma:emma>
        </inkml:annotationXML>
        <inkml:trace contextRef="#ctx0" brushRef="#br0" timeOffset="35989.3121">292-71 14 0,'-4'-12'7'0,"17"12"-11"0,-13 0 15 15,4-4-13-15,-4 8 1 16,0-4-3-16,5 4 1 16,-1 4 2-16,5 4 0 15</inkml:trace>
      </inkml:traceGroup>
      <inkml:traceGroup>
        <inkml:annotationXML>
          <emma:emma xmlns:emma="http://www.w3.org/2003/04/emma" version="1.0">
            <emma:interpretation id="{06EAD169-417F-44E2-8E18-F4028D6497EB}" emma:medium="tactile" emma:mode="ink">
              <msink:context xmlns:msink="http://schemas.microsoft.com/ink/2010/main" type="line" rotatedBoundingBox="16856,11994 16861,13569 16422,13570 16417,11995">
                <msink:destinationLink direction="with" ref="{1CFFD397-030B-49D4-89E3-DC0CE12162B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0E18476-C7BD-4159-8127-E2B4DEBA64A8}" emma:medium="tactile" emma:mode="ink">
                <msink:context xmlns:msink="http://schemas.microsoft.com/ink/2010/main" type="inkWord" rotatedBoundingBox="16856,11994 16861,13569 16422,13570 16417,11995"/>
              </emma:interpretation>
              <emma:one-of disjunction-type="recognition" id="oneOf3">
                <emma:interpretation id="interp15" emma:lang="zh-CN" emma:confidence="0">
                  <emma:literal>i</emma:literal>
                </emma:interpretation>
                <emma:interpretation id="interp16" emma:lang="zh-CN" emma:confidence="0">
                  <emma:literal>∶</emma:literal>
                </emma:interpretation>
                <emma:interpretation id="interp17" emma:lang="zh-CN" emma:confidence="0">
                  <emma:literal>ⅰ</emma:literal>
                </emma:interpretation>
                <emma:interpretation id="interp18" emma:lang="zh-CN" emma:confidence="0">
                  <emma:literal>『</emma:literal>
                </emma:interpretation>
                <emma:interpretation id="interp19" emma:lang="zh-CN" emma:confidence="0">
                  <emma:literal>丬</emma:literal>
                </emma:interpretation>
              </emma:one-of>
            </emma:emma>
          </inkml:annotationXML>
          <inkml:trace contextRef="#ctx0" brushRef="#br0" timeOffset="63266.2152">456 1012 6 0,'-4'4'3'0,"-10"-8"-3"16,10 0 4-16,-1 4-4 0,5 0 0 15,-8 0 0-15,-1 0 0 16,0 0 0-16,0 4 1 16,0 0 0-16,5 4 0 15,-5 0-1-15,0 0 1 16,-4 3 0-16,-1 1 0 15,1 8 0-15,0 0 0 16,-9 3-1-16,4-3 1 16,-4 0-1-16,4-1 1 15,0-3-2-15,5 0 0 16,4-4-2-16,0-1 1 0</inkml:trace>
          <inkml:trace contextRef="#ctx0" brushRef="#br0" timeOffset="62860.9303">403 1059 9 0,'0'-4'4'0,"-13"0"-1"0,8 0 4 16,5 4-6-16,-4-3 0 15,4-1-1-15,-5 4 1 16,5-4-2-16,0 4 1 16,-4-4 0-16,4 4 1 15,0 0-1-15,0 4 1 0,0 0 0 16,0 3 1-16,4 9-1 16,1 4 0-16,-5 4 0 15,0 3 0-15,9 9 0 16,-5 7 0-16,0 12-1 15,-4 0 0-15,0 8 0 16,0 4 0-16,5 4 0 16,-5 4 0-16,4 7 0 15,-4-3 0-15,0 4 0 16,-4-4 1-16,-1-1 0 16,1-11 0-16,0-4 0 15,-5-7 0-15,0-5 0 16,4-4 0-16,1-4-1 15,-1 1 1-15,5-9-1 16,-4 0 0-16,4-11-1 16,0 0 1-16,0-1-1 0,0-11 1 15,0-4 0-15,0 4 0 16,0-8-1-16,4 4 0 16,1-4 0-16,-5 0 1 31,4 0-1-31,-4 3 0 15,0-3-2-15,0 0 1 16,0-4-2-16,0 0 0 16,0-8 0-16,9 1 0 15</inkml:trace>
          <inkml:trace contextRef="#ctx0" brushRef="#br0" timeOffset="63491.3775">469 1091 11 0,'22'8'5'0,"1"27"-5"15,-15-31 9-15,1 8-9 16,0 0 0-16,0-1 0 15,0 5 1-15,0 0-2 16,0 0 1-16,-1 3-2 16,1-3 0-16,5-8-1 15,-1 0 0-15</inkml:trace>
        </inkml:traceGroup>
      </inkml:traceGroup>
    </inkml:traceGroup>
    <inkml:traceGroup>
      <inkml:annotationXML>
        <emma:emma xmlns:emma="http://www.w3.org/2003/04/emma" version="1.0">
          <emma:interpretation id="{8655ACD9-6883-4B92-92BD-0EDBC6A800E2}" emma:medium="tactile" emma:mode="ink">
            <msink:context xmlns:msink="http://schemas.microsoft.com/ink/2010/main" type="paragraph" rotatedBoundingBox="15491,13612 18309,13833 18243,14674 15425,14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E1C890-1A97-4B00-A8F4-0CAB5CFC1CE0}" emma:medium="tactile" emma:mode="ink">
              <msink:context xmlns:msink="http://schemas.microsoft.com/ink/2010/main" type="inkBullet" rotatedBoundingBox="15479,13760 16278,13823 16235,14379 15436,14317"/>
            </emma:interpretation>
            <emma:one-of disjunction-type="recognition" id="oneOf4">
              <emma:interpretation id="interp20" emma:lang="zh-CN" emma:confidence="0">
                <emma:literal>饤</emma:literal>
              </emma:interpretation>
              <emma:interpretation id="interp21" emma:lang="zh-CN" emma:confidence="0">
                <emma:literal>吋</emma:literal>
              </emma:interpretation>
              <emma:interpretation id="interp22" emma:lang="zh-CN" emma:confidence="0">
                <emma:literal>圩</emma:literal>
              </emma:interpretation>
              <emma:interpretation id="interp23" emma:lang="zh-CN" emma:confidence="0">
                <emma:literal>切</emma:literal>
              </emma:interpretation>
              <emma:interpretation id="interp24" emma:lang="zh-CN" emma:confidence="0">
                <emma:literal>叶</emma:literal>
              </emma:interpretation>
            </emma:one-of>
          </emma:emma>
        </inkml:annotationXML>
        <inkml:trace contextRef="#ctx0" brushRef="#br0" timeOffset="52009.2189">-683 2938 10 0,'-4'0'5'0,"0"-16"-4"15,4 8 5-15,0 0-6 16,0 4 1-16,-5-4-1 16,1 4 0-16,-1 0-1 15,-4 4 1-15,5-3 0 16,-5 10 1-16,0 1-1 15,5 4 0-15,-1 0 0 16,1 0 0-16,0 3 0 16,-1 1 1-16,1 0 0 15,-1 4 0-15,1-1 0 0,-1 1 0 16,1 4-1-16,4-1 1 16,0-3-1-16,0 4 0 15,0-1-1-15,0 1 1 16,4 0-1-16,1-1 0 15,4 1 1-15,4-5 0 16,0 1 0-16,5 0 0 16,0-8 0-16,-1-1 1 15,6-3 0-15,-1-4 1 16,-5-4-1-16,1 0 1 16,4-8-1-16,5 1 1 15,4-9-1-15,-9-4 0 0,-4-4-1 16,-1 5 1-16,6-5 0 15,-6 1 0-15,-3-1 0 16,-6 0 0-16,-3-3-1 16,-1-5 1-16,-4 9 0 15,-4-5 0-15,-5 4-1 16,-4 5 1-16,-9-1-1 16,4-8 0-16,0 5 0 15,0 3 1-15,1 0-2 16,-5 5 1-16,8-1 0 15,-3 4 0-15,-1 4-1 16,0 4 0-16,0 4-1 16,1 4 0-16,-1 0-1 15,5 4 0-15,-1 0-3 16,6 0 1-16</inkml:trace>
        <inkml:trace contextRef="#ctx0" brushRef="#br0" timeOffset="52698.2123">-45 2839 13 0,'-4'12'6'0,"-9"-24"-9"16,8 12 9-16,1-4-8 16,-1-4 1-16,-4 8-1 15,5 4 0-15,-5-4 2 16,0 4 1-16,0 0-3 15,5 0 1-15,-5 0 0 16,5 8 1-16,-5 0 0 16,4 3 0-16,1-3 0 15,0-4 0-15,-1 4 0 16,5-4 0-16,0 4-1 0,0-1 1 16,0-3-1-16,5 0 1 15,-1 4 0-15,0-4 1 16,1 0-1-16,4 0 1 15,0 0 0-15,4-1 1 16,0 1-1-16,0 0 0 16,1 0 0-16,-1 0 0 15,0 0-1-15,1 4 1 16,-1-1-1-16,-4 1 0 16,0-4 0-16,0 0 1 15,-5 8-1-15,0-8 1 0,-4 3 0 16,0 1 1-16,-4-4 0 15,-5 4 0-15,0 0-1 16,-4 4 1-16,0-1-1 16,-1 9 1-16,-3-4-1 15,-1-1 1-15,5 5-2 16,-1-8 1-16,-3-1-1 16,-1-3 1-16,0 0-2 15,-4-8 0-15,4 0-2 16,5 0 0-16,0-4-2 15,-1-4 0-15</inkml:trace>
      </inkml:traceGroup>
      <inkml:traceGroup>
        <inkml:annotationXML>
          <emma:emma xmlns:emma="http://www.w3.org/2003/04/emma" version="1.0">
            <emma:interpretation id="{1013EE9C-25FC-4AE0-BC3D-2E779222A7E6}" emma:medium="tactile" emma:mode="ink">
              <msink:context xmlns:msink="http://schemas.microsoft.com/ink/2010/main" type="line" rotatedBoundingBox="16555,13696 18309,13833 18243,14674 16490,14537"/>
            </emma:interpretation>
          </emma:emma>
        </inkml:annotationXML>
        <inkml:traceGroup>
          <inkml:annotationXML>
            <emma:emma xmlns:emma="http://www.w3.org/2003/04/emma" version="1.0">
              <emma:interpretation id="{C7A9CBE1-FFEA-4F1F-A5B4-68A2E3CC2938}" emma:medium="tactile" emma:mode="ink">
                <msink:context xmlns:msink="http://schemas.microsoft.com/ink/2010/main" type="inkWord" rotatedBoundingBox="16556,13695 17143,13741 17077,14583 16490,14537"/>
              </emma:interpretation>
              <emma:one-of disjunction-type="recognition" id="oneOf5">
                <emma:interpretation id="interp25" emma:lang="zh-CN" emma:confidence="0">
                  <emma:literal>论</emma:literal>
                </emma:interpretation>
                <emma:interpretation id="interp26" emma:lang="zh-CN" emma:confidence="0">
                  <emma:literal>讹</emma:literal>
                </emma:interpretation>
                <emma:interpretation id="interp27" emma:lang="zh-CN" emma:confidence="0">
                  <emma:literal>派</emma:literal>
                </emma:interpretation>
                <emma:interpretation id="interp28" emma:lang="zh-CN" emma:confidence="0">
                  <emma:literal>任</emma:literal>
                </emma:interpretation>
                <emma:interpretation id="interp29" emma:lang="zh-CN" emma:confidence="0">
                  <emma:literal>証</emma:literal>
                </emma:interpretation>
              </emma:one-of>
            </emma:emma>
          </inkml:annotationXML>
          <inkml:trace contextRef="#ctx0" brushRef="#br0" timeOffset="54603.5605">323 2713 9 0,'-4'-4'4'0,"4"16"-1"0,0-12 5 16,0 0-8-16,0 0 1 15,0-4 1-15,0 8 1 16,0-4-4-16,0 4 1 16,0-4 1-16,0 4 1 15,4 8-1-15,-4 0 1 16,4-1-1-16,5 5 0 16,-4 0 0-16,-1 8 0 15,1-1 0-15,-1 1 0 16,-4 3-1-16,4 1 0 15,-4 3 0-15,5 1 0 0,-5 3 0 16,4-3 0-16,1 7 0 16,-1 5 0-16,-4-1 0 15,0 0 1-15,0-3-1 16,0 3 0-16,5-4 0 16,-5 1 1-16,0-9-1 15,0 1 0-15,-5-13 0 16,5 13 0-16,0-16-2 15,0 3 1-15,0-7-2 16,0-4 0-16,0-4-2 16,0 0 0-16</inkml:trace>
          <inkml:trace contextRef="#ctx0" brushRef="#br0" timeOffset="55099.9144">677 2816 21 0,'5'7'10'0,"-5"-10"-13"0,0 3 19 16,0 3-16-16,-5 9 0 15,1 4-1-15,-5 4 0 16,-4-1 0-16,-5 5 1 15,0 4-1-15,1-1 1 0,-1 1-2 16,0-5 1-16,-4 1 0 16,-4 0 0-16,3-5 0 15,-3-3 1-15,4 0-1 16,4-4 1-16,0-4 0 16,5-1 0-16,0-3 0 15,4 0 0-15,0 0 0 16,0-4 0-16,0 0-1 15,5 0 1-15,4 0 0 16,4 4 0-16,1 0 0 16,3 0 1-16,6 8 0 15,4-4 0-15,-5 0 0 16,9 3 0-16,0 5 0 16,0 0 0-16,-4 4-1 15,0-1 1-15,-1 1-1 16,1 0 0-16,0-9-4 15,-5 5 1-15,0 0-2 16,1 0 0-16,-1-4 0 0,-4-9 0 16</inkml:trace>
          <inkml:trace contextRef="#ctx0" brushRef="#br0" timeOffset="55700.8501">629 3343 11 0,'4'4'5'0,"14"0"-7"0,-9-4 12 0,-5 0-11 15,5 0 1-15,0-4-2 16,4 0 1-16,-4 0 1 15,4-4 0-15,5-3-1 16,-5-1 1-16,-4 0 0 16,5-4 0-16,-6 1 0 15,1-1 1-15,0 0 0 16,0 0 0-16,-5 1-1 16,1-1 0-16,-1 0 0 15,-4 0 0-15,0 4-1 16,-4 1 1-16,-1-1-1 15,-3-4 1-15,-1 4-1 16,0 4 1-16,-4 1 0 0,-1 3 0 16,1 0 0-16,4 4 1 15,-4 0-1-15,4 4 1 16,0 3-1-16,5 1 0 16,-1 8 0-16,1 4 0 15,-1-4-1-15,5 3 1 16,0 1-1-16,5 7 1 15,-1 1 0-15,1 4 0 16,-1-1 1-16,5-3 0 16,0-9 0-16,4 5 1 15,-4 0 0-15,0-5 0 0,0-3-1 16,0-4 0-16,-1 0-1 16,1-5 0-16,0-3-2 15,0-4 1-15,0-7-2 16,4-1 0-16,0-8 0 15,1 0 0-15</inkml:trace>
        </inkml:traceGroup>
        <inkml:traceGroup>
          <inkml:annotationXML>
            <emma:emma xmlns:emma="http://www.w3.org/2003/04/emma" version="1.0">
              <emma:interpretation id="{50F07462-B7B5-4DD1-B45A-F0EBDD05CD21}" emma:medium="tactile" emma:mode="ink">
                <msink:context xmlns:msink="http://schemas.microsoft.com/ink/2010/main" type="inkWord" rotatedBoundingBox="17264,13967 17450,13982 17409,14505 17223,14491"/>
              </emma:interpretation>
              <emma:one-of disjunction-type="recognition" id="oneOf6">
                <emma:interpretation id="interp30" emma:lang="zh-CN" emma:confidence="0">
                  <emma:literal>·</emma:literal>
                </emma:interpretation>
                <emma:interpretation id="interp31" emma:lang="zh-CN" emma:confidence="0">
                  <emma:literal>卜</emma:literal>
                </emma:interpretation>
                <emma:interpretation id="interp32" emma:lang="zh-CN" emma:confidence="0">
                  <emma:literal>冫</emma:literal>
                </emma:interpretation>
                <emma:interpretation id="interp33" emma:lang="zh-CN" emma:confidence="0">
                  <emma:literal>r</emma:literal>
                </emma:interpretation>
                <emma:interpretation id="interp34" emma:lang="zh-CN" emma:confidence="0">
                  <emma:literal>氵</emma:literal>
                </emma:interpretation>
              </emma:one-of>
            </emma:emma>
          </inkml:annotationXML>
          <inkml:trace contextRef="#ctx0" brushRef="#br0" timeOffset="56166.1769">1027 2981 15 0,'0'4'7'0,"5"-8"-7"16,-5 4 14-16,0 0-15 0,0 4 1 16,0 4-1-16,0 4 1 15,-5 3 0-15,5 1 0 16,0 4 0-16,-4 3 0 16,4 1 0-16,0 8 1 15,0 3-1-15,0 0 1 16,0 5-1-16,0 3 0 15,-4-3 0-15,-1 3 1 16,1-12-1-16,-1 1 0 16,1-5 0-16,4-15 1 0,0 4-1 15,0-4 1-15,-5-8-1 16,5-4 0-16,5-12 0 16,-1-8 0-16,1-3-1 15,4-5 1-15,4-7 0 16,0 7 0-16,0 0 0 15,1-3 0-15,3 7 0 16,1 1 0-16,0 3 0 16,-5 4 0-16,1 1-1 15,-1 3 0-15,-4 4-2 16,0 0 1-16,-1 4-3 16,-3 0 1-16,-5 4-1 15,4-4 1-15</inkml:trace>
        </inkml:traceGroup>
        <inkml:traceGroup>
          <inkml:annotationXML>
            <emma:emma xmlns:emma="http://www.w3.org/2003/04/emma" version="1.0">
              <emma:interpretation id="{F0F34075-8127-44FB-91F8-9A1E81575178}" emma:medium="tactile" emma:mode="ink">
                <msink:context xmlns:msink="http://schemas.microsoft.com/ink/2010/main" type="inkWord" rotatedBoundingBox="17516,13974 18127,14022 18094,14448 17482,14400"/>
              </emma:interpretation>
              <emma:one-of disjunction-type="recognition" id="oneOf7">
                <emma:interpretation id="interp35" emma:lang="zh-CN" emma:confidence="0">
                  <emma:literal>比</emma:literal>
                </emma:interpretation>
                <emma:interpretation id="interp36" emma:lang="zh-CN" emma:confidence="0">
                  <emma:literal>心</emma:literal>
                </emma:interpretation>
                <emma:interpretation id="interp37" emma:lang="zh-CN" emma:confidence="0">
                  <emma:literal>N</emma:literal>
                </emma:interpretation>
                <emma:interpretation id="interp38" emma:lang="zh-CN" emma:confidence="0">
                  <emma:literal>吡</emma:literal>
                </emma:interpretation>
                <emma:interpretation id="interp39" emma:lang="zh-CN" emma:confidence="0">
                  <emma:literal>壮</emma:literal>
                </emma:interpretation>
              </emma:one-of>
            </emma:emma>
          </inkml:annotationXML>
          <inkml:trace contextRef="#ctx0" brushRef="#br0" timeOffset="57155.8776">1271 3091 11 0,'5'4'5'0,"-5"-4"-5"0,0 0 12 16,0 0-13-16,0 4 1 16,0 0-1-16,0 8 0 15,0-4 1-15,0 4 0 0,0-1-1 16,0 9 1-16,4 0 0 16,0 3 0-16,-4 5 0 15,5 7 0-15,-1-3 0 16,-4-1 1-16,5-7 0 15,-5-4 0-15,0-5 0 16,0-3 0-16,0-4-1 16,0-4 0-16,0-4-1 15,0-12 1-15,4 0-1 16,-4-11 1-16,5-5-1 16,-1-3 1-16,0 3 0 15,1 1 0 1,8-17 0-1,0 5 0-15,5 4-1 16,-5 3 1-16,1 8 1 0,-5 1 0 16,-1 3 0-16,1 4 1 15,0 5-1-15,0 3 1 16,0 4-1-16,0 4 1 16,-5 4-2-16,1 0 1 15,-1 7-1-15,0 5 1 16,1 4-1-16,-1 0 0 15,1 3 0-15,-1 1 1 16,1 3-1-16,-1 1 0 16,-4-1-1-16,4-3 1 15,1 4-3-15,-1-1 1 0,1-7-1 16,4 4 1-16,0-9 0 16,8 1 1-16,1-8 0 15,0 0 0-15,-1 0 1 16,6-8 1-16,-6 0-2 15,1-4 0-15,-5-4 0 16,5-4 0-16,-5 4 0 16,1-4 1-16,3-3 0 15,-3-5 0-15,-6-4 1 16,1 1 1-16,0-1-2 16,-4 0 1-16,-5 1-1 15,0 3 1-15,0-4-1 16,-5 5 0-16,-4-5 0 15,0 8 0-15,-4 1 0 16,0 3 1-16,4 0-1 16,0 4 0-16,0 4-1 0,0 4 1 15,1 4 0-15,-1 4 0 16,4 4 0-16,1 4 0 16,-1 3-1-16,5 5 1 15,0 0 0-15,5 3 1 16,4 5-1-16,4 3 0 15,0-7 0-15,1 3 0 16,-1-11 0-16,0 3 0 16,0-3 0-16,1-4 0 15,-1-4-1-15,5-4 1 16,-1-5-2-16,1-6 1 0,-5-9-2 16,1 0 0-16</inkml:trace>
        </inkml:traceGroup>
        <inkml:traceGroup>
          <inkml:annotationXML>
            <emma:emma xmlns:emma="http://www.w3.org/2003/04/emma" version="1.0">
              <emma:interpretation id="{457218D3-E48A-4850-92F4-813150B9CD93}" emma:medium="tactile" emma:mode="ink">
                <msink:context xmlns:msink="http://schemas.microsoft.com/ink/2010/main" type="inkWord" rotatedBoundingBox="18182,13888 18304,13897 18260,14465 18137,14456"/>
              </emma:interpretation>
              <emma:one-of disjunction-type="recognition" id="oneOf8">
                <emma:interpretation id="interp40" emma:lang="zh-CN" emma:confidence="0">
                  <emma:literal>1</emma:literal>
                </emma:interpretation>
                <emma:interpretation id="interp41" emma:lang="zh-CN" emma:confidence="0">
                  <emma:literal>丨</emma:literal>
                </emma:interpretation>
                <emma:interpretation id="interp42" emma:lang="zh-CN" emma:confidence="0">
                  <emma:literal>(</emma:literal>
                </emma:interpretation>
                <emma:interpretation id="interp43" emma:lang="zh-CN" emma:confidence="0">
                  <emma:literal>l</emma:literal>
                </emma:interpretation>
                <emma:interpretation id="interp44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57471.0978">1958 2961 6 0,'0'-19'3'0,"0"-5"-1"16,0 16 4-16,0 4-5 16,0 0 0-16,0 4 3 15,0 0 0-15,0 4-5 16,0 4 1-16,-5 0 2 15,1 4 0-15,0 3 0 16,-1 5 0-16,5 4-1 16,0 3 0-16,0 5-1 0,0-5 1 15,0 13-1-15,5 7 0 16,-1 4 0-16,0-3 1 16,1-1-1-16,-1-8 0 15,1-7 0-15,-1-1 1 16,1-7-1-16,-1-8 0 15,9-1-3-15,-4-7 1 16,0-8-3-16,4-8 1 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3:40.84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A117B1A-FA71-482E-9098-766D5C2756D6}" emma:medium="tactile" emma:mode="ink">
          <msink:context xmlns:msink="http://schemas.microsoft.com/ink/2010/main" type="writingRegion" rotatedBoundingBox="14966,12022 12966,12742 12293,10876 14294,10155">
            <msink:destinationLink direction="with" ref="{1CFFD397-030B-49D4-89E3-DC0CE12162BF}"/>
          </msink:context>
        </emma:interpretation>
      </emma:emma>
    </inkml:annotationXML>
    <inkml:traceGroup>
      <inkml:annotationXML>
        <emma:emma xmlns:emma="http://www.w3.org/2003/04/emma" version="1.0">
          <emma:interpretation id="{598EF234-3F85-4240-A4A9-8A45FA33413C}" emma:medium="tactile" emma:mode="ink">
            <msink:context xmlns:msink="http://schemas.microsoft.com/ink/2010/main" type="paragraph" rotatedBoundingBox="14442,11964 14031,12366 13809,12140 14219,117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787E8C-6720-41D7-B60A-8B6D0ACEB12E}" emma:medium="tactile" emma:mode="ink">
              <msink:context xmlns:msink="http://schemas.microsoft.com/ink/2010/main" type="line" rotatedBoundingBox="14442,11964 14031,12366 13809,12140 14219,11737"/>
            </emma:interpretation>
          </emma:emma>
        </inkml:annotationXML>
        <inkml:traceGroup>
          <inkml:annotationXML>
            <emma:emma xmlns:emma="http://www.w3.org/2003/04/emma" version="1.0">
              <emma:interpretation id="{ED69074C-C36C-4C6D-B04D-F4E89DA247A8}" emma:medium="tactile" emma:mode="ink">
                <msink:context xmlns:msink="http://schemas.microsoft.com/ink/2010/main" type="inkWord" rotatedBoundingBox="14442,11964 14031,12366 13809,12140 14219,11737"/>
              </emma:interpretation>
              <emma:one-of disjunction-type="recognition" id="oneOf0">
                <emma:interpretation id="interp0" emma:lang="zh-CN" emma:confidence="0">
                  <emma:literal>√</emma:literal>
                </emma:interpretation>
                <emma:interpretation id="interp1" emma:lang="zh-CN" emma:confidence="0">
                  <emma:literal>「</emma:literal>
                </emma:interpretation>
                <emma:interpretation id="interp2" emma:lang="zh-CN" emma:confidence="0">
                  <emma:literal>冖</emma:literal>
                </emma:interpretation>
                <emma:interpretation id="interp3" emma:lang="zh-CN" emma:confidence="0">
                  <emma:literal>口</emma:literal>
                </emma:interpretation>
                <emma:interpretation id="interp4" emma:lang="zh-CN" emma:confidence="0">
                  <emma:literal>r</emma:literal>
                </emma:interpretation>
              </emma:one-of>
            </emma:emma>
          </inkml:annotationXML>
          <inkml:trace contextRef="#ctx0" brushRef="#br0">-2255 1079 10 0,'4'-8'5'0,"-13"8"-3"0,9 0 5 0,0 0-8 15,0 0 1-15,0 0-1 16,0 0 1-16,0 0 0 15,0 4 0-15,0 0 0 16,0 12 0-16,0-1 0 16,5 9 0-16,-1 0 0 15,1 7 1-15,-1 1-1 16,0-1 0-16,1-7 0 16,-1-1 0-16,1 1-2 15,-1-4 1-15,1-4-2 16,-1-1 0-16</inkml:trace>
          <inkml:trace contextRef="#ctx0" brushRef="#br0" timeOffset="315.2202">-2207 941 8 0,'-4'0'4'0,"13"-4"-2"0,-9 4 6 16,9 0-8-16,0 0 0 15,-1 0 1-15,6 0 0 0,3 0-1 16,1 0 1-16,4 4 0 16,0-4 1-16,1 4 0 15,-1-4 0-15,0 4-1 16,0-4 0-16,0 4 0 15,9 0 0-15,-4 0-1 16,-1-4 1-16,1 4-3 16,-5 0 1-16,0 0-4 15,0 0 1-15</inkml:trace>
        </inkml:traceGroup>
      </inkml:traceGroup>
    </inkml:traceGroup>
    <inkml:traceGroup>
      <inkml:annotationXML>
        <emma:emma xmlns:emma="http://www.w3.org/2003/04/emma" version="1.0">
          <emma:interpretation id="{DA147809-ED27-4B35-A396-D91B07363114}" emma:medium="tactile" emma:mode="ink">
            <msink:context xmlns:msink="http://schemas.microsoft.com/ink/2010/main" type="paragraph" rotatedBoundingBox="12529,10416 14535,10416 14535,12046 12529,120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02F3EA-02DF-4243-8B5E-0B538D9DB2AF}" emma:medium="tactile" emma:mode="ink">
              <msink:context xmlns:msink="http://schemas.microsoft.com/ink/2010/main" type="inkBullet" rotatedBoundingBox="14799,11556 12798,12276 12293,10876 14294,10155"/>
            </emma:interpretation>
            <emma:one-of disjunction-type="recognition" id="oneOf1">
              <emma:interpretation id="interp5" emma:lang="zh-CN" emma:confidence="0">
                <emma:literal>▲</emma:literal>
              </emma:interpretation>
              <emma:interpretation id="interp6" emma:lang="zh-CN" emma:confidence="0">
                <emma:literal>◆</emma:literal>
              </emma:interpretation>
              <emma:interpretation id="interp7" emma:lang="zh-CN" emma:confidence="0">
                <emma:literal>●</emma:literal>
              </emma:interpretation>
              <emma:interpretation id="interp8" emma:lang="zh-CN" emma:confidence="0">
                <emma:literal>★</emma:literal>
              </emma:interpretation>
              <emma:interpretation id="interp9" emma:lang="zh-CN" emma:confidence="0">
                <emma:literal>邏</emma:literal>
              </emma:interpretation>
            </emma:one-of>
          </emma:emma>
        </inkml:annotationXML>
        <inkml:trace contextRef="#ctx0" brushRef="#br0" timeOffset="-63205.1748">-2778-500 11 0,'-13'-4'5'0,"13"-4"-5"0,0 8 6 15,0 0-7-15,-5 0 1 16,1 0 0-16,-5 0 0 16,0 4 0-16,-4 0 0 15,-1 0 0-15,1 0 1 0,0 0-1 16,0 0 1-16,-5 4-1 15,-4-1 0-15,0 1 0 16,-5 0 1-16,-4 0-1 16,0 4 0-16,-5 0-1 15,5 3 1-15,0 1 0 16,-4 0 0-16,4 4 0 16,0-5 0-16,0 13 0 15,0-4 0-15,0-1 0 16,0 9 0-16,0-5 0 15,0 1 0-15,4-5 0 16,1 5 0-16,4 7-1 16,-1 1 1-16,6-1 0 15,-5 5 0-15,4-5 0 16,-4 1 0-16,4 3-1 16,0-4 1-16,1 1 0 0,3-5 0 15,1 1 0-15,0-1 0 16,8 1 0-16,1 7 0 15,-1-7 0-15,1 3 1 16,0 1-1-16,4 7 0 16,4-8 0-16,9 5 0 15,1-1 0-15,-1 1 1 16,0-1-1-16,0-8 1 16,1-3-1-16,3 0 1 15,1-5-1-15,0 1 1 16,4-5 0-16,0 5 0 15,5-4-1-15,-1-1 1 0,5 1 0 16,0 0 0-16,9 0 0 16,13-1 0-16,1-3-1 15,3 0 0-15,1-4 0 16,-5-5 1-16,0 1-1 16,-4-4 0-16,0-4 0 15,-1-4 1-15,-3-4-1 16,-1 1 1-16,0-5-1 15,14-4 0-15,-5 0 0 16,5 1 1-16,-1-5-1 16,5 0 0-16,0 0 1 15,-13-3 0-15,0-9-1 16,-1-7 0-16,-3 0 1 16,-1-1 0-16,0-3-1 15,-4-4 1-15,-4-5-1 0,-5 9 1 16,8 0-1-16,-3-4 1 15,-1 3-1-15,1 1 1 16,-5 0-1-16,0 3 1 16,-5-3-1-16,1 7 1 15,-9-15-1-15,-1 12 0 16,1-24 0-16,-9 0 0 16,-9 4 0-16,4 4 0 15,-8 7 0-15,-5 5 0 16,-4 4 0-16,-5-5 1 15,-8 13-1-15,-5-1 0 0,4 5 0 16,0-1 0-16,1 1-1 16,-1 3 1-16,1 0-1 15,-1 9 0-15,-4-5 0 16,0 0 1-16,4 5-1 16,1 3 1-16,-1 4 0 15,1 4 0-15,-10 0 0 16,1 8 0-16,-9 4 0 15,-1-8 0-15,5 4-1 16,-8 0 1-16,-6 4-1 16,10-5 1-16,0 5-1 15,4 0 1-15,-4 0-1 16,4 4 1-16,0 8-1 16,4-1 1-16,1 1-1 15,4 0 0-15,0-5 0 16,4 1 1-16,1-4-2 0,-1 0 0 15,1 0-2-15,-1-8 1 16,5-1-1-16,9 1 0 16</inkml:trace>
        <inkml:trace contextRef="#ctx0" brushRef="#br0" timeOffset="-49155.2611">-2238-16 5 0,'9'-23'2'0,"0"-25"-1"0,-4 33 4 0,-1 7-5 16,0-4 1-16,1 4 0 16,-1 0 1-16,-4 8-2 15,5 0 0-15,4 4 1 16,-1 0 0-16,1 4 0 15,0 4 0-15,-4 3-1 16,-1 1 1-16,-4 0-1 16,0 4 1-16,-4-1-2 15,-1 1 1-15,-4 4 0 16,0-1 0-16,-4-3-1 16,0 0 0-16,-9-1 0 15,4 5 1-15,-4-8 0 16,4-4 0-16,-4-1-1 15,9-3 1-15,-5 0 0 16,5 0 0-16,4-4-1 16,4 0 1-16,1-4 0 0,4 0 0 15,0 0 0-15,0 0 1 16,13-4-1-16,-4 0 1 16,0 4 0-16,13-4 0 15,-4 4-1-15,-5-4 1 16,0 4-1-16,1 0 0 15,-5-4 0-15,-1 4 0 16,1 0 0-16,0 4 0 16,-4 0 0-16,-1 0 0 15,-4 0 0-15,0 0 0 16,0 4-1-16,0 0 1 0,-4 3 0 16,-1 1 0-16,1 0 0 15,4 4 0-15,-5 3-1 16,1 1 1-16,-1 4-1 15,5-5 1-15,-4 5-1 16,0 0 1-16,-1-5-1 16,1-3 1-16,-5 0-1 15,4 0 1-15,-3-4-1 16,-1-1 1-16,-5 1-2 16,5-8 1-16,1-4-1 15,3-8 1-15,-4 0 0 16,0-3 1-16,-4-1 0 15,4-4 0-15,5 4 1 16,-5 0 0 0,13 0 0-16,1 1 1 15,4-1-1-15,0 0 1 16,4 4-1-16,5 0 0 16,-1 0 0-16,-3 4 0 15,-1 1 0-15,0 3 0 16,-4 0-1-16,0 3 1 15,0 1-1-15,-5 0 0 16,1 4-1-16,-1-4 0 16,-4 8-1-16,-4 4 0 15,-1 3 0-15,1 5 1 0,-9-4 0 16,-1 3 0-16,1-3 1 16,0 0 1-16,-1-4 0 15,5-5 0-15,1 1 0 16,3 0 1-16,1-4-1 15,-1-4 0-15,5-4 0 16,5 0 0-16,8 0 0 16,5-8 0-16,0 0-1 15,-1 0 0-15,1-4-2 16,0 1 0-16,4 3-1 16,9 4 0-16</inkml:trace>
        <inkml:trace contextRef="#ctx0" brushRef="#br0" timeOffset="-50715.3691">-2464-126 9 0,'0'12'4'0,"-4"-8"-5"16,4 4 7-16,-4 3-6 16,4 5 0-16,-5 4 0 15,-4 0 0-15,5-1 0 16,-1-3 0-16,-3-4 0 16,-6-4 0-16,5 0 0 15,1-1 0-15,3-3 0 16,-4 0 0-16,5-4 0 15,-9 4 0-15,4 0-1 0,0-4 1 16,0 12-1-16,0-8 1 16,0 4-1-16,0 4 1 15,1-1 0-15,-6 1 0 16,5 0 0-16,1 0 0 16,-1-4 0-16,0-4 1 15,0 4 0-15,4-5 0 16,1 1 0-16,0 0 0 15,4 0 0-15,0 0 1 16,0 0 0-16,8-4 0 16,1 0-1-16,5 0 0 0,-1 0 0 15,5 0 0-15,8 0-1 16,1-4 0-16,-1-4 0 16,1 4 0-16,0-7-1 15,-10 11 1-15,5-8-1 16,-4 4 0-16,-9 0-1 15,9 0 0-15,-9-4-2 16,-1 4 0-16</inkml:trace>
        <inkml:trace contextRef="#ctx0" brushRef="#br0" timeOffset="-50429.6645">-2477 110 6 0,'-22'0'3'0,"13"0"-1"16,9 0 3-16,0 0-5 15,-4 0 0-15,4 0 0 0,-5 12 1 16,5 0-1-16,0-4 0 16,0 4 1-16,0 3 0 15,-9 5-1-15,9 4 1 16,5 3 0-16,-5 5 0 16,0-1-1-16,4 9 1 15,-4 3-1-15,0-4 0 16,0 1 0-16,5 3 0 15,-5-8 0-15,0-3 0 16,4-5-1-16,-4-3 1 16,0-8-2-16,0 0 1 15,-4-5-2-15,4-7 0 0</inkml:trace>
        <inkml:trace contextRef="#ctx0" brushRef="#br0" timeOffset="-50114.9425">-2592 232 5 0,'-18'12'2'0,"-4"24"-2"16,18-25 3-16,-5 5-4 15,-4 0 1-15,-1 0-1 16,1 3 1-16,0 1 0 15,4 4 0-15,0-9 0 16,4 1 0-16,1-4 1 0,0-4 0 16,8-4 0-16,0 0 0 15,10-8-1-15,-1-4 1 16,5 0 0-16,4-8 0 16,9 0-1-16,4-7 0 15,1-1-2-15,-1-3 1 16,1-5-1-16,-5 5 0 15</inkml:trace>
        <inkml:trace contextRef="#ctx0" brushRef="#br0" timeOffset="-51377.3368">-2818 130 12 0,'-9'-4'6'0,"9"-4"-8"16,0 8 12-16,5 4-10 15,-5 0 0-15,4 4-1 16,0 0 1-16,-4 0-1 16,5-1 1-16,-1 1-2 15,1 0 1-15,4 0-2 16,-5 0 0-16</inkml:trace>
        <inkml:trace contextRef="#ctx0" brushRef="#br0" timeOffset="-51977.7667">-3062 220 5 0,'0'8'2'0,"14"-12"1"0,-14 4 3 15,9 0-6-15,-1 0 0 0,1 0 0 16,0-4 1-1,0 1-1-15,4-1 0 0,1 0 0 16,-6 0 0-16,1 0 0 16,0 4 1-16,-9 4-1 15,0 0 0-15,0 4 0 16,0 3 0-16,-4 1 0 16,-10 4 0-16,1 4 0 15,0-1 0-15,0-3-1 16,-1 0 1-16,5 0 0 15,1-5 0-15,-1 1 0 16,0-8 0-16,0 4 0 16,9-4 0-16,4 0 0 15,-4-4 0-15,14-4 0 16,-1 0 1-16,5 0-1 16,-1-4 1-16,1 0 0 15,0-4 0-15,0 5-1 16,-1-5 1-16,-3 4-1 0,-1 0 1 15,0 0-1-15,-4 4 1 16,0 4-1-16,-5 0 0 16,-4 4 0-16,0 8 1 15,-4 0-1-15,-1 0 1 16,-3 7 0-16,-1 1 0 16,-5 8-1-16,-3-1 0 15,-5 1-1-15,-1-5 0 16,-3 13-1-16,4-9 1 0,0-7-3 15,-1-4 0-15</inkml:trace>
        <inkml:trace contextRef="#ctx0" brushRef="#br0" timeOffset="-51617.5081">-3008 75 10 0,'-5'4'5'0,"-4"27"-6"15,9-19 8-15,-4 0-8 16,4 4 1-16,0 3-1 16,0 1 1-16,0 4 0 15,0 3 0-15,9 1 0 0,-5 3 0 16,1 5 1-16,8 3 0 15,5 0-1-15,-1 9 1 16,1-1 0-16,0-4 0 16,-1-7-1-16,1-1 0 15,0-3 0-15,0-1 0 16,-1-3-1-16,-3-9 1 16,-1-3-1-16,0 0 1 15,-4-12-1-15,0 4 1 16,0-8-3-16,0 0 0 15</inkml:trace>
        <inkml:trace contextRef="#ctx0" brushRef="#br0" timeOffset="-52531.644">-3115-154 8 0,'-13'4'4'0,"35"16"-5"0,-22-20 8 16,4 8-8-16,1 4 1 15,-1-1 0-15,-4 1 0 0,5 4 0 16,-10 0 0-16,1 4 0 15,-5-1 0 1,0 5 0-16,-4 3 1 0,-5-3-1 16,-4-4 0-16,-5 3 0 15,1 5 0-15,-1-4 0 16,5-5 0-16,0 1 0 16,0 0 0-16,4-5 0 15,0 1 0-15,5-4-1 16,4 0 1-16,0-4 0 15,5-4 0-15,4-1 0 16,0 1 0-16,9-4-1 16,0-4 1-16,4 1 0 15,0-1 1-15,5-4-1 16,4 0 1-16,0 4-1 16,0 0 1-16,-4 0-2 15,-5 0 1-15,-4 4 0 0,-4 4 0 16,-1 4-1-16,-13 4 0 15,0 3 0-15,-4 1 1 16,0 0-1-16,-5 0 1 16,0 11 0-16,5 1 1 15,-5-5-1-15,5 1 1 16,0 4-1-16,4-9 0 16,5 5-1-16,4-8 1 15,0-4 0-15,0-5 0 16,4 1 0-16,0-4 1 0,1 4-1 15,4-8 1-15,0 4-1 16,-1-4 0-16,-3 4 0 16,-1 0 0-16,-4 4-1 15,0 0 0-15,0 4 1 16,0 3 0-16,0 1 0 16,-4 0 1-16,-1 0-1 15,1-5 1-15,0 5 0 16,-1-8 0-16,5 0 0 15,0 0 1-15,0-8-2 16,0 0 1-16,9-12-2 16,4 0 1-16,9-4-1 15,1-11 0-15,-1-5-2 16,0 5 0-16</inkml:trace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3:47.64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24FE1D5-28F7-4421-8100-00ECF45E4462}" emma:medium="tactile" emma:mode="ink">
          <msink:context xmlns:msink="http://schemas.microsoft.com/ink/2010/main" type="inkDrawing" rotatedBoundingBox="10932,16522 13516,16502 13526,17854 10942,17873" hotPoints="13488,16513 13535,17582 11122,17689 11074,16621" semanticType="enclosure" shapeName="Rectangle">
            <msink:sourceLink direction="with" ref="{595CE007-4053-4AC2-92F0-B9AA1F2D4EC4}"/>
            <msink:sourceLink direction="with" ref="{B013DE1A-F7A9-4506-80D8-5C3C0B8F82BB}"/>
            <msink:sourceLink direction="with" ref="{C327D99F-619F-4905-ADB9-1C1CE7207D92}"/>
          </msink:context>
        </emma:interpretation>
      </emma:emma>
    </inkml:annotationXML>
    <inkml:trace contextRef="#ctx0" brushRef="#br0">62 252 8 0,'-22'0'4'0,"-1"-4"0"16,23 4 5-16,0 0-9 16,-8 0 0-16,3 0 0 15,1-4 1-15,4 4-1 16,0 0 1-16,0 0-1 15,9 0 0-15,4 0 1 16,0-4 0-16,5 4 0 16,4 0 1-16,9-8-1 0,4 1 0 15,5-9 0-15,0 4 1 16,0-4-2-16,9 4 1 16,0-3-1-16,8-1 0 15,10 4 0-15,8 0 0 16,5 4 0-16,-1 1 0 15,-3-1 0-15,-5 0 0 16,-1-4 0-16,1 4 1 16,-4 0-1-16,8 4 0 15,0-4 0-15,5 4 0 16,0 4 0-16,-9 4 0 0,-5-4 0 16,1 8 0-16,4 0 0 15,-5 4 1-15,-8-4-1 16,4-4 1-16,0-4-1 15,0 0 1-15,-5-4-1 16,-4 0 0-16,5 0 0 16,-5 0 0-16,-4-8 0 15,0 0 0-15,-14 1 0 16,1-1 1-16,-5 4-1 16,-5 0 1-16,1 4-1 15,-5 4 0-15,0 4 0 16,-4 0 1-16,-5 0-1 15,0 4 0-15,1 0 0 16,-6 0 0-16,1 7 0 16,0 5 1-16,-4 4-1 15,-5 3 0-15,0 1 0 0,0 3 0 16,0 13 0-16,0-1 0 16,0 0 0-16,0 4 0 15,4 9-1-15,-4 3 1 16,4 4 0-16,-4 4 0 15,5-4 0-15,-5-8 1 16,0 0-1-16,0 0 1 16,0 0-1-16,-5-8 0 15,1 12 0-15,0-15 1 16,4-5-1-16,-5 4 0 0,1-7 0 16,-1-1 0-16,5-11-1 15,-4 4 1-15,-1-9-2 16,1-3 1-16,0 0-1 15,-1 3 0-15,1-7-3 16,-1-4 1-16,1 4-2 16,-5-4 1-16</inkml:trace>
    <inkml:trace contextRef="#ctx0" brushRef="#br0" timeOffset="-916.6601">181 126 8 0,'-17'-8'4'0,"12"16"-2"0,5-8 7 0,0-8-8 16,-4 8 0-16,-1 4 1 15,1 0 1-15,4 0-4 16,0 8 1-16,0 0 1 15,0-1 1-15,0 5-1 16,0 0 1-16,0 8-1 16,4-1 0-16,1 5 0 15,-1 3 0-15,1 5-1 16,-5-1 1-16,0 8-1 16,4 9 0-16,-4 3 0 15,0 12 0-15,0-4 0 16,4 0 1-16,-4-4-1 15,0 4 0-15,0-4 0 16,0-4 0-16,0 0 0 0,0-4 0 16,0-3 0-16,0-9 0 15,0 0 0-15,5-11 0 16,-5 0-1-16,0-5 1 16,4-3-2-16,1-4 0 15,-5-5-2-15,4-3 1 16,-4-8-2-16,5-4 0 15</inkml:trace>
    <inkml:trace contextRef="#ctx0" brushRef="#br0" timeOffset="839.0878">354 1288 8 0,'-22'16'4'0,"9"-28"-2"15,8 12 6-15,1 0-8 16,-1 0 1-16,1 0 0 16,-5 0 1-16,0 0-2 15,0 0 0-15,0 0 1 16,5-4 1-16,0 4-1 15,4 0 0-15,0 0 0 16,8-4 0-16,6-4-1 16,-1 0 1-16,5 0-1 15,4-4 0-15,5-3 0 0,12 3 1 16,-3 4-1-16,4 0 0 16,22-4 0-16,4 0 0 15,14 1 0-15,-5 3 1 16,1 0-1-16,-1 0 0 15,0 8 0-15,0-8 1 16,10 4-1-16,3-4 0 16,-4 0 0-16,-4 1 0 15,-5-1 0-15,-4 0 0 16,-9-8 0-16,5 12 0 16,-10-4 0-16,-3 0 0 15,30 4 0 1,-9 8 1-16,-8-4-1 15,-10 0 0-15,-8 4 0 16,0 0 1-16,-10-4-1 16,-3 0 1-16,-5 0-1 15,-9 0 1-15,-4 8-1 16,0-4 1-16,-5-4-1 16,-4 8 0-16,0-8-1 15,-1 4 1-15,1-4-5 16,-4 0 1-16,-1 0-1 15,1 0 0-15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3:49.32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9E5E1BA-40B8-4FB5-B035-6F075ED11BDC}" emma:medium="tactile" emma:mode="ink">
          <msink:context xmlns:msink="http://schemas.microsoft.com/ink/2010/main" type="inkDrawing" rotatedBoundingBox="14707,16201 17465,16406 17360,17815 14602,17610" hotPoints="17389,16447 17371,17548 14775,17506 14792,16405" semanticType="enclosure" shapeName="Rectangle">
            <msink:sourceLink direction="with" ref="{FA5DF5D1-755C-4869-AEBD-79900C7A6087}"/>
            <msink:sourceLink direction="with" ref="{8E7B00E9-8795-44AF-BAC1-3B7DC387B152}"/>
            <msink:sourceLink direction="with" ref="{F674BF43-DF62-4D3B-ADE3-AF161DECF6D1}"/>
          </msink:context>
        </emma:interpretation>
      </emma:emma>
    </inkml:annotationXML>
    <inkml:trace contextRef="#ctx0" brushRef="#br0">24 7 9 0,'-9'0'4'0,"0"0"-3"0,9 0 6 16,0-8-7-16,0 8 0 15,-4 0 1-15,4 0 1 16,0 4-1-16,0-4 0 16,-5 0 1-16,5 4 1 15,0 8-1-15,0 0 1 0,0 7-1 16,0 1 1-16,5 12-2 15,-1 7 0-15,1-4-1 16,-5 13 1-16,4-1-1 16,1 4 1-16,-1 8-1 15,0 8 1-15,1 0-1 16,-5 4 1-16,0 0-1 16,0 4 0-16,0 0 0 15,0-9 1-15,0-10-1 16,0-9 0-16,0 4 0 15,0-8 1-15,0-3-1 16,0-9 0-16,0 1 0 16,0-9 0-16,0-3-1 15,0-4 0-15,0-4-1 16,0-1 0-16,4-3-3 16,1-8 0-16,4 0-1 0,-1-8 1 15</inkml:trace>
    <inkml:trace contextRef="#ctx0" brushRef="#br0" timeOffset="1818.2949">-60 15 12 0,'-5'4'6'0,"5"-8"-7"0,0 4 7 16,5 4-6-16,4-4 0 15,4 4 0-15,5-4 1 16,-1-4-1-16,6 0 1 16,3-4 1-16,5 0 0 15,5 0 0-15,3 0 0 16,10-3-1-16,4 3 1 16,9 0-1-16,-4 0 1 15,0 4-2-15,-1 4 1 16,1 0-1-16,4 4 1 15,0 0-1-15,0 4 0 16,13 0 0-16,-4 4 1 16,9-1-1-16,-5 1 0 0,-8 4 0 15,-5-8 0-15,-5-4 0 16,1 8 0-16,-5-1 0 16,0 1 0-16,0 0 0 15,9 0 0-15,0 7 0 16,9 1 0-16,-4-4 0 15,-1 4 0-15,-8-9 0 16,-1 5 0-16,-4-4 0 16,-4-4 0-16,0 0 0 15,-5-4 0-15,-4-4 0 16,-5 0 0-16,1 0 0 16,4 4 1-16,0-8-1 15,-5 8 0-15,1-8 0 16,-1 4 0-16,-4-4 0 15,4 4 0-15,-4 4 0 0,-4-4 0 16,-5 4-1-16,0-4 1 16,-4 0 0-16,0 4 1 15,-9 0-1-15,-1-1 1 16,-3 1-1-16,-1 0 1 16,1 0-1-16,-1 0 1 15,1 8-1-15,-5 4 1 16,0 7-1-16,0 5 1 15,0-4 0-15,-5 3 0 16,5 9-1-16,5-1 1 0,-5 4-1 16,0 5 1-16,0 11-1 15,0 12 0-15,4 8-1 16,-4 7 0-16,0-11 0 16,9-8 1-16,-9-8-1 15,0-7 1-15,-4-1-1 16,4-16 0-16,-5 9-1 15,1-17 1-15,-1-3-3 16,1-4 1-16,-1-4-3 16,-4-1 0-16</inkml:trace>
    <inkml:trace contextRef="#ctx0" brushRef="#br0" timeOffset="2702.4204">46 1322 7 0,'-4'-4'3'0,"4"4"2"15,0 0 2-15,0 0-7 16,0 0 1-16,4-3 2 0,5-1 0 15,0 0-3-15,4 0 0 16,0-4 2-16,5 0 1 16,4 0-1-16,0-4 0 15,1 8-1-15,16-4 1 16,6-3-1-16,3-1 0 16,10 0 0-16,0 0 0 15,-5 0-1-15,0 1 1 16,9-1-1-16,-13 0 0 15,17 8 0-15,-17 0 1 16,40 4-2-16,-19 0 1 0,23 4 0 16,-8-4 0-16,-10 0 0 15,0 0 0-15,-4 0 0 16,-18 0 0-16,31 4 0 16,1 4 0-16,-1-4 0 15,0 0 1-15,-13 0-1 16,-5 3 1-16,-4 1-1 15,-4-4 0-15,-5 4 0 16,-4-4 0-16,0 0-1 16,-10 0 1-16,1 0 0 15,9-4 0-15,-9 0 0 16,-5 0 0-16,1 0 0 16,-10 0 1-16,-3 0-1 15,-1 0 1-15,0 0-1 16,-4 0 1-16,-1 0-1 15,1 0 0-15,-5 0-1 16,1 0 0-16,-1 0-1 0,0 0 0 16,5 0-4-16,0 0 0 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3:53.61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7C17A2E-7A7B-4B73-A092-0F51AD87C87A}" emma:medium="tactile" emma:mode="ink">
          <msink:context xmlns:msink="http://schemas.microsoft.com/ink/2010/main" type="inkDrawing" rotatedBoundingBox="18145,14835 21415,16686 20406,18468 17136,16617" hotPoints="18680,15318 20991,16959 20973,17302 18740,17404" semanticType="enclosure" shapeName="Quadrilateral">
            <msink:sourceLink direction="with" ref="{00ABE0F0-32BD-4DAB-879B-830083A1965E}"/>
          </msink:context>
        </emma:interpretation>
      </emma:emma>
    </inkml:annotationXML>
    <inkml:trace contextRef="#ctx0" brushRef="#br0">4 13 17 0,'13'0'8'0,"-30"12"-13"0,21-16 19 0,0 4-14 15,-4 0 0-15,0 0-2 16,5 0 0-16,4 0 2 15,0 4 0-15,4-4-1 16,0 4 0-16,9 0 0 16,0-4 1-16,5 0 1 15,4 0 1-15,5-4-1 16,-1 0 1-16,14 4 0 16,-1-4 0-16,10 0-1 15,4-4 1-15,5 8-2 16,-5 0 0-16,0 0 0 15,8 0 0-15,-3 0-1 16,-5 0 1-16,9-4 0 16,4 0 0-16,0 4 0 15,1 0 0-15,-5 0 0 16,-5 0 0-16,1 0 0 0,-5 0 1 16,0 0-2-16,-9 4 1 15,0 4 0-15,0-4 0 16,5 0 0-16,-1 4 0 15,-4 0-1-15,1-4 1 16,-10 0 0-16,5 4 0 16,-5 0 0-16,-4-1 0 15,-9-3 0-15,0 0 1 16,-5 0-1-16,-3-4 0 0,-1 0 0 16,-5-4 1-16,1-8-1 15,-5 9 1-15,1-1-1 16,-5 0 0-16,-1 4 0 15,-3-4 0-15,-5 4 0 16,0 0 0-16,0 0 0 16,0 0 0-16,0 4 0 15,0 7 0-15,0-3 0 16,0 8 0-16,0 0 0 16,0 4 1-16,-5 3-1 15,5 1 1-15,-4 7-1 16,4 1 1-16,-4 3-1 15,4 9 1-15,-5-1-1 16,1 0 1-16,-1 1-1 16,5 3 1-16,0 4-1 15,0 8 0-15,-4-8 0 16,4 8 0-16,-5-4-1 0,5-3 1 16,-4-13-1-16,0-4 0 15,-1-3-1-15,5-8 1 16,-4 3-3-16,4-7 1 15,-5-4-3-15,1-5 1 16</inkml:trace>
    <inkml:trace contextRef="#ctx0" brushRef="#br0" timeOffset="-857.6164">-54-73 17 0,'-8'-12'8'0,"8"4"-7"0,0 8 12 16,0 4-13-16,0-4 0 15,-5 0-1-15,1 4 1 16,-1 0-1-16,1 0 1 16,4 11-1-16,-5-3 1 15,5 8 0-15,0 8 1 0,0 3-1 16,0 4 1-16,0 5 0 16,0 7 1-16,5-4-1 15,-1 5 0-15,5 3-1 16,-4 4 0-16,-1 0 0 15,0 12 1-15,-4 0-1 16,5 8 0-16,-1-4 0 16,1-4 1-16,-5-4-1 15,0-16 0-15,0 4 0 16,0-8 1-16,0-3-1 16,0-9 0-16,4-7-1 15,-4 0 1-15,0-9-2 16,0 1 1-16,5-4-3 15,-1-8 1-15,5-4-2 16,0-8 0-16,0-4 0 0,4-4 0 16</inkml:trace>
    <inkml:trace contextRef="#ctx0" brushRef="#br0" timeOffset="788.0546">48 1021 5 0,'-4'-7'2'0,"4"3"3"0,-5 8 1 16,10-4-5-16,-5 0 1 15,-5 0-1-15,5 0 0 16,5 0-1-16,4 0 1 16,4 0 1-16,9 0 0 15,5 0 0-15,4 0 0 16,4 0-1-16,5-8 1 16,13 4-1-16,5 0 1 0,8-4-2 15,1 0 1-15,-1-4 0 16,1 4 0-16,-1 0-1 15,9 1 1-15,-4-1-1 16,9 8 0-16,-5-4 0 16,5 0 0-16,0 4 0 15,-5-4 0-15,-13 0 0 16,0 4 0-16,0 0 0 16,-9-4 1-16,-4 0-1 15,-9 0 0-15,0 0 0 16,-9 0 1-16,0 4-1 15,-9 4 1-15,0-4-2 16,-4 4 1-16,0 0-1 16,-5 0 1-16,0 4-2 15,1-4 0-15,-1 0-3 16,0-4 0-16,5 4-1 16,4 0 1-16</inkml:trace>
    <inkml:trace contextRef="#ctx0" brushRef="#br0" timeOffset="3806.1981">1767 880 8 0,'-17'4'4'0,"12"-4"-1"0,5 0 5 0,0 0-8 15,0 0 1-15,0 0 1 16,0 0 0-16,5 4-2 16,-1-1 0-16,0 5 1 15,5-4 1-15,9 0 0 16,0 0 1-16,4 4-2 15,0 4 0-15,5-4 0 16,4 0 1-16,0-8-2 16,13 11 1-16,-9-3-1 15,-4 0 0-15,-4-4 0 16,0-4 1-16,-1 4-2 16,-4-4 1-16,0 4-2 15,-4-4 1-15,-5 0-4 16,-4 0 1-16,0 4-2 15,0 0 1-15</inkml:trace>
    <inkml:trace contextRef="#ctx0" brushRef="#br0" timeOffset="8692.1745">-643-1534 5 0,'-4'-4'2'0,"8"-20"2"15,-4 24 0-15,0 0-4 16,0 0 0-16,0 0 0 16,0 0 0-16,0 0 0 15,0 0 1-15,5 0 0 16,4 4 1-16,-1 0 0 16,1 4 0-16,5 4 0 15,-1 3 1-15,5-3-1 16,8 8 0-16,-4 4-1 0,5-1 1 15,4 5-2-15,-5-1 1 16,10 5-1-16,8 3 1 16,0 1-1-16,5 7 1 15,4 0-1-15,5 5 0 16,-5-5 0-16,0 0 1 16,-4-3-1-16,0-1 0 15,8 0 0-15,-8 9 1 16,0-1-1-16,13 8 1 15,-5-8-1-15,1-3 0 16,0 3 0-16,-1-4 1 0,-4-3-1 16,-8 3 0-16,-5-8 0 15,-1-3 0-15,1-1 0 16,-4-3 1-16,-1-4-1 16,1-1 0-16,-5 1 0 15,0-1 0-15,0 5-1 16,-5-4 1-16,1-1-1 15,-1 5 1-15,1-5 0 16,4 1 0-16,-4-8 0 16,-5 0 0-16,0-5 0 15,-4-3 0-15,-5 0-2 16,0-4 0-16,-8 0-3 16,-1-8 0-16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1:21.44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3B457CD-6E00-4EE5-9065-3BDF5023E6FE}" emma:medium="tactile" emma:mode="ink">
          <msink:context xmlns:msink="http://schemas.microsoft.com/ink/2010/main" type="inkDrawing" rotatedBoundingBox="14165,3496 16834,3465 16849,4778 14180,4808" hotPoints="16818,3513 16825,4687 14225,4702 14219,3528" semanticType="enclosure" shapeName="Rectangle">
            <msink:sourceLink direction="with" ref="{D76466AE-795D-478F-A656-976EB3016244}"/>
          </msink:context>
        </emma:interpretation>
      </emma:emma>
    </inkml:annotationXML>
    <inkml:trace contextRef="#ctx0" brushRef="#br0">-2 0 6 0,'-4'4'3'0,"4"0"-2"16,0-4 0-16,0 0-2 16,0 0 1-16,0 0 0 15,0 0 0-15,0 0 0 16,0 0 0-16,0 0 0 15,4 0 0-15,5 0 0 16,-5 4 0-16,1 8 0 16,-1-4 0-16,1 7 1 0,-1 5 0 15,1-4 0-15,-1 7 1 16,-4 9-1-16,4 7 1 16,1 9-1-16,-1 3 0 15,-4 4 0-15,0 4 0 16,0 4-1-16,0 4 1 15,0 4-1-15,0 4 0 16,0 3 0-16,0-7 1 16,0 0-1-16,-4-16 0 15,-1-7 0-15,5-5 0 0,-4-4-1 16,4-11 1-16,0-9-3 16,0-3 0-16</inkml:trace>
    <inkml:trace contextRef="#ctx0" brushRef="#br0" timeOffset="810.5759">42-39 12 0,'-8'-8'6'0,"8"-12"-8"0,0 12 10 16,0 0-8-16,0 8 1 16,0-7-1-16,4-1 0 15,0 0-1-15,5 4 1 16,0 0 0-16,4 0 0 15,5 0 0-15,13 0 0 16,5 0 1-16,8 0 0 16,5 0 0-16,8-4 1 15,-4 1-1-15,1-1 1 0,3 0 0 16,10 0 0-16,-1 4-1 16,18 0 0-16,5 4-1 15,4 0 1-15,0-4-1 16,-9 4 0-16,0 0 0 15,-4 0 0-15,4 4 0 16,5 0 0-16,-5 0 0 16,9 0 0-16,-13 0 0 15,-5-4 0-15,-4 0 0 16,-5 0 1-16,-4 0-1 16,-4 4 0-16,-5-4 0 15,5 4 0-15,-1 0 0 16,1-4 0-16,-5 4 0 15,0-4 0-15,-8 0 0 16,-1 0 1-16,-4 0-1 16,-5 0 0-16,-8 0 0 0,-1 0 0 15,-3 0 0-15,-6 0 0 16,1 0 0-16,-5 0 0 16,1 0 0-16,-6 0 0 15,1 0 0-15,-4 0 0 16,-1 3-1-16,1 1 1 15,-1 0 0-15,0 4 1 16,-4 4-1-16,0 4 1 16,0 0-1-16,5 3 1 15,-5 25-1-15,0 3 1 16,0 8-1-16,0 16 0 0,-5 4-1 16,1-12 1-16,0 4-1 15,-1-8 1-15,1 0-3 16,-1-8 1-16,1 8-3 15,-1-8 1-15,-3-7-1 16,-10 7 0-16</inkml:trace>
    <inkml:trace contextRef="#ctx0" brushRef="#br0" timeOffset="1621.6588">87 1095 3 0,'0'0'1'0,"0"-40"1"0,0 33 0 0,0-1-2 16,0 0 1-16,0-4-1 15,4 4 1-15,-4 8-2 16,5-4 1-16,-1 0 1 16,5-4 1-16,9 4-1 15,8 4 1-15,10-7 0 16,8 3 0-16,14 0 0 16,-1 0 0-16,1 0 0 15,4 4 0-15,4 4-1 16,5 4 0-16,9-4 0 15,4 3 0-15,9-3-1 16,0 8 1-16,-9 0-1 16,0-4 0-16,1 0 0 15,3-4 0-15,1 0 0 16,-1 0 1-16,5 0-1 0,-13 3 0 16,-9 1 0-16,-4-4 0 15,-1 0 0-15,-8 0 0 16,-1-4 0-16,-4 0 0 15,1 0 0-15,3 0 1 16,1 0-1-16,-5 0 0 16,-4 0 0-16,-5-8 1 15,-4-11-1-15,0 11 0 16,0 0 0-16,-9 0 1 16,-5 4-1-16,-4-8 0 0,0 4 0 15,-4 0 0-15,0 4 0 16,-5 1 0-16,0-5 0 15,1 4 0-15,-1-4 0 16,-4 12 0-16,0-8-1 16,0 4 1-16,-9 0-1 15,4 0 1-15,-4 0-3 16,0 0 1-16,0 0-2 16,0 0 0-16</inkml:trace>
    <inkml:trace contextRef="#ctx0" brushRef="#br0" timeOffset="1847.3172">2625 567 3 0,'5'12'1'0,"-1"8"-1"0,-4-12-2 15,0 3 1-15,0 1 1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3:55.79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1DFE42C-F84C-4E3C-A2ED-F6FE8B0BC76C}" emma:medium="tactile" emma:mode="ink">
          <msink:context xmlns:msink="http://schemas.microsoft.com/ink/2010/main" type="inkDrawing" rotatedBoundingBox="21681,16257 24093,16277 24083,17453 21671,17433" hotPoints="24090,16334 24118,17314 21751,17382 21723,16402" semanticType="enclosure" shapeName="Rectangle">
            <msink:sourceLink direction="with" ref="{4DD91CD9-4661-466D-AC0D-755C9D33C1E8}"/>
          </msink:context>
        </emma:interpretation>
      </emma:emma>
    </inkml:annotationXML>
    <inkml:trace contextRef="#ctx0" brushRef="#br0">0 269 9 0,'-5'-12'4'0,"5"8"-1"0,0 4 7 16,0 0-11-16,0 0 1 0,0 0-1 15,0 0 1-15,5-4 0 16,4 4 1-16,4 0-1 16,9-8 0-16,5 4 1 15,-1-4 0-15,14 0 0 16,9 4 1-16,0-4-1 16,13 1 1-16,0-1-1 15,-5 0 1-15,1-4-1 16,4 0 1-16,0 4-1 15,0-3 0-15,13 3-1 16,1-4 1-16,-1 0-1 16,13 4 0-16,-12-4 0 15,-5 4 1-15,0-3-1 16,-1-1 0-16,-3 0 0 16,8 4 1-16,5 8-1 0,4-8 1 15,0 0-1-15,-13 4 0 16,0 1 0-16,-9-1 1 15,0 0-1-15,-13 4 0 16,8 0 0-16,-8 0 0 16,-5 0 0-16,-8 0 1 15,4 4-1-15,-5-4 1 16,-4 0-1-16,-4 4 1 16,-5-1-1-16,-4 9 1 15,-1 4-1-15,-3 0 0 16,-5 11 0-16,-5 9 1 0,0 3-1 15,-4 8 0-15,0 9 0 16,-8-1 0-16,8 0 0 16,0 4 0-16,-9 4 0 15,4-4 0-15,5 4-1 16,0 4 1-16,0 0 0 16,0-8 0-16,-4 4 0 15,-1-8 0-15,-3-12-1 16,3-7 1-16,1 3-1 15,4-11 1-15,0-5-2 16,-5-3 1-16,1-4-2 16,-5-4 0-16,5-4-1 15,-1 3 0-15,-4-3-2 16,-8 0 1-16</inkml:trace>
    <inkml:trace contextRef="#ctx0" brushRef="#br0" timeOffset="-750.5332">-22 99 12 0,'0'-8'6'0,"0"12"-4"0,0-4 11 15,0-8-12-15,0 4 0 16,0 1 1-16,0 3 0 16,-5-8-3-16,5 8 1 15,-4-4 1-15,4 8 0 0,0-4-1 16,-5 11 1-16,5 1-1 15,0 8 1-15,0 4-1 16,5 11 0-16,-1 4 0 16,1 5 0-16,4 3 0 15,-5 4 1-15,5 8-1 16,-5 4 1-16,5-4-1 16,-4 16 1-16,-1-8-1 15,0 4 1-15,-4-8-1 16,0 8 1-16,0-12-1 15,0-12 1-15,0-3-2 16,0-13 1-16,0-3-2 16,0-5 1-16,0-7-5 15,0-4 1-15,5-8-1 16,-5-4 0-16</inkml:trace>
    <inkml:trace contextRef="#ctx0" brushRef="#br0" timeOffset="661.9711">155 1107 5 0,'-13'-15'2'0,"-5"3"3"15,13 12 1-15,1-4-3 16,0 0 0-16,-1 4 2 16,-4 0 0-16,5-4-7 15,-5 4 1-15,5 0 4 16,-1 0 0-16,1 8-2 15,-1-8 1-15,1 0-2 16,4 4 1-16,4 0-1 16,5 4 1-16,4-8-1 15,5 7 0-15,4 1 0 16,18 0 1-16,9-4-1 16,4-8 1-16,14 0-1 15,-1 0 1-15,0-11-1 16,5 7 1-16,0-4-1 15,13 4 0-15,1 0 0 0,3 0 0 16,5 4-1-16,-9 0 1 16,1 4 0-16,-6-4 0 15,-3 4 0-15,-1 4 0 16,0-4-1-16,-4 4 1 16,4 0 0-16,-13 0 1 15,5 4-1-15,-9-4 0 16,-10-4-1-16,-3 4 1 15,-6 4 0-15,-3-4 0 16,-1 4-1-16,-4-4 1 16,0-4-1-16,-4 7 1 0,-1-3 0 15,-3 0 0-15,-1 0-1 16,-4 0 0-16,-1-4-3 16,1 0 1-16,-9 0-2 15,0 0 0-15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4:05.16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97815AD-455A-4289-A229-9A8BA09545DE}" emma:medium="tactile" emma:mode="ink">
          <msink:context xmlns:msink="http://schemas.microsoft.com/ink/2010/main" type="writingRegion" rotatedBoundingBox="11548,16037 23279,15709 23325,17331 11594,17659"/>
        </emma:interpretation>
      </emma:emma>
    </inkml:annotationXML>
    <inkml:traceGroup>
      <inkml:annotationXML>
        <emma:emma xmlns:emma="http://www.w3.org/2003/04/emma" version="1.0">
          <emma:interpretation id="{4A912235-6F8A-4DA7-B656-97D70B709904}" emma:medium="tactile" emma:mode="ink">
            <msink:context xmlns:msink="http://schemas.microsoft.com/ink/2010/main" type="paragraph" rotatedBoundingBox="11548,16037 23279,15709 23325,17331 11594,17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FEA422-0286-4B72-9AEC-A5D137AF3699}" emma:medium="tactile" emma:mode="ink">
              <msink:context xmlns:msink="http://schemas.microsoft.com/ink/2010/main" type="line" rotatedBoundingBox="11548,16037 23279,15709 23325,17331 11594,17659"/>
            </emma:interpretation>
          </emma:emma>
        </inkml:annotationXML>
        <inkml:traceGroup>
          <inkml:annotationXML>
            <emma:emma xmlns:emma="http://www.w3.org/2003/04/emma" version="1.0">
              <emma:interpretation id="{595CE007-4053-4AC2-92F0-B9AA1F2D4EC4}" emma:medium="tactile" emma:mode="ink">
                <msink:context xmlns:msink="http://schemas.microsoft.com/ink/2010/main" type="inkWord" rotatedBoundingBox="11561,17351 11594,16878 12055,16909 12022,17383">
                  <msink:destinationLink direction="with" ref="{D24FE1D5-28F7-4421-8100-00ECF45E4462}"/>
                </msink:context>
              </emma:interpretation>
              <emma:one-of disjunction-type="recognition" id="oneOf0">
                <emma:interpretation id="interp0" emma:lang="zh-CN" emma:confidence="0">
                  <emma:literal>C</emma:literal>
                </emma:interpretation>
                <emma:interpretation id="interp1" emma:lang="zh-CN" emma:confidence="0">
                  <emma:literal>。</emma:literal>
                </emma:interpretation>
                <emma:interpretation id="interp2" emma:lang="zh-CN" emma:confidence="0">
                  <emma:literal>c</emma:literal>
                </emma:interpretation>
                <emma:interpretation id="interp3" emma:lang="zh-CN" emma:confidence="0">
                  <emma:literal>G</emma:literal>
                </emma:interpretation>
                <emma:interpretation id="interp4" emma:lang="zh-CN" emma:confidence="0">
                  <emma:literal>[</emma:literal>
                </emma:interpretation>
              </emma:one-of>
            </emma:emma>
          </inkml:annotationXML>
          <inkml:trace contextRef="#ctx0" brushRef="#br0">342 46 4 0,'-9'-8'2'0,"-13"-4"4"16,17 9-3-16,-4-1-2 15,0-4 1-15,-4 4 0 16,0 0 1-16,-5 0-3 16,5 4 0-16,-5 0 2 15,0 0 1-15,5 4-2 16,-5 0 1-16,1 0-1 16,-1 4 0-16,-4-1-2 15,0 5 0-15,4 4-1 16,0 4 1-16,0 7 0 15,5 1 0-15,4 3-1 16,0 1 1-16,9 3 0 16,0-3 1-16,5-1 0 15,4-3 0-15,4-1 0 0,-4 1 1 16,4-4-1-16,0-5 1 16,5 5 0-16,4-12 1 15,5 0-1-15,4-12 0 16,4 7 0-16,1-14 0 15,-5-1-1-15,0-4 0 16,-5-8-2-16,5 1 1 16,-4-5-3-16,0-8 0 15,-1-3 0-15,1 0 1 16</inkml:trace>
        </inkml:traceGroup>
        <inkml:traceGroup>
          <inkml:annotationXML>
            <emma:emma xmlns:emma="http://www.w3.org/2003/04/emma" version="1.0">
              <emma:interpretation id="{B013DE1A-F7A9-4506-80D8-5C3C0B8F82BB}" emma:medium="tactile" emma:mode="ink">
                <msink:context xmlns:msink="http://schemas.microsoft.com/ink/2010/main" type="inkWord" rotatedBoundingBox="11978,17445 12199,16751 12526,16855 12304,17549">
                  <msink:destinationLink direction="with" ref="{D24FE1D5-28F7-4421-8100-00ECF45E4462}"/>
                </msink:context>
              </emma:interpretation>
              <emma:one-of disjunction-type="recognition" id="oneOf1">
                <emma:interpretation id="interp5" emma:lang="zh-CN" emma:confidence="0">
                  <emma:literal>P</emma:literal>
                </emma:interpretation>
                <emma:interpretation id="interp6" emma:lang="zh-CN" emma:confidence="0">
                  <emma:literal>p</emma:literal>
                </emma:interpretation>
                <emma:interpretation id="interp7" emma:lang="zh-CN" emma:confidence="0">
                  <emma:literal>卩</emma:literal>
                </emma:interpretation>
                <emma:interpretation id="interp8" emma:lang="zh-CN" emma:confidence="0">
                  <emma:literal>阝</emma:literal>
                </emma:interpretation>
                <emma:interpretation id="interp9" emma:lang="zh-CN" emma:confidence="0">
                  <emma:literal>「</emma:literal>
                </emma:interpretation>
              </emma:one-of>
            </emma:emma>
          </inkml:annotationXML>
          <inkml:trace contextRef="#ctx0" brushRef="#br0" timeOffset="300.2058">621-143 13 0,'-5'12'6'0,"5"12"-6"16,0-17 14-16,0 9-14 16,-4 4 0-16,4 4 0 15,-5-1 1-15,1 9-1 16,0-1 0-16,-1 9 0 15,5 3 1-15,-4 8-1 16,4 4 1-16,0 4 0 16,0-8 0-16,-5-11-1 15,1 3 0-15,4-7-1 16,0-1 1-16,0-3-2 0,0-9 1 16,0 1-3-16,0-8 1 15,0-5-2-15,0-7 1 16</inkml:trace>
          <inkml:trace contextRef="#ctx0" brushRef="#br0" timeOffset="690.5008">665 46 9 0,'-4'-20'4'0,"12"1"-2"0,-8 19 7 0,9-8-9 15,0 0 1-15,4 4 1 16,1-4 1-16,3 4-4 16,1 4 0-16,0-4 2 15,0 4 0-15,-1 0 0 16,5 0 0-16,-4 0-1 16,0 4 0-16,0-4 1 15,-5 4 0-15,0 0 0 16,-4 4 0-16,0 4-1 15,-9 0 1-15,0 3 0 16,-4 5 0-16,-5 0-1 16,-9 3 1-16,0 5-1 15,1 0 1-15,-6-5-1 16,-3 17 0-16,-5-13-1 0,9-3 1 16,4-8-2-16,0-1 0 15,5-3-3-15,4-8 0 16,0 0 0-16,5-4 1 15</inkml:trace>
        </inkml:traceGroup>
        <inkml:traceGroup>
          <inkml:annotationXML>
            <emma:emma xmlns:emma="http://www.w3.org/2003/04/emma" version="1.0">
              <emma:interpretation id="{C327D99F-619F-4905-ADB9-1C1CE7207D92}" emma:medium="tactile" emma:mode="ink">
                <msink:context xmlns:msink="http://schemas.microsoft.com/ink/2010/main" type="inkWord" rotatedBoundingBox="12667,17364 12715,16764 13047,16790 13000,17390">
                  <msink:destinationLink direction="with" ref="{D24FE1D5-28F7-4421-8100-00ECF45E4462}"/>
                </msink:context>
              </emma:interpretation>
              <emma:one-of disjunction-type="recognition" id="oneOf2">
                <emma:interpretation id="interp10" emma:lang="zh-CN" emma:confidence="0">
                  <emma:literal>U</emma:literal>
                </emma:interpretation>
                <emma:interpretation id="interp11" emma:lang="zh-CN" emma:confidence="0">
                  <emma:literal>。</emma:literal>
                </emma:interpretation>
                <emma:interpretation id="interp12" emma:lang="zh-CN" emma:confidence="0">
                  <emma:literal>0</emma:literal>
                </emma:interpretation>
                <emma:interpretation id="interp13" emma:lang="zh-CN" emma:confidence="0">
                  <emma:literal>▽</emma:literal>
                </emma:interpretation>
                <emma:interpretation id="interp14" emma:lang="zh-CN" emma:confidence="0">
                  <emma:literal>○</emma:literal>
                </emma:interpretation>
              </emma:one-of>
            </emma:emma>
          </inkml:annotationXML>
          <inkml:trace contextRef="#ctx0" brushRef="#br0" timeOffset="1230.8731">1135-131 11 0,'4'4'5'0,"0"0"-3"0,-4-4 11 0,5 4-12 16,-5 4 0-16,0 3 0 15,0 5 0-15,0 0-2 16,-5 4 1-16,1 3 1 16,0 1 0-16,-1 3-1 15,5 5 1-15,-4 3-1 16,4 1 1-16,-5 3-1 15,5 5 1-15,0-9-2 16,0 0 1-16,0 1 0 16,5-1 0-16,-1-7-1 15,5-1 1-15,0-7-1 16,4-4 1-16,0 0 0 16,5-5 0-16,4-3 0 15,1-8 0-15,-1-4 0 0,-5-7 1 16,1-5-1-16,4-8 1 15,5 1 0-15,-5-9 0 16,0-3 0-16,-4-1 0 16,-5-3 0-16,0 7 0 15,-4-3-1-15,-4 3 1 16,-1 5 0-16,-4-1 0 16,-4 5-1-16,4 3 1 15,-5 0-1-15,-4 4 1 16,5 1-1-16,0-1 0 0,-1 4-1 15,1 4 0-15,8 0-4 16,1 1 0-16,-1-1-1 16,9 4 1-16</inkml:trace>
        </inkml:traceGroup>
        <inkml:traceGroup>
          <inkml:annotationXML>
            <emma:emma xmlns:emma="http://www.w3.org/2003/04/emma" version="1.0">
              <emma:interpretation id="{FA5DF5D1-755C-4869-AEBD-79900C7A6087}" emma:medium="tactile" emma:mode="ink">
                <msink:context xmlns:msink="http://schemas.microsoft.com/ink/2010/main" type="inkWord" rotatedBoundingBox="15258,16608 16789,16566 16810,17312 15279,17355">
                  <msink:destinationLink direction="with" ref="{49E5E1BA-40B8-4FB5-B035-6F075ED11BDC}"/>
                </msink:context>
              </emma:interpretation>
              <emma:one-of disjunction-type="recognition" id="oneOf3">
                <emma:interpretation id="interp15" emma:lang="zh-CN" emma:confidence="0">
                  <emma:literal>C</emma:literal>
                </emma:interpretation>
                <emma:interpretation id="interp16" emma:lang="zh-CN" emma:confidence="0">
                  <emma:literal>c</emma:literal>
                </emma:interpretation>
                <emma:interpretation id="interp17" emma:lang="zh-CN" emma:confidence="0">
                  <emma:literal>(</emma:literal>
                </emma:interpretation>
                <emma:interpretation id="interp18" emma:lang="zh-CN" emma:confidence="0">
                  <emma:literal>[</emma:literal>
                </emma:interpretation>
                <emma:interpretation id="interp19" emma:lang="zh-CN" emma:confidence="0">
                  <emma:literal>。</emma:literal>
                </emma:interpretation>
              </emma:one-of>
            </emma:emma>
          </inkml:annotationXML>
          <inkml:trace contextRef="#ctx0" brushRef="#br0" timeOffset="2025.43">3943-151 12 0,'-4'4'6'0,"4"-27"-1"16,0 19 8-16,-4-4-14 16,-1 4 1-16,-4-4 0 15,0 4 0-15,-4 4 0 0,4-4 0 16,-4 8 0-16,0 0 1 15,-1 4-1-15,1 4 1 16,0-1-2-16,-9 5 1 16,4 8-1-16,0 3 1 15,0 5 0-15,5-1 0 16,0 5-1-16,0-1 1 16,4 5 0-16,4-5 0 15,1-3 0-15,4-5 1 16,4 13-2-16,5-17 1 0,4 1 0 15,5-8 1-15,0-1-1 16,0-7 0-16,-1-4 0 16,1 0 1-16,0-8-1 15,-1 0 1-15,6-4-3 16,-6-3 1-16,6-1-4 16,-1-8 1-16</inkml:trace>
        </inkml:traceGroup>
        <inkml:traceGroup>
          <inkml:annotationXML>
            <emma:emma xmlns:emma="http://www.w3.org/2003/04/emma" version="1.0">
              <emma:interpretation id="{8E7B00E9-8795-44AF-BAC1-3B7DC387B152}" emma:medium="tactile" emma:mode="ink">
                <msink:context xmlns:msink="http://schemas.microsoft.com/ink/2010/main" type="inkWord" rotatedBoundingBox="15718,17306 15896,16591 16154,16655 15977,17370">
                  <msink:destinationLink direction="with" ref="{49E5E1BA-40B8-4FB5-B035-6F075ED11BDC}"/>
                </msink:context>
              </emma:interpretation>
              <emma:one-of disjunction-type="recognition" id="oneOf4">
                <emma:interpretation id="interp20" emma:lang="zh-CN" emma:confidence="0">
                  <emma:literal>P</emma:literal>
                </emma:interpretation>
                <emma:interpretation id="interp21" emma:lang="zh-CN" emma:confidence="0">
                  <emma:literal>p</emma:literal>
                </emma:interpretation>
                <emma:interpretation id="interp22" emma:lang="zh-CN" emma:confidence="0">
                  <emma:literal>卩</emma:literal>
                </emma:interpretation>
                <emma:interpretation id="interp23" emma:lang="zh-CN" emma:confidence="0">
                  <emma:literal>ⅱ</emma:literal>
                </emma:interpretation>
                <emma:interpretation id="interp24" emma:lang="zh-CN" emma:confidence="0">
                  <emma:literal>阝</emma:literal>
                </emma:interpretation>
              </emma:one-of>
            </emma:emma>
          </inkml:annotationXML>
          <inkml:trace contextRef="#ctx0" brushRef="#br0" timeOffset="2400.697">4316-300 18 0,'4'8'9'0,"-8"-20"-11"0,4 20 15 15,-5 7-13-15,1 1 0 16,4 4 0-16,-5-1 0 16,1 1 0-16,-5 4 1 15,5 7-1-15,-1 1 1 16,1 3-1-16,-1 1 1 16,1 7-1-16,4 8 1 15,0 0-1-15,0 1 0 16,0-1 0-16,0-12 0 15,0 4 0-15,0-11 1 0,0-1-2 16,0-7 1-16,0-8-1 16,0 0 0-16,0-1-2 15,0-3 1-15,0-4-3 16,4 0 0-16,5-8 0 16,-4-8 1-16</inkml:trace>
          <inkml:trace contextRef="#ctx0" brushRef="#br0" timeOffset="2760.9529">4351-159 9 0,'0'-31'4'0,"22"11"-4"15,-17 8 8-15,3 5-7 0,1-5 0 16,5 8 2-16,-1-4 1 15,5 4-5-15,-1 4 1 16,1 0 2-16,0 4 0 16,-1 8-1-16,-3 0 1 15,-5-1-1-15,-1 1 0 16,1 0 0-16,-4 0 0 16,-5 7-1-16,-5 1 1 15,1 0-1-15,-5 3 0 16,0 1-1-16,-4 0 1 15,-5-1 0-15,-4-3 0 0,0 0-1 16,4-8 1-16,-4-1-1 16,4-3 0-16,1 4-2 15,3-8 0-15,5 0-2 16,1-4 1-16</inkml:trace>
        </inkml:traceGroup>
        <inkml:traceGroup>
          <inkml:annotationXML>
            <emma:emma xmlns:emma="http://www.w3.org/2003/04/emma" version="1.0">
              <emma:interpretation id="{F674BF43-DF62-4D3B-ADE3-AF161DECF6D1}" emma:medium="tactile" emma:mode="ink">
                <msink:context xmlns:msink="http://schemas.microsoft.com/ink/2010/main" type="inkWord" rotatedBoundingBox="16753,16577 16892,17232 16457,17325 16318,16670">
                  <msink:destinationLink direction="with" ref="{49E5E1BA-40B8-4FB5-B035-6F075ED11BDC}"/>
                </msink:context>
              </emma:interpretation>
              <emma:one-of disjunction-type="recognition" id="oneOf5">
                <emma:interpretation id="interp25" emma:lang="zh-CN" emma:confidence="0">
                  <emma:literal>。</emma:literal>
                </emma:interpretation>
                <emma:interpretation id="interp26" emma:lang="zh-CN" emma:confidence="0">
                  <emma:literal>U</emma:literal>
                </emma:interpretation>
                <emma:interpretation id="interp27" emma:lang="zh-CN" emma:confidence="0">
                  <emma:literal>0</emma:literal>
                </emma:interpretation>
                <emma:interpretation id="interp28" emma:lang="zh-CN" emma:confidence="0">
                  <emma:literal>◇</emma:literal>
                </emma:interpretation>
                <emma:interpretation id="interp29" emma:lang="zh-CN" emma:confidence="0">
                  <emma:literal>o</emma:literal>
                </emma:interpretation>
              </emma:one-of>
            </emma:emma>
          </inkml:annotationXML>
          <inkml:trace contextRef="#ctx0" brushRef="#br0" timeOffset="3346.8687">4927-265 21 0,'4'12'10'0,"-17"-4"-15"0,13 0 21 16,0 3-18-16,-4 1 0 16,-5 4 0-16,-9 0 1 15,5 7 2-15,-1 1 0 16,6 4-2-16,-1-1 1 16,0 5 1-16,0-5 0 15,5 1-1-15,-1 7 1 16,5-3-1-16,0-1 0 15,0 5-1-15,9-5 1 16,4 5-2-16,5-5 0 0,0 9 0 16,4-13 1-16,4-3 0 15,1-5 1-15,0-7-1 16,-1 0 1-16,5-4 1 16,0-4 0-16,-4-4 0 15,-5-12 0-15,0 0-1 16,-4-7 0-16,0-5 1 15,-5 4 1-15,-4-7-1 16,0-5 0-16,-5 1 0 16,0-5 1-16,1 9-1 15,-1-1 0-15,-4-3-1 16,0-1 0-16,0 1 0 16,0 3 0-16,-4 0 0 15,4 5 1-15,-5-1-1 16,5 4 0-16,-4 5 0 15,4-1 0-15,0 4-3 0,0 0 0 16,0 4-3-16,0 8 1 16</inkml:trace>
        </inkml:traceGroup>
        <inkml:traceGroup>
          <inkml:annotationXML>
            <emma:emma xmlns:emma="http://www.w3.org/2003/04/emma" version="1.0">
              <emma:interpretation id="{00ABE0F0-32BD-4DAB-879B-830083A1965E}" emma:medium="tactile" emma:mode="ink">
                <msink:context xmlns:msink="http://schemas.microsoft.com/ink/2010/main" type="inkWord" rotatedBoundingBox="18986,15973 20452,15932 20491,17332 19025,17373">
                  <msink:destinationLink direction="with" ref="{77C17A2E-7A7B-4B73-A092-0F51AD87C87A}"/>
                </msink:context>
              </emma:interpretation>
              <emma:one-of disjunction-type="recognition" id="oneOf6">
                <emma:interpretation id="interp30" emma:lang="zh-CN" emma:confidence="0">
                  <emma:literal>此</emma:literal>
                </emma:interpretation>
                <emma:interpretation id="interp31" emma:lang="zh-CN" emma:confidence="0">
                  <emma:literal>饥</emma:literal>
                </emma:interpretation>
                <emma:interpretation id="interp32" emma:lang="zh-CN" emma:confidence="0">
                  <emma:literal>化</emma:literal>
                </emma:interpretation>
                <emma:interpretation id="interp33" emma:lang="zh-CN" emma:confidence="0">
                  <emma:literal>加</emma:literal>
                </emma:interpretation>
                <emma:interpretation id="interp34" emma:lang="zh-CN" emma:confidence="0">
                  <emma:literal>咖</emma:literal>
                </emma:interpretation>
              </emma:one-of>
            </emma:emma>
          </inkml:annotationXML>
          <inkml:trace contextRef="#ctx0" brushRef="#br0" timeOffset="4353.0844">7820-151 11 0,'-13'-8'5'0,"8"1"-3"15,5 3 6-15,-4-8-7 16,-1 4 0-16,-4 4 1 15,1-4 1-15,-1 4-4 16,-5 8 1-16,-3-4 1 16,-5 0 1-16,-5 8-1 15,5 0 1-15,0 8-2 0,-1-5 1 16,1 5 0-16,0 4 0 16,0 7-1-16,0 1 1 15,0 0-1-15,4 3 0 16,0 1 0-16,5 3 0 15,4 0 0-15,0 1 0 16,5-5 0-16,4 9 0 16,0-9 0-16,4 1 0 15,5-5 0-15,4 1 0 16,1-4 0-16,-1-9 0 0,0-3 0 16,1 0 1-16,3-8-1 15,10-4 0-15,-1 0 0 16,-3-4 0-16,3-4-2 15,1-4 0-15,-5 0-2 16,0 1 1-16,-4-9-3 16,4 0 1-16</inkml:trace>
          <inkml:trace contextRef="#ctx0" brushRef="#br0" timeOffset="4758.8721">8019-119 21 0,'-4'0'10'0,"8"-4"-14"0,-4 4 20 31,-4 4-17-31,-1 0 1 16,1 0 0-16,-1 4 0 15,1 3 0-15,0 5 1 16,-1 0-1-16,1 4 1 15,-1 3-1-15,1 1 1 16,4 3-1-16,0 9 1 16,0 11-1-16,0-4 0 15,0 5 0-15,0-1 0 16,-5-4-1-16,5-3 1 0,-4-9 0 16,4 1 0-16,0-13-1 15,0-3 0-15,0-4-2 16,0 0 1-16,0-8-2 15,0-4 0-15,0-12-1 16,4-4 0-16</inkml:trace>
          <inkml:trace contextRef="#ctx0" brushRef="#br0" timeOffset="5088.1057">8006-159 13 0,'0'-4'6'0,"9"-31"-5"16,-9 35 12-16,4-8-13 0,5 8 0 15,0 0 0-15,4 0 1 16,0 0-1-16,5 4 0 16,0-4 0-16,4 4 0 15,-4 4 0-15,0-4 1 16,-1 0-1-16,-3 8 1 15,-6-5-1-15,-3 5 1 16,-5 4 0-16,-5 4 0 16,1-1-1-16,-5 5 1 15,-4 0-1-15,-5-1 0 16,-4 1 0-16,4 0 1 0,-4-5-1 16,4-3 1-16,1 0-1 15,-1-4 0-15,5-9-1 16,4 5 0-16,0-4-3 15,4-8 0-15,1 0-2 16,4-3 1-16</inkml:trace>
          <inkml:trace contextRef="#ctx0" brushRef="#br0" timeOffset="-2462.2559">8418-950 12 0,'9'27'6'0,"22"17"-7"0,-22-36 8 0,0 3-6 15,-1 1 0-15,1 4 1 16,0 0 0-16,-4 0-3 16,-1 3 1-16,0 1 1 15,-4 0 1-15,0-1 0 16,-4 1 0-16,0 0-1 15,-5-1 1-15,-5 5-1 16,-3 0 1-16,-14-5-1 16,-5 5 1-16,1 3-2 15,-1-11 0-15,-8 8-2 16,-5-8 1-16,1-5-5 16,3 5 1-16,5-8-1 15,5 4 1-15</inkml:trace>
          <inkml:trace contextRef="#ctx0" brushRef="#br0" timeOffset="5658.5123">8622-229 21 0,'-18'-4'10'0,"14"15"-14"0,4-7 21 16,-5 4-17-16,1 4 0 15,-1 0-1-15,1 4 0 16,-5-5 0-16,0 1 1 15,-4 4-1-15,4 4 0 16,-4 3 1-16,4 1 0 16,0 0 0-16,5-1 0 15,-1 9 0-15,1-1 1 16,8 1-1-16,-4 7 0 0,5-3 0 16,3-1 0-16,1 0-1 15,5-11 1-15,-1 0 0 16,0-5 0-16,5-3 0 15,0-4 0-15,-1 8-1 16,5-13 0-16,1-3 0 16,-1-15 1-16,0-9-1 15,0-8 1-15,5 1-1 16,-5-5 1-16,0 1 0 16,-4-9 1-16,-1 5-1 15,1-1 1-15,-5 1 0 16,-4 0 0-16,0 7 0 15,0 0 0-15,-5 5 0 16,-4-1 0-16,0 1-1 16,-4-1 1-16,0 4-1 15,-1-3 0-15,1-5-2 16,-1 8 1-16,1 5-3 0,-1 3 1 16,5 0-2-16,0 4 0 15</inkml:trace>
        </inkml:traceGroup>
        <inkml:traceGroup>
          <inkml:annotationXML>
            <emma:emma xmlns:emma="http://www.w3.org/2003/04/emma" version="1.0">
              <emma:interpretation id="{4DD91CD9-4661-466D-AC0D-755C9D33C1E8}" emma:medium="tactile" emma:mode="ink">
                <msink:context xmlns:msink="http://schemas.microsoft.com/ink/2010/main" type="inkWord" rotatedBoundingBox="23068,15618 23379,17204 22152,17445 21841,15858">
                  <msink:destinationLink direction="with" ref="{11DFE42C-F84C-4E3C-A2ED-F6FE8B0BC76C}"/>
                </msink:context>
              </emma:interpretation>
              <emma:one-of disjunction-type="recognition" id="oneOf7">
                <emma:interpretation id="interp35" emma:lang="zh-CN" emma:confidence="0">
                  <emma:literal>亦</emma:literal>
                </emma:interpretation>
                <emma:interpretation id="interp36" emma:lang="zh-CN" emma:confidence="0">
                  <emma:literal>▲</emma:literal>
                </emma:interpretation>
                <emma:interpretation id="interp37" emma:lang="zh-CN" emma:confidence="0">
                  <emma:literal>庀</emma:literal>
                </emma:interpretation>
                <emma:interpretation id="interp38" emma:lang="zh-CN" emma:confidence="0">
                  <emma:literal>庇</emma:literal>
                </emma:interpretation>
                <emma:interpretation id="interp39" emma:lang="zh-CN" emma:confidence="0">
                  <emma:literal>屁</emma:literal>
                </emma:interpretation>
              </emma:one-of>
            </emma:emma>
          </inkml:annotationXML>
          <inkml:trace contextRef="#ctx0" brushRef="#br0" timeOffset="6576.1714">10850-214 5 0,'-9'-15'2'0,"-8"3"7"16,12 4 0-16,1 0-7 16,-1 4 1-16,-4-4 1 15,5 0 0-15,-5 4-5 16,0-4 0-16,5 8 4 15,-5 4 0-15,0 0-2 16,0 4 1-16,-4 4-1 16,0 0 1-16,-5 4-2 15,0 3 1-15,0 5-1 16,-4 7 1-16,5 1-1 0,-6 3 0 16,1 9 0-16,5 3 0 15,3-4 0-15,1 1 0 16,0-1 0-16,8 0 1 15,1 1-1-15,4-5 1 16,4 0-1-16,5-3 0 16,0-1-1-16,9-7 1 15,4-9 0-15,4-3 0 16,1-4-1-16,0-8 1 16,-1-4-1-16,1-4 0 15,-1-4-1-15,1-4 0 16,0-7-2-16,-1-5 1 0,1 4-3 15,-1-7 0-15</inkml:trace>
          <inkml:trace contextRef="#ctx0" brushRef="#br0" timeOffset="-1022.2325">10912-1155 16 0,'-4'-8'8'0,"4"36"-8"0,4-24 14 16,1 4-14-16,-1 3 0 15,5-3-1-15,0 4 0 16,0 0 1-16,-1 0 0 15,6 3 0-15,-1 5 0 16,0 0-1-16,1 0 1 16,8-1 0-16,0 5 1 15,0 3 0-15,-4-7 0 0,-1 4 0 16,-3-1 1-16,-1 1-1 16,-4 0 0-16,-5-1 0 15,1 1 0-15,-5-4-1 16,-9-1 1-16,-4 1-2 15,-10 0 1-15,-8 7-3 16,-22 1 1-16,-9 7-4 16,-13 12 0-16</inkml:trace>
          <inkml:trace contextRef="#ctx0" brushRef="#br0" timeOffset="6936.426">11147-115 13 0,'0'-12'6'0,"-9"4"-4"15,9 8 9-15,0-4-10 16,-4 0 0-16,4-4 1 16,-5 8 1-16,1-4-4 15,-5 4 1-15,0 0 2 16,0 0 0-16,0 4-1 16,0 4 0-16,5 4 0 0,0 8 0 15,-1 7-1-15,1 9 1 16,-1-1-1-16,5 8 0 15,-4 5 0-15,8 3 1 16,-8 4-2-16,-5 0 1 16,9-12 0-16,9 1 0 15,-18-9-1-15,9-11 0 16,0-1-1-16,0-3 0 16,0-8-2-16,0 0 1 15,9-8-2-15,-5-12 0 16,10-4 0-16,-6-8 0 0</inkml:trace>
          <inkml:trace contextRef="#ctx0" brushRef="#br0" timeOffset="7281.1693">11156-214 12 0,'18'-8'6'0,"8"28"-6"15,-13-20 13-15,1-4-13 16,3 4 1-16,1 0 1 16,4 4 0-16,0 4-2 15,1-4 0-15,-6 4 1 16,-3 4 1-16,-1-1-1 16,-4 1 1-16,0 0-1 15,-9 4 1-15,-5 0-2 0,-4 3 1 16,-4 1 0-16,-5 4 0 15,1-5-1-15,-6 1 1 16,-3 4-1-16,4-9 0 16,-5 5-1-16,5-4 1 15,-5-1-3-15,5-3 1 16,5-8-3-16,-1 4 0 16,9 0-1-16,0-12 0 15</inkml:trace>
          <inkml:trace contextRef="#ctx0" brushRef="#br0" timeOffset="7836.567">11501-163 17 0,'-4'8'8'0,"13"-4"-11"16,-9-4 17-16,0 0-15 16,0 4 0-16,-5 0-1 15,1 4 0-15,-1 4 2 16,1 4 1-16,0 3-2 16,-1 5 1-16,1 3 0 15,-1-3 0 1,5 27 1-16,0-7 1 15,0-9-1-15,0 1 0 16,5-1-1-16,-1-4 1 16,1-11-1-16,3 8 0 15,6-9 0-15,-1-7 0 16,5-4 0-16,0 0 0 16,-1-8 0-16,1-8 1 15,0 0 0-15,-1-8 0 16,-3-3 0-16,-1-5 0 15,0-7-1-15,5-5 1 16,0 13-1-16,-9-5 1 0,4 0-1 16,-4 5 1-16,-9-1 0 15,0-3 0-15,0 3 0 16,0-4 0-16,-5 5-1 16,1-1 1-16,-1 1-1 15,1-1 0-15,0 4-1 16,-1 1 1-16,1-1-3 15,-1 8 0-15,5 4-3 16,-4 0 0-16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2:42.79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7A47A0D-6294-4047-B537-0A684133DADE}" emma:medium="tactile" emma:mode="ink">
          <msink:context xmlns:msink="http://schemas.microsoft.com/ink/2010/main" type="inkDrawing" rotatedBoundingBox="13654,8208 15301,8135 15400,10373 13752,10445" semanticType="callout" shapeName="Other">
            <msink:sourceLink direction="from" ref="{4087EBCE-5EE7-4E6D-ABF9-206C815DD586}"/>
          </msink:context>
        </emma:interpretation>
      </emma:emma>
    </inkml:annotationXML>
    <inkml:trace contextRef="#ctx0" brushRef="#br0">4652-655 6 0,'-5'-8'3'0,"-3"20"-3"0,3-8 4 0,1 0-4 15,-1-4 0-15,1 0 1 16,-5 11 0-16,0-3-1 16,0 4 0-16,0 0 1 15,1 0 0-15,-1 3 0 16,-5 1 1-16,1 4-1 16,-5 0 0-16,-4-1 0 15,-4 1 0-15,-1 4-1 16,0-1 1-16,5 5-1 15,-4 7 1-15,-1 1-1 16,-4 15 0-16,0 0 0 16,0 4 0-16,-4 8 0 15,-1 0 0-15,5 4 0 16,-9 0 0-16,-4 0 0 16,-5 0 0-16,1-8 0 15,-10 16 0-15,0 8 1 0,5-1 0 16,0-3-1-16,4 0 1 15,1-8 0-15,3 0 0 16,5-8 0-16,5-8 0 16,4-4-1-16,4-8 1 15,5 0-1-15,0-3 0 16,4-9 0-16,5 9 0 16,0-13 0-16,-5-3 0 15,5 4-1-15,0 3 1 16,-1-7 0-16,1-5 0 15,4 1 0-15,0 4 0 0,0-9 0 16,0-3 0-16,1 0-2 16,-1 0 1-16,4-4-1 15,1-4 1-15,-5 4-3 16,5-5 0-16</inkml:trace>
    <inkml:trace contextRef="#ctx0" brushRef="#br0" timeOffset="374.7578">3141 1235 7 0,'-4'8'3'0,"8"8"-3"0,1-9 4 15,-10 5-4-15,1 4 1 16,-1 4-1-16,1 7 1 16,-1 1-2-16,1 3 1 15,0 5 0-15,-1-5 1 16,1 5-1-16,-1-5 1 16,5 1 0-16,0-9 0 15,0-7 0-15,5 0 0 16,-1-4 1-16,9-4 0 15,5-4-1-15,9-8 1 0,-1-12-2 16,10-4 1-16,-5-7-1 16,0-13 0-16,4-3-3 15,1 3 1-15,-1-3-2 16,9-4 0-16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52:53.50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16ADC78-1174-41D4-825F-D20BE0E8D6ED}" emma:medium="tactile" emma:mode="ink">
          <msink:context xmlns:msink="http://schemas.microsoft.com/ink/2010/main" type="writingRegion" rotatedBoundingBox="19147,8116 19652,8116 19652,8593 19147,8593"/>
        </emma:interpretation>
      </emma:emma>
    </inkml:annotationXML>
    <inkml:traceGroup>
      <inkml:annotationXML>
        <emma:emma xmlns:emma="http://www.w3.org/2003/04/emma" version="1.0">
          <emma:interpretation id="{1219D3CB-A89F-4718-A4F2-F02B6C39DA77}" emma:medium="tactile" emma:mode="ink">
            <msink:context xmlns:msink="http://schemas.microsoft.com/ink/2010/main" type="paragraph" rotatedBoundingBox="19147,8116 19652,8116 19652,8593 19147,8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918D55-0D14-41C4-A2AA-87147C41FC80}" emma:medium="tactile" emma:mode="ink">
              <msink:context xmlns:msink="http://schemas.microsoft.com/ink/2010/main" type="line" rotatedBoundingBox="19147,8116 19652,8116 19652,8593 19147,8593"/>
            </emma:interpretation>
          </emma:emma>
        </inkml:annotationXML>
        <inkml:traceGroup>
          <inkml:annotationXML>
            <emma:emma xmlns:emma="http://www.w3.org/2003/04/emma" version="1.0">
              <emma:interpretation id="{F8BEF674-F7B0-45FB-BF46-46E810F18FE4}" emma:medium="tactile" emma:mode="ink">
                <msink:context xmlns:msink="http://schemas.microsoft.com/ink/2010/main" type="inkWord" rotatedBoundingBox="19147,8116 19652,8116 19652,8593 19147,8593"/>
              </emma:interpretation>
              <emma:one-of disjunction-type="recognition" id="oneOf0">
                <emma:interpretation id="interp0" emma:lang="zh-CN" emma:confidence="0">
                  <emma:literal>U</emma:literal>
                </emma:interpretation>
                <emma:interpretation id="interp1" emma:lang="zh-CN" emma:confidence="0">
                  <emma:literal>∪</emma:literal>
                </emma:interpretation>
                <emma:interpretation id="interp2" emma:lang="zh-CN" emma:confidence="0">
                  <emma:literal>V</emma:literal>
                </emma:interpretation>
                <emma:interpretation id="interp3" emma:lang="zh-CN" emma:confidence="0">
                  <emma:literal>v</emma:literal>
                </emma:interpretation>
                <emma:interpretation id="interp4" emma:lang="zh-CN" emma:confidence="0">
                  <emma:literal>Ⅴ</emma:literal>
                </emma:interpretation>
              </emma:one-of>
            </emma:emma>
          </inkml:annotationXML>
          <inkml:trace contextRef="#ctx0" brushRef="#br0">-1 262 3 0,'0'0'1'0,"0"0"-1"15,0 0 2-15,0 0-2 16,0 0 0-16,0 4 1 16,5 0 0-16,-1 0-1 15,5 4 0-15,9 0 0 16,-5 3 1-16,-4-3 0 16,4 8 0-16,-4 0 0 15,4 0 0-15,1 3-1 16,-1-3 0-16,5 0 0 15,-1-4 1-15,-3-5-1 16,-1 1 0-16,0 4 0 0,5 0 1 16,-9-4 0-16,4-4 0 15,0 0 0-15,1-8 1 16,-1 4-1-16,0-4 1 16,5-4-1-16,-5-4 0 15,1-4 0-15,3 1 0 16,-3-5 0-16,-1-4 0 15,0-3 0-15,0 3 0 16,1-11 0-16,-5 3 1 16,4-3-2-16,-4 3 0 0,0 5 0 15,-1-1 1-15,1 0-1 16,0 5 0-16,0-1 0 16,-5 8 0-16,1 1 0 15,-1 3 0-15,-4 4-2 16,0 0 1-16,0 8-1 15,0 0 0-15,0 0-3 16,0 4 1-16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53:04.9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A0EE006-4721-4289-9090-2F614285AEAF}" emma:medium="tactile" emma:mode="ink">
          <msink:context xmlns:msink="http://schemas.microsoft.com/ink/2010/main" type="writingRegion" rotatedBoundingBox="18284,980 21305,1116 21254,2252 18233,2117"/>
        </emma:interpretation>
      </emma:emma>
    </inkml:annotationXML>
    <inkml:traceGroup>
      <inkml:annotationXML>
        <emma:emma xmlns:emma="http://www.w3.org/2003/04/emma" version="1.0">
          <emma:interpretation id="{05ED4272-6AC8-4384-92D0-CAF889079FCE}" emma:medium="tactile" emma:mode="ink">
            <msink:context xmlns:msink="http://schemas.microsoft.com/ink/2010/main" type="paragraph" rotatedBoundingBox="18284,980 21305,1116 21254,2252 18233,2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DC071C-9964-41F3-87E4-6995A10BE570}" emma:medium="tactile" emma:mode="ink">
              <msink:context xmlns:msink="http://schemas.microsoft.com/ink/2010/main" type="line" rotatedBoundingBox="18284,980 21305,1116 21254,2252 18233,2117"/>
            </emma:interpretation>
          </emma:emma>
        </inkml:annotationXML>
        <inkml:traceGroup>
          <inkml:annotationXML>
            <emma:emma xmlns:emma="http://www.w3.org/2003/04/emma" version="1.0">
              <emma:interpretation id="{C2578BC2-4165-4715-948D-5FC73881AF37}" emma:medium="tactile" emma:mode="ink">
                <msink:context xmlns:msink="http://schemas.microsoft.com/ink/2010/main" type="inkWord" rotatedBoundingBox="18868,906 19081,1998 18382,2134 18170,1041"/>
              </emma:interpretation>
              <emma:one-of disjunction-type="recognition" id="oneOf0">
                <emma:interpretation id="interp0" emma:lang="zh-CN" emma:confidence="0">
                  <emma:literal>任</emma:literal>
                </emma:interpretation>
                <emma:interpretation id="interp1" emma:lang="zh-CN" emma:confidence="0">
                  <emma:literal>应</emma:literal>
                </emma:interpretation>
                <emma:interpretation id="interp2" emma:lang="zh-CN" emma:confidence="0">
                  <emma:literal>庄</emma:literal>
                </emma:interpretation>
                <emma:interpretation id="interp3" emma:lang="zh-CN" emma:confidence="0">
                  <emma:literal>店</emma:literal>
                </emma:interpretation>
                <emma:interpretation id="interp4" emma:lang="zh-CN" emma:confidence="0">
                  <emma:literal>座</emma:literal>
                </emma:interpretation>
              </emma:one-of>
            </emma:emma>
          </inkml:annotationXML>
          <inkml:trace contextRef="#ctx0" brushRef="#br0">3015-5364 1 0,'0'12'0'0,"9"-20"3"15,-9 8 1-15,0 0-5 16,0 0 1-16,0 0 0 16,0 0 0-16,4-4 0 15,1-4 0-15,-5 8-1 16,4-8 0-16,-4 8 0 16,0 0 1-16,5 0-1 15,-1 8 0-15,9 0 1 16,-4-8 0-16,9 4 0 15,-5 8 1-15,5-4 0 16,0 4 0-16,-5-5 0 16,0-3 1-16,1 8-1 0,-1 4 0 15,0-8 0-15,-4 4 1 16,-9-1-1-16,0 1 1 16,0 0-1-16,-4 4 1 15,-10 4-1-15,-3 3 0 16,-5 5-1-16,-5-1 1 15,0 1-1-15,1-1 1 16,-5 1-1-16,0 0 0 16,0 7-1-16,0-7 1 15,0-1-2-15,4-3 1 0,5-5-2 16,4-3 1-16</inkml:trace>
          <inkml:trace contextRef="#ctx0" brushRef="#br0" timeOffset="405.2882">3086-4994 3 0,'4'16'1'0,"-4"-4"1"0,0-8 0 16,5 4-2-16,-10 7 1 15,5 5 1-15,-4 4 1 16,0-5-3-16,-1 9 0 16,1 7 2-16,-1 5 0 15,1 3 0-15,-1 0 0 16,-3 1-1-16,-1 3 0 15,0-4-1-15,0 1 1 16,0-5-1-16,0-3 1 16,5-9-1-16,-1-3 0 15,1-5-1-15,0-3 0 0,-1-4-2 16,1 0 1-16,-1-4-2 16,5-4 1-16</inkml:trace>
          <inkml:trace contextRef="#ctx0" brushRef="#br0" timeOffset="1456.5342">3485-4848 9 0,'0'8'4'0,"-5"0"-4"0,5-4 8 16,0 0-8-16,0 4 0 16,-4-1 0-16,4 9 0 0,-5 8 0 15,5-1 0-15,-4 9 0 16,0-1 0-16,-1 1 0 16,-4 7 1-16,-4-7-1 15,0 3 1-15,-5 1-1 16,0-5 1-16,-4-3-1 15,0 7 0-15,4-7 1 16,-4-5 0-16,0-3 0 16,0-4 1-16,0 0-1 15,4-9 0-15,5 1 0 16,-1 0 0-16,6-4-1 16,8 0 0-16,0-4 0 15,8 0 0-15,1 0 0 16,5 0 0-16,8-4 0 15,0-4 0-15,9 0 0 16,-5 4 1-16,1-3-1 16,0-1 1-16,-1 0-1 15,1 0 1-15,4 0-1 0,-9 0 0 16,0 4 0-16,0-4 1 16,-4 1-1-16,-5 3 0 15,1-4-1-15,-6 8 1 16,1 4-2-16,0-8 0 15,-9 4-3-15,0 0 1 16,0 0-1-16,0-8 1 16</inkml:trace>
          <inkml:trace contextRef="#ctx0" brushRef="#br0" timeOffset="945.6721">3436-5041 6 0,'9'0'3'0,"-9"16"-4"0,0-12 6 15,0 0-5-15,0-4 1 16,0 0-1-16,0 4 1 16,0 4-1-16,0-1 0 15,0 1 0-15,0 4 1 16,0 0-1-16,-9 4 0 15,5-1 0-15,-10 5 1 16,-3 0-1-16,-1-1 0 16,0 5 0-16,0-8 1 15,-4 7-1-15,5-3 0 0,-6 4 0 16,6-5 1-16,-1-3-1 16,5 0 1-16,-1 0-1 15,6-8 0-15,3-1 0 16,5 1 0-16,5-4 0 15,-1-4 1-15,9-4-1 16,5 0 1-16,4-3-1 16,9-9 1-16,0 4 0 15,-4 0 0-15,-1 0-1 16,1 1 0-16,4-1 1 16,-5 0 0-16,-3 0-1 15,-1 4 0-15,-4 0-1 16,-1 0 0-16,-3 5-1 15,-6-1 1-15,1-4-3 16,-9 8 0-16</inkml:trace>
        </inkml:traceGroup>
        <inkml:traceGroup>
          <inkml:annotationXML>
            <emma:emma xmlns:emma="http://www.w3.org/2003/04/emma" version="1.0">
              <emma:interpretation id="{655011A2-4368-4607-BEC1-475FBFABF0C9}" emma:medium="tactile" emma:mode="ink">
                <msink:context xmlns:msink="http://schemas.microsoft.com/ink/2010/main" type="inkWord" rotatedBoundingBox="19065,2112 19174,1019 19693,1071 19583,2164"/>
              </emma:interpretation>
              <emma:one-of disjunction-type="recognition" id="oneOf1">
                <emma:interpretation id="interp5" emma:lang="zh-CN" emma:confidence="0">
                  <emma:literal>务</emma:literal>
                </emma:interpretation>
                <emma:interpretation id="interp6" emma:lang="zh-CN" emma:confidence="0">
                  <emma:literal>另</emma:literal>
                </emma:interpretation>
                <emma:interpretation id="interp7" emma:lang="zh-CN" emma:confidence="0">
                  <emma:literal>穷</emma:literal>
                </emma:interpretation>
                <emma:interpretation id="interp8" emma:lang="zh-CN" emma:confidence="0">
                  <emma:literal>豸</emma:literal>
                </emma:interpretation>
                <emma:interpretation id="interp9" emma:lang="zh-CN" emma:confidence="0">
                  <emma:literal>多</emma:literal>
                </emma:interpretation>
              </emma:one-of>
            </emma:emma>
          </inkml:annotationXML>
          <inkml:trace contextRef="#ctx0" brushRef="#br0" timeOffset="2056.9676">4008-5281 5 0,'17'-12'2'0,"-8"-8"-1"16,-4 12 4-16,-5 8-5 15,0 0 0-15,0 0 0 16,0 4 0-16,-5 4-1 16,1 0 1-16,-5 8 0 0,-4-4 0 15,4 3 0-15,0 1 1 16,-9 4-1-16,5 4 0 16,0-13 0-16,4 5 1 15,0-4-1-15,4 0 1 16,1 3-1-16,4-7 0 15,0 0 1-15,4-4 0 16,5-4-1-16,0 4 1 16,0 0-1-16,9-4 1 15,-5 0-1-15,0 0 1 16,5 0 0-16,0 0 0 0,-1 4-1 16,-3 0 1-16,3 0 0 15,-8 4 0-15,-4 0 0 16,-5 3 1-16,0 5-1 15,-9 0 1-15,-4 0-1 16,-5 7 1-16,0 1-1 16,-4 0 0-16,-5 3-1 15,-4 1 1-15,-4-1-1 16,-5 1 1-16,9 3-2 16,0-3 1-16,4-4-2 15,5-5 1-15,0 1-2 16,4-8 0-16,1 3-2 15,3-3 1-15</inkml:trace>
          <inkml:trace contextRef="#ctx0" brushRef="#br0" timeOffset="2372.194">3746-4895 9 0,'5'0'4'0,"17"4"-3"0,-9-4 6 16,5 0-7-16,-1 0 1 15,1 4-1-15,0 0 1 16,4 0-1-16,0-1 0 16,5 5 1-16,-5-4 0 0,5 0 0 15,-1 0 0-15,-4 0 0 16,-4 0 0-16,0 0-1 15,-1 0 1-15,-3-4-1 16,-5 4 0-16,-1-4 0 16,-3 0 0-16,-1 0-2 15,-4 0 0-15,0 4-2 16,0-4 1-16</inkml:trace>
          <inkml:trace contextRef="#ctx0" brushRef="#br0" timeOffset="2868.5445">3680-4438 7 0,'-5'7'3'0,"14"-26"-1"0,-4 15 4 16,3 0-6-16,1-4 1 16,9-8 0-16,9 4 1 15,4 1-2-15,0-5 0 16,0-4 1-16,4 8 1 16,1-7-1-16,3 3 0 15,-3 4 0-15,-5 0 0 0,0 4-1 16,0-3 1-16,-5 3-1 15,-3 8 0-15,-1-4 0 16,-5 4 0-16,-3 8 0 16,-1-8 1-16,-4 11 0 15,-5 1 0-15,-4 0 0 16,0 12 0-16,-4-1-1 16,-1-3 1-16,-3 4-1 15,-1 3 0-15,-5-3 0 16,1 0 0-16,0-1-1 15,-5-3 1-15,-4 0-2 16,4-5 1-16,-4-7-1 16,0 0 0-16,4-4-2 15,1 0 1-15,-1-8-1 16,5-4 0-16</inkml:trace>
          <inkml:trace contextRef="#ctx0" brushRef="#br0" timeOffset="3121.7199">4003-4757 7 0,'9'0'3'0,"0"4"0"0,-9-4 5 15,0 0-7-15,4 7 0 16,-4 5 0-16,0 12 1 16,-4 3-3-16,-1 5 1 0,-3 7 1 15,-6-3 1-15,-3 3-1 16,-1 1 1-16,-9-1-2 15,-4-4 1-15,0 1-1 16,0-5 1-16,5-3-2 16,-1-5 0-16,5-3-4 15,4-4 1-15,0-4 0 16,10-4 0-16</inkml:trace>
        </inkml:traceGroup>
        <inkml:traceGroup>
          <inkml:annotationXML>
            <emma:emma xmlns:emma="http://www.w3.org/2003/04/emma" version="1.0">
              <emma:interpretation id="{A4210E6F-E50C-4983-8414-282FB70A21C0}" emma:medium="tactile" emma:mode="ink">
                <msink:context xmlns:msink="http://schemas.microsoft.com/ink/2010/main" type="inkWord" rotatedBoundingBox="19752,1202 21298,1272 21254,2252 19708,2183"/>
              </emma:interpretation>
              <emma:one-of disjunction-type="recognition" id="oneOf2">
                <emma:interpretation id="interp10" emma:lang="zh-CN" emma:confidence="0">
                  <emma:literal>执</emma:literal>
                </emma:interpretation>
                <emma:interpretation id="interp11" emma:lang="zh-CN" emma:confidence="0">
                  <emma:literal>妆</emma:literal>
                </emma:interpretation>
                <emma:interpretation id="interp12" emma:lang="zh-CN" emma:confidence="0">
                  <emma:literal>犰</emma:literal>
                </emma:interpretation>
                <emma:interpretation id="interp13" emma:lang="zh-CN" emma:confidence="0">
                  <emma:literal>犱</emma:literal>
                </emma:interpretation>
                <emma:interpretation id="interp14" emma:lang="zh-CN" emma:confidence="0">
                  <emma:literal>㐜</emma:literal>
                </emma:interpretation>
              </emma:one-of>
            </emma:emma>
          </inkml:annotationXML>
          <inkml:trace contextRef="#ctx0" brushRef="#br0" timeOffset="3798.204">4539-5005 6 0,'5'-8'3'15,"-5"-16"-4"-15,0 24 6 0,4-4-5 16,0 0 0-16,-4 4 0 16,9-4 1-16,-4 4-1 15,4 0 0-15,-5 4 1 16,5 4 0-16,-5 0 0 15,1 4 1-15,-1 11 0 16,5-3 0-16,0 8 1 16,-9-1 0-16,4 9-1 15,-4 3 0-15,0 12-1 16,0 4 1-16,-4 0-2 16,-1 8 1-16,-3-7-1 15,-1 3 0-15,-5-12 0 16,1-8 0-16,0 1 0 0,0-5 0 15,-5-3 0-15,5-5 1 16,-1-3-1-16,1-1 0 16,0-3 0-16,4-4 1 15,0-4-1-15,0-4 0 16,0-5-1-16,0-3 1 16,5-3-3-16,-5-5 1 15,5-4-2-15,-1-4 1 16,1 0-1-16,-5 1 0 15</inkml:trace>
          <inkml:trace contextRef="#ctx0" brushRef="#br0" timeOffset="4323.5721">4340-4458 10 0,'-18'31'5'0,"5"-15"-5"0,13-16 8 0,0 0-9 16,0 0 1-16,9 0-1 15,0 0 1-15,4-8 0 16,0-4 1-16,5 1-2 16,4-17 1-16,13 4 0 15,1 1 0-15,4-9-1 16,0 1 1-16,4-9-2 15,-4 1 0-15,0 8-1 16,0-1 1-16</inkml:trace>
          <inkml:trace contextRef="#ctx0" brushRef="#br0" timeOffset="4084.9136">4380-4761 9 0,'0'11'4'0,"9"-30"-3"15,-5 15 7-15,5 0-8 16,0 0 1-16,0 0-1 16,13 0 1-16,0 0-2 15,0 0 1-15,0 0 0 16,0 0 1-16,5-4-1 16,-5 1 1-16,0-1-1 15,0 0 1-15,-4 0-2 0,0 0 1 16,-5 4-1-16,-4 0 1 15,0 0-2-15,-9 4 1 16,0 0-2-16,0 0 0 16</inkml:trace>
          <inkml:trace contextRef="#ctx0" brushRef="#br0" timeOffset="5254.2401">4987-5061 8 0,'-14'4'4'0,"19"-4"-2"16,-5 0 6-16,0 0-8 16,0 4 1-16,0 4 0 15,0 4 0-15,0 0-2 16,-5 4 1-16,1 11 1 16,-1 1 0-16,-3-1 0 15,-1 1 0-15,0 7-1 16,0 5 1-16,-4 3 0 15,-1 0 0-15,1 4 0 0,0-3 0 16,0 7-1-16,-5 0 0 16,-4-11 0-16,4 3 0 15,0-8-2-15,1-7 1 16,3-8-3-16,-3-5 0 16</inkml:trace>
          <inkml:trace contextRef="#ctx0" brushRef="#br0" timeOffset="4879.9728">4920-4923 6 0,'-4'8'3'0,"4"0"1"0,0-8 4 15,0 0-9-15,0 4 1 16,0-4-1-16,4 4 1 16,1-4 0-16,3 0 1 15,1 4-1-15,0 0 0 16,4-4 0-16,1 0 1 16,-1-4-1-16,-4 4 1 15,0 0-1-15,0 0 1 16,0-4 0-16,-1 0 0 15,-3 4 0-15,-5 0 0 0,0 0 0 16,0 0 0-16,0 0 0 16,0 0 0-16,4 4-1 15,-4 0 1-15,0 4-1 16,0 3 1-16,-4 5-1 16,-1 0 0-16,1 4-1 15,0 3 1-15,-1 5 0 16,1 7 0-16,-5 1 0 15,4 7 1-15,1-4-1 16,-1 5 1-16,1-5-1 16,0 4 1-16,-1-7-1 15,5-1 0-15,0-11 0 16,5-4 1-16,-1-1-1 16,5-3 0-16,0-4 0 15,0-4 1-15,4-4-1 16,0 4 1-16,1-8 0 15,-1-4 0-15,0-4-1 0,0-4 1 16,5 0-2-16,-5 0 1 16,-4 1-3-16,9 3 1 15,-5 0-2-15,1-4 1 16,-6 0-2-16,1 0 0 16</inkml:trace>
          <inkml:trace contextRef="#ctx0" brushRef="#br0" timeOffset="5508.9147">4721-4513 10 0,'9'23'5'0,"39"-15"-3"15,-39-4 6-15,5 0-8 16,-6 0 1-16,6 4 0 16,-1 0 1-16,-4-4-4 15,4 0 1-15,-4 0-1 16,0-4 0-16,4 0-2 16,-4 4 1-16</inkml:trace>
        </inkml:traceGroup>
        <inkml:traceGroup>
          <inkml:annotationXML>
            <emma:emma xmlns:emma="http://www.w3.org/2003/04/emma" version="1.0">
              <emma:interpretation id="{F67F2A61-23D3-4915-9F60-BB1F56EC38EB}" emma:medium="tactile" emma:mode="ink">
                <msink:context xmlns:msink="http://schemas.microsoft.com/ink/2010/main" type="inkWord" rotatedBoundingBox="20579,2139 20678,1226 21313,1295 21213,2208"/>
              </emma:interpretation>
              <emma:one-of disjunction-type="recognition" id="oneOf3">
                <emma:interpretation id="interp15" emma:lang="zh-CN" emma:confidence="0">
                  <emma:literal>行</emma:literal>
                </emma:interpretation>
                <emma:interpretation id="interp16" emma:lang="zh-CN" emma:confidence="0">
                  <emma:literal>仟</emma:literal>
                </emma:interpretation>
                <emma:interpretation id="interp17" emma:lang="zh-CN" emma:confidence="0">
                  <emma:literal>㐵</emma:literal>
                </emma:interpretation>
                <emma:interpretation id="interp18" emma:lang="zh-CN" emma:confidence="0">
                  <emma:literal>纡</emma:literal>
                </emma:interpretation>
                <emma:interpretation id="interp19" emma:lang="zh-CN" emma:confidence="0">
                  <emma:literal>仔</emma:literal>
                </emma:interpretation>
              </emma:one-of>
            </emma:emma>
          </inkml:annotationXML>
          <inkml:trace contextRef="#ctx0" brushRef="#br0" timeOffset="6244.4403">5439-5116 13 0,'22'12'6'0,"-5"-16"-4"0,-12 4 12 0,-1 4-15 16,-4 4 1-16,-4 4-2 15,-5 7 0-15,-4 1 1 16,-5 0 1-16,-4 0-2 15,0 11 0-15,-5-7-1 16,0-1 1-16,1 1 0 16,4-4 1-16,4-5 0 15,5-3 0-15,-1 0 1 16,6-4 0-16,3-4 0 16,1-4 1-16,4 0-1 15,9-4 0-15,4-4 0 16,5 0 1-16,4-4-2 15,-5 0 1-15,10 5 0 16,-5-1 0-16,0 4 0 0,-4 0 0 16,0 4-1-16,-5 4 1 15,-4 0-1-15,-5 4 1 16,-4 3-1-16,-4 1 0 16,-5 0 1-16,0 0 0 15,-4 4 0-15,4-5 0 16,0 9 1-16,-4-4 0 15,0 0 0-15,4 3 0 16,4-3 0-16,-4 4 1 16,5-1-1-16,0 1 1 0,4 0-1 15,0 7 0-15,0-3 0 16,4 4 1-16,-4-1-1 16,0-3 0-16,4 7-1 15,-4 1 1-15,0 3-1 16,0-7 1-16,0-1-1 15,-4 1 0-15,0-4 0 16,-5-1 0-16,4-3-1 16,1 0 0-16,-1-9-2 15,5-3 1-15,-4 0-2 16,0-4 0-16</inkml:trace>
          <inkml:trace contextRef="#ctx0" brushRef="#br0" timeOffset="6620.7042">5718-5088 15 0,'8'-4'7'0,"6"16"-8"0,-10-8 14 16,5 4-13-16,0-8 0 15,0 0 0-15,-5 0 0 0,1 7 0 16,-1 1 0 0,5-4 0-1,0 0 0-15,0-4-1 16,0 4 1-16,-1-4-1 15,1 4 1-15,5 0-1 16,-14-4 0-16,4 4-1 16,0 0 0-16,-4-4-1 15,-4 4 0-15,0 0 0 16,-5 0 0-16</inkml:trace>
          <inkml:trace contextRef="#ctx0" brushRef="#br0" timeOffset="6876.3922">5496-4612 11 0,'0'16'5'0,"13"-8"-5"0,-4-12 10 16,0 0-10-16,4 0 0 15,5-8 0-15,0 4 0 16,4-11 0-16,5 3 0 15,-1 0-1-15,1-7 1 16,-1 3-1-16,1 0 0 16,-5 1-1-16,9-1 1 15,-4 0-2-15,-1 4 1 16,-4 5-1-16,-4-1 1 0</inkml:trace>
          <inkml:trace contextRef="#ctx0" brushRef="#br0" timeOffset="7176.1032">5864-4785 8 0,'-36'16'4'0,"28"27"-3"16,3-35 8-16,1 8-8 16,-1-1 0-16,1 9-1 15,-1 4 1-15,1 3-1 16,0-3 0-16,-1-1 1 16,1 9 1-16,-1-5-1 15,5 1 1-15,-4-1 0 16,4-3 0-16,0-5 0 15,-5 1 0-15,1-4-1 16,-1-1 0-16,1-3 0 16,0 0 0-16,-5 0 0 15,-5 3 0-15,1-7 0 0,0 0 0 16,-5 0-1-16,0-4 0 16,1-4-1-16,-1 0 1 15,-4-4-4-15,0 0 0 16,-9-8-2-16,0-8 0 15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52:56.06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73BADC0-8F0D-4B56-9A75-508D0C496F82}" emma:medium="tactile" emma:mode="ink">
          <msink:context xmlns:msink="http://schemas.microsoft.com/ink/2010/main" type="writingRegion" rotatedBoundingBox="15408,6368 15825,6368 15825,6817 15408,6817"/>
        </emma:interpretation>
      </emma:emma>
    </inkml:annotationXML>
    <inkml:traceGroup>
      <inkml:annotationXML>
        <emma:emma xmlns:emma="http://www.w3.org/2003/04/emma" version="1.0">
          <emma:interpretation id="{32B5F70E-3369-4F3C-893B-EF17230F1139}" emma:medium="tactile" emma:mode="ink">
            <msink:context xmlns:msink="http://schemas.microsoft.com/ink/2010/main" type="paragraph" rotatedBoundingBox="15408,6368 15825,6368 15825,6817 15408,6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A4AB67-5559-49E2-8B49-AF1343AE87D3}" emma:medium="tactile" emma:mode="ink">
              <msink:context xmlns:msink="http://schemas.microsoft.com/ink/2010/main" type="line" rotatedBoundingBox="15408,6368 15825,6368 15825,6817 15408,6817"/>
            </emma:interpretation>
          </emma:emma>
        </inkml:annotationXML>
        <inkml:traceGroup>
          <inkml:annotationXML>
            <emma:emma xmlns:emma="http://www.w3.org/2003/04/emma" version="1.0">
              <emma:interpretation id="{30F2F320-2E70-40D0-9A76-C96242CC5ABF}" emma:medium="tactile" emma:mode="ink">
                <msink:context xmlns:msink="http://schemas.microsoft.com/ink/2010/main" type="inkWord" rotatedBoundingBox="15408,6368 15825,6368 15825,6817 15408,6817"/>
              </emma:interpretation>
              <emma:one-of disjunction-type="recognition" id="oneOf0">
                <emma:interpretation id="interp0" emma:lang="zh-CN" emma:confidence="0">
                  <emma:literal>Ⅴ</emma:literal>
                </emma:interpretation>
                <emma:interpretation id="interp1" emma:lang="zh-CN" emma:confidence="0">
                  <emma:literal>v</emma:literal>
                </emma:interpretation>
                <emma:interpretation id="interp2" emma:lang="zh-CN" emma:confidence="0">
                  <emma:literal>ⅴ</emma:literal>
                </emma:interpretation>
                <emma:interpretation id="interp3" emma:lang="zh-CN" emma:confidence="0">
                  <emma:literal>V</emma:literal>
                </emma:interpretation>
                <emma:interpretation id="interp4" emma:lang="zh-CN" emma:confidence="0">
                  <emma:literal>U</emma:literal>
                </emma:interpretation>
              </emma:one-of>
            </emma:emma>
          </inkml:annotationXML>
          <inkml:trace contextRef="#ctx0" brushRef="#br0">-2 260 4 0,'0'-4'2'0,"0"8"0"0,0-4 3 16,0 4-5-16,0-4 0 16,0 0 0-16,0 0 0 0,5 7 0 15,-1-7 0-15,0 8 0 16,1 4 0-16,-1-4 0 15,1 4 0-15,4 0 0 16,-1-1 0-16,1 5 0 16,0 0 1-16,5-4-1 15,-1 0 1-15,0-1-1 16,0 1 0-16,1-4 0 16,-1 0 1-16,0 0-1 15,1 0 0-15,-1-4 0 16,-4-8 1-16,0-8-1 15,4 0 1-15,-4-4 0 16,0-3 0-16,-1-5-1 16,1-4 1-1,5-19-1 1,8 12 1-16,4-5-1 0,-8 13 1 16,0-1-1-16,-5 5 1 15,0 3-1-15,-4 0 0 16,0 4 0-16,-5 1 0 15,5-1 0-15,-9 4 0 16,5 0 0-16,-1 4 1 16,1 1-1-16,-5-1 0 15,0 8-1-15,0 0 0 16,0 0 0-16,0 0 0 16,0 0-2-16,0 0 0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53:14.15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3F2B5DD-1EB9-4B6B-9FF9-FD7CD2B471B6}" emma:medium="tactile" emma:mode="ink">
          <msink:context xmlns:msink="http://schemas.microsoft.com/ink/2010/main" type="inkDrawing" rotatedBoundingBox="11321,16805 11837,16224 12042,16406 11526,16988" semanticType="callout" shapeName="Other"/>
        </emma:interpretation>
      </emma:emma>
    </inkml:annotationXML>
    <inkml:trace contextRef="#ctx0" brushRef="#br0">-3 457 13 0,'-4'0'6'0,"4"0"-6"0,0 0 6 16,0 0-7-16,0 0 1 0,0 0-3 15,0 0 1-15,0 0 2 16,0 0 1-16,0 0-2 16,0 0 0-16,0 0 1 15,0 0 1-15,0 0 1 16,0 0 0-16,4 4 0 16,0 0 0-16,5 4-1 15,0 0 1-15,0 3-2 16,0 5 1-16,0 0-2 15,4 4 1-15,-4-1 0 16,0 1 0-16,4-4-1 16,-4-1 1-16,0-3 0 15,0-4 0-15,-1 0 1 16,1 0 0-16,0-4 0 16,0-4 0-16,4-4 0 15,1-4 0-15,3-4 0 0,5-4 0 16,1-7-1-16,-1-9 1 15,4-3-1-15,5-8 1 16,0-5 0-16,-4-3 0 16,0-4-1-16,4 0 1 15,-5 4-1-15,-4 7 1 16,0 9-1-16,-8 3 0 16,-1 9 0-16,-4-1 0 15,0 8 0-15,0-3 0 0,-1 3 0 16,-3 4 0-16,-5 12 0 15,0 0 0-15,0 0-1 16,0 4 0-16,0-4-3 16,0 4 1-16,0 8-3 15,4 7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52:45.12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20B21D3-9648-458B-93B6-FC38AC96ADC0}" emma:medium="tactile" emma:mode="ink">
          <msink:context xmlns:msink="http://schemas.microsoft.com/ink/2010/main" type="writingRegion" rotatedBoundingBox="3237,7835 5098,7601 5220,8567 3359,8801"/>
        </emma:interpretation>
      </emma:emma>
    </inkml:annotationXML>
    <inkml:traceGroup>
      <inkml:annotationXML>
        <emma:emma xmlns:emma="http://www.w3.org/2003/04/emma" version="1.0">
          <emma:interpretation id="{EDE454CD-AEBE-43DD-873E-F6282B673F0B}" emma:medium="tactile" emma:mode="ink">
            <msink:context xmlns:msink="http://schemas.microsoft.com/ink/2010/main" type="paragraph" rotatedBoundingBox="3237,7835 5098,7601 5220,8567 3359,88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2722A8-1D42-4873-B884-C42116401299}" emma:medium="tactile" emma:mode="ink">
              <msink:context xmlns:msink="http://schemas.microsoft.com/ink/2010/main" type="line" rotatedBoundingBox="3237,7835 5098,7601 5220,8567 3359,8801"/>
            </emma:interpretation>
          </emma:emma>
        </inkml:annotationXML>
        <inkml:traceGroup>
          <inkml:annotationXML>
            <emma:emma xmlns:emma="http://www.w3.org/2003/04/emma" version="1.0">
              <emma:interpretation id="{B764F80E-65E0-4161-9734-E7F0D20209FE}" emma:medium="tactile" emma:mode="ink">
                <msink:context xmlns:msink="http://schemas.microsoft.com/ink/2010/main" type="inkWord" rotatedBoundingBox="3237,7835 4324,7698 4425,8505 3339,8642"/>
              </emma:interpretation>
              <emma:one-of disjunction-type="recognition" id="oneOf0">
                <emma:interpretation id="interp0" emma:lang="zh-CN" emma:confidence="0">
                  <emma:literal>任</emma:literal>
                </emma:interpretation>
                <emma:interpretation id="interp1" emma:lang="zh-CN" emma:confidence="0">
                  <emma:literal>饪</emma:literal>
                </emma:interpretation>
                <emma:interpretation id="interp2" emma:lang="zh-CN" emma:confidence="0">
                  <emma:literal>衽</emma:literal>
                </emma:interpretation>
                <emma:interpretation id="interp3" emma:lang="zh-CN" emma:confidence="0">
                  <emma:literal>祍</emma:literal>
                </emma:interpretation>
                <emma:interpretation id="interp4" emma:lang="zh-CN" emma:confidence="0">
                  <emma:literal>妊</emma:literal>
                </emma:interpretation>
              </emma:one-of>
            </emma:emma>
          </inkml:annotationXML>
          <inkml:trace contextRef="#ctx0" brushRef="#br0">368 16 4 0,'0'0'2'0,"-9"-8"-1"15,9 8 3-15,-4-4-4 16,4 0 1-16,-5 4 0 15,5 0 0-15,0 0-2 16,0 0 1-16,0 0 0 16,-4 0 1-16,4 0-1 15,0 4 1-15,0-4-1 16,0 4 0-16,4 0 1 16,1 0 0-16,-1 0-1 0,5 0 1 15,0-1 0-15,0 1 0 16,0 4-1-16,-1-4 1 15,1 0-1-15,0 0 0 16,0 0 0-16,4 0 1 16,-8 0-1-16,-5-4 0 15,4 4 0-15,-4-4 1 16,5 4-1-16,-5 0 1 16,0 0 0-16,-5 4 1 0,1-1-1 15,-5 9 1-15,-4 0-1 16,4 4 0-16,-5-1 0 15,1 5 0-15,0 4-1 16,-14 3 1-16,-4 1-1 16,0 11 0-16,0-4 0 15,-4 1 0-15,-1-9 0 16,5-3 0-16,-4-1 0 16,8-3 0-16,5-4-2 15,0-5 1-15,4-3-1 16,5 0 1-16,4-4-3 15,5-4 1-15,-1 0-1 16,5-4 0-16</inkml:trace>
          <inkml:trace contextRef="#ctx0" brushRef="#br0" timeOffset="450.3144">364 331 7 0,'4'0'3'0,"0"23"-3"0,1-19 5 16,-1 0-5-16,-4 0 0 0,0 4 1 15,0 0 0-15,0 0-1 16,0 4 0-16,0-5 0 15,0 1 1-15,0 0 0 16,0 8 0-16,0 0 0 16,0-1 0-16,0-3 0 15,0 0 0-15,0 0 0 16,0-4 1-16,0 4-1 16,0-1 1-16,0 5-2 15,0 0 1-15,-4 0-1 16,4 3 1-16,0 1-1 15,0 0 0-15,0-1 0 16,-5 5 0-16,5-8-1 16,0-4 1-16,0-1-1 15,0 1 1-15,-4 0-1 16,4-4 0-16,0 0-2 16,0-4 0-16,0 0-1 0,0 4 0 15</inkml:trace>
          <inkml:trace contextRef="#ctx0" brushRef="#br0" timeOffset="1041.2327">864-95 11 0,'5'0'5'0,"26"-4"-6"16,-27 4 10-16,5 4-9 16,-5 4 1-16,-8 8-1 15,-1 0 0-15,1 3-1 16,-5 1 1-16,-9 4-1 15,1 7 1-15,-5 5-2 16,-5 7 1-16,-4-4-1 16,4 5 1-16,1-1 0 15,-1 0 0-15,1 1 0 16,3-5 1-16,1-3 1 16,5-9 1-16,-1-3-1 15,5-5 0-15,-1-7 0 0,5 0 0 16,1 0-1-16,3-4 0 15,1 0 0-15,-1-8 0 16,5 4-1-16,5-4 1 16,4-8 0-16,4 0 0 15,0-4 0-15,5 0 0 16,8-4 0-16,5 5 1 16,0-5-1-16,5 4 0 15,-1 0 0-15,1 0 0 16,-5-3 0-16,4 3 1 0,-4 0-1 15,-4 0 0-15,-5 0 0 16,-4 5 0-16,-5 3-1 16,0 0 0-16,-4-4-2 15,-4 4 1-15</inkml:trace>
          <inkml:trace contextRef="#ctx0" brushRef="#br0" timeOffset="1561.1207">864 248 8 0,'5'12'4'0,"-1"-4"-4"16,0-4 7-16,1 4-8 16,-1 3 1-16,-4 9 0 0,0 0 0 15,0-1 0-15,-4 1 1 16,-1 8-1-16,1 3 0 15,-5-3 0-15,0-5 0 16,-4 1 0-16,-5 4 0 16,1-1 0-16,-1 1 0 15,0-1 0-15,0-3 0 16,-4-4 0-16,4 3 1 16,5-7-1-16,0 0 1 15,0-4-1-15,4-5 1 16,0 1-1-16,4 0 1 15,1-4-1-15,0-4 0 0,4 0 0 16,0 0 1-16,17-8-1 16,1 0 1-16,4 0-1 15,5-3 0-15,-1-1 0 16,5 0 1-16,0 0-1 16,5-4 1-16,-1 5-1 15,-4 3 1-15,-4 4-1 16,-1 0 1-16,1 4-1 15,-5 0 0-15,0 0 0 16,-4 0 0-16,0 4 0 16,-5 0 0-16,-4-4-1 15,0 4 0-15,-5 0-1 16,-4-4 1-16,0 0-3 16,0 0 1-16</inkml:trace>
        </inkml:traceGroup>
        <inkml:traceGroup>
          <inkml:annotationXML>
            <emma:emma xmlns:emma="http://www.w3.org/2003/04/emma" version="1.0">
              <emma:interpretation id="{F2E3CBD4-0917-4CE7-B37E-E2EBEDE83ACD}" emma:medium="tactile" emma:mode="ink">
                <msink:context xmlns:msink="http://schemas.microsoft.com/ink/2010/main" type="inkWord" rotatedBoundingBox="4468,7756 5108,7675 5220,8567 4581,8647"/>
              </emma:interpretation>
              <emma:one-of disjunction-type="recognition" id="oneOf1">
                <emma:interpretation id="interp5" emma:lang="zh-CN" emma:confidence="0">
                  <emma:literal>务</emma:literal>
                </emma:interpretation>
                <emma:interpretation id="interp6" emma:lang="zh-CN" emma:confidence="0">
                  <emma:literal>角</emma:literal>
                </emma:interpretation>
                <emma:interpretation id="interp7" emma:lang="zh-CN" emma:confidence="0">
                  <emma:literal>䏑</emma:literal>
                </emma:interpretation>
                <emma:interpretation id="interp8" emma:lang="zh-CN" emma:confidence="0">
                  <emma:literal>䇟</emma:literal>
                </emma:interpretation>
                <emma:interpretation id="interp9" emma:lang="zh-CN" emma:confidence="0">
                  <emma:literal>劦</emma:literal>
                </emma:interpretation>
              </emma:one-of>
            </emma:emma>
          </inkml:annotationXML>
          <inkml:trace contextRef="#ctx0" brushRef="#br0" timeOffset="2281.6216">1467-87 11 0,'-5'8'5'0,"14"-24"-6"16,-9 16 8-16,0 0-8 16,0 0 1-16,0 0-1 15,-4 0 0-15,-1 0 0 16,-4 4 1-16,0 8-1 15,1-4 0-15,-6 4-1 16,1 0 1-16,4-1 0 16,-4 1 1-16,4 0 0 15,0 0 1-15,5-4-1 16,-5 0 1-16,4 0-1 16,1-5 1-16,0 1-1 15,4 0 1-15,0 0-1 16,4-4 1-16,9-4-1 0,1-4 0 15,3-3 0-15,10-1 0 16,-1 0 0-16,1-4 0 16,-5 1 0-16,5 3 1 15,4 0-1-15,-5 0 1 16,1-4-1-16,-5 8 1 16,-4 1-1-16,0 3 1 15,-5 4 0-15,-4 4 0 16,4 0 0-16,-9 7 0 15,-4 5 0-15,0 0 0 16,-13 4 0-16,4-1 0 0,-8 9-1 16,-1-1 1-16,-9 5-1 15,-8 11 0-15,-1 4-1 16,-8 1 1-16,4-1 0 16,5 0 0-16,4-7 0 15,0-5 0-15,4-3-1 16,5-5 1-16,0-3-1 15,4-5 0-15,5-3-2 16,0-4 0-16,4-4-1 16,0-4 1-16</inkml:trace>
          <inkml:trace contextRef="#ctx0" brushRef="#br0" timeOffset="3122.7135">1312 583 9 0,'4'4'4'0,"0"-8"-5"0,-4 4 9 16,9-4-9-16,5-4 1 15,3 4 0-15,5 0 0 16,5-4 0-16,0 0 1 15,-1 0-1-15,5 1 0 16,0-5 0-16,0 0 0 16,5 0 0-16,-5-4 0 15,0 1 0-15,-5-1 0 0,5 0 0 16,-9 4 1-16,1 4-1 16,-1 1 0-16,0 3 0 15,-4 0 0-15,-1 4 0 16,-3 4 0-16,-1 7 0 15,-4 1 1-15,-9 8-1 16,0-4 0-16,-5 3 0 16,1-3 0-16,-5 0 0 15,0 4 0-15,0-1 0 16,0 1 0-16,1 0 0 16,-1-5 0-16,0 1 0 15,-4 0 0-15,4-8-1 16,0 0 0-16,0 0-1 15,0-5 1-15,0-3-2 16,5-7 1-16</inkml:trace>
          <inkml:trace contextRef="#ctx0" brushRef="#br0" timeOffset="3392.4046">1728 217 8 0,'4'-4'4'0,"-4"-12"-3"0,0 24 7 16,0 0-8-16,0 3 1 0,-4 5 0 16,0 8 1-16,-1 3-2 15,-8 13 1-15,-5-1 0 16,0 0 1-16,1 5 0 16,-1-1 0-16,-4 0 0 15,0-3 0-15,-5-1-1 16,1-3 0-16,3-1-1 15,-8-3 1-15,5-1-3 16,4-3 1-16,-1-5-4 16,6-7 0-16</inkml:trace>
          <inkml:trace contextRef="#ctx0" brushRef="#br0" timeOffset="2596.3389">1449 51 8 0,'-5'4'4'0,"23"0"-5"0,-13-4 8 16,3 4-7-16,6-4 0 15,-1 4 0-15,5 4 1 16,-5 0-2-16,5-4 1 15,0 3 0-15,8 1 1 16,1 8-1-16,-5-4 1 0,0 0-1 16,0-4 0-16,5-1 0 15,-10 1 1-15,1-4-2 16,-5-4 1-16,1 4-1 16,-1-12 0-16,-4 4-1 15,-5 4 0-15,1-7-1 16,-5 7 1-16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52:40.89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4FE32CE-1612-4D1F-A42A-FFDC30C3F284}" emma:medium="tactile" emma:mode="ink">
          <msink:context xmlns:msink="http://schemas.microsoft.com/ink/2010/main" type="writingRegion" rotatedBoundingBox="6632,3521 11883,3221 12293,10398 7041,10698"/>
        </emma:interpretation>
      </emma:emma>
    </inkml:annotationXML>
    <inkml:traceGroup>
      <inkml:annotationXML>
        <emma:emma xmlns:emma="http://www.w3.org/2003/04/emma" version="1.0">
          <emma:interpretation id="{F852B08E-29C1-4827-B094-8B6B70624C52}" emma:medium="tactile" emma:mode="ink">
            <msink:context xmlns:msink="http://schemas.microsoft.com/ink/2010/main" type="paragraph" rotatedBoundingBox="6839,7337 6707,3507 7133,3493 7264,73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3469CF-FA27-46D7-B2EE-EBA3235966F7}" emma:medium="tactile" emma:mode="ink">
              <msink:context xmlns:msink="http://schemas.microsoft.com/ink/2010/main" type="line" rotatedBoundingBox="6839,7337 6707,3507 7133,3492 7264,7323"/>
            </emma:interpretation>
          </emma:emma>
        </inkml:annotationXML>
        <inkml:traceGroup>
          <inkml:annotationXML>
            <emma:emma xmlns:emma="http://www.w3.org/2003/04/emma" version="1.0">
              <emma:interpretation id="{18A6CB13-D4FF-46BE-9F29-6F56DA4D3BAC}" emma:medium="tactile" emma:mode="ink">
                <msink:context xmlns:msink="http://schemas.microsoft.com/ink/2010/main" type="inkWord" rotatedBoundingBox="6839,7337 6707,3507 7133,3492 7264,7323"/>
              </emma:interpretation>
              <emma:one-of disjunction-type="recognition" id="oneOf0">
                <emma:interpretation id="interp0" emma:lang="zh-CN" emma:confidence="0">
                  <emma:literal>︰</emma:literal>
                </emma:interpretation>
                <emma:interpretation id="interp1" emma:lang="zh-CN" emma:confidence="0">
                  <emma:literal>!</emma:literal>
                </emma:interpretation>
                <emma:interpretation id="interp2" emma:lang="zh-CN" emma:confidence="0">
                  <emma:literal>∵</emma:literal>
                </emma:interpretation>
                <emma:interpretation id="interp3" emma:lang="zh-CN" emma:confidence="0">
                  <emma:literal>Ⅰ</emma:literal>
                </emma:interpretation>
                <emma:interpretation id="interp4" emma:lang="zh-CN" emma:confidence="0">
                  <emma:literal>:</emma:literal>
                </emma:interpretation>
              </emma:one-of>
            </emma:emma>
          </inkml:annotationXML>
          <inkml:trace contextRef="#ctx0" brushRef="#br0">-1484-2689 7 0,'-9'0'3'0,"13"0"-1"16,-4 0 4-16,0 0-6 15,-4 0 0-15,4 0 0 16,0 0 0-16,0 0 0 15,0 0 0-15,0 0-1 16,0 0 1-16,0 0-1 16,4 4 1-16,1-4-1 15,-5 4 1-15,8 4-1 16,-3 0 1-16,4 0-1 16,0 0 1-16,-1 0 0 0,6 3 0 15,-5 1 0-15,-1 0 0 16,1 12 0-16,0-5 0 15,4 1 0-15,-4 0 1 16,0-1-2-16,-4 1 1 16,3-8 0-16,1 0 0 15,-4-4 0-15,-1-5 1 16,5-3-1-16,0-7 1 16,4-1-1-16,0-4 1 15,-4 0-1-15,0-8 1 16,0 1-1-16,0 3 1 0,0-4 0 15,0 1 0-15,0-1 0 16,-1 0 0-16,1 1-1 16,0 3 1-16,-4 0-1 15,-1 0 1-15,0 4-2 16,1 1 1-16,-1-1 0 16,1 4 1-16,-1 0-2 15,-4 0 1-15,0 8 0 16,0 0 0-16,5-8-1 15,-5 8 0-15,0 0-1 16,0 0 0-16,0 0-1 16,0 0 1-16</inkml:trace>
          <inkml:trace contextRef="#ctx0" brushRef="#br0" timeOffset="1575.6144">-1613-6154 1 0,'-4'-8'0'0,"8"8"1"16,-4 0-2-16,0 0 1 16,0 0 0-16,0 0 0 15,0 0 0-15,0 4 0 16,0 0 1-16,0 0-1 16,0 0 1-16,0 4 0 15,0-4 1-15,0-1-1 16,0 9 1-16,0-4-1 15,0 4 1-15,0 4-1 16,0 7 1-16,0-3-2 0,5 4 0 16,-1-1 0-16,0 5 0 15,10-8 0-15,-5 3 1 16,-1-3-1-16,1-4 0 16,-4-1 0-16,4 1 1 15,4-4-1-15,0-8 1 16,-4 0 0-16,4-4 0 15,1-12 0-15,-1 8 0 16,0-8-1-16,9-7 1 16,-8-1-1-16,3-4 1 0,-3-7-1 15,3 7 1-15,-3 0-1 16,-1 1 1-16,0 3-1 16,5 0 1-16,-5 1-1 15,0-1 0-15,-4 0 0 16,0 1 0-16,0-5 0 15,0 8 0-15,0 1 0 16,0-1 0-16,0 0 0 16,-5 4 0-16,5 0 0 15,-5 1 0-15,1 3 0 16,-1 0 0-16,-4 8-1 16,0 0 1-16,0 0-1 15,5-4 1-15,-5 4-4 16,0 0 1-16</inkml:trace>
        </inkml:traceGroup>
      </inkml:traceGroup>
    </inkml:traceGroup>
    <inkml:traceGroup>
      <inkml:annotationXML>
        <emma:emma xmlns:emma="http://www.w3.org/2003/04/emma" version="1.0">
          <emma:interpretation id="{EE4B0C1D-694C-4D20-AC55-9BCD75514482}" emma:medium="tactile" emma:mode="ink">
            <msink:context xmlns:msink="http://schemas.microsoft.com/ink/2010/main" type="paragraph" rotatedBoundingBox="7136,9592 12231,9301 12293,10398 7199,106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95B317-8080-4CA0-82E8-E69CF9FB5E5C}" emma:medium="tactile" emma:mode="ink">
              <msink:context xmlns:msink="http://schemas.microsoft.com/ink/2010/main" type="line" rotatedBoundingBox="7136,9592 12231,9301 12293,10398 7199,10689"/>
            </emma:interpretation>
          </emma:emma>
        </inkml:annotationXML>
        <inkml:traceGroup>
          <inkml:annotationXML>
            <emma:emma xmlns:emma="http://www.w3.org/2003/04/emma" version="1.0">
              <emma:interpretation id="{7D2AE535-6A01-46F2-8FC0-2719EA7C1B63}" emma:medium="tactile" emma:mode="ink">
                <msink:context xmlns:msink="http://schemas.microsoft.com/ink/2010/main" type="inkWord" rotatedBoundingBox="7869,9674 7887,10652 7189,10665 7171,9687"/>
              </emma:interpretation>
              <emma:one-of disjunction-type="recognition" id="oneOf1">
                <emma:interpretation id="interp5" emma:lang="zh-CN" emma:confidence="0">
                  <emma:literal>异</emma:literal>
                </emma:interpretation>
                <emma:interpretation id="interp6" emma:lang="zh-CN" emma:confidence="0">
                  <emma:literal>耳</emma:literal>
                </emma:interpretation>
                <emma:interpretation id="interp7" emma:lang="zh-CN" emma:confidence="0">
                  <emma:literal>專</emma:literal>
                </emma:interpretation>
                <emma:interpretation id="interp8" emma:lang="zh-CN" emma:confidence="0">
                  <emma:literal>屛</emma:literal>
                </emma:interpretation>
                <emma:interpretation id="interp9" emma:lang="zh-CN" emma:confidence="0">
                  <emma:literal>胥</emma:literal>
                </emma:interpretation>
              </emma:one-of>
            </emma:emma>
          </inkml:annotationXML>
          <inkml:trace contextRef="#ctx0" brushRef="#br0" timeOffset="45309.6723">-1068 95 5 0,'-4'-4'2'0,"8"1"-1"16,-4 3 2-16,0 0-3 15,4-8 0-15,5 0 0 16,0 0 1-16,0 0-1 16,4 0 1-16,1 0 0 15,-1 0 1-15,5-3 0 0,-1-1 0 16,10 4 0-16,-1 4 0 15,5-4-1-15,-4 0 1 16,0 4-2-16,4 0 1 16,-5 0-1-16,1-3 1 15,-5 3-1-15,0 0 1 16,-4-4-1-16,4-4 1 16,-4 8-1-16,-1-4 0 15,1 4 0-15,0 0 1 16,-5-4-1-16,-4 1 0 15,0 3-1-15,-9 4 1 0,0 0 0 16,4 0 0-16,1 4 0 16,-5 7 1-16,-5 1 0 15,1 0 0-15,-5 4 1 16,0-1 1-16,-4 5-2 16,-5 4 0-16,0 3-1 15,1-3 1-15,-1 0-1 16,5-5 1-16,-5 1-1 15,0 4 0-15,1 3 0 16,3-11 1-16,5 8-1 16,1-13 0-16,-1-7-1 15,0 0 0-15,4 0-1 16,1-4 0-16,4-8-2 16,0 8 0-16,0-8-2 15,0 1 1-15</inkml:trace>
          <inkml:trace contextRef="#ctx0" brushRef="#br0" timeOffset="45610.8777">-815 174 2 0,'-14'8'1'0,"19"0"0"0,-5-8-1 16,0 0 0-16,0 0 1 15,0 0 1-15,0 0 0 16,4 0-1-16,9 0 0 0,-4 0 2 16,0-4 0-16,4 0 0 15,1 0 1-15,-1-4-2 16,0 0 1-16,1 1-2 16,-1-1 1-16,0 0-2 15,0 0 0-15,1 0-2 16,-5 0 0-16,-5 0-2 15,-4 8 0-15,4-8 0 16,-4 8 0-16</inkml:trace>
          <inkml:trace contextRef="#ctx0" brushRef="#br0" timeOffset="47202.0136">-638 403 7 0,'13'-20'3'0,"9"4"-2"0,-13 8 5 15,-9 0-5-15,4 4 0 16,1-3 0-16,-1 3 1 16,1 8-3-16,-1 3 1 15,-8 5 1-15,4 0 0 0,0 8 1 16,-5-1 0-16,1 1 0 16,4 4 0-16,-5-1 0 15,1 5 0-15,0 0-1 16,4-1 1-16,-5 5-2 15,5-5 0-15,-4 5 0 16,4-5 0-16,-5 1 0 16,5-1 0-16,0-3 0 15,0 0 0-15,0-1 0 16,0-7 0-16,0-4 0 16,5 0 0-16,-5-1-3 15,0-3 0-15,0 0-2 16,0-4 1-16</inkml:trace>
          <inkml:trace contextRef="#ctx0" brushRef="#br0" timeOffset="46841.759">-802 426 9 0,'-5'-4'4'15,"5"8"-3"-15,0-4 5 0,5-8-7 16,-5 8 1-16,4 4 0 15,-4-4 0-15,5 4 0 16,-1 4 1-16,-4 4-1 16,0 0 0-16,0 3 0 15,-4 9 1-15,4-4-1 16,-5 3 1-16,-4 5-1 16,-4 0 1-16,9-5-1 15,-10-3 0-15,6-4-2 16,-1-1 1-16,0 1-2 15,4-4 0-15</inkml:trace>
          <inkml:trace contextRef="#ctx0" brushRef="#br0" timeOffset="46541.0442">-1121 670 6 0,'-22'8'3'0,"26"-4"-1"0,-4-4 4 0,0 0-6 16,0 0 1-16,5-8 0 16,3 4 0-16,1-3-2 15,5-1 1-15,-1 0 1 16,5 0 0-16,-1 0 0 15,5 0 0-15,1-8 1 16,3 8 0-16,10-3 0 16,-1-1 0-16,5 0-1 15,0 0 1-15,4 8 0 16,5-4 0-16,-5 1-2 16,-4 7 1-16,-5 0-1 15,-4-4 1-15,-4 4-1 16,-5-4 0-16,0 0 0 15,-4 4 1-15,-5 0-1 16,1 0 1-16,-5 0-1 0,-1 0 0 16,-3 4-1-16,-1 0 0 15,-4-4-2-15,-4-4 0 16,-1 4-3-16,1 4 1 16</inkml:trace>
          <inkml:trace contextRef="#ctx0" brushRef="#br0" timeOffset="46091.2245">-891 107 8 0,'0'4'4'0,"0"0"-6"0,5 0 8 16,-5 0-6-16,0 4 0 15,0 4 0-15,-5-4 1 16,1 3-1-16,-1-3 0 15,1 4 0-15,-1 0 0 16,1 0 0-16,4 3 0 16,0 1 0-16,0 0 1 0,0 0-1 15,4-8 1-15,5-1-1 16,0 5 1-16,4-8 0 16,1 4 0-16,4-4 0 15,-1-4 0-15,5 4 0 16,-4-4 0-16,4-8 0 15,0 4 1-15,1-4-1 16,-6 0 1-16,1-7-1 16,0 3 0-16,4 4-1 15,-9-4 1-15,-4 4-1 16,0 0 0-16,-5 1-1 16,1 3 1-16,4 0-2 15,-9 4 1-15,0 0-2 16,-5 0 0-16,1-4-1 15,-5 4 0-15</inkml:trace>
        </inkml:traceGroup>
        <inkml:traceGroup>
          <inkml:annotationXML>
            <emma:emma xmlns:emma="http://www.w3.org/2003/04/emma" version="1.0">
              <emma:interpretation id="{254C3548-FBAF-4FA5-9F79-5456D280625E}" emma:medium="tactile" emma:mode="ink">
                <msink:context xmlns:msink="http://schemas.microsoft.com/ink/2010/main" type="inkWord" rotatedBoundingBox="7854,10491 8109,9492 8616,9621 8361,10621"/>
              </emma:interpretation>
              <emma:one-of disjunction-type="recognition" id="oneOf2">
                <emma:interpretation id="interp10" emma:lang="zh-CN" emma:confidence="0">
                  <emma:literal>步</emma:literal>
                </emma:interpretation>
                <emma:interpretation id="interp11" emma:lang="zh-CN" emma:confidence="0">
                  <emma:literal>涉</emma:literal>
                </emma:interpretation>
                <emma:interpretation id="interp12" emma:lang="zh-CN" emma:confidence="0">
                  <emma:literal>歩</emma:literal>
                </emma:interpretation>
                <emma:interpretation id="interp13" emma:lang="zh-CN" emma:confidence="0">
                  <emma:literal>疠</emma:literal>
                </emma:interpretation>
                <emma:interpretation id="interp14" emma:lang="zh-CN" emma:confidence="0">
                  <emma:literal>㱑</emma:literal>
                </emma:interpretation>
              </emma:one-of>
            </emma:emma>
          </inkml:annotationXML>
          <inkml:trace contextRef="#ctx0" brushRef="#br0" timeOffset="47908.0099">-45-239 6 0,'5'-4'3'0,"8"16"1"0,-13-5 1 15,0 5-4-15,0 0 0 16,0 0 0-16,0 12 0 0,0 7-1 16,-4-7 0-16,4-5 1 15,-5 5 0-15,1 0-1 16,-5-1 1-16,0 1-1 15,0 3 1-15,0-3-1 16,1 0 1-16,3-5-1 16,1 1 0-16,-1-4-2 15,1-4 0-15,-1-1-2 16,1-3 1-16</inkml:trace>
          <inkml:trace contextRef="#ctx0" brushRef="#br0" timeOffset="48119.6604">0 64 10 0,'17'-4'5'0,"1"-4"-4"0,-13 4 8 15,3 0-9-15,1 0 0 16,0 0 0-16,0 0 1 16,0 0-1-16,0-3 0 15,0-1-1-15,-1 4 0 16,1 0 0-16,-9 4 0 15,0 0-3-15,0 0 1 16,0 0 0-16,0-4 0 16</inkml:trace>
          <inkml:trace contextRef="#ctx0" brushRef="#br0" timeOffset="48628.0332">-328 162 10 0,'-9'8'5'0,"13"-8"-7"15,-4 0 11-15,5 4-9 16,-1 0 0-16,1 0-1 16,-1 0 1-16,1 0 0 15,-5 8 0-15,0-8-1 16,0 4 0-16,0-1 0 15,-5 1 1-15,1 0-1 16,4 0 0-16,-5 4 1 16,5-4 0-16,-4 0 1 15,-1 0 1-15,1-5 0 0,0-3 0 16,4 0 0-16,-5 0 1 16,1 0-1-16,4 0 0 15,0 0-2-15,4-11 1 16,5 3-1-16,0 0 0 15,0 0 1-15,0 0 0 16,4 0-1-16,0 0 1 16,14 1 0-16,4 3 0 15,4 0 0-15,5 0 1 16,-5 4-1-16,-3-4 0 16,-1-4-1-16,-5 0 1 15,5 0-1-15,-4 0 1 0,-5 4-2 16,-4 0 1-16,-5 0-1 15,0 1 0-15,-4 3-2 16,-5 0 1-16,-4 0-4 16,0 0 1-16</inkml:trace>
          <inkml:trace contextRef="#ctx0" brushRef="#br0" timeOffset="48883.7068">53 135 7 0,'0'0'3'0,"-18"4"2"15,18-4 1-15,-4 4-6 16,-1 0 1-16,1 4 0 16,-1-1 0-16,1 5-1 15,0 4 0-15,-1 8 1 16,-4 3 1-16,5 5-1 0,-5 3 1 16,5-7-1-16,-1 7 1 15,-4-11-1-15,5-1 0 16,-5 1-1-16,5-4 1 15,-1-5-3-15,1 1 1 16,-1-8-2-16,1 0 0 16,-1-4-2-16,1-4 1 15</inkml:trace>
          <inkml:trace contextRef="#ctx0" brushRef="#br0" timeOffset="49408.5802">-151 379 5 0,'-4'-8'2'15,"-50"0"0"-15,46 8 1 0,3 0-3 16,-4 8 0-16,0 0 0 16,1 0 1-16,-1 4-2 15,0 3 1-15,4-3 0 16,1-4 0-16,0-4-1 16,4 0 0-16,0-4 0 15,0 0 0-15,8-4 0 16,6-4 1-16,8 0 0 15,4-4 0-15,14 5 0 16,-9-5 0-16,5 0 1 16,-1 4 0-16,-4 0 0 15,5 4 0-15,-10-4 0 16,1 1 1-16,-9-1-1 16,-1 8 1-16,-3 4-1 15,-1-4 1-15,-4 4-1 0,0 3 1 16,-1-3 0-16,-3 4 0 15,-5 0-1-15,0 0 1 16,0 0 0-16,0 0 0 16,-5 4-1-16,1-1 1 15,-5-3-1-15,0 8 1 32,-8 12-1-32,-1-5 0 15,-4-3-1-15,0 3 1 16,-5 1-1-16,0 4 1 0,1-5-1 15,-5 1 0-15,0 0 0 16,0-5 0-16,4 1-2 16,-4-4 1-16,9-1-4 15,4-3 0-15,1 0 0 16,3 0 0-16</inkml:trace>
        </inkml:traceGroup>
        <inkml:traceGroup>
          <inkml:annotationXML>
            <emma:emma xmlns:emma="http://www.w3.org/2003/04/emma" version="1.0">
              <emma:interpretation id="{2617C030-238E-4EF4-906D-C5B7F70320F4}" emma:medium="tactile" emma:mode="ink">
                <msink:context xmlns:msink="http://schemas.microsoft.com/ink/2010/main" type="inkWord" rotatedBoundingBox="8631,9507 9879,9436 9933,10382 8685,10454"/>
              </emma:interpretation>
              <emma:one-of disjunction-type="recognition" id="oneOf3">
                <emma:interpretation id="interp15" emma:lang="zh-CN" emma:confidence="0">
                  <emma:literal>计</emma:literal>
                </emma:interpretation>
                <emma:interpretation id="interp16" emma:lang="zh-CN" emma:confidence="0">
                  <emma:literal>汁</emma:literal>
                </emma:interpretation>
                <emma:interpretation id="interp17" emma:lang="zh-CN" emma:confidence="0">
                  <emma:literal>什</emma:literal>
                </emma:interpretation>
                <emma:interpretation id="interp18" emma:lang="zh-CN" emma:confidence="0">
                  <emma:literal>叶</emma:literal>
                </emma:interpretation>
                <emma:interpretation id="interp19" emma:lang="zh-CN" emma:confidence="0">
                  <emma:literal>针</emma:literal>
                </emma:interpretation>
              </emma:one-of>
            </emma:emma>
          </inkml:annotationXML>
          <inkml:trace contextRef="#ctx0" brushRef="#br0" timeOffset="50444.8165">328 166 8 0,'13'0'4'0,"13"-8"-3"16,-17 5 6-16,0-5-7 16,0 0 0-16,0 0-2 15,0 4 1-15,0 0 0 16,-9 4 0-16,4 0-1 16,0 4 0-16,-4 0 1 15,0 8 0-15,-4 0 1 0,0 3 1 16,-5 1 1-16,0 12 0 15,0-1 2-15,0 1 0 16,0-5-1-16,0 1 0 16,1-4-2-16,3-1 1 15,1-3-2-15,4-8 0 16,0 4-3-16,4-4 1 16,1-4-1-16,3-4 1 15,1-4-2-15,0-12 0 16</inkml:trace>
          <inkml:trace contextRef="#ctx0" brushRef="#br0" timeOffset="50038.5231">469-283 9 0,'-9'8'4'0,"9"-12"-5"0,0 8 7 15,9 0-6-15,0-4 1 16,-4 4-1-16,-1 0 1 16,9 4-1-16,1 0 0 15,-1-4-2-15,-4 8 1 16,4-8-1-16,-9 3 0 16</inkml:trace>
          <inkml:trace contextRef="#ctx0" brushRef="#br0" timeOffset="50764.539">558 88 13 0,'-5'0'6'0,"14"0"-8"16,-9 0 12-16,9 0-8 15,0-4 0-15,4 0 1 16,5 0 0-16,4-4-4 16,5 4 1-16,-1-4 2 15,-3 4 1-15,8-4-2 16,-5 4 1-16,1-4-1 16,-5 4 0-16,9-3-1 15,-5-5 0-15,-3 4-1 16,-1 0 0-16,-5 0-2 0,-3 0 1 15,-5 4-2-15,-5 0 0 16,-4 4-2-16,0-4 1 16</inkml:trace>
          <inkml:trace contextRef="#ctx0" brushRef="#br0" timeOffset="51045.2444">828-78 10 0,'0'8'5'0,"0"-20"-3"0,0 12 7 0,0 0-8 15,0 4 1-15,5 0 0 16,-5 4 1-16,0 4-3 16,0 0 0-16,0 3 2 15,0 9 0-15,0 4 0 16,0 3 0-16,-5 1-1 15,-4 11 1-15,0 8-1 16,1 16 0-16,-1 4-1 16,0-4 1-16,0-4-2 15,0-8 1-15,5-8-4 16,-5-3 0-16,4-13-2 16,1-7 1-16</inkml:trace>
        </inkml:traceGroup>
        <inkml:traceGroup>
          <inkml:annotationXML>
            <emma:emma xmlns:emma="http://www.w3.org/2003/04/emma" version="1.0">
              <emma:interpretation id="{703CFB24-97B9-4DE3-B89C-98403FE0F6C9}" emma:medium="tactile" emma:mode="ink">
                <msink:context xmlns:msink="http://schemas.microsoft.com/ink/2010/main" type="inkWord" rotatedBoundingBox="9882,9488 9930,10317 9411,10347 9364,9518"/>
              </emma:interpretation>
              <emma:one-of disjunction-type="recognition" id="oneOf4">
                <emma:interpretation id="interp20" emma:lang="zh-CN" emma:confidence="0">
                  <emma:literal>算</emma:literal>
                </emma:interpretation>
                <emma:interpretation id="interp21" emma:lang="zh-CN" emma:confidence="0">
                  <emma:literal>箅</emma:literal>
                </emma:interpretation>
                <emma:interpretation id="interp22" emma:lang="zh-CN" emma:confidence="0">
                  <emma:literal>笄</emma:literal>
                </emma:interpretation>
                <emma:interpretation id="interp23" emma:lang="zh-CN" emma:confidence="0">
                  <emma:literal>簈</emma:literal>
                </emma:interpretation>
                <emma:interpretation id="interp24" emma:lang="zh-CN" emma:confidence="0">
                  <emma:literal>箩</emma:literal>
                </emma:interpretation>
              </emma:one-of>
            </emma:emma>
          </inkml:annotationXML>
          <inkml:trace contextRef="#ctx0" brushRef="#br0" timeOffset="51586.6294">1116-113 10 0,'0'0'5'0,"5"-20"-3"16,-5 20 5-16,4-12-7 15,-4 4 0-15,0 8 2 16,0 0 0-16,0-8-1 0,0 8 0 15,0 0 1-15,0 0 0 16,0 4 0-16,0 4 1 16,0 4-2-16,0 4 0 15,-4 0-1-15,-1-1 1 16,1 5-1-16,-1 0 1 16,-4 3-2-16,1 1 1 15,-6-4-3-15,5-1 1 16,5-3-3-16,-5 0 0 15</inkml:trace>
          <inkml:trace contextRef="#ctx0" brushRef="#br0" timeOffset="52006.4271">1121-70 10 0,'8'-20'5'0,"6"32"-4"16,-14-12 5-16,13-8-6 16,5-4 0-16,-5 5 1 15,5-5 1-15,-5 0-2 16,0 4 0-16,1-8 0 16,3 8 0-16,-3-3-1 15,-6-5 0-15,1 12-2 16,-4 0 0-16,-1 0 0 15,-4 4 0-15,0 0 0 16,-31 8 3 0,53 4 0-16,-31 11 0 15,1 1 2-15,-1 0 0 16,0-1 1-16,-4 5 0 16,4-5-2-16,0 1 1 15,4-4-2-15,1-4 1 16,0-1-2-16,8-3 1 15,-4-4-1-15,4-4 0 16,5 0-1-16,0-8 0 16,4-4-1-16,1-4 1 0</inkml:trace>
          <inkml:trace contextRef="#ctx0" brushRef="#br0" timeOffset="52276.6129">1466-287 5 0,'-4'4'2'0,"-10"16"-3"16,10-8 3-16,0 4-1 15,-5-1 0-15,4 1 1 16,-4 8 0-16,0-1-3 16,5-3 1-16,4-4 1 15,0 0 1-15,0-9 0 16,9 1 0-16,4-4 0 15,5-12 1-15,0 1-1 16,-1-5 0-16,1 0-2 0,-5 0 1 16,1-4-2-16,-1 1 0 15,0-5-3-15,-4 8 0 16</inkml:trace>
          <inkml:trace contextRef="#ctx0" brushRef="#br0" timeOffset="53010.6346">1218 64 17 0,'-4'4'8'0,"12"-8"-9"0,-8 4 15 0,5 0-15 15,-1 0 1-15,5 4-1 16,-4 0 0-16,-1 4 0 16,0 0 0-16,1 3-1 15,-1 1 0-15,-4 0 0 16,5 4 0-16,-5-4 0 16,0-1 1-16,0 9 0 15,0 0 1-15,0-1 0 16,0-7 0-16,0 0 0 15,0-4 1-15,-5 4-1 16,5-8 0-16,0-8-1 16,0-8 1-16,5 4-1 0,4-8 0 15,-1-3-1-15,6-9 0 16,-1 4 1-16,0 1 0 16,9-1 1-16,-4 1 1 15,0 3 0-15,0 4 1 16,4 0 0-16,-4 5 0 15,-1 3-1-15,-3 0 0 16,-1 4-1-16,-4 8 0 16,-5 0-1-16,-4 8 1 15,0 3-1-15,-9 1 0 0,0 4 0 16,-4-1 1-16,0 1-1 16,-5 0 1-16,0-4 0 15,1-9 1-15,3 1-1 16,-3-4 1-16,3 0-1 15,-3 0 0-15,3 0 0 16,5-4 1-16,5-4-1 16,4-4 0-16,4-4 0 15,1 1 1-15,4-1-1 16,4 0 0-16,0 0 0 16,1 0 1-16,-1 4-1 15,0 1 0-15,0 3-1 16,-4 0 1-16,0 4-1 15,-9 0 0-15,0 4-1 16,0 0 0-16,0 3 0 0,-9 5 0 16,0 0 0-16,-4 4 0 15</inkml:trace>
          <inkml:trace contextRef="#ctx0" brushRef="#br0" timeOffset="53282.3325">1107 383 8 0,'-9'20'4'0,"5"-13"-5"0,4-3 8 16,0-4-6-16,0 0 1 16,0 0 2-16,0 0 0 15,9-7-5-15,9-1 1 0,4 0 2 16,4-4 1-16,5-4-1 16,5 0 1-16,4-3-2 15,-1-1 0-15,-3 4-1 16,4 1 1-16,-5-1-1 15,-4 4 1-15,-4 0-2 16,-1 0 0-16,-3 1-1 16,-6 3 0-16,-3-4-2 15,-6 8 1-15,1 0-2 16,-9 4 0-16</inkml:trace>
          <inkml:trace contextRef="#ctx0" brushRef="#br0" timeOffset="53553.0233">1346 269 9 0,'-13'-8'4'0,"9"4"-2"0,4 8 7 16,0 0-9-16,4 4 1 16,1-4-1-16,-5 3 1 15,0 5-2-15,0 4 1 16,0 0 1-16,-5 0 0 15,1-1-1-15,-1 9 0 16,1-4 0-16,-5-1 0 16,5-3-1-16,-1 0 1 15,1 0-2-15,-1-1 0 0,5-7 0 16,-4 0 0-16,4-4-1 16,0 0 1-16</inkml:trace>
          <inkml:trace contextRef="#ctx0" brushRef="#br0" timeOffset="53807.702">1457 225 9 0,'9'-15'4'0,"13"15"2"16,-22 0 8-16,0 0-13 15,0 0 0-15,0 0 0 16,0 0 0-16,0 0-2 15,5 4 0-15,-1 7 1 16,-4-3 1-16,-4 16-1 16,4-8 0-16,-5 3 0 15,10 5 0-15,-5 7 0 16,-5 1 1-16,1 11-3 0,-1-3 1 16,1 3-4-16,4-4 1 15</inkml:trace>
        </inkml:traceGroup>
        <inkml:traceGroup>
          <inkml:annotationXML>
            <emma:emma xmlns:emma="http://www.w3.org/2003/04/emma" version="1.0">
              <emma:interpretation id="{15388265-2771-4A3A-A281-5938B8035BD3}" emma:medium="tactile" emma:mode="ink">
                <msink:context xmlns:msink="http://schemas.microsoft.com/ink/2010/main" type="inkWord" rotatedBoundingBox="10149,9553 10744,9568 10727,10213 10132,10198"/>
              </emma:interpretation>
              <emma:one-of disjunction-type="recognition" id="oneOf5">
                <emma:interpretation id="interp25" emma:lang="zh-CN" emma:confidence="0">
                  <emma:literal>的</emma:literal>
                </emma:interpretation>
                <emma:interpretation id="interp26" emma:lang="zh-CN" emma:confidence="0">
                  <emma:literal>付</emma:literal>
                </emma:interpretation>
                <emma:interpretation id="interp27" emma:lang="zh-CN" emma:confidence="0">
                  <emma:literal>约</emma:literal>
                </emma:interpretation>
                <emma:interpretation id="interp28" emma:lang="zh-CN" emma:confidence="0">
                  <emma:literal>纫</emma:literal>
                </emma:interpretation>
                <emma:interpretation id="interp29" emma:lang="zh-CN" emma:confidence="0">
                  <emma:literal>約</emma:literal>
                </emma:interpretation>
              </emma:one-of>
            </emma:emma>
          </inkml:annotationXML>
          <inkml:trace contextRef="#ctx0" brushRef="#br0" timeOffset="54377.1062">1962-224 15 0,'0'8'7'0,"5"-16"-8"0,-5 8 11 0,0 0-12 16,0 0 1-16,-5 0-3 15,1 4 0-15,-9 0 3 16,-1 8 1-16,5 4-4 16,-4 0 1-16</inkml:trace>
          <inkml:trace contextRef="#ctx0" brushRef="#br0" timeOffset="55458.8737">1816-66 5 0,'0'-4'2'0,"0"20"-1"16,0-12 4-16,0-4-6 15,0 0 1-15,5-8 0 16,-5 0 0-16,0 8 0 16,0 0 0-16,0 0 0 15,4 4 1-15,0 0 0 16,1 4 0-16,4 7 0 0,0 1 0 16,-1 8 1-16,-3 3 0 15,-1 5-1-15,1-5 1 16,-5 9-1-16,-5 7 1 15,1 5-1-15,-1-5 0 16,1-8 0-16,0-7 0 16,-1-5-2-16,1 1 1 15,-1-4-1-15,1-4 1 16,-1-9-1-16,1-3 0 16,4-4 0-16,0-15 0 15,4-9 1-15,-4 0 0 0,5-3-1 16,4 3 1-16,4 1-1 15,5-1 1-15,-1 0-1 16,1 1 1-16,0-1 0 16,0 8 1-16,-1 4-1 15,1 1 1-15,0 3-1 16,-1 4 1-16,-3 4-1 16,-5 4 0-16,-1 4 0 15,-3 0 0-15,-5-1-1 16,0 5 1-16,-5 4 0 15,-3 8 0-15,-1-5 0 16,0 1 1-16,0-8 0 16,0 4 0-16,0-9-1 15,0 1 1-15,1-4-2 16,3-4 1-16,1-12-1 16,4-3 1-16,4-1-2 15,5-8 0-15,9 1 0 0,-1-9 1 16,6 1 0-16,-1-1 1 15,4 5 1-15,1-5 0 16,-5 4 0-16,0-3 0 16,-4 3-1-16,0 9 1 15,-5-1-2-15,-4 4 0 16,-5 4-1-16,1 9 0 16,-1 6 0-16,-4 9 1 15,0 0 1-15,0 4 0 16,0 0 1-16,0-1 1 0,0 1-1 15,5-4 1-15,-1 0-1 16,0 0 1-16,1-1-1 16,4 1 0-16,0-4 0 15,4 0 0-15,0 0 0 16,0-4 1-16,1 0-1 16,-1 0 1-16,5 0-1 15,-5-1 0-15,-4 1-2 16,0 4 0-16,0 4-1 15,-1 4 0-15,-3-4 0 16,-1 3 1-16,-4-3-1 16,0 0 1-16,-4 8 1 15,-5-1 1-15,0 5-2 16,-4 0 1-16,-5 3-1 16,-4-3 0-16,4-4 0 15,1-5 1-15,-6 5 0 0,1-8 0 16,-4-8 1-16,4-4 1 15,-5 0-1-15,9-4 1 16,5-4-2-16,4 0 1 31,13-19 0-31,10-1 0 16,-1 4 0-16,5 1 0 16,0-1 0-16,-1 0 0 15,1-3-3-15,0 3 1 16,-1-3-3-16,6-1 0 0</inkml:trace>
        </inkml:traceGroup>
        <inkml:traceGroup>
          <inkml:annotationXML>
            <emma:emma xmlns:emma="http://www.w3.org/2003/04/emma" version="1.0">
              <emma:interpretation id="{4AB81EBF-3EEF-478D-BB73-E86A499711F8}" emma:medium="tactile" emma:mode="ink">
                <msink:context xmlns:msink="http://schemas.microsoft.com/ink/2010/main" type="inkWord" rotatedBoundingBox="10938,9472 12236,9397 12293,10398 10995,10472"/>
              </emma:interpretation>
              <emma:one-of disjunction-type="recognition" id="oneOf6">
                <emma:interpretation id="interp30" emma:lang="zh-CN" emma:confidence="0">
                  <emma:literal>结</emma:literal>
                </emma:interpretation>
                <emma:interpretation id="interp31" emma:lang="zh-CN" emma:confidence="0">
                  <emma:literal>诘</emma:literal>
                </emma:interpretation>
                <emma:interpretation id="interp32" emma:lang="zh-CN" emma:confidence="0">
                  <emma:literal>佶</emma:literal>
                </emma:interpretation>
                <emma:interpretation id="interp33" emma:lang="zh-CN" emma:confidence="0">
                  <emma:literal>詰</emma:literal>
                </emma:interpretation>
                <emma:interpretation id="interp34" emma:lang="zh-CN" emma:confidence="0">
                  <emma:literal>洁</emma:literal>
                </emma:interpretation>
              </emma:one-of>
            </emma:emma>
          </inkml:annotationXML>
          <inkml:trace contextRef="#ctx0" brushRef="#br0" timeOffset="56705.2641">2769-314 8 0,'0'-4'4'0,"-5"16"-2"0,5-12 4 15,0 0-6-15,0 0 0 16,5 4 0-16,-1 4 1 16,0 3-2-16,5 1 1 15,-4 4 0-15,-5 4 0 16,0 3-1-16,-5 1 1 16,-4 3-1-16,1 1 1 15,-6-4 0-15,1-5 1 16,0 1-1-16,-1-4 0 15,1-4 0-15,0-1 1 16,0-3-1-16,-1 0 1 0,5-4 0 16,-4 0 0-16,4 0-1 15,5 0 0-15,4-4 0 16,9 0 0-16,0-4 1 16,8 0 0-16,1 4-1 15,0 0 1-15,-5 0 0 16,5 0 0-16,-5 0-1 15,-4 0 1-15,0 0-2 16,-5 4 0-16,1 0-1 16,-5 4 1-16,-5 4-1 15,1-1 1-15,-1 5 0 16,-4 0 0-16,5-4 1 16,0 0 0-16,-1-1 0 15,1-3 0-15,-1 0 0 16,5 0 0-16,-4 0 0 0,4-4 0 15,4 4 0-15,-4-4 1 16,5 0-1-16,-1 3 0 16,5 1 0-16,-5 0 1 15,1 0-2-15,-5-4 1 16,0 4 0-16,0 8 0 16,-5 3 0-16,1 1 0 15,-5 0 1-15,0 3 1 16,0-3 0-16,1 4 0 15,-1-5 0-15,0 1 1 16,0-8-2-16,5 0 1 0,4-1-1 16,0-3 1-16,0-4-1 15,4-4 0-15,0-4-1 16,10-4 1-16,-1 1-2 16,0-5 1-16,1-8-4 15,3 0 1-15,-3 1-2 16,-1-5 0-16</inkml:trace>
          <inkml:trace contextRef="#ctx0" brushRef="#br0" timeOffset="56990.4773">2901 1 11 0,'5'0'5'0,"-5"4"-3"0,0-4 7 16,4-4-9-16,1 0 0 15,4 0 0-15,-1 4 1 16,1-4-1-16,5 0 0 16,3-4 1-16,-3-4 0 15,3-3-1-15,1 3 1 16,0-4-2-16,4 0 1 15,-4 1-3-15,-1-5 1 16,-3 8-2-16,-1 0 0 16</inkml:trace>
          <inkml:trace contextRef="#ctx0" brushRef="#br0" timeOffset="57424.7688">2999-259 6 0,'-4'-4'3'0,"8"8"-1"16,0 0 3-16,1 8-6 16,-1 0 1-16,5 3-1 15,-4 1 1-15,-1 4 0 16,0 11 0-16,-4-7-1 15,0 0 1-15,-4-1-1 0,0 5 1 16,-5-1 0-16,4-3 0 16,-4 0 0-16,1-5 0 15,3 1 1-15,1-4 0 16,-1-5 0-16,1 1 1 16,-1-4-1-16,-3-4 1 15,3 0-1-15,1-4 1 16,4 0-1-16,0 0 0 15,4-8-1-15,9 0 1 16,1 0-1-16,-1-3 1 0,5-1 0 16,4 0 0-16,0 0 0 15,0 0 0-15,0 1-2 16,-4 3 0-16,0 0-3 16,-5 4 1-16</inkml:trace>
          <inkml:trace contextRef="#ctx0" brushRef="#br0" timeOffset="57936.6401">2986 237 11 0,'0'12'5'0,"4"-4"-5"0,1-4 8 16,-1 0-8-16,0 4 0 16,1 3 0-16,-5 5 0 15,4 0-1-15,-4 0 1 16,0-1-2-16,0 1 1 16,5-4-1-16,-5-4 0 15,0 0 0-15,0-4 1 16,0-4 1-16,0 0 0 15,4-8 1-15,1-4 0 16,-1 0 0-16,5-4 0 16,0-3 0-16,0-5 0 0,4 1 0 15,0 7 0-15,0 0-1 16,1 0 1-16,-1 1-1 16,0 3 1-16,1-4 0 15,-1 8 0-15,-4 4-1 16,0 4 0-16,-1 0 0 15,-8 4 0-15,0 0 0 16,0 4 0-16,-4 12 0 16,-5-1 0-16,0 5 0 15,0-4 1-15,1-1-2 16,-1-3 1-16,-5-8-2 16,6 4 1-16,-1-4-2 15,0-4 0-15</inkml:trace>
        </inkml:traceGroup>
        <inkml:traceGroup>
          <inkml:annotationXML>
            <emma:emma xmlns:emma="http://www.w3.org/2003/04/emma" version="1.0">
              <emma:interpretation id="{5A21D06F-FED4-4CE3-8655-9E69FBFF2F0B}" emma:medium="tactile" emma:mode="ink">
                <msink:context xmlns:msink="http://schemas.microsoft.com/ink/2010/main" type="inkWord" rotatedBoundingBox="12267,9463 12274,10420 11675,10425 11668,9468"/>
              </emma:interpretation>
              <emma:one-of disjunction-type="recognition" id="oneOf7">
                <emma:interpretation id="interp35" emma:lang="zh-CN" emma:confidence="0">
                  <emma:literal>果</emma:literal>
                </emma:interpretation>
                <emma:interpretation id="interp36" emma:lang="zh-CN" emma:confidence="0">
                  <emma:literal>泉</emma:literal>
                </emma:interpretation>
                <emma:interpretation id="interp37" emma:lang="zh-CN" emma:confidence="0">
                  <emma:literal>眔</emma:literal>
                </emma:interpretation>
                <emma:interpretation id="interp38" emma:lang="zh-CN" emma:confidence="0">
                  <emma:literal>浆</emma:literal>
                </emma:interpretation>
                <emma:interpretation id="interp39" emma:lang="zh-CN" emma:confidence="0">
                  <emma:literal>芈</emma:literal>
                </emma:interpretation>
              </emma:one-of>
            </emma:emma>
          </inkml:annotationXML>
          <inkml:trace contextRef="#ctx0" brushRef="#br0" timeOffset="58946.8504">3482-294 13 0,'0'0'6'0,"0"-12"-5"0,4 4 13 0,-4 8-15 16,0 0 1-16,0 0-2 15,0 0 1-15,-4 4 0 16,-1 4 1-16,1 0-2 15,0 3 1-15,4 9 0 16,-5 4 1-16,1 3 0 16,4 5 0-16,-5 3 0 15,5-3 1-15,-4-1 0 16,4 1 0-16,0-1-1 16,0-3 1-16,0-5-2 15,0-7 1-15,-5 0-1 16,5-4 0-16,0-8-1 15,-4-4 0-15,4-8 0 16,0-4 0-16,4-4 1 16,1-7 0-16,4-5 0 0,0-7 0 15,4-1 0-15,-4 1 1 16,8-5 0-16,1 5 0 31,4 3 1-31,0 9 0 16,-4 7 0-16,4-4 1 15,-8 9-1-15,-1 7 1 16,0 4-1-16,-4 4 0 16,0 7-2-16,-5 9 0 15,-4 4 0-15,-4-1 0 16,-1 5 0-16,1-1 0 0,-5 1 0 16,0-4 0-16,0-5 0 15,1-3 1-15,-10-4-1 16,0-4 0-16,5 0 1 15,0-8 0-15,4-8-1 16,4 0 1-16,5-8-1 16,5 0 0-16,-1 1 1 15,5-1 0-15,0 0 0 16,0 0 1-16,0 5 0 16,4 3 0-16,-9-4 0 15,1 12 1-15,-1 4 0 16,1 19 0-16,-5 1-1 15,0 0 0-15,0 7 1 16,-5 9 0-16,1 3-1 16,-1 0 1-16,1 16-2 15,-1 16 1-15,-12 8-1 0,8-4 0 16,-4-9 0-16,8-11 0 16,-4-11 0-16,5-13 0 15,-1 1-1-15,1-13 0 16,-5-7-2-16,5-4 0 15</inkml:trace>
          <inkml:trace contextRef="#ctx0" brushRef="#br0" timeOffset="59332.6308">3380 174 13 0,'0'0'6'0,"13"-4"-3"16,-4 0 9-16,4 0-12 16,5 0 0-16,4-3 0 15,5 3 0-15,-1-4 0 16,-3 0 0-16,3 0 0 15,-4 0 0-15,5 0 0 16,-5 0 0-16,-4 0-1 16,-1 1 0-16,-3-1 0 0,-1 0 0 15,-4 4 0-15,-5 0 0 16,-4 4 0-16,0 0 0 16,-4 0 0-16,-5 4 1 15,0 0-1-15,0 4 1 16,-4 4 1-16,0 3 0 15,-1 1 0-15,-3 0 0 16,-10-4 0-16,5 15 1 16,-5 9-1-16,1-1 1 15,-1 1-2-15,1-1 1 16,4-7-1-16,-1 3 1 16,6-7-2-16,-1-1 0 0,5-11-2 15,4 0 0-15,0-8-2 16,5 0 1-16</inkml:trace>
          <inkml:trace contextRef="#ctx0" brushRef="#br0" timeOffset="59589.8153">3659 151 8 0,'18'7'4'0,"4"13"-2"15,-13-16 6-15,0 0-9 16,4 0 1-16,0 0 0 16,5-4 0-16,0 12 0 15,-1-8 1-15,1 0-1 16,0 0 1-16,0-1 0 0,-5 5 0 16,0-8 0-16,5 4 0 15,-5-4-4-15,0 0 0 16,-4 4 0-16,5-4 0 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59:06.67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38828C9-369D-4611-A349-F906E178E0AF}" emma:medium="tactile" emma:mode="ink">
          <msink:context xmlns:msink="http://schemas.microsoft.com/ink/2010/main" type="writingRegion" rotatedBoundingBox="7016,4412 15251,4396 15254,5761 7019,5778"/>
        </emma:interpretation>
      </emma:emma>
    </inkml:annotationXML>
    <inkml:traceGroup>
      <inkml:annotationXML>
        <emma:emma xmlns:emma="http://www.w3.org/2003/04/emma" version="1.0">
          <emma:interpretation id="{8A47E71D-C144-420A-AF4E-15EEC6614281}" emma:medium="tactile" emma:mode="ink">
            <msink:context xmlns:msink="http://schemas.microsoft.com/ink/2010/main" type="paragraph" rotatedBoundingBox="7016,4412 15251,4396 15254,5761 7019,5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1C970A-73F8-48CE-A8E7-1C01314227F9}" emma:medium="tactile" emma:mode="ink">
              <msink:context xmlns:msink="http://schemas.microsoft.com/ink/2010/main" type="line" rotatedBoundingBox="7016,4412 15251,4396 15254,5761 7019,5778"/>
            </emma:interpretation>
          </emma:emma>
        </inkml:annotationXML>
        <inkml:traceGroup>
          <inkml:annotationXML>
            <emma:emma xmlns:emma="http://www.w3.org/2003/04/emma" version="1.0">
              <emma:interpretation id="{792E600C-83F6-4993-8DB0-C0599309071E}" emma:medium="tactile" emma:mode="ink">
                <msink:context xmlns:msink="http://schemas.microsoft.com/ink/2010/main" type="inkWord" rotatedBoundingBox="7016,4564 7428,4563 7431,5744 7019,5745"/>
              </emma:interpretation>
              <emma:one-of disjunction-type="recognition" id="oneOf0">
                <emma:interpretation id="interp0" emma:lang="zh-CN" emma:confidence="0">
                  <emma:literal>T</emma:literal>
                </emma:interpretation>
                <emma:interpretation id="interp1" emma:lang="zh-CN" emma:confidence="0">
                  <emma:literal>丫</emma:literal>
                </emma:interpretation>
                <emma:interpretation id="interp2" emma:lang="zh-CN" emma:confidence="0">
                  <emma:literal>厂</emma:literal>
                </emma:interpretation>
                <emma:interpretation id="interp3" emma:lang="zh-CN" emma:confidence="0">
                  <emma:literal>Y</emma:literal>
                </emma:interpretation>
                <emma:interpretation id="interp4" emma:lang="zh-CN" emma:confidence="0">
                  <emma:literal>丁</emma:literal>
                </emma:interpretation>
              </emma:one-of>
            </emma:emma>
          </inkml:annotationXML>
          <inkml:trace contextRef="#ctx0" brushRef="#br0">6 99 7 0,'-5'7'3'0,"10"-11"-3"0,-5 4 4 0,0 0-5 15,4 4 1-15,-4-4 0 16,0-4 0-16,0 4 0 16,5 4 0-16,-5-4 0 15,4 4 0-15,-4 0-1 16,0 4 1-16,0 0 0 15,9 0 0-15,0 0 0 16,-5 0 0-16,1 3 0 16,-1 1 1-16,0-4-1 15,1 4 1-15,-1-4 0 16,1 0 0-16,-1-4-1 16,1 4 1-16,-1-8-1 15,1 3 1-15,-1 1-1 16,0-8 1-16,5 1-1 15,-4-5 0-15,4 4 0 16,-1-4 1-16,1 0-1 0,5 0 0 16,-1 0 0-16,0-11 1 15,5 3-1-15,4 4 0 16,0-4 0-16,0 0 1 16,-4 1-1-16,4 3 1 15,-4-4-1-15,0 8 0 16,-1-4 0-16,1 5 1 15,-5 3-1-15,-4-4 1 16,0 4-1-16,0 4 0 16,-5-8-2-16,-4 8 1 15,0-8-2-15,-4 8 1 0,-1 4-1 16,1 0 0-16</inkml:trace>
          <inkml:trace contextRef="#ctx0" brushRef="#br0" timeOffset="556.3918">254 205 6 0,'0'0'3'0,"0"-16"-4"0,0 16 5 15,0 0-5-15,0 4 1 16,0-4-1-16,0 0 1 16,0 4 1-16,0 4 0 15,0-8 0-15,4 4 1 16,-4 8 0-16,0-1 0 15,0 1 1-15,0 4 0 16,0-4-1-16,-4 4 0 16,-1-1-1-16,1 5 0 15,0 4 0-15,-1 7 0 0,1 1-1 16,-1 3 0-16,1 8 0 16,-1 9 1-16,5 3-1 15,-4-4 1-15,4 0-1 16,-4 4 1-16,-1-4-1 15,1-7 1-15,-1-1-1 16,1 0 1-16,-1-3-1 16,1-5 0-16,0-3 0 15,-1-5 1-15,1-3-2 16,-1 0 1-16,1-9-1 16,-1 1 0-16,1-4-1 15,0-4 0-15,-1 0-1 16,5-4 0-16,0-1-2 15,0-3 1-15</inkml:trace>
        </inkml:traceGroup>
        <inkml:traceGroup>
          <inkml:annotationXML>
            <emma:emma xmlns:emma="http://www.w3.org/2003/04/emma" version="1.0">
              <emma:interpretation id="{B1B0FCE4-EACF-4851-B0F7-CBC630EE91C0}" emma:medium="tactile" emma:mode="ink">
                <msink:context xmlns:msink="http://schemas.microsoft.com/ink/2010/main" type="inkWord" rotatedBoundingBox="7568,4749 7884,4748 7886,5776 7571,5777"/>
              </emma:interpretation>
              <emma:one-of disjunction-type="recognition" id="oneOf1">
                <emma:interpretation id="interp5" emma:lang="zh-CN" emma:confidence="0">
                  <emma:literal>h</emma:literal>
                </emma:interpretation>
                <emma:interpretation id="interp6" emma:lang="zh-CN" emma:confidence="0">
                  <emma:literal>上</emma:literal>
                </emma:interpretation>
                <emma:interpretation id="interp7" emma:lang="zh-CN" emma:confidence="0">
                  <emma:literal>卜</emma:literal>
                </emma:interpretation>
                <emma:interpretation id="interp8" emma:lang="zh-CN" emma:confidence="0">
                  <emma:literal>n</emma:literal>
                </emma:interpretation>
                <emma:interpretation id="interp9" emma:lang="zh-CN" emma:confidence="0">
                  <emma:literal>k</emma:literal>
                </emma:interpretation>
              </emma:one-of>
            </emma:emma>
          </inkml:annotationXML>
          <inkml:trace contextRef="#ctx0" brushRef="#br0" timeOffset="2011.9189">653 185 2 0,'-5'0'1'0,"10"8"5"16,-5-8-2-16,0 0-3 15,4 4 0-15,-4 0 1 16,0 0 0-16,0-4-3 15,0 8 1-15,0 0 1 16,0 3 1-16,0 1-1 16,0 4 0-16,0-4-1 15,0 4 1-15,0-1-1 0,-4 5 1 16,-1 4 0-16,1 3 0 16,4 1-1-16,-5 3 1 15,1 13 0-15,-1 7 0 16,1 4-1-16,0 4 1 15,4 0-1-15,-5 8 1 16,-4-8-1-16,5-4 0 16,-1 0 0-16,-3-11 1 15,3-1-1-15,1-8 0 16,-1-3 0-16,1-5 0 0,-1-7 0 16,1 0 0-16,4 0-1 15,-4-9 1-15,4-3-1 16,0 0 1-16,-5 0-2 15,5-8 1-15,0 0 0 16,0-8 0-16,5-8 0 16,-1-3 0-16,0-5 0 15,1 0 0-15,4 1 0 16,-5-1 1-16,1-11-1 16,-1-1 1-16,0 1 0 15,5-1 0-15,0-3-1 16,0 0 1-16,0 3 0 15,0 1 1-15,4 3-2 16,-4-3 1-16,4-1 0 16,5 9 0-16,-5-1 0 15,0 5 1-15,1 3-1 16,-1 4 0-16,0 0 0 0,-4 1 1 16,0 3-1-16,0 4 1 15,0 4 0-15,0 0 0 31,-1 4-1-31,-3 4 1 16,-1 8 0-16,1 4 0 16,-1 7 0-16,-4 1 1 15,0-1-1-15,0 13 1 16,-4 7 0-16,-1-3 0 0,1 3-2 16,-5 4 1-16,0-7-1 15,5-5 0-15,-1 4 0 16,1-11 0-16,-1-4-1 15,5-1 1-15,0-3-1 16,0-4 1-16,5-5-2 16,-1-3 1-16,5-4-2 15,0 0 1-15,4-8-1 16,1-4 0-16,3-3-1 16,-3-1 0-16</inkml:trace>
        </inkml:traceGroup>
        <inkml:traceGroup>
          <inkml:annotationXML>
            <emma:emma xmlns:emma="http://www.w3.org/2003/04/emma" version="1.0">
              <emma:interpretation id="{193E639A-E27A-498F-86DE-C419CC17A617}" emma:medium="tactile" emma:mode="ink">
                <msink:context xmlns:msink="http://schemas.microsoft.com/ink/2010/main" type="inkWord" rotatedBoundingBox="7999,4946 8177,4945 8179,5666 8001,5667"/>
              </emma:interpretation>
              <emma:one-of disjunction-type="recognition" id="oneOf2">
                <emma:interpretation id="interp10" emma:lang="zh-CN" emma:confidence="0">
                  <emma:literal>r</emma:literal>
                </emma:interpretation>
                <emma:interpretation id="interp11" emma:lang="zh-CN" emma:confidence="0">
                  <emma:literal>卜</emma:literal>
                </emma:interpretation>
                <emma:interpretation id="interp12" emma:lang="zh-CN" emma:confidence="0">
                  <emma:literal>冫</emma:literal>
                </emma:interpretation>
                <emma:interpretation id="interp13" emma:lang="zh-CN" emma:confidence="0">
                  <emma:literal>·</emma:literal>
                </emma:interpretation>
                <emma:interpretation id="interp14" emma:lang="zh-CN" emma:confidence="0">
                  <emma:literal>.</emma:literal>
                </emma:interpretation>
              </emma:one-of>
            </emma:emma>
          </inkml:annotationXML>
          <inkml:trace contextRef="#ctx0" brushRef="#br0" timeOffset="2612.3543">1034 382 10 0,'-5'0'5'0,"10"0"-6"0,-5 0 9 15,0 0-9-15,0 4 1 16,0 0 0-16,0 4 0 0,0 0 0 16,0 4 0-16,0-1 0 15,0 5 0-15,0 0 0 16,0 4 0-16,0 7 0 15,0 5 1-15,0 7-1 16,-5 4 1-16,1 8-1 16,-1 5 1-16,5-5 0 15,-4-4 1-15,-1-4-1 16,1-3 1-16,0 3-1 16,-1-7 1-16,1-9-1 15,-1-3 1-15,1-5-1 16,4-3 0-16,0-4-2 15,0 0 1-15,0-8-1 16,0-4 1-16,0-8-1 16,0-8 1-16,0 0-2 15,4-3 1-15,5-9-1 0,0-7 1 16,0-5 0-16,-5-11 0 16,5 0 1-16,0 0 0 15,-5-4 0-15,5 7 0 16,-4 5 0-16,8 4 0 15,-4 7 0-15,0-3 0 16,4 7-2-16,0 4 1 16,1 5-2-16,3-1 1 15,-8 4-1-15,0 5 0 16</inkml:trace>
        </inkml:traceGroup>
        <inkml:traceGroup>
          <inkml:annotationXML>
            <emma:emma xmlns:emma="http://www.w3.org/2003/04/emma" version="1.0">
              <emma:interpretation id="{2E8E35F8-590D-4428-8F59-BFDA797ED6BD}" emma:medium="tactile" emma:mode="ink">
                <msink:context xmlns:msink="http://schemas.microsoft.com/ink/2010/main" type="inkWord" rotatedBoundingBox="8195,4985 8514,4984 8516,5634 8196,5635"/>
              </emma:interpretation>
              <emma:one-of disjunction-type="recognition" id="oneOf3">
                <emma:interpretation id="interp15" emma:lang="zh-CN" emma:confidence="0">
                  <emma:literal>e</emma:literal>
                </emma:interpretation>
                <emma:interpretation id="interp16" emma:lang="zh-CN" emma:confidence="0">
                  <emma:literal>l</emma:literal>
                </emma:interpretation>
                <emma:interpretation id="interp17" emma:lang="zh-CN" emma:confidence="0">
                  <emma:literal>七</emma:literal>
                </emma:interpretation>
                <emma:interpretation id="interp18" emma:lang="zh-CN" emma:confidence="0">
                  <emma:literal>t</emma:literal>
                </emma:interpretation>
                <emma:interpretation id="interp19" emma:lang="zh-CN" emma:confidence="0">
                  <emma:literal>士</emma:literal>
                </emma:interpretation>
              </emma:one-of>
            </emma:emma>
          </inkml:annotationXML>
          <inkml:trace contextRef="#ctx0" brushRef="#br0" timeOffset="3363.3788">1184 784 8 0,'-4'-4'4'0,"8"0"-5"16,5 4 7-16,-5 0-6 15,5 0 0-15,0 0-1 0,0 0 1 16,4-4-1-16,1 0 1 16,3 4-1-16,1-4 0 15,0-4 0-15,0 4 1 16,-1-8-1-16,1 5 1 15,0-1 0-15,-1-8 0 16,1 0 0-16,0-7 1 16,-5 3 0-16,0-4 0 15,-4 1 0-15,0 3 0 16,0 4-1-16,0-7 0 16,-5 7 0-16,1 0 1 15,-5 0-1-15,0 4 0 0,-5-3-1 16,1 3 1-16,-1 0 0 15,1 4 0-15,-5 0 0 16,0 4 0-16,0 0 0 16,-4 4 0-16,0 0 0 15,0 4 1-15,-1 0 0 16,1 8 0-16,0 0-1 16,-1 0 1-16,1 4 0 15,4 7 0-15,-4 9-1 16,4 3 1-16,-4-3-1 15,4 7 1-15,0 0 0 16,5 5 1-16,-1-1-1 16,1 0 0-16,-1-3-1 15,1-9 1-15,4 1 0 16,4-1 1-16,1-3-2 16,4-5 1-16,0-3 0 15,4-4 0-15,0 0-1 0,0-5 1 16,1-3-1-16,-1-4 0 15,5-4-1-15,-1-4 1 16,-3-4-2-16,-1 1 0 16,0-5-1-16,1 4 1 15,-1-4-3-15,0-4 1 16</inkml:trace>
        </inkml:traceGroup>
        <inkml:traceGroup>
          <inkml:annotationXML>
            <emma:emma xmlns:emma="http://www.w3.org/2003/04/emma" version="1.0">
              <emma:interpretation id="{087B7CD8-2ADC-4CA5-A6DF-6386EC3D5474}" emma:medium="tactile" emma:mode="ink">
                <msink:context xmlns:msink="http://schemas.microsoft.com/ink/2010/main" type="inkWord" rotatedBoundingBox="8656,4938 8982,4937 8984,5552 8657,5553"/>
              </emma:interpretation>
              <emma:one-of disjunction-type="recognition" id="oneOf4">
                <emma:interpretation id="interp20" emma:lang="zh-CN" emma:confidence="0">
                  <emma:literal>a</emma:literal>
                </emma:interpretation>
                <emma:interpretation id="interp21" emma:lang="zh-CN" emma:confidence="0">
                  <emma:literal>Q</emma:literal>
                </emma:interpretation>
                <emma:interpretation id="interp22" emma:lang="zh-CN" emma:confidence="0">
                  <emma:literal>氏</emma:literal>
                </emma:interpretation>
                <emma:interpretation id="interp23" emma:lang="zh-CN" emma:confidence="0">
                  <emma:literal>化</emma:literal>
                </emma:interpretation>
                <emma:interpretation id="interp24" emma:lang="zh-CN" emma:confidence="0">
                  <emma:literal>d</emma:literal>
                </emma:interpretation>
              </emma:one-of>
            </emma:emma>
          </inkml:annotationXML>
          <inkml:trace contextRef="#ctx0" brushRef="#br0" timeOffset="4249.0124">1858 508 5 0,'8'-4'2'0,"1"-16"2"16,-4 13 1-16,-5-1-5 15,4-4 0-15,-4 4 0 16,-4-4 1-16,4 0-2 16,-5 5 1-16,1-1 0 0,-5 0 0 15,-4 4 0-15,-1-4 0 16,6 4 0-16,-1 0 0 15,-5 0 0-15,6 0 1 16,-6 4-1-16,1 0 1 16,-5 4-1-16,9 4 1 15,-4 0-1-15,4 4 1 16,0 0-1-16,1 3 1 16,-6 1-1-16,5 4 1 15,1 11-1-15,-1 1 1 16,4 11-1-16,1 0 0 0,-1 1 0 15,1 3 0-15,0 4 0 16,4-8 1-16,0-3-1 16,0-9 0-16,4-3 0 15,0-1 0-15,1-7 0 16,4-4 0-16,-5-4 0 16,5-4 0-16,0-4 0 15,0-4 1-15,0-8-1 16,4 0 0-16,0-12 0 15,-4-4 0-15,4-11 0 16,5 7 1-16,0-3-1 16,-1-4 0-16,-3-1 0 15,-1-3 0-15,-4-1 0 16,0 5 0-16,-5 3 0 16,1 1 1-16,-1 3-2 15,-4-3 1-15,0 7 0 0,0 4 0 16,0 5 0-16,0 3 0 15,4 4 0-15,-4 4 0 16,0 4 0-16,-4 4 0 16,0 4 0-16,-1 0 1 15,5 11-1-15,-4 1 0 16,4 4 0-16,-5 7 1 16,5 5-1-16,5-1 1 15,-1 1 0-15,-4-1 0 16,0 4-1-16,9-3 0 0,0 3 0 15,0-3 1-15,0-9-1 16,-5-3 0-16,5-8-2 16,4 3 0-16,0-3-2 15,-4-4 1-15,5-16-1 16,3 4 1-16</inkml:trace>
        </inkml:traceGroup>
        <inkml:traceGroup>
          <inkml:annotationXML>
            <emma:emma xmlns:emma="http://www.w3.org/2003/04/emma" version="1.0">
              <emma:interpretation id="{D69937DB-4920-4D69-9306-83B8EB87B9C1}" emma:medium="tactile" emma:mode="ink">
                <msink:context xmlns:msink="http://schemas.microsoft.com/ink/2010/main" type="inkWord" rotatedBoundingBox="9155,4529 9425,4528 9427,5567 9157,5568"/>
              </emma:interpretation>
              <emma:one-of disjunction-type="recognition" id="oneOf5">
                <emma:interpretation id="interp25" emma:lang="zh-CN" emma:confidence="0">
                  <emma:literal>d</emma:literal>
                </emma:interpretation>
                <emma:interpretation id="interp26" emma:lang="zh-CN" emma:confidence="0">
                  <emma:literal>计</emma:literal>
                </emma:interpretation>
                <emma:interpretation id="interp27" emma:lang="zh-CN" emma:confidence="0">
                  <emma:literal>忄</emma:literal>
                </emma:interpretation>
                <emma:interpretation id="interp28" emma:lang="zh-CN" emma:confidence="0">
                  <emma:literal>@</emma:literal>
                </emma:interpretation>
                <emma:interpretation id="interp29" emma:lang="zh-CN" emma:confidence="0">
                  <emma:literal>&amp;</emma:literal>
                </emma:interpretation>
              </emma:one-of>
            </emma:emma>
          </inkml:annotationXML>
          <inkml:trace contextRef="#ctx0" brushRef="#br0" timeOffset="5089.6178">2270 512 6 0,'0'0'3'0,"0"-12"-2"0,0 4 5 16,0 0-6-16,-5 1 0 15,1-1 0-15,-5-4 1 16,0 0-2-16,0 0 1 16,0 0 0-16,0 5 1 15,1-1-1-15,-1 4 1 16,0 0-1-16,0 4 1 16,5 4-1-16,-1 4 1 15,1 3 0-15,-1 5 0 16,1 0 0-16,-1 0 0 15,1 11-1-15,0 9 1 16,-1 7-1-16,5 0 0 0,0 9 0 16,0-9 0-16,0 4 0 15,0-4 0-15,0-3-1 16,5-5 1-16,-1-7-1 16,0-5 0-16,1-7 0 15,4-4 0-15,0 0 1 16,-1-4 1-16,1-4 0 15,0-16 0-15,0-8 0 16,0-3 1-16,0-13-1 16,0-7 0-16,-1-4-1 15,1-9 0-15,0 1-1 16,-4 0 1-16,3 0-1 16,-3-4 1-16,4 4-1 15,-5-4 1-15,5-4 0 16,-5 0 0-16,5 8 0 0,-4-5 1 15,-1 17 0-15,-4 4 0 16,5 3 0-16,-5 9 0 31,0 7 0-31,0 0 1 16,0 5-1-16,-5 15 0 16,1 4-1-16,-1 11 1 15,1 9 0-15,-1 11 0 16,1 9-1-16,4 3 0 15,0 4 0-15,0 0 0 16,0 5 0-16,0-1 0 0,0 12 0 16,0 0 0-16,0 3 0 15,0-7 0-15,4 4-1 16,-4-4 1-16,9-7 0 16,-4-13 1-16,4-4-1 15,-5-7 1-15,5-1-1 16,-5-7 0-16,5-8-2 15,0-5 0-15,0-3-2 16,0-8 0-16,9-12-1 16,-10-3 1-16</inkml:trace>
        </inkml:traceGroup>
        <inkml:traceGroup>
          <inkml:annotationXML>
            <emma:emma xmlns:emma="http://www.w3.org/2003/04/emma" version="1.0">
              <emma:interpretation id="{78DA1606-B05D-43C4-B1B1-92CEC3777E60}" emma:medium="tactile" emma:mode="ink">
                <msink:context xmlns:msink="http://schemas.microsoft.com/ink/2010/main" type="inkWord" rotatedBoundingBox="9714,4446 10109,4445 10112,5744 9717,5745"/>
              </emma:interpretation>
              <emma:one-of disjunction-type="recognition" id="oneOf6">
                <emma:interpretation id="interp30" emma:lang="zh-CN" emma:confidence="0">
                  <emma:literal>p</emma:literal>
                </emma:interpretation>
                <emma:interpretation id="interp31" emma:lang="zh-CN" emma:confidence="0">
                  <emma:literal>『</emma:literal>
                </emma:interpretation>
                <emma:interpretation id="interp32" emma:lang="zh-CN" emma:confidence="0">
                  <emma:literal>P</emma:literal>
                </emma:interpretation>
                <emma:interpretation id="interp33" emma:lang="zh-CN" emma:confidence="0">
                  <emma:literal>戶</emma:literal>
                </emma:interpretation>
                <emma:interpretation id="interp34" emma:lang="zh-CN" emma:confidence="0">
                  <emma:literal>卩</emma:literal>
                </emma:interpretation>
              </emma:one-of>
            </emma:emma>
          </inkml:annotationXML>
          <inkml:trace contextRef="#ctx0" brushRef="#br0" timeOffset="6382.0286">2704-16 4 0,'-5'8'2'0,"5"-24"0"16,0 16 1-16,5-3-2 15,4-1 0-15,4 4 1 16,-4 4 0-16,4-8-2 16,5 0 0-16,0 0 1 15,-1 4 1-15,1 0-1 16,0 0 1-16,-1-4-1 16,6 4 0-16,-6 0 0 15,1-4 0-15,0 8 0 16,-1-4 0-16,1 4-1 15,-5-4 0-15,-4 4 0 16,0-4 1-16,0 4-1 16,-5-4 0-16,1 4-1 0,-1-1 0 15,-4-3-1-15,0 0 0 16,-4-3-2-16,-1-5 0 16</inkml:trace>
          <inkml:trace contextRef="#ctx0" brushRef="#br0" timeOffset="7913.1225">2753-55 4 0,'-5'-4'2'0,"5"16"1"0,0-12 0 16,0 0-2-16,5 0 0 0,-1 8 0 15,5 0 1-15,-9 7-3 16,4-3 1-16,-4 12 1 15,5-1 1-15,-1 5-2 16,1 3 1-16,-5 9 0 16,4 3 0-16,-4-3 0 15,0 7 0-15,0 0-1 16,0 4 1-16,0 4 0 16,0 4 1-16,0 8-1 15,0-8 0-15,0 4 0 16,-4 4 1-16,-1-11-1 15,1-5 0-15,-1 0-1 16,1-4 0-16,-1-3-1 16,5-9 1-16,-4 0-1 15,0-3 0-15,-1-8-1 16,5-5 0-16,0 1 0 0,0-12 0 31,0 4-2-31,0-5 1 16</inkml:trace>
          <inkml:trace contextRef="#ctx0" brushRef="#br0" timeOffset="8723.6936">2863-43 3 0,'5'-16'1'0,"-1"4"2"0,1 4-2 16,-1 0-1-16,0 1 0 15,-4 7 0-15,5-12 1 16,-1 8-1-16,1 4 1 16,4-8-1-16,-1 8 1 15,1 4 0-15,5 0 1 16,-1 0-1-16,0 8 0 0,0-5-1 15,1 9 1-15,-1 0 0 16,0 0 0-16,5-1-1 16,-9 5 1-16,0-4-1 15,0 4 1-15,-1-1 0 16,1 1 0-16,-4 0 0 16,-1 3 0-16,1-3 0 15,-5 0 0-15,0 7 0 16,0-7 0-16,-5 4-1 15,1-9 1-15,-5 1 0 16,0 4 1-16,-4-1-2 16,-1 5 1-16,1 0 0 15,-9-1 0-15,4 1 0 16,1 0 0-16,-6-1-1 0,6 1 1 16,-1 7-1-16,-9-7 1 15,5-8-1-15,0 3 1 16,0-3-2-16,0 0 1 15,0-8-2-15,4 4 1 16,0-8-3-16,5-4 1 16,4 0-2-16,5-8 0 15</inkml:trace>
        </inkml:traceGroup>
        <inkml:traceGroup>
          <inkml:annotationXML>
            <emma:emma xmlns:emma="http://www.w3.org/2003/04/emma" version="1.0">
              <emma:interpretation id="{18D32903-9E6B-472D-8700-05C461C2EAFC}" emma:medium="tactile" emma:mode="ink">
                <msink:context xmlns:msink="http://schemas.microsoft.com/ink/2010/main" type="inkWord" rotatedBoundingBox="10149,5072 10397,5071 10398,5599 10150,5600"/>
              </emma:interpretation>
              <emma:one-of disjunction-type="recognition" id="oneOf7">
                <emma:interpretation id="interp35" emma:lang="zh-CN" emma:confidence="0">
                  <emma:literal>o</emma:literal>
                </emma:interpretation>
                <emma:interpretation id="interp36" emma:lang="zh-CN" emma:confidence="0">
                  <emma:literal>。</emma:literal>
                </emma:interpretation>
                <emma:interpretation id="interp37" emma:lang="zh-CN" emma:confidence="0">
                  <emma:literal>0</emma:literal>
                </emma:interpretation>
                <emma:interpretation id="interp38" emma:lang="zh-CN" emma:confidence="0">
                  <emma:literal>O</emma:literal>
                </emma:interpretation>
                <emma:interpretation id="interp39" emma:lang="zh-CN" emma:confidence="0">
                  <emma:literal>°</emma:literal>
                </emma:interpretation>
              </emma:one-of>
            </emma:emma>
          </inkml:annotationXML>
          <inkml:trace contextRef="#ctx0" brushRef="#br0" timeOffset="9458.2079">3182 591 8 0,'-4'-8'4'0,"-9"4"-2"0,13 4 5 16,0 0-7-16,-5-4 0 16,5 12-1-16,-4-4 1 15,-1 8 0-15,1-1 0 16,-1 9 0-16,1 4 1 16,4-1-1-16,0 9 0 15,-4-1 1-15,4 9 0 0,0-5-1 16,0 5 1-16,4-9-2 15,0 1 1-15,1-1 1 16,-1-7 0-16,1-5 0 16,12-3 0-16,-3-4 0 15,3-4 0-15,1-4-1 16,0 0 1-16,0-4-2 16,-1-4 1-16,1 0-1 15,0-8 0-15,-1-12 1 16,1 1 1-16,-5-5 0 15,-4-15 0-15,0 11 0 16,-4 1 1-16,-5-4-1 16,-5-1 0-16,1-3-1 15,-5-1 1-15,-4 5-1 16,4 7 0-16,-5 1-1 16,1 3 1-16,0 4-1 15,0 5 1-15,-5 3-1 0,0 4 0 16,5 4-1-16,0 0 0 15,-1 4-1-15,5 4 0 16,1-4-1-16,-1 0 1 16</inkml:trace>
        </inkml:traceGroup>
        <inkml:traceGroup>
          <inkml:annotationXML>
            <emma:emma xmlns:emma="http://www.w3.org/2003/04/emma" version="1.0">
              <emma:interpretation id="{A2D389A9-2308-40FE-B9B2-FD47EC136FC9}" emma:medium="tactile" emma:mode="ink">
                <msink:context xmlns:msink="http://schemas.microsoft.com/ink/2010/main" type="inkWord" rotatedBoundingBox="10565,5072 10769,5071 10770,5540 10566,5541"/>
              </emma:interpretation>
              <emma:one-of disjunction-type="recognition" id="oneOf8">
                <emma:interpretation id="interp40" emma:lang="zh-CN" emma:confidence="0">
                  <emma:literal>o</emma:literal>
                </emma:interpretation>
                <emma:interpretation id="interp41" emma:lang="zh-CN" emma:confidence="0">
                  <emma:literal>。</emma:literal>
                </emma:interpretation>
                <emma:interpretation id="interp42" emma:lang="zh-CN" emma:confidence="0">
                  <emma:literal>0</emma:literal>
                </emma:interpretation>
                <emma:interpretation id="interp43" emma:lang="zh-CN" emma:confidence="0">
                  <emma:literal>◇</emma:literal>
                </emma:interpretation>
                <emma:interpretation id="interp44" emma:lang="zh-CN" emma:confidence="0">
                  <emma:literal>O</emma:literal>
                </emma:interpretation>
              </emma:one-of>
            </emma:emma>
          </inkml:annotationXML>
          <inkml:trace contextRef="#ctx0" brushRef="#br0" timeOffset="10014.6038">3563 650 10 0,'5'0'5'0,"-5"-8"-7"15,0 0 9-15,0 8-7 16,0 4 1-16,-5-4-1 15,5 0 1-15,-4 4-2 16,4 4 1-16,-5 0 0 16,5 4 1-16,-4 7-1 15,4 1 0-15,0 4-1 16,0-1 1-16,0 5 0 16,0-5 1-16,4 5-2 15,1-4 1-15,-1-1 0 0,5 1 0 16,0-1 0-16,0-7 0 15,0-8 0-15,4 4 0 16,0-4 0-16,1-4 1 16,3-4-1-16,-3-4 1 15,-1-8-1-15,0-8 1 16,0-7 0-16,1 7 0 16,-5-4 0-16,-1-3 0 15,1-5 0-15,-4-3 0 16,-5 3 0-16,-5-7 0 15,-4 0-2-15,1 7 0 0,-6 8 0 16,1 1 1-16,-5 3-1 16,5 4 1-16,0 1-1 15,-5 3 0-15,5 4-1 16,4 4 1-16,0 0-2 16,0 4 0-16</inkml:trace>
        </inkml:traceGroup>
        <inkml:traceGroup>
          <inkml:annotationXML>
            <emma:emma xmlns:emma="http://www.w3.org/2003/04/emma" version="1.0">
              <emma:interpretation id="{07D92821-7944-4327-ABD8-CBB35DD0C03E}" emma:medium="tactile" emma:mode="ink">
                <msink:context xmlns:msink="http://schemas.microsoft.com/ink/2010/main" type="inkWord" rotatedBoundingBox="10971,4505 11192,4504 11195,5658 10974,5659"/>
              </emma:interpretation>
              <emma:one-of disjunction-type="recognition" id="oneOf9">
                <emma:interpretation id="interp45" emma:lang="zh-CN" emma:confidence="0">
                  <emma:literal>l</emma:literal>
                </emma:interpretation>
                <emma:interpretation id="interp46" emma:lang="zh-CN" emma:confidence="0">
                  <emma:literal>丨</emma:literal>
                </emma:interpretation>
                <emma:interpretation id="interp47" emma:lang="zh-CN" emma:confidence="0">
                  <emma:literal>L</emma:literal>
                </emma:interpretation>
                <emma:interpretation id="interp48" emma:lang="zh-CN" emma:confidence="0">
                  <emma:literal>1</emma:literal>
                </emma:interpretation>
                <emma:interpretation id="interp49" emma:lang="zh-CN" emma:confidence="0">
                  <emma:literal>〔</emma:literal>
                </emma:interpretation>
              </emma:one-of>
            </emma:emma>
          </inkml:annotationXML>
          <inkml:trace contextRef="#ctx0" brushRef="#br0" timeOffset="10689.5818">4064-51 12 0,'-9'0'6'0,"18"-8"-7"0,-5 8 11 0,-4 4-10 16,0-4 0-16,0 8 0 16,-4-4 0-16,-1 8-1 15,1-1 1-15,0 5 0 16,4 0 0-16,0 8 0 16,-5-1 0-16,1 5 1 15,4-1 0-15,-5 5 0 16,5 7 0-16,0-7 0 15,0 3 1-15,-4 5-1 16,-1 3 1-16,5-4-2 16,-4 12 1-16,0 5 0 15,-5 3 0-15,0 4-1 16,0 4 1-16,5-1-1 16,-1-6 1-16,1-13-1 15,-1-4 0-15,-4-3 0 16,5-9 1-16,4-3-1 0,-4-5 0 15,4-3 0-15,0-4 0 16,0-1 0-16,0-3 0 16,4 0-1-16,5-4 1 15,0-4-1-15,4-4 1 16,0 0-1-16,5 0 1 16,4-4-1-16,-4 0 1 15,0 0-2-15,4 0 1 16,0 0-2-16,0-4 0 15,-4 0-2-15,-5-3 1 16</inkml:trace>
        </inkml:traceGroup>
        <inkml:traceGroup>
          <inkml:annotationXML>
            <emma:emma xmlns:emma="http://www.w3.org/2003/04/emma" version="1.0">
              <emma:interpretation id="{88AA7577-C003-4A5A-9818-46E65FF9B32F}" emma:medium="tactile" emma:mode="ink">
                <msink:context xmlns:msink="http://schemas.microsoft.com/ink/2010/main" type="inkWord" rotatedBoundingBox="11584,4404 12619,4402 12622,5708 11587,5710"/>
              </emma:interpretation>
              <emma:one-of disjunction-type="recognition" id="oneOf10">
                <emma:interpretation id="interp50" emma:lang="zh-CN" emma:confidence="0">
                  <emma:literal>死</emma:literal>
                </emma:interpretation>
                <emma:interpretation id="interp51" emma:lang="zh-CN" emma:confidence="0">
                  <emma:literal>庇</emma:literal>
                </emma:interpretation>
                <emma:interpretation id="interp52" emma:lang="zh-CN" emma:confidence="0">
                  <emma:literal>匦</emma:literal>
                </emma:interpretation>
                <emma:interpretation id="interp53" emma:lang="zh-CN" emma:confidence="0">
                  <emma:literal>配</emma:literal>
                </emma:interpretation>
                <emma:interpretation id="interp54" emma:lang="zh-CN" emma:confidence="0">
                  <emma:literal>乱</emma:literal>
                </emma:interpretation>
              </emma:one-of>
            </emma:emma>
          </inkml:annotationXML>
          <inkml:trace contextRef="#ctx0" brushRef="#br0" timeOffset="14217.4447">4569-24 9 0,'40'4'4'0,"-23"-4"0"0,-8-4 4 15,9 4-6-15,0 0 0 16,4-3 0-16,5-1 1 15,-1-4-4-15,5 0 0 16,0-4 2-16,0 4 1 16,-4-4-1-16,4 4 0 15,0-3-1-15,-5-1 1 16,1 0-1-16,-5 0 1 16,0 8-1-16,0-4 0 15,-4 4-1-15,-5 1 1 0,1-1-2 16,-5 4 1-16,-1-4-2 15,-8 4 1-15,5 4-2 16,-5-4 1-16,0 0-1 16,-5 4 0-16</inkml:trace>
          <inkml:trace contextRef="#ctx0" brushRef="#br0" timeOffset="15312.7233">4631 1099 11 0,'0'4'5'0,"13"-4"-2"0,-13 0 11 15,9-4-14-15,4 0 0 16,5 0 0-16,4-4 0 16,0 0-1-16,5-4 1 15,4 1 0-15,0-1 0 16,-4 0 0-16,-1 0 0 16,-4-4 0-16,0 1 0 15,-4-1-1-15,0 0 1 16,-5 0-2-16,0 5 0 0,1-1-2 15,-5 4 0-15</inkml:trace>
          <inkml:trace contextRef="#ctx0" brushRef="#br0" timeOffset="14698.7856">4662 118 8 0,'-9'4'4'0,"5"0"-4"0,4-4 7 15,0-4-7-15,0 4 0 16,0 0 0-16,0 4 0 15,4 0 0-15,1 4 0 16,-1 0 0-16,0 4 1 16,5-1 0-16,-4 13 0 15,-1-4 1-15,1-1 0 16,3 5-1-16,-3 0 1 16,-5 7-1-16,0 5 1 15,0 7-1-15,0 8 1 0,0 12-2 16,-5 4 0-16,5 0 0 15,-4 4 1-15,0-8-1 16,-1-12 1-16,-4 0-1 16,0-7 1-16,5-1-1 15,0-8 1-15,-1-3-1 16,1-5 1-16,4-3-1 16,-5-8 0-16,5 0 0 15,0-5 0-15,-4-3-2 16,4 0 0-16,0-4-2 15,0 0 1-15,0-4-2 16,-5-4 0-16</inkml:trace>
          <inkml:trace contextRef="#ctx0" brushRef="#br0" timeOffset="15029.0257">4671 713 6 0,'0'-12'3'0,"13"4"0"0,-13 8 3 15,9-4-5-15,4 4 0 16,1 0 0-16,-1-4 1 16,5-4-3-16,4 1 1 15,4 3 1-15,1-4 0 16,-5 0-1-16,0 0 1 0,0 0 0 15,5-4 0-15,-9 4-1 16,-1 4 0-16,1-3 0 16,-5 3 0-16,1 0-1 15,-6 0 1-15,1 4-2 16,-9 0 1-16,5 0-2 16,-5 0 1-16,0 0-1 15,-9 19 0-15</inkml:trace>
          <inkml:trace contextRef="#ctx0" brushRef="#br0" timeOffset="15824.0904">5132 610 10 0,'4'-11'5'0,"9"-17"-5"16,-8 16 7-16,-1 4-8 16,1-3 1-16,3-1-1 15,1 0 1-15,0-4 0 0,0 0 0 16,0 1-1-16,4-1 1 15,0 4-1-15,1 0 1 16,-1 1 0-16,0 3 1 16,-4 0-1-16,0 4 1 15,4 4 0-15,-4 0 0 16,0 0 1-16,0 4 0 16,0 4-1-16,0 3 1 15,-5 5-1-15,0 0 1 16,-4 8-2-16,5-1 1 0,-1 9-1 15,1 7 0-15,4 0 0 16,-1 1 0-16,1-1 0 16,5 1 0-16,-1-5 0 15,5 4 0-15,-5-7 1 16,0-1 0-16,1-7-1 16,-1-4 1-16,5 3-1 15,-1-11 1-15,1-4-3 16,-5 0 0-16,1-4-1 15,-1-4 0-15,-4-4-2 16,0-4 0-16</inkml:trace>
          <inkml:trace contextRef="#ctx0" brushRef="#br0" timeOffset="16244.9001">5592 410 18 0,'-4'4'9'0,"-5"-8"-11"0,9 4 18 15,0 0-17-15,0 0 1 16,0 0-1-16,-4 0 0 15,-5 4 0-15,0 3 1 0,-4 5-1 16,-5 0 0-16,9 8 0 16,-9-1 1-16,1 9 0 15,3 4 0-15,-3 7 1 16,-1-4 0-16,0 1 0 16,0-1 0-16,1 1-1 15,-6-5 1-15,6-3 0 16,3-1 0-16,-3-7-2 15,3 4 1-15,1-5-1 16,4-3 0-16,0 0-2 16,5-4 1-16,0-4-2 15,-1 3 0-15,5-11-1 16,-4 8 0-16</inkml:trace>
        </inkml:traceGroup>
        <inkml:traceGroup>
          <inkml:annotationXML>
            <emma:emma xmlns:emma="http://www.w3.org/2003/04/emma" version="1.0">
              <emma:interpretation id="{C4A46B3C-407E-49F4-A504-E9FAD685B459}" emma:medium="tactile" emma:mode="ink">
                <msink:context xmlns:msink="http://schemas.microsoft.com/ink/2010/main" type="inkWord" rotatedBoundingBox="12678,5005 12993,5004 12994,5516 12679,5517"/>
              </emma:interpretation>
              <emma:one-of disjunction-type="recognition" id="oneOf11">
                <emma:interpretation id="interp55" emma:lang="zh-CN" emma:confidence="0">
                  <emma:literal>e</emma:literal>
                </emma:interpretation>
                <emma:interpretation id="interp56" emma:lang="zh-CN" emma:confidence="0">
                  <emma:literal>l</emma:literal>
                </emma:interpretation>
                <emma:interpretation id="interp57" emma:lang="zh-CN" emma:confidence="0">
                  <emma:literal>七</emma:literal>
                </emma:interpretation>
                <emma:interpretation id="interp58" emma:lang="zh-CN" emma:confidence="0">
                  <emma:literal>C</emma:literal>
                </emma:interpretation>
                <emma:interpretation id="interp59" emma:lang="zh-CN" emma:confidence="0">
                  <emma:literal>q</emma:literal>
                </emma:interpretation>
              </emma:one-of>
            </emma:emma>
          </inkml:annotationXML>
          <inkml:trace contextRef="#ctx0" brushRef="#br0" timeOffset="16904.8602">5663 780 6 0,'9'8'3'0,"9"-4"-3"0,-9-8 4 0,-1 0-4 16,1 8 0-16,0-4 0 16,4 0 0-16,1-8 0 15,-1 4 0-15,5-4 0 16,-5-4 1-16,0-4-1 16,1-3 1-16,-1-1-1 15,0 0 1-15,1 5-1 16,-6-9 1-16,1 0-1 15,-4 1 1-15,-1 3-1 16,1 0 1-16,-5-3 0 16,0 3 0-16,0 4 0 15,-5 1 0-15,1 3-1 16,-5 0 1-16,0 4 0 16,0 0 0-16,0 8-1 15,-4 4 0-15,0 0 0 16,-1 8 0-16,1 0 1 15,0 3 0-15,-1 9 0 16,6 4 0-16,-1 3 1 0,0-3 0 16,0-1-1-16,5 1 1 15,-1 3-1-15,1 1 0 16,4-1-1-16,4-3 1 16,1-1-1-16,3 1 0 15,1-4 0-15,0-5 1 16,4 5 0-16,1-12 0 15,-1-4-1-15,0 7 1 16,5-3-1-16,-5-8 1 16,1 0-2-16,-1-4 1 0,0-4-1 15,5 4 0-15,-9-8-2 16,4 0 0-16,5 1-2 16,-5-5 0-16,0-4 0 15,1 4 0-15</inkml:trace>
        </inkml:traceGroup>
        <inkml:traceGroup>
          <inkml:annotationXML>
            <emma:emma xmlns:emma="http://www.w3.org/2003/04/emma" version="1.0">
              <emma:interpretation id="{D63AF951-6B6C-4E4B-B220-B7951E35E4CA}" emma:medium="tactile" emma:mode="ink">
                <msink:context xmlns:msink="http://schemas.microsoft.com/ink/2010/main" type="inkWord" rotatedBoundingBox="13214,4938 13467,4937 13468,5473 13215,5474"/>
              </emma:interpretation>
              <emma:one-of disjunction-type="recognition" id="oneOf12">
                <emma:interpretation id="interp60" emma:lang="zh-CN" emma:confidence="0">
                  <emma:literal>c</emma:literal>
                </emma:interpretation>
                <emma:interpretation id="interp61" emma:lang="zh-CN" emma:confidence="0">
                  <emma:literal>C</emma:literal>
                </emma:interpretation>
                <emma:interpretation id="interp62" emma:lang="zh-CN" emma:confidence="0">
                  <emma:literal>(</emma:literal>
                </emma:interpretation>
                <emma:interpretation id="interp63" emma:lang="zh-CN" emma:confidence="0">
                  <emma:literal>[</emma:literal>
                </emma:interpretation>
                <emma:interpretation id="interp64" emma:lang="zh-CN" emma:confidence="0">
                  <emma:literal>。</emma:literal>
                </emma:interpretation>
              </emma:one-of>
            </emma:emma>
          </inkml:annotationXML>
          <inkml:trace contextRef="#ctx0" brushRef="#br0" timeOffset="17969.6085">6381 421 6 0,'-5'0'3'0,"1"0"-4"15,4-3 5-15,0-1-5 16,-4 0 1-16,-1-4 0 15,1 4 1-15,-1 0-1 16,1 0 1-16,-1 0 0 16,1 0 0-16,0 0 0 15,-1 0 1-15,1 4-1 16,-1 0 1-16,1 4-1 16,-5 4 1-16,-4 4-1 15,-1 4 0-15,-3-1-1 16,3 1 0-16,1 8 0 15,0 3 1-15,4 1-1 16,0 11 0-16,5 1 0 0,4-5 0 16,-5 0 0-16,5 5 0 15,5-9 0-15,4 5 0 16,4-5 1-16,0-3 0 16,0-8 0-16,1-5 0 15,3 1-2-15,1-4 1 16,0-4-2-16,0-8 0 15,-1-8-1-15,1-4 0 16,4-8-1-16,0-3 0 16,-4-5 1-16,0-7 1 15</inkml:trace>
        </inkml:traceGroup>
        <inkml:traceGroup>
          <inkml:annotationXML>
            <emma:emma xmlns:emma="http://www.w3.org/2003/04/emma" version="1.0">
              <emma:interpretation id="{A494568A-9D2D-48DC-A3D0-8CC6DC7E7D08}" emma:medium="tactile" emma:mode="ink">
                <msink:context xmlns:msink="http://schemas.microsoft.com/ink/2010/main" type="inkWord" rotatedBoundingBox="13582,4922 13984,4921 13986,5441 13583,5442"/>
              </emma:interpretation>
              <emma:one-of disjunction-type="recognition" id="oneOf13">
                <emma:interpretation id="interp65" emma:lang="zh-CN" emma:confidence="0">
                  <emma:literal>u</emma:literal>
                </emma:interpretation>
                <emma:interpretation id="interp66" emma:lang="zh-CN" emma:confidence="0">
                  <emma:literal>“</emma:literal>
                </emma:interpretation>
                <emma:interpretation id="interp67" emma:lang="zh-CN" emma:confidence="0">
                  <emma:literal>U</emma:literal>
                </emma:interpretation>
                <emma:interpretation id="interp68" emma:lang="zh-CN" emma:confidence="0">
                  <emma:literal>凵</emma:literal>
                </emma:interpretation>
                <emma:interpretation id="interp69" emma:lang="zh-CN" emma:confidence="0">
                  <emma:literal>H</emma:literal>
                </emma:interpretation>
              </emma:one-of>
            </emma:emma>
          </inkml:annotationXML>
          <inkml:trace contextRef="#ctx0" brushRef="#br0" timeOffset="18541.0161">6589 398 7 0,'0'-16'3'0,"0"12"0"15,0 4 7-15,0 0-10 16,0 0 0-16,0 0 0 16,-4 4 1-16,-1 8-2 15,1 4 1-15,-1 3 0 16,1 1 1-16,4 8 0 16,0 3 0-16,0 5 0 15,4 3 0-15,-4 0 0 16,5 1 0-16,-1-5-1 15,5 1 0-15,0-13 0 16,4 1 0-16,5-4 0 16,-5-9 1-16,9-3-1 0,-4-8 0 15,4-8 0-15,0-3 0 16,-8-13-1-16,8 0 0 16,-4-3 0-16,4-9 1 15,0 1-1-15,-4 3 0 16,-1 1 1-16,-3-1 0 15,-1-7 0-15,5 7 0 16,-5 5 0-16,-4 3 0 16,-5 5 1-16,-4-1 0 15,0 4 0-15,0 4 1 16,0 4-1-16,0 4 1 0,-4 4-1 16,-5 8 1-16,4 4-2 15,1 4 1-15,-5 4-1 16,0 3 1-16,5 9-2 15,-5 3 1-15,9 1 0 16,0 11 0-16,0 0 0 16,0-4 0-16,9-3 0 15,-5-1 0-15,5-7 0 16,0-9 0-16,0 1-2 16,0-4 1-16,0-5-2 15,4-7 1-15,-4-8-3 16,4-4 1-16</inkml:trace>
        </inkml:traceGroup>
        <inkml:traceGroup>
          <inkml:annotationXML>
            <emma:emma xmlns:emma="http://www.w3.org/2003/04/emma" version="1.0">
              <emma:interpretation id="{80E50380-C671-4736-9892-91D48ED0432D}" emma:medium="tactile" emma:mode="ink">
                <msink:context xmlns:msink="http://schemas.microsoft.com/ink/2010/main" type="inkWord" rotatedBoundingBox="14038,4403 14777,4402 14779,5477 14040,5478"/>
              </emma:interpretation>
              <emma:one-of disjunction-type="recognition" id="oneOf14">
                <emma:interpretation id="interp70" emma:lang="zh-CN" emma:confidence="0">
                  <emma:literal>长</emma:literal>
                </emma:interpretation>
                <emma:interpretation id="interp71" emma:lang="zh-CN" emma:confidence="0">
                  <emma:literal>七</emma:literal>
                </emma:interpretation>
                <emma:interpretation id="interp72" emma:lang="zh-CN" emma:confidence="0">
                  <emma:literal>尢</emma:literal>
                </emma:interpretation>
                <emma:interpretation id="interp73" emma:lang="zh-CN" emma:confidence="0">
                  <emma:literal>九</emma:literal>
                </emma:interpretation>
                <emma:interpretation id="interp74" emma:lang="zh-CN" emma:confidence="0">
                  <emma:literal>乜</emma:literal>
                </emma:interpretation>
              </emma:one-of>
            </emma:emma>
          </inkml:annotationXML>
          <inkml:trace contextRef="#ctx0" brushRef="#br0" timeOffset="18917.2821">7023 339 15 0,'0'0'7'0,"9"-4"-11"0,0 4 13 0,0-4-9 16,0 4 0-16,4-4 0 15,5 0 0-15,4-4 0 16,0 0 0-16,5 0 0 15,-1 1 0-15,1-5 0 16,-1 4 0-16,10 0 0 16,-5 0 0-16,0 0 0 15,0 0 0-15,-5 0-1 16,1 8 0-16,4 0-1 16,-13 0 1-16,-1-4-1 15,-3-3 1-15,-5 7-3 16,-5-16 1-16</inkml:trace>
          <inkml:trace contextRef="#ctx0" brushRef="#br0" timeOffset="19711.8575">7418-153 14 0,'-9'-8'7'0,"9"16"-8"0,0-8 15 16,0 0-14-16,4 3 1 16,-4 5-1-16,-4 0 1 15,-1 8-2-15,1 8 1 16,-5 3 0-16,-9 5 1 0,5 7-1 16,0 0 0-16,-1 9 0 15,1-1 1-15,0 12-1 16,-1-4 1-16,1 0 0 15,4 8 0-15,0 0 0 16,5-4 0-16,0 8 0 16,-1-8 1-16,5-4-2 15,0-7 1-15,5-5-1 16,3-4 0-16,1-3-1 16,0-5 1-16,4-7-1 15,5-8 0-15,4-12 0 16,1-4 0-16,-1-8-1 15,0-8 1-15,4-8 1 16,1-3 0-16,0-5-1 16,-5-7 1-16,0 4 0 15,-4-9 0-15,-5 5 0 16,5 3 0-16,-5 9-1 0,-4-1 1 16,0 1-1-16,-1 7 1 15,-3 4 0-15,-5 8 0 16,0 1 0-16,0 7 1 15,-5 3-1-15,5 1 1 16,0 12 0-16,0 8 0 16,0 11-1-16,0-7 0 15,9 3 0-15,0-3 0 16,0-1 0-16,0-3 1 16,0 0-1-16,0-9 0 0,-1 5 0 15,1-8 0-15,5-8 0 16,-5 0 0-16,-1-4 0 15,1-8 0-15,0-4 0 16,0-4 0-16,0-7 0 16,0-1 0-16,-5 0 0 15,-4-3 1-15,-4 3-1 16,-1 5 0-16,-4-1 0 16,1 0 0-16,-1-3-1 15,0 7 1-15,0 0-1 16,0 4 0-16,0 4-1 15,0 1 1-15,5 3-2 16,-1 0 0-16,5 4-2 16,0 0 0-16</inkml:trace>
        </inkml:traceGroup>
        <inkml:traceGroup>
          <inkml:annotationXML>
            <emma:emma xmlns:emma="http://www.w3.org/2003/04/emma" version="1.0">
              <emma:interpretation id="{64EE96B7-580A-4BD6-8A01-DFBED8B61A7D}" emma:medium="tactile" emma:mode="ink">
                <msink:context xmlns:msink="http://schemas.microsoft.com/ink/2010/main" type="inkWord" rotatedBoundingBox="14955,4903 15252,4902 15253,5465 14957,5466"/>
              </emma:interpretation>
              <emma:one-of disjunction-type="recognition" id="oneOf15">
                <emma:interpretation id="interp75" emma:lang="zh-CN" emma:confidence="0">
                  <emma:literal>r</emma:literal>
                </emma:interpretation>
                <emma:interpretation id="interp76" emma:lang="zh-CN" emma:confidence="0">
                  <emma:literal>冫</emma:literal>
                </emma:interpretation>
                <emma:interpretation id="interp77" emma:lang="zh-CN" emma:confidence="0">
                  <emma:literal>卜</emma:literal>
                </emma:interpretation>
                <emma:interpretation id="interp78" emma:lang="zh-CN" emma:confidence="0">
                  <emma:literal>氵</emma:literal>
                </emma:interpretation>
                <emma:interpretation id="interp79" emma:lang="zh-CN" emma:confidence="0">
                  <emma:literal>「</emma:literal>
                </emma:interpretation>
              </emma:one-of>
            </emma:emma>
          </inkml:annotationXML>
          <inkml:trace contextRef="#ctx0" brushRef="#br0" timeOffset="20237.721">7940 343 8 0,'9'0'4'0,"-9"-4"-1"0,0 4 5 16,0 0-7-16,0 0 0 16,0 0 0-16,0 0 0 0,5 4-1 15,-5 0 0-15,4 4 1 16,-4 3 1-16,4 5-1 15,1 4 1-15,-1-1-1 16,1 5 0-16,-1 8 0 16,-4 7 0-16,5 12-1 15,-5-4 1-15,0-3-1 16,0-1 1-16,0-8-1 16,0 5 1-16,0-5 0 15,-5-3 0-15,5-16-1 16,-4 3 1-16,4-7-1 15,-5-4 0-15,5-4-1 16,0-8 0-16,0-12 0 16,0 0 0-16,5-7-1 15,4-5 1-15,8-7 0 16,1-1 0-16,0 5 1 0,8-1 0 16,-3 1 0-16,-1 3 0 15,-5 5 0-15,6 7 1 16,-6 0-1-16,1 8 1 15,-5 0-1-15,1 1 1 16,-1-1-2-16,-9 8 1 16,1-4-3-16,-1 8 0 31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1:24.3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A7F3C9C-220B-4851-98BF-6272682CAE96}" emma:medium="tactile" emma:mode="ink">
          <msink:context xmlns:msink="http://schemas.microsoft.com/ink/2010/main" type="inkDrawing" rotatedBoundingBox="19030,3482 22997,3432 23015,4830 19047,4879" hotPoints="22941,3505 22946,4629 19108,4649 19102,3525" semanticType="enclosure" shapeName="Rectangle">
            <msink:sourceLink direction="with" ref="{3AEEBF27-C7B6-4DFE-BBD3-DB5EAB0C4A9B}"/>
            <msink:destinationLink direction="with" ref="{97DC2A14-6941-490A-8801-3F498B399B39}"/>
          </msink:context>
        </emma:interpretation>
      </emma:emma>
    </inkml:annotationXML>
    <inkml:trace contextRef="#ctx0" brushRef="#br0">0 8 11 0,'0'0'5'0,"4"4"-6"0,-4-4 10 15,0 0-9-15,0 0 1 32,0 0-1-32,0 0 1 15,5-8-1-15,-5 8 1 0,4-8-1 16,-4 8 0-16,0 0 0 15,0 0 0-15,0 0-1 16,5 4 1-16,-1 12 0 16,1 0 0-16,-1 7 0 15,0 5 1-15,1 7 0 16,4 13 1-16,0 3-1 16,-5 0 1-16,5 4-2 15,-5-4 1-15,1 4 0 16,-1 0 1-16,1 8-2 15,-1-7 1-15,0 7-1 16,-4 4 0-16,0-16-1 16,0 4 1-16,0-12-2 15,0-7 0-15,0-1-1 16,0-15 0-16,0 3-1 16,0-3 0-16,0-4 0 15,0-4 0-15</inkml:trace>
    <inkml:trace contextRef="#ctx0" brushRef="#br0" timeOffset="990.7038">0 20 9 0,'-9'-12'4'0,"14"4"-6"0,-5 8 9 0,4-8-7 15,0 0 1-15,1-3 0 16,-1 3 0-16,1-4-1 16,4-4 0-16,-1 8 1 15,6 0 0-15,3-3-1 16,14-1 1-16,9 0-1 15,9 4 0-15,4-4 0 16,0 0 0-16,1 5 1 16,3-5 1-16,5 0-1 15,0 4 1-15,0 0-1 16,14 4 1-16,3 0-1 16,10 4 1-16,-9 0-2 15,-1 4 0-15,-3-4 0 0,3 4 0 16,-3 4 0-16,-1 4 0 15,9 0 0-15,0-1 0 16,1-3 0-16,-10 0 0 16,-4-4 0-16,4-4 1 15,-4 0-1-15,0 0 1 16,0-4-1-16,4 0 0 16,0 4 0-16,-4-4 0 15,5 0 0-15,-1 0 0 16,-9 1 0-16,5-1 0 15,-4 0 0-15,-5 4 0 0,0-4 0 16,9 4 0-16,-1 0 0 16,1 0 0-16,5-4 0 15,-14 4 0-15,-5 0 0 16,-4-4 0-16,1 0 0 16,-6 0 0-16,1 4 0 15,-5 0 1-15,1-4-1 16,-5 4 0-16,-5-4 0 15,5 0 0-15,0 0 0 16,0 0 1-16,-1 4-1 16,-3-4 0-16,-1-4 0 15,-4 5 0-15,-4-1 0 16,8 4 0-16,-8-4 0 16,0 0 1-16,-5 4-2 15,0-4 1-15,-4 0 0 16,-1 4 0-16,-3 0 0 0,-6 4 0 15,1 0 0-15,-4-4 1 16,-1 8 0-16,-4-1 0 16,0 5 0-16,-4 4 0 15,-5 8 0-15,4-1 0 16,-8 13-1-16,4-9 0 16,-4 36 0-16,4-15 0 15,0 34 0-15,0 5 0 16,-4 0-1-16,0 3 1 15,8 1-1-15,1 11 1 16,0-7-1-16,4-5 1 0,0-7-1 16,0-12 0-16,4-12-2 15,-4-8 1-15,0-8-3 16,0-7 0-16,-4-9 0 16,-10 1 0-16</inkml:trace>
    <inkml:trace contextRef="#ctx0" brushRef="#br0" timeOffset="2101.9938">247 992 11 0,'-9'8'5'0,"9"-27"-6"15,0 19 11-15,0 0-10 0,0 0 1 16,0 0-1-16,0 0 1 16,5-4-1-16,4 4 1 15,4-4 0-15,5 0 0 16,4 0 0-16,9 0 0 16,4 0 0-16,1-4 1 15,3 4-2-15,1 0 1 16,9-4-1-16,0 1 1 15,8-1-1-15,14 4 0 16,5 4 0-16,8 0 1 16,-9-4-1-16,5 8 0 15,4 0 0-15,-4 0 0 0,13 7 0 16,0-3 0-16,0 4 0 16,0 0 0-16,-9 0 0 15,5 0 0-15,-10 3 0 16,-3-3 0-16,-1 0 0 15,5 0 0-15,-1-8 0 16,-3 0 1-16,-5 0-1 16,4-4 0-16,-13 3 0 15,-4-6 0-15,-5 3 0 16,0-8 0-16,-4 0 0 16,-1-4 0-16,-3 4 0 15,8 0 0-15,-4 0 0 16,-1 0 1-16,1-3-1 15,4 3 0-15,-8 0 0 16,-1 0 1-16,0 4-1 0,-4-8 0 16,-5 12 0-16,-4-4 0 15,0 4 0-15,-4 0 0 16,0 0 0-16,-1 0 0 16,1 4 0-16,-5 0 0 15,0 0 0-15,0 0 0 16,-4 0 0-16,0 4 0 15,-1-4 0-15,-3-4 0 16,3 0 0-16,-3 0 0 16,-1-4 0-16,0 0 0 15,5 4-3-15,-5 0 1 0,-4 0-3 16,-9-8 0-16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59:29.28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13F461C-1E17-41CA-8A97-5595B2ECD98A}" emma:medium="tactile" emma:mode="ink">
          <msink:context xmlns:msink="http://schemas.microsoft.com/ink/2010/main" type="inkDrawing" rotatedBoundingBox="15878,7931 16219,1804 16709,1832 16368,7958" semanticType="verticalRange" shapeName="Other">
            <msink:sourceLink direction="with" ref="{854140BB-5432-4E30-991E-0D2D57CDB090}"/>
            <msink:sourceLink direction="with" ref="{F5F35D3A-88B0-4486-8A3B-F5C0A78A720B}"/>
            <msink:sourceLink direction="with" ref="{AE525B2F-D32E-4D23-AD89-2C34794BF4D8}"/>
          </msink:context>
        </emma:interpretation>
      </emma:emma>
    </inkml:annotationXML>
    <inkml:trace contextRef="#ctx0" brushRef="#br0">527 2 5 0,'-9'0'2'0,"9"-4"2"15,-5 8-3-15,1-4-1 16,-1 4 0-16,-4 8 0 0,1-4 1 15,-6 0-1-15,1 3 1 16,-9 1-1-16,-5 4 0 16,5 4 1-16,0 3 0 15,0 1-1-15,4 0 1 16,0-5 0-16,1 5 0 16,-1 0-1-16,0-1 1 15,1 5-1-15,-1 7 1 16,5 1-1-16,4 3 0 15,0 8 0-15,0 1 0 0,5 3 0 16,-1 0 0-16,5 4 0 16,0 4 0-16,5-4-1 15,3-8 1-15,1 1 0 16,0-1 1-16,4 0 0 16,1 1 0-16,12 7-1 15,1-4 1-15,-1-4 0 16,5-4 0-16,0 1 0 15,-4-5 0-15,0-7-1 16,-1-1 1-16,-8-3 0 16,0-1 0-16,-5-3 0 15,0-4 0-15,-4-5-1 16,-4 5 0-16,-5 0 0 16,-9 3 1-16,-5 5-2 15,-3-1 1-15,-14 1 0 16,-5 4 0-16,1-1 0 15,-5 4 0-15,0-3-1 0,0 3 1 16,-4 9 0-16,8-5 0 16,1 0 0-16,4-3 0 15,4 3 0-15,5-7 0 16,4-5 0-16,5-3 0 16,-5-4-1-16,10-1 1 15,3-3 0-15,1 4 0 16,-1 0 1-16,5-9 0 15,0 5-1-15,5-8 1 0,4 8 0 16,-1-1 1-16,1-7-2 16,0 8 1-16,0 0-1 15,0 4 1-15,0-5-1 16,0 1 0-16,-1 4 0 16,-3 3 0-16,-1 1 0 15,1 4 0-15,-1-1 0 16,1 5 0-16,-1 3 0 15,0 8 0-15,1 13 0 16,-1-1 0-16,1 8 0 16,-1 11 0-16,-4-7 0 15,0 4 0-15,5-8 0 16,-5-8 0-16,0 5 0 16,0-5 1-16,0 12-1 15,-5 0 0-15,1 3 0 16,-1-3 0-16,1 0 1 0,-1 0 0 15,1 4-1-15,-5 0 0 16,5 0 0-16,-1 4 0 16,1 7 0-16,-1-3 1 15,1 4-1-15,0-8 0 16,-1-8 0-16,1-8 0 16,-1 0 0-16,1-4 0 15,-1 0 0-15,1-4 0 16,0 8 0-16,4-7 1 15,-5 3-1-15,5 0 0 16,0-8 0-16,0 4 1 0,0 0-1 16,0 1 0-16,0-5 0 15,0-8 0-15,0 1 0 16,0-5 0-16,0 1 0 16,0-1 0-16,0-4-1 15,0 1 1-15,0-8 0 16,0-1 0-16,0 1 0 15,0 7 0-15,0-3-1 16,0 3 1-16,5 1 0 16,-5-1 0-16,0 5 0 15,0-5 0-15,0 13 0 16,0-13 0-16,4-7 0 16,-4 3 0-16,0 5 0 15,0-1 0-15,0-3 0 16,0-4 0-16,0-1 0 15,0 1 0-15,0-1 0 0,0-3 0 16,0 0 0-16,0-4 0 16,0-1 0-16,0 5 1 15,-4-8-1-15,4 0 1 16,0-1 0-16,0-3 0 16,0 0-1-16,0 0 0 15,0 0 0-15,0-4 1 16,0 4-1-16,0 0 0 15,0 0-1-15,4-1 1 16,0 1-1-16,5 4 0 16,5 0-2-16,3 8 0 0,1 7-3 15,4 1 1-15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59:32.27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E1F2DFC-ACE7-44F0-9351-FEDA37145497}" emma:medium="tactile" emma:mode="ink">
          <msink:context xmlns:msink="http://schemas.microsoft.com/ink/2010/main" type="writingRegion" rotatedBoundingBox="16930,2347 32339,1936 32659,13911 17250,14323"/>
        </emma:interpretation>
      </emma:emma>
    </inkml:annotationXML>
    <inkml:traceGroup>
      <inkml:annotationXML>
        <emma:emma xmlns:emma="http://www.w3.org/2003/04/emma" version="1.0">
          <emma:interpretation id="{58E0B9FD-8180-4DF5-82C6-741CDB6D8E70}" emma:medium="tactile" emma:mode="ink">
            <msink:context xmlns:msink="http://schemas.microsoft.com/ink/2010/main" type="paragraph" rotatedBoundingBox="17142,2306 29135,2145 29156,3745 17163,3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4140BB-5432-4E30-991E-0D2D57CDB090}" emma:medium="tactile" emma:mode="ink">
              <msink:context xmlns:msink="http://schemas.microsoft.com/ink/2010/main" type="line" rotatedBoundingBox="17142,2306 29135,2145 29156,3745 17163,3906">
                <msink:destinationLink direction="with" ref="{213F461C-1E17-41CA-8A97-5595B2ECD98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DF937E-42AB-4AE3-AE76-47D6D10E2409}" emma:medium="tactile" emma:mode="ink">
                <msink:context xmlns:msink="http://schemas.microsoft.com/ink/2010/main" type="inkWord" rotatedBoundingBox="17142,2334 17817,2325 17835,3662 17160,3671"/>
              </emma:interpretation>
              <emma:one-of disjunction-type="recognition" id="oneOf0">
                <emma:interpretation id="interp0" emma:lang="zh-CN" emma:confidence="0">
                  <emma:literal>E</emma:literal>
                </emma:interpretation>
                <emma:interpretation id="interp1" emma:lang="zh-CN" emma:confidence="0">
                  <emma:literal>后</emma:literal>
                </emma:interpretation>
                <emma:interpretation id="interp2" emma:lang="zh-CN" emma:confidence="0">
                  <emma:literal>灭</emma:literal>
                </emma:interpretation>
                <emma:interpretation id="interp3" emma:lang="zh-CN" emma:confidence="0">
                  <emma:literal>石</emma:literal>
                </emma:interpretation>
                <emma:interpretation id="interp4" emma:lang="zh-CN" emma:confidence="0">
                  <emma:literal>否</emma:literal>
                </emma:interpretation>
              </emma:one-of>
            </emma:emma>
          </inkml:annotationXML>
          <inkml:trace contextRef="#ctx0" brushRef="#br0">0 180 1 0,'18'20'0'0,"-5"-51"4"16,-9 31 0-16,1 0-3 16,4 0 1-16,4-12 1 15,0 4 0-15,5 0-3 16,4 0 0-16,0-4 3 15,9 5 0-15,0-5-1 16,-4 4 1-16,-1-4-1 16,5 0 1-16,0 0-2 15,0 1 0-15,0-5-1 16,0 8 1-16,-4 4-1 16,4 0 0-16,-9 4-1 0,0 0 1 15,-4-4-1-15,-5 0 0 16,1 0-1-16,-6 4 0 15,1-4-1-15,-9 4 0 16,0 0 0-16,0 0 0 16,-4 0-1-16,-1 4 1 15</inkml:trace>
          <inkml:trace contextRef="#ctx0" brushRef="#br0" timeOffset="495.3509">199 267 5 0,'-9'-8'2'0,"9"12"-3"16,0-4 4-16,5 4-4 15,-5-4 1-15,0 0 0 16,9 0 0-16,-9 0 1 15,8 4 0-15,1 0 0 16,5 4 0-16,-5 4 1 16,-1 7 0-16,-8 5 0 15,0 0 1-15,0-1-1 16,0 9 0-16,-4 3 0 16,0 9 0-16,-1 3-1 15,-4 8 1-15,0 0-2 0,0 12 1 16,1 8-1-16,-1-4 1 15,0-4-1-15,4-4 0 16,-3-8 0-16,-1-4 1 16,0-8-1-16,4-7 1 15,1-5-1-15,-5-3 1 16,0-5-1-16,5-7 0 16,-1 0 1-16,1-4 0 15,0 0-1-15,-1-5 0 16,5 1-2-16,0 0 1 0,-4-8-2 15,4 0 1-15,-5-4-3 16,5-4 1-16,0 0-1 16,0-7 1-16</inkml:trace>
          <inkml:trace contextRef="#ctx0" brushRef="#br0" timeOffset="1064.7509">527 555 13 0,'0'4'6'0,"9"-4"-4"16,-5-4 12-16,1 4-15 15,4 0 1-15,-5 0-2 16,5 0 0-16,0 0 1 16,0 4 1-16,-1-4-3 15,1 0 0-15,-4 3-1 0,-1 1 0 16</inkml:trace>
          <inkml:trace contextRef="#ctx0" brushRef="#br0" timeOffset="814.0744">150 964 6 0,'-4'12'3'0,"13"-40"-3"15,-5 28 6-15,5 0-5 16,0 0 1-16,4 0 0 16,5 0 1-16,4 0-4 0,-4-4 1 15,0 0 2-15,-1-3 0 16,1-1 0-16,-5 4 0 15,1 0-1-15,-1 4 0 16,0-4 0-16,-4-4 0 16,0 4-1-16,0-4 0 15,0 12-1-15,-5-8 0 16,-4 4-1-16,0 0 1 16,0 0-2-16,5-4 0 15,-5 4-1-15,0 0 0 16</inkml:trace>
          <inkml:trace contextRef="#ctx0" brushRef="#br0" timeOffset="1530.582">505 787 7 0,'0'4'3'0,"9"0"2"16,0-8 4-16,-1 0-7 15,6-4 0-15,-1 8 0 16,0-8 0-16,1-4-3 16,-1 4 0-16,5-3 2 15,-5 3 1-15,5 0-3 16,-5 12 0-16,0-4 0 15,-4 4 0-15,-9 0 0 16,0 8 0-16,-4 3 0 16,-5 9 0-16,0 0 2 15,-4 3 0-15,-1 5 0 16,6-1 0-16,-6 5 0 16,5-5 0-16,0-7-1 15,1 7 1-15,3-7-1 0,1-4 0 16,4-5 0-16,0 1 1 15,0-4-1-15,4-4 0 16,1 0-1-16,-1-1 0 16,-4-3-1-16,4-4 0 15,5 0-2-15,0-7 1 16,5-5-1-16,-6-4 1 16</inkml:trace>
        </inkml:traceGroup>
        <inkml:traceGroup>
          <inkml:annotationXML>
            <emma:emma xmlns:emma="http://www.w3.org/2003/04/emma" version="1.0">
              <emma:interpretation id="{00AD2758-5E8D-4CBD-BE64-5F10FC14F7DD}" emma:medium="tactile" emma:mode="ink">
                <msink:context xmlns:msink="http://schemas.microsoft.com/ink/2010/main" type="inkWord" rotatedBoundingBox="17962,2981 18322,2976 18329,3480 17969,3485"/>
              </emma:interpretation>
              <emma:one-of disjunction-type="recognition" id="oneOf1">
                <emma:interpretation id="interp5" emma:lang="zh-CN" emma:confidence="0">
                  <emma:literal>x</emma:literal>
                </emma:interpretation>
                <emma:interpretation id="interp6" emma:lang="zh-CN" emma:confidence="0">
                  <emma:literal>ⅹ</emma:literal>
                </emma:interpretation>
                <emma:interpretation id="interp7" emma:lang="zh-CN" emma:confidence="0">
                  <emma:literal>Ⅹ</emma:literal>
                </emma:interpretation>
                <emma:interpretation id="interp8" emma:lang="zh-CN" emma:confidence="0">
                  <emma:literal>×</emma:literal>
                </emma:interpretation>
                <emma:interpretation id="interp9" emma:lang="zh-CN" emma:confidence="0">
                  <emma:literal>X</emma:literal>
                </emma:interpretation>
              </emma:one-of>
            </emma:emma>
          </inkml:annotationXML>
          <inkml:trace contextRef="#ctx0" brushRef="#br0" timeOffset="2011.9332">819 763 6 0,'5'0'3'0,"4"-19"-1"15,0 19 5-15,-9 0-7 16,8-8 0-16,1 0-1 16,0-4 1-16,0 4 0 15,0-4 0-15,0 8 0 16,0 0 0-16,4-3 1 16,0 3 0-16,-4-4 0 15,0 4 0-15,0 8 1 16,0-4 0-16,-1 8 0 0,1 0 0 15,0 7 0-15,-4 9 0 16,-1 0-1-16,1 7 0 16,-1 1-1-16,0 3 1 15,1-4-1-15,4 5 0 16,-5-9 0-16,5 1 0 16,0-8 1-16,0-1 0 15,0 1-1-15,4-4 1 16,-4-4-2-16,4 0 1 15,0-5-2-15,1 1 1 16,-6-8-2-16,6-4 1 0,-5-4-3 16,-1 1 0-16,-3 3 1 15,4-8 0-15</inkml:trace>
          <inkml:trace contextRef="#ctx0" brushRef="#br0" timeOffset="2342.6598">1138 653 13 0,'0'0'6'0,"0"-4"-7"16,0 4 14-16,0 0-15 15,-4 0 1-15,0 8 0 16,-1 0 1-16,-4 8 1 15,0 3 0-15,1 5-1 16,-1 3 0-16,0 9 1 0,-9-1 0 16,5 1 0-16,0-1 0 15,-10 12-1-15,1-7 1 16,4-9-1-16,1 1 0 16,-1-5 0-16,0-7 1 15,5 0-1-15,0-4 0 16,4-5-3-16,0-3 1 15,5 0-2-15,-1-4 0 16</inkml:trace>
        </inkml:traceGroup>
        <inkml:traceGroup>
          <inkml:annotationXML>
            <emma:emma xmlns:emma="http://www.w3.org/2003/04/emma" version="1.0">
              <emma:interpretation id="{899DC9CC-5C63-4A49-99F0-C731A24858BA}" emma:medium="tactile" emma:mode="ink">
                <msink:context xmlns:msink="http://schemas.microsoft.com/ink/2010/main" type="inkWord" rotatedBoundingBox="18358,3025 18592,3022 18598,3488 18364,3491"/>
              </emma:interpretation>
              <emma:one-of disjunction-type="recognition" id="oneOf2">
                <emma:interpretation id="interp10" emma:lang="zh-CN" emma:confidence="0">
                  <emma:literal>e</emma:literal>
                </emma:interpretation>
                <emma:interpretation id="interp11" emma:lang="zh-CN" emma:confidence="0">
                  <emma:literal>l</emma:literal>
                </emma:interpretation>
                <emma:interpretation id="interp12" emma:lang="zh-CN" emma:confidence="0">
                  <emma:literal>C</emma:literal>
                </emma:interpretation>
                <emma:interpretation id="interp13" emma:lang="zh-CN" emma:confidence="0">
                  <emma:literal>上</emma:literal>
                </emma:interpretation>
                <emma:interpretation id="interp14" emma:lang="zh-CN" emma:confidence="0">
                  <emma:literal>七</emma:literal>
                </emma:interpretation>
              </emma:one-of>
            </emma:emma>
          </inkml:annotationXML>
          <inkml:trace contextRef="#ctx0" brushRef="#br0" timeOffset="3037.1539">1262 913 5 0,'5'31'2'0,"4"-19"0"16,-5-8 0-16,1 0-1 15,-5-4 1-15,0 0 0 16,4 8 1-16,0-12-3 15,1 4 0-15,4-4 2 0,4-4 0 16,5-11-1-16,-5 3 0 16,5-4 0-16,-5 4 0 15,0-11-1-15,-4-1 0 16,0 9 0-16,-4-1 1 16,-1 4-1-16,-4-4 1 15,-4 5-1-15,-5-1 1 16,-5 8-1-16,1-4 1 15,0 8 0-15,-1 0 0 16,1 8-1-16,0 8 1 16,0-4-1-16,-1 8 1 15,1 3-1-15,0 1 0 0,-1 4-1 16,1-1 1-16,4 5-1 16,0-4 1-16,5 3-1 15,0 1 1-15,-1 3 0 16,5 1 0-16,0-9 0 15,5 5 1-15,-1-8 0 16,0-1 1-16,5-3 0 16,0-4 0-16,0 0 0 15,0-1 0-15,0-3-1 16,0 0 0-16,-1-4 0 16,1-4 0-16,5 4-1 15,3 0 0-15,1-4-1 16,-5 0 1-16,1 0-1 15,-1 0 0-15,0-4 0 16,1 0 0-16,-1 0-2 0,-4-4 0 16,-5 4-1-16,-4 4 1 15,9-4-2-15,-9 4 0 16</inkml:trace>
        </inkml:traceGroup>
        <inkml:traceGroup>
          <inkml:annotationXML>
            <emma:emma xmlns:emma="http://www.w3.org/2003/04/emma" version="1.0">
              <emma:interpretation id="{2A736857-24FD-4EFE-9858-A29954DB52C8}" emma:medium="tactile" emma:mode="ink">
                <msink:context xmlns:msink="http://schemas.microsoft.com/ink/2010/main" type="inkWord" rotatedBoundingBox="18759,2708 19108,2704 19117,3406 18768,3411"/>
              </emma:interpretation>
              <emma:one-of disjunction-type="recognition" id="oneOf3">
                <emma:interpretation id="interp15" emma:lang="zh-CN" emma:confidence="0">
                  <emma:literal>d</emma:literal>
                </emma:interpretation>
                <emma:interpretation id="interp16" emma:lang="zh-CN" emma:confidence="0">
                  <emma:literal>u</emma:literal>
                </emma:interpretation>
                <emma:interpretation id="interp17" emma:lang="zh-CN" emma:confidence="0">
                  <emma:literal>a</emma:literal>
                </emma:interpretation>
                <emma:interpretation id="interp18" emma:lang="zh-CN" emma:confidence="0">
                  <emma:literal>忄</emma:literal>
                </emma:interpretation>
                <emma:interpretation id="interp19" emma:lang="zh-CN" emma:confidence="0">
                  <emma:literal>“</emma:literal>
                </emma:interpretation>
              </emma:one-of>
            </emma:emma>
          </inkml:annotationXML>
          <inkml:trace contextRef="#ctx0" brushRef="#br0" timeOffset="3767.6722">1732 755 11 0,'-4'4'5'0,"-1"-23"-6"16,5 15 8-16,-4 0-8 15,-1-8 0-15,1 4-1 16,-5 4 1-16,0 0 1 16,5 8 0-16,-5 4-2 15,-4 8 0-15,-1 0 1 16,5-5 1-16,1 13-1 15,-1-4 1-15,4 3 1 16,5 9 0-16,0-5 0 0,9 9 0 16,0-5 0-16,0-3 0 15,0-8-1-15,0 3 1 16,-1 1 0-16,1-8 0 16,0-5-1-16,0-3 1 15,4-8-1-15,-4-8 1 16,4-3-1-16,1-9 1 15,-1-8-2-15,0-3 1 16,1-9 0-16,-1-3 0 16,0-8 0-16,1 4 0 15,-1-1 0-15,-4-3 0 0,0 0-1 16,-1 4 1-16,1 0 0 16,-4-1 0-16,-1 13-1 15,1 3 1-15,-1 9-1 16,0 7 0-16,-4 4 0 15,0 4 1-15,0 0-2 16,0 8 1-16,0 0 0 16,0 12 0-16,-4 4 0 15,0 0 0-15,-1 7 0 16,5 9 1-16,0 3 0 16,0 13 1-16,0 3-1 15,5 4 1-15,-1-8-1 16,0 0 1-16,1-3-1 15,-1-13 1-15,1-3 0 16,-1-1 0-16,1-3-1 16,3-8 1-16,1-1-3 0,0 1 1 15,0-8-1-15,4-16 0 16</inkml:trace>
        </inkml:traceGroup>
        <inkml:traceGroup>
          <inkml:annotationXML>
            <emma:emma xmlns:emma="http://www.w3.org/2003/04/emma" version="1.0">
              <emma:interpretation id="{C7FDD08A-6C19-4640-A109-04E1811A1AFC}" emma:medium="tactile" emma:mode="ink">
                <msink:context xmlns:msink="http://schemas.microsoft.com/ink/2010/main" type="inkWord" rotatedBoundingBox="19398,2461 20197,2450 20213,3613 19414,3624"/>
              </emma:interpretation>
              <emma:one-of disjunction-type="recognition" id="oneOf4">
                <emma:interpretation id="interp20" emma:lang="zh-CN" emma:confidence="0">
                  <emma:literal>队</emma:literal>
                </emma:interpretation>
                <emma:interpretation id="interp21" emma:lang="zh-CN" emma:confidence="0">
                  <emma:literal>仆</emma:literal>
                </emma:interpretation>
                <emma:interpretation id="interp22" emma:lang="zh-CN" emma:confidence="0">
                  <emma:literal>讣</emma:literal>
                </emma:interpretation>
                <emma:interpretation id="interp23" emma:lang="zh-CN" emma:confidence="0">
                  <emma:literal>弘</emma:literal>
                </emma:interpretation>
                <emma:interpretation id="interp24" emma:lang="zh-CN" emma:confidence="0">
                  <emma:literal>㺪</emma:literal>
                </emma:interpretation>
              </emma:one-of>
            </emma:emma>
          </inkml:annotationXML>
          <inkml:trace contextRef="#ctx0" brushRef="#br0" timeOffset="4929.0025">2264 232 6 0,'-9'8'3'0,"18"-16"-6"15,-9 8 5-15,0 0-2 16,4 4 1-16,9-4 2 16,5 4 0-16,0-1-3 15,0-3 0-15,8-3 3 16,-4-1 0-16,0 0 0 15,1-4 0-15,-1-4-2 16,4 4 1-16,-4-4-2 16,1 4 1-16,-1 1-2 15,-4-5 0-15,-5 0-1 16,0 4 0-16,-4 8-2 0,-5-8 0 16,1 0 1-16,-5 8 0 15</inkml:trace>
          <inkml:trace contextRef="#ctx0" brushRef="#br0" timeOffset="5255.235">2436 295 5 0,'-4'-12'2'0,"-5"47"0"0,9-31 4 0,0 4-5 16,0 8 0-16,0 4 0 15,0-5 1-15,0 5-3 16,0 4 0-16,0 3 2 16,0 5 0-16,0-1 0 15,0 20 0-15,0 1 0 16,0 7 1-16,0 8-1 16,0 0 1-16,0-1 0 15,0-3 0-15,-4-11-1 16,-1-5 1-16,1-4-1 15,-1-7 0-15,1-5-1 16,4-7 0-16,0-1-3 16,-4-7 0-16,4 0-2 15,-5-4 1-15</inkml:trace>
          <inkml:trace contextRef="#ctx0" brushRef="#br0" timeOffset="6034.2821">2804 251 10 0,'-4'12'5'0,"4"-12"-6"16,0 0 7-16,0 8-6 16,0 8 0-16,-9 0 0 15,0 3 0-15,5 5-1 16,-5-1 1-16,0 5 0 15,4 4 1-15,5 7-1 16,-4 8 0-16,4 12 0 16,0 8 1-16,-4 4-1 15,-1 8 1-15,1 0-1 16,-1-5 1-16,1-7 0 0,-1-8 0 16,1-7 0-16,0-9 1 15,-1-8-1-15,1-7 1 16,-1-8-2-16,1-5 1 15,-1 1-2-15,5-4 0 16,0-12-1-16,0-8 0 16,0-4 0-16,0-3 1 15,5-9 0-15,-1-8 0 16,10-3 0-16,3-4 1 16,5-1 0-16,-4-3 0 0,4 7 0 15,0 1 0-15,1 3 0 16,-1-11 0-16,-5 16 0 15,1-1 0-15,0 8 0 16,-5 9 0-16,1-1-1 16,-6 0 0-16,1 4 0 15,5 12 0-15,-10 8 0 16,0-4 1-16,1 7 0 16,-1 9 0-16,1 0 1 15,-5 3 0-15,4 9 0 16,1-1 0-16,-5-7 0 15,0 3 0-15,4-3-1 16,5-9 1-16,-5-3-2 16,-4-4 1-16,5 0-2 15,-1-4 1-15,5 0-2 16,0-4 1-16,0-4-1 16,0-12 1-16</inkml:trace>
        </inkml:traceGroup>
        <inkml:traceGroup>
          <inkml:annotationXML>
            <emma:emma xmlns:emma="http://www.w3.org/2003/04/emma" version="1.0">
              <emma:interpretation id="{DFC7FDE5-285E-4FEC-93ED-9143045A8EF1}" emma:medium="tactile" emma:mode="ink">
                <msink:context xmlns:msink="http://schemas.microsoft.com/ink/2010/main" type="inkWord" rotatedBoundingBox="20295,2848 20814,2841 20822,3470 20304,3477"/>
              </emma:interpretation>
              <emma:one-of disjunction-type="recognition" id="oneOf5">
                <emma:interpretation id="interp25" emma:lang="zh-CN" emma:confidence="0">
                  <emma:literal>比</emma:literal>
                </emma:interpretation>
                <emma:interpretation id="interp26" emma:lang="zh-CN" emma:confidence="0">
                  <emma:literal>化</emma:literal>
                </emma:interpretation>
                <emma:interpretation id="interp27" emma:lang="zh-CN" emma:confidence="0">
                  <emma:literal>此</emma:literal>
                </emma:interpretation>
                <emma:interpretation id="interp28" emma:lang="zh-CN" emma:confidence="0">
                  <emma:literal>任</emma:literal>
                </emma:interpretation>
                <emma:interpretation id="interp29" emma:lang="zh-CN" emma:confidence="0">
                  <emma:literal>几</emma:literal>
                </emma:interpretation>
              </emma:one-of>
            </emma:emma>
          </inkml:annotationXML>
          <inkml:trace contextRef="#ctx0" brushRef="#br0" timeOffset="6921.4142">3234 519 15 0,'0'4'7'0,"0"12"-9"0,0-12 16 15,0 4-16-15,0 3 1 0,0 5 0 16,-5 0 1-16,1 8 0 16,0 3 1-16,-1 9-2 15,1-1 0-15,-1 8 1 16,1 12 0-16,-1-3-1 16,1 3 1-16,0-8 0 15,-1-11 1-15,1-1 0 16,-1-7 0-16,1-5 0 15,-1-3 0-15,1-8 0 16,4-1 0-16,-4-3-2 16,4 0 0-16,0-8-1 15,4-4 1-15,5-11 0 16,0-9 0-16,0-4-1 16,4-3 1-16,0-9 0 0,5 5 1 15,0 0 0-15,-1-1 0 16,1 5 0-16,-5 3 0 15,1 4 0-15,-1 9 0 16,-4-5-1-16,0 8 1 16,0 4 0-16,-1 4 0 15,1 4 0-15,5 8 0 16,-1 4 0-16,5 4 0 16,-1 0 0-16,1-1 1 15,0 5-1-15,-5 4 0 16,0-1 0-16,5 1 0 0,-5-8 1 15,1-5 0-15,3-7 0 16,1-4 1-16,0-4-1 16,4-7 0-16,-9 3-1 15,0-12 1-15,-4-4-3 16,0 1 1-16,0-1-1 16,-4 1 1-16,-5-9-1 15,-5 4 1-15,-4 5 0 16,0 3 0-16,0 4 1 15,1 5 0-15,-6-1 0 16,5 4 0-16,1 0 0 16,-6 4 1-16,5 8-1 15,1 4 1-15,-6 0-1 16,5 8 0-16,1 3-1 16,-1 5 1-16,4 7 0 15,1 1 0-15,-1 3 0 16,1 1 1-16,4-5 0 0,0 9 0 15,0-13 0-15,4-3 0 16,5 3 0-16,-4-3 1 16,4-4-2-16,-1-5 1 15,1 1-2-15,0-4 1 16,4-4-1-16,1-4 0 16,8-8-3-16,-4-16 0 15</inkml:trace>
        </inkml:traceGroup>
        <inkml:traceGroup>
          <inkml:annotationXML>
            <emma:emma xmlns:emma="http://www.w3.org/2003/04/emma" version="1.0">
              <emma:interpretation id="{E7023FF5-7119-4E4B-8027-E386B6DEFD34}" emma:medium="tactile" emma:mode="ink">
                <msink:context xmlns:msink="http://schemas.microsoft.com/ink/2010/main" type="inkWord" rotatedBoundingBox="20982,2997 21162,2995 21167,3357 20987,3359"/>
              </emma:interpretation>
              <emma:one-of disjunction-type="recognition" id="oneOf6">
                <emma:interpretation id="interp30" emma:lang="zh-CN" emma:confidence="0">
                  <emma:literal>a</emma:literal>
                </emma:interpretation>
                <emma:interpretation id="interp31" emma:lang="zh-CN" emma:confidence="0">
                  <emma:literal>q</emma:literal>
                </emma:interpretation>
                <emma:interpretation id="interp32" emma:lang="zh-CN" emma:confidence="0">
                  <emma:literal>〝</emma:literal>
                </emma:interpretation>
                <emma:interpretation id="interp33" emma:lang="zh-CN" emma:confidence="0">
                  <emma:literal>。</emma:literal>
                </emma:interpretation>
                <emma:interpretation id="interp34" emma:lang="zh-CN" emma:confidence="0">
                  <emma:literal>“</emma:literal>
                </emma:interpretation>
              </emma:one-of>
            </emma:emma>
          </inkml:annotationXML>
          <inkml:trace contextRef="#ctx0" brushRef="#br0" timeOffset="7597.4008">3987 748 14 0,'-4'-8'7'0,"-1"-20"-11"16,5 28 12-16,-4-8-9 16,-1 0 0-16,-4 0-1 15,1 8 0-15,-1-7 3 16,0-1 0-16,0 4-2 0,0 4 1 15,0 0 0-15,0 4 1 16,1 0 0-16,-1 7 0 16,0 5-1-16,0 0 1 15,0 4-1-15,5-1 0 16,-1 9-1-16,1-1 1 16,4 5 0-16,0-1 0 15,0 5 0-15,4-12 0 16,1-1 0-16,-1 1 0 15,5-4 0-15,0-9 0 16,0 1 0-16,0-8 1 16,-1-4-1-16,6 0 0 0,-5-8 0 15,-1 0 0-15,6-7-1 16,-1-13 0-16,-4 4 0 16,0-3 1-16,0-5-1 15,-1 5 1-15,-3-1-1 16,-1-3 1-16,-4 15-1 15,0 0 1-15,0 4-1 16,0 4 1-16,0 1-1 16,0-5 1-16,0 8 0 15,0 8 0-15,0 4 0 16,-4 7 1-16,4 5-1 16,0 4 1-16,0-1-1 15,0 1 1-15,0 4-1 16,0-1 1-16,4 1-2 15,1-9 1-15,4 1-2 0,-1 0 0 16</inkml:trace>
        </inkml:traceGroup>
        <inkml:traceGroup>
          <inkml:annotationXML>
            <emma:emma xmlns:emma="http://www.w3.org/2003/04/emma" version="1.0">
              <emma:interpretation id="{6C98958B-5C7E-47B5-A8A7-B32D61ED2A76}" emma:medium="tactile" emma:mode="ink">
                <msink:context xmlns:msink="http://schemas.microsoft.com/ink/2010/main" type="inkWord" rotatedBoundingBox="21389,2527 21685,2523 21695,3300 21399,3304"/>
              </emma:interpretation>
              <emma:one-of disjunction-type="recognition" id="oneOf7">
                <emma:interpretation id="interp35" emma:lang="zh-CN" emma:confidence="0">
                  <emma:literal>d</emma:literal>
                </emma:interpretation>
                <emma:interpretation id="interp36" emma:lang="zh-CN" emma:confidence="0">
                  <emma:literal>计</emma:literal>
                </emma:interpretation>
                <emma:interpretation id="interp37" emma:lang="zh-CN" emma:confidence="0">
                  <emma:literal>“</emma:literal>
                </emma:interpretation>
                <emma:interpretation id="interp38" emma:lang="zh-CN" emma:confidence="0">
                  <emma:literal>h</emma:literal>
                </emma:interpretation>
                <emma:interpretation id="interp39" emma:lang="zh-CN" emma:confidence="0">
                  <emma:literal>H</emma:literal>
                </emma:interpretation>
              </emma:one-of>
            </emma:emma>
          </inkml:annotationXML>
          <inkml:trace contextRef="#ctx0" brushRef="#br0" timeOffset="8287.3843">4448 665 6 0,'0'-16'3'0,"-5"-4"0"0,1 16 3 0,0 1-7 15,-10-5 1-15,1 0-1 16,4 4 1-16,-4 0 0 16,-1 4 1-16,-3 0-2 15,3 4 1-15,-3 4 0 16,3 4 0-16,1 7 0 15,0 1 1-15,4 4-1 16,0 11 1-16,0-4 0 16,5 9 0-16,4-9-1 15,0 5 1-15,4-5-1 16,1-3 0-16,-1-8 0 16,5-5 0-16,0 1-1 15,4-8 1-15,-4-8 0 16,4-4 0-16,9 0 0 15,-4-12 1-15,4-7-1 16,-4-13 0-16,0 1 0 0,-5-5 1 16,0 1-1-16,1-4 0 15,-5-5 0-15,-1 1 1 16,1 0-1-16,0-4 0 16,-4-8 0-16,-1 7 0 15,0 1-1-15,-4 8 1 16,0 4 0-16,0 7 0 15,0 12-1-15,0 1 1 16,0 7-1-16,0 0 1 16,0 4 0-16,0 8 1 15,0 0-2-15,0 8 1 0,0 8 0 16,0 7 1-16,-4 13-1 16,4-1 1-16,0 5-1 15,0 7 0-15,0 4 0 16,0 0 0-16,0 5 0 15,0-5 1-15,0 0 0 16,0-4 0-16,0-4 0 16,4-7 1-16,1-9-1 15,-1 5 1-15,1-4-4 16,4-9 1-16,-1 5-3 16,6-16 0-16</inkml:trace>
        </inkml:traceGroup>
        <inkml:traceGroup>
          <inkml:annotationXML>
            <emma:emma xmlns:emma="http://www.w3.org/2003/04/emma" version="1.0">
              <emma:interpretation id="{1E5F497E-9536-489C-BC67-8A52D8DC2EC1}" emma:medium="tactile" emma:mode="ink">
                <msink:context xmlns:msink="http://schemas.microsoft.com/ink/2010/main" type="inkWord" rotatedBoundingBox="22044,2364 22316,2360 22334,3654 22061,3658"/>
              </emma:interpretation>
              <emma:one-of disjunction-type="recognition" id="oneOf8">
                <emma:interpretation id="interp40" emma:lang="zh-CN" emma:confidence="0">
                  <emma:literal>p</emma:literal>
                </emma:interpretation>
                <emma:interpretation id="interp41" emma:lang="zh-CN" emma:confidence="0">
                  <emma:literal>卩</emma:literal>
                </emma:interpretation>
                <emma:interpretation id="interp42" emma:lang="zh-CN" emma:confidence="0">
                  <emma:literal>P</emma:literal>
                </emma:interpretation>
                <emma:interpretation id="interp43" emma:lang="zh-CN" emma:confidence="0">
                  <emma:literal>下</emma:literal>
                </emma:interpretation>
                <emma:interpretation id="interp44" emma:lang="zh-CN" emma:confidence="0">
                  <emma:literal>Y</emma:literal>
                </emma:interpretation>
              </emma:one-of>
            </emma:emma>
          </inkml:annotationXML>
          <inkml:trace contextRef="#ctx0" brushRef="#br0" timeOffset="9457.7139">4900 94 5 0,'0'12'2'0,"4"-32"2"0,-4 20 2 16,0 4-5-16,0-4 0 15,0 0 0-15,0 0 0 16,5 4-2-16,-5 4 1 16,0 4 1-16,4 3 0 15,-4 5-1-15,0 8 0 0,4-1 0 16,-4 5 1-16,5 7-1 16,-1 0 1-16,-4 5-1 15,5 7 1-15,-1 4-1 16,1 12 1-16,3 8-1 15,-3 7 0-15,-1-3 1 16,1 0 0-16,-1-4 0 16,-4-8 1-16,0-8 0 15,0-4 0-15,-4-8-1 16,4-7 1-16,-5-9-2 16,1-3 0-16,-1-9-3 15,1-3 1-15,0 4-3 16,4-4 1-16,-5-9-1 15,5-3 0-15</inkml:trace>
          <inkml:trace contextRef="#ctx0" brushRef="#br0" timeOffset="9910.0414">4931 58 9 0,'9'8'4'0,"13"-23"-4"0,-9 11 8 0,5-4-8 16,-1 4 0-16,6 4 0 15,-1 4 1-15,-5 4-2 16,1 3 1-16,0 1 0 16,0 0 1-16,-5 4-1 15,0 3 1-15,-4 1-1 16,0 12 1-16,-5-5 0 16,-4 5 1-16,0-1-1 15,-4 1 1-15,-1-1 0 16,-12 1 0-16,3-5-1 15,-3 1 1-15,-1-1-1 16,0 1 0-16,1-4-2 16,-1-5 1-16,0-3-2 15,5 4 0-15,0-8-3 16,4-5 1-16,0 1-1 0,4 0 1 16</inkml:trace>
        </inkml:traceGroup>
        <inkml:traceGroup>
          <inkml:annotationXML>
            <emma:emma xmlns:emma="http://www.w3.org/2003/04/emma" version="1.0">
              <emma:interpretation id="{64B28B3F-CCEC-4B38-A837-A43CA20EB53B}" emma:medium="tactile" emma:mode="ink">
                <msink:context xmlns:msink="http://schemas.microsoft.com/ink/2010/main" type="inkWord" rotatedBoundingBox="22364,2833 22588,2830 22594,3298 22370,3301"/>
              </emma:interpretation>
              <emma:one-of disjunction-type="recognition" id="oneOf9">
                <emma:interpretation id="interp45" emma:lang="zh-CN" emma:confidence="0">
                  <emma:literal>o</emma:literal>
                </emma:interpretation>
                <emma:interpretation id="interp46" emma:lang="zh-CN" emma:confidence="0">
                  <emma:literal>。</emma:literal>
                </emma:interpretation>
                <emma:interpretation id="interp47" emma:lang="zh-CN" emma:confidence="0">
                  <emma:literal>0</emma:literal>
                </emma:interpretation>
                <emma:interpretation id="interp48" emma:lang="zh-CN" emma:confidence="0">
                  <emma:literal>O</emma:literal>
                </emma:interpretation>
                <emma:interpretation id="interp49" emma:lang="zh-CN" emma:confidence="0">
                  <emma:literal>°</emma:literal>
                </emma:interpretation>
              </emma:one-of>
            </emma:emma>
          </inkml:annotationXML>
          <inkml:trace contextRef="#ctx0" brushRef="#br0" timeOffset="10449.9196">5285 547 8 0,'-13'15'4'0,"0"1"-4"16,13-12 7-16,-5 0-8 16,1 0 1-16,-1 4-1 15,1 0 1-15,-1 0 0 16,1 3 0-16,0 1 0 16,-1 4 0-1,5 31 0 1,0-7 0-16,0-1 1 15,5-4 0-15,-1 1-1 16,5-5 1-16,0 1 0 16,0-8 0-16,-1-9 0 15,1-3 0-15,5-8-1 16,-1 0 1-16,5-12-1 0,-1 0 1 16,-3-11-1-16,3-5 1 15,1-12 0-15,-5-3 1 16,1 0-1-16,-6 3 0 15,1 5-1-15,0-5 1 16,-4 5-1-16,-5-1 0 16,0 5-1-16,-5 3 0 15,-4 1 1-15,0 3 0 16,1 0 0-16,-6 8 0 16,1 8-1-16,0 4 0 0,-1 4 0 15,1 4 0-15,0 0-3 16,0 0 1-16</inkml:trace>
        </inkml:traceGroup>
        <inkml:traceGroup>
          <inkml:annotationXML>
            <emma:emma xmlns:emma="http://www.w3.org/2003/04/emma" version="1.0">
              <emma:interpretation id="{0A9EC7C5-6955-460F-B174-DC16EA2D78C6}" emma:medium="tactile" emma:mode="ink">
                <msink:context xmlns:msink="http://schemas.microsoft.com/ink/2010/main" type="inkWord" rotatedBoundingBox="22651,2845 22928,2841 22935,3297 22657,3300"/>
              </emma:interpretation>
              <emma:one-of disjunction-type="recognition" id="oneOf10">
                <emma:interpretation id="interp50" emma:lang="zh-CN" emma:confidence="0">
                  <emma:literal>o</emma:literal>
                </emma:interpretation>
                <emma:interpretation id="interp51" emma:lang="zh-CN" emma:confidence="0">
                  <emma:literal>。</emma:literal>
                </emma:interpretation>
                <emma:interpretation id="interp52" emma:lang="zh-CN" emma:confidence="0">
                  <emma:literal>0</emma:literal>
                </emma:interpretation>
                <emma:interpretation id="interp53" emma:lang="zh-CN" emma:confidence="0">
                  <emma:literal>O</emma:literal>
                </emma:interpretation>
                <emma:interpretation id="interp54" emma:lang="zh-CN" emma:confidence="0">
                  <emma:literal>○</emma:literal>
                </emma:interpretation>
              </emma:one-of>
            </emma:emma>
          </inkml:annotationXML>
          <inkml:trace contextRef="#ctx0" brushRef="#br0" timeOffset="10885.7369">5613 543 7 0,'4'4'3'0,"-17"23"-3"15,4-19 4-15,5 8-4 16,-9-4 1-16,-1 11 0 0,-4 9 0 16,5-5-2-16,0 9 1 15,4-1 1-15,9 5 0 16,0-5 0-16,0-3 0 15,9-9 1-15,0 5 1 16,4-5-1-16,0-7 0 16,1-4 0-16,-1-12 0 15,5-4-1-15,4-8 1 16,4-7-2-16,-3-13 0 16,3 4 0-16,-4-7 0 15,0-4 0-15,-8 3 0 0,-1 1-1 16,0-1 1-16,-8 5-2 15,-10-1 1-15,-4 5-1 16,-4 3 0-16,0 4-1 16,0 1 1-16,-1-1-2 15,1 12 0-15</inkml:trace>
        </inkml:traceGroup>
        <inkml:traceGroup>
          <inkml:annotationXML>
            <emma:emma xmlns:emma="http://www.w3.org/2003/04/emma" version="1.0">
              <emma:interpretation id="{2BEDEF58-8F25-465E-8BE1-7776EC7044FC}" emma:medium="tactile" emma:mode="ink">
                <msink:context xmlns:msink="http://schemas.microsoft.com/ink/2010/main" type="inkWord" rotatedBoundingBox="23117,2359 23191,2359 23205,3370 23131,3371"/>
              </emma:interpretation>
              <emma:one-of disjunction-type="recognition" id="oneOf11">
                <emma:interpretation id="interp55" emma:lang="zh-CN" emma:confidence="0">
                  <emma:literal>l</emma:literal>
                </emma:interpretation>
                <emma:interpretation id="interp56" emma:lang="zh-CN" emma:confidence="0">
                  <emma:literal>1</emma:literal>
                </emma:interpretation>
                <emma:interpretation id="interp57" emma:lang="zh-CN" emma:confidence="0">
                  <emma:literal>|</emma:literal>
                </emma:interpretation>
                <emma:interpretation id="interp58" emma:lang="zh-CN" emma:confidence="0">
                  <emma:literal>丨</emma:literal>
                </emma:interpretation>
                <emma:interpretation id="interp59" emma:lang="zh-CN" emma:confidence="0">
                  <emma:literal>!</emma:literal>
                </emma:interpretation>
              </emma:one-of>
            </emma:emma>
          </inkml:annotationXML>
          <inkml:trace contextRef="#ctx0" brushRef="#br0" timeOffset="11365.5759">6047 39 11 0,'0'-8'5'0,"0"12"-7"0,0-4 10 15,0 0-8-15,0 4 0 16,0 0 0-16,0 4 0 16,0 7-1-16,0 5 1 15,-4 4 0-15,-1 3 0 0,1 16 0 16,-1-3 1-16,1-1-1 15,0 5 1-15,-1-1 0 16,1 8 0-16,-1 0-1 16,1 8 1-16,-1 4-1 15,1 4 1-15,0 0 0 16,-1-8 1-16,5-4 0 16,0-7 0-16,0-9-1 15,0 0 1-15,5-11-1 16,-1-8 1-16,0-1-4 15,1-7 1-15,4 4-3 16,4-12 1-16,0-4-2 16,1-8 0-16</inkml:trace>
        </inkml:traceGroup>
        <inkml:traceGroup>
          <inkml:annotationXML>
            <emma:emma xmlns:emma="http://www.w3.org/2003/04/emma" version="1.0">
              <emma:interpretation id="{E939A8BC-8297-4916-A753-980C0DC4D1D9}" emma:medium="tactile" emma:mode="ink">
                <msink:context xmlns:msink="http://schemas.microsoft.com/ink/2010/main" type="inkWord" rotatedBoundingBox="24784,2295 25583,2285 25601,3602 24801,3612"/>
              </emma:interpretation>
              <emma:one-of disjunction-type="recognition" id="oneOf12">
                <emma:interpretation id="interp60" emma:lang="zh-CN" emma:confidence="0">
                  <emma:literal>固</emma:literal>
                </emma:interpretation>
                <emma:interpretation id="interp61" emma:lang="zh-CN" emma:confidence="0">
                  <emma:literal>闼</emma:literal>
                </emma:interpretation>
                <emma:interpretation id="interp62" emma:lang="zh-CN" emma:confidence="0">
                  <emma:literal>闺</emma:literal>
                </emma:interpretation>
                <emma:interpretation id="interp63" emma:lang="zh-CN" emma:confidence="0">
                  <emma:literal>周</emma:literal>
                </emma:interpretation>
                <emma:interpretation id="interp64" emma:lang="zh-CN" emma:confidence="0">
                  <emma:literal>闳</emma:literal>
                </emma:interpretation>
              </emma:one-of>
            </emma:emma>
          </inkml:annotationXML>
          <inkml:trace contextRef="#ctx0" brushRef="#br0" timeOffset="15089.4187">7642 173 5 0,'9'4'2'0,"-5"-28"0"0,-4 24 2 0,5-4-5 15,-1 0 1-15,1 0 0 16,-1-4 0-16,5 4 0 16,0-8 0-16,0 5-1 15,4 3 1-15,0 0 0 16,-4-4 0-16,4 4 0 16,1-4 0-16,3 8-1 15,-8-4 1-15,4 4 0 16,-8 0 1-16,4 4 0 15,-5 0 0-15,1-4 0 16,-1 4 0-16,-4 4 0 16,0 4 1-16,0 3-1 0,-4 9 0 15,-1 4-1-15,1-5 1 16,-1 9-1-16,-4 3 0 16,5 1 0-16,-5-1 1 15,5 0-1-15,-5 5 0 16,4 3 0-16,-3 0 0 15,3 17 0-15,1-1 0 16,-1 0 0-16,1 0 0 16,4-4 0-16,-5 0 1 15,5-4-1-15,-8 4 1 16,8-15-1-16,-5-5 1 0,1-7-1 16,-1-5 1-16,5-3-3 15,0-4 1-15,0-8-1 16,-4 0 0-16,4-5-1 15,-5-3 0-15</inkml:trace>
          <inkml:trace contextRef="#ctx0" brushRef="#br0" timeOffset="15779.4063">7824 157 4 0,'0'-4'2'0,"0"-32"-2"0,0 29 3 16,4-5-3-16,-8 0 0 16,4 4 1-16,0 0 0 15,0 0-1-15,0 8 0 16,4-4 0-16,5-3 1 15,0 7 0-15,4 0 0 16,0 0-1-16,5-4 1 16,0 4-1-16,0-4 1 15,4 0-1-15,0-8 1 16,4 4-1-16,5-4 1 16,0 0-1-16,-4 5 1 0,0-1-1 15,-1 0 1-15,1 4-1 16,8 0 0-16,-4 0 0 15,0 4 0-15,-4 4 1 16,-5 4 0-16,0 8 0 16,0-5 0-16,-4 5 0 15,-5 4 0-15,-4-1-1 16,0 5 1-16,0 8-1 16,0-1 1-16,-5 8-1 15,1-3 1-15,-1-1-1 16,0 9 1-16,1-1-1 15,-5 4 1-15,0 4-1 16,0-3 0-16,0 30-1 16,0-3 0-16,0 0 0 15,0-4 0-15,0 0 0 0,0-4 1 16,0-8 0-16,0-8 0 16,0-4 1-16,-5-7 1 15,1-5-1-15,0-3 1 16,-1-9-2-16,1-3 1 15,-5-4-1-15,4-4 0 16,-3-1-1-16,-1-7 0 16,4 0-1-16,-4-4 1 15,1-8-2-15,-10-3 1 16,0-5-2-16,0-4 0 16</inkml:trace>
          <inkml:trace contextRef="#ctx0" brushRef="#br0" timeOffset="16110.1329">7864 562 3 0,'-5'0'1'0,"-13"-7"0"15,18 7 0-15,9-4-1 16,5 0 1-16,-1 0 1 16,0 0 0-16,5-4-3 15,0 4 1-15,4 0 1 16,4-4 1-16,1 0-1 0,8 0 0 16,-8 1-1-16,-1-1 1 15,-3 0-2-15,-1 4 0 16,-5 0-1-16,-3-4 0 15</inkml:trace>
          <inkml:trace contextRef="#ctx0" brushRef="#br0" timeOffset="16994.2646">7886 1130 6 0,'-14'3'3'0,"14"1"-1"0,0-4 5 15,5 0-8-15,-1 4 1 16,-4-4 0-16,5 0 1 15,4 0-1-15,4-4 1 16,0-3-1-16,5-1 1 16,4-4 1-16,5-4 0 15,4 0 0-15,-5 1 0 16,5-1 0-16,-4 0 0 16,-1 4-1-16,-4 0 1 15,5 1-3-15,-5 7 1 0,-4-4-2 16,-5 0 1-16,-4 8-2 15,0-4 1-15,-5 0-2 16,1 4 0-16,-10 4 1 16,5-12 0-16</inkml:trace>
          <inkml:trace contextRef="#ctx0" brushRef="#br0" timeOffset="16664.0279">8050 287 11 0,'-5'23'5'0,"5"-7"-8"16,0-8 12-16,0 12-10 15,0-1 1-15,0 5 0 16,0 4 0-16,-4 3 0 16,-1 1 0-16,1-1 0 15,-1 5 0-15,1-5-1 16,0-7 0-16,-1 3 0 15,1 1 1-15,-5-12-1 16,9-9 0-16,0 5 1 16,0-4 0-16,0-8 0 15,0 0 1-15,0-8-1 0,9-4 1 16,-5 1-1-16,1 3 1 31,17-4-1-31,0 4 1 16,0 0-1-16,-4 4 0 15,-1 0 0-15,-3 4 0 16,-1 4 0-16,0 0 0 16,-4-4 0-16,-4 4 0 15,-5 8 0-15,-5 4 0 16,1-1 0-16,-5 1 0 16,-4-4 0-16,-1 8 1 0,1-5-1 15,-5 1 1-15,1-4 0 16,3 4 0-16,1-12-1 15,0 4 1-15,-1-4-1 16,1-1 0-16,0-6-2 16,4-5 1-16,5 0-1 15,-1-4 1-15,1 8-2 16,4 4 1-16,0-8-1 16,0 8 1-16</inkml:trace>
        </inkml:traceGroup>
        <inkml:traceGroup>
          <inkml:annotationXML>
            <emma:emma xmlns:emma="http://www.w3.org/2003/04/emma" version="1.0">
              <emma:interpretation id="{F6CD0BCC-2832-4310-935D-8863AE745985}" emma:medium="tactile" emma:mode="ink">
                <msink:context xmlns:msink="http://schemas.microsoft.com/ink/2010/main" type="inkWord" rotatedBoundingBox="25796,2190 26462,2181 26479,3433 25813,3442"/>
              </emma:interpretation>
              <emma:one-of disjunction-type="recognition" id="oneOf13">
                <emma:interpretation id="interp65" emma:lang="zh-CN" emma:confidence="0">
                  <emma:literal>定</emma:literal>
                </emma:interpretation>
                <emma:interpretation id="interp66" emma:lang="zh-CN" emma:confidence="0">
                  <emma:literal>宝</emma:literal>
                </emma:interpretation>
                <emma:interpretation id="interp67" emma:lang="zh-CN" emma:confidence="0">
                  <emma:literal>室</emma:literal>
                </emma:interpretation>
                <emma:interpretation id="interp68" emma:lang="zh-CN" emma:confidence="0">
                  <emma:literal>宅</emma:literal>
                </emma:interpretation>
                <emma:interpretation id="interp69" emma:lang="zh-CN" emma:confidence="0">
                  <emma:literal>皂</emma:literal>
                </emma:interpretation>
              </emma:one-of>
            </emma:emma>
          </inkml:annotationXML>
          <inkml:trace contextRef="#ctx0" brushRef="#br0" timeOffset="17627.7109">8665 212 8 0,'-8'31'4'0,"12"-15"-2"16,0-12 6-16,-4 4-9 16,5 4 1-16,-1 8-1 15,1-1 1-15,4 1 0 0,-1 0 1 16,1-5-1-16,0-3 0 15,0 0 0-15,0 0 0 16,-5-4-2-16,1 0 1 16,-1-1-2-16,1-3 1 15</inkml:trace>
          <inkml:trace contextRef="#ctx0" brushRef="#br0" timeOffset="18976.1779">8785 854 6 0,'9'8'3'0,"9"11"-1"0,-10-19 4 15,1 4-6-15,0 4 1 16,4 0 0-16,1 4 1 0,8 0-2 16,9 0 0-16,0-1 1 15,-5 5 1-15,10 0-2 16,4 4 1-16,4-5 0 16,-4 1 1-16,-5-4-2 15,1 4 1-15,-5-1-1 16,0-3 0-16,-9-12-1 15,-4 8 1-15,-5 0-4 16,0-4 0-16</inkml:trace>
          <inkml:trace contextRef="#ctx0" brushRef="#br0" timeOffset="18675.9544">8838 661 16 0,'-18'24'8'0,"18"-24"-9"16,0 3 16-16,0 1-15 16,0 4 0-16,0 0-1 15,0 0 1-15,-4 0-2 16,0 0 1-16,-1 8-2 16,1-5 0-16,-1-3-2 15,-4-4 1-15</inkml:trace>
          <inkml:trace contextRef="#ctx0" brushRef="#br0" timeOffset="17896.4029">8789 299 8 0,'9'-8'4'0,"18"0"-3"0,-14 4 8 0,0 0-8 15,5-8 0-15,13 0 1 16,5 1 0-16,-1-1-2 16,1 4 0-16,3-4 2 15,-3 4 0-15,4 4-1 16,-5-4 1-16,-4 8-3 15,-9 0 1-15,0 0-2 16,-8 0 0-16,-1 8 0 16,0 4 0-16,-13 0-2 15,0 8 1-15,-17-5 0 16,-1 5 0-16</inkml:trace>
          <inkml:trace contextRef="#ctx0" brushRef="#br0" timeOffset="18122.5623">8829 543 12 0,'0'4'6'0,"5"-8"-8"0,4 0 11 16,-1-8-9-16,6 4 0 16,3-4 0-16,14 1 0 15,5-1 0-15,-5-4 0 16,9-4-1-16,-9 1 1 15,0 3-2-15,-5 0 1 0,1 0-2 16,-5 4 1-16,-4-3-2 16,0 3 1-16</inkml:trace>
          <inkml:trace contextRef="#ctx0" brushRef="#br0" timeOffset="17357.5285">9007-142 10 0,'4'3'5'0,"9"9"-6"0,-8-8 10 16,-1 0-10-16,-4 4 1 15,9 0-1-15,-5 0 1 0,5 0 0 16,0 0 0-1,0-5-2-15,-5 5 1 0,1 4-2 16,-5 0 1-16</inkml:trace>
          <inkml:trace contextRef="#ctx0" brushRef="#br0" timeOffset="18436.7944">9197 322 9 0,'-4'24'4'0,"-23"3"-3"16,18-15 9-16,0 4-10 15,0 0 1-15,1 3 0 16,-6 5 0-16,5 0-2 16,-4 3 1-16,4 1 0 15,-4-5 1-15,4 5-1 16,0 0 0-16,0-1 0 16,-4 1 0-16,9-9 0 15,-1 1 0-15,5-8-1 0,0 0 1 16,0-4 0-16,9-4 0 15,4-1-1-15,1-14 1 16,3 3 0-16,1-8 0 16,0 4 0-16,0-4 0 15,8 5 0-15,-4-5 1 16,0 0-2-16,-4-4 1 16,0 5-2-16,0-1 0 15,-1 0-1-15,-3 4 1 16</inkml:trace>
        </inkml:traceGroup>
        <inkml:traceGroup>
          <inkml:annotationXML>
            <emma:emma xmlns:emma="http://www.w3.org/2003/04/emma" version="1.0">
              <emma:interpretation id="{D01D95B3-84CC-4DA9-A6E4-4DD423C086F0}" emma:medium="tactile" emma:mode="ink">
                <msink:context xmlns:msink="http://schemas.microsoft.com/ink/2010/main" type="inkWord" rotatedBoundingBox="26565,2323 27314,2313 27330,3496 26581,3507"/>
              </emma:interpretation>
              <emma:one-of disjunction-type="recognition" id="oneOf14">
                <emma:interpretation id="interp70" emma:lang="zh-CN" emma:confidence="0">
                  <emma:literal>识</emma:literal>
                </emma:interpretation>
                <emma:interpretation id="interp71" emma:lang="zh-CN" emma:confidence="0">
                  <emma:literal>织</emma:literal>
                </emma:interpretation>
                <emma:interpretation id="interp72" emma:lang="zh-CN" emma:confidence="0">
                  <emma:literal>终</emma:literal>
                </emma:interpretation>
                <emma:interpretation id="interp73" emma:lang="zh-CN" emma:confidence="0">
                  <emma:literal>铭</emma:literal>
                </emma:interpretation>
                <emma:interpretation id="interp74" emma:lang="zh-CN" emma:confidence="0">
                  <emma:literal>侪</emma:literal>
                </emma:interpretation>
              </emma:one-of>
            </emma:emma>
          </inkml:annotationXML>
          <inkml:trace contextRef="#ctx0" brushRef="#br0" timeOffset="19833.2962">9729-9 11 0,'8'4'5'0,"-8"0"-4"16,5 0 8-16,-1 12-9 16,1 4 1-16,-5 7-2 15,-5 1 1-15,-4 7-1 16,-13 5 1-16,0-1-1 15,0 4 0-15,0-3-1 16,0-5 1-16,0-3 0 16,-1-1 0-16,1-3 1 15,5-9 0-15,-1 1 0 16,5-4 1-16,4-4 0 16,0 0 0-16,4-5 0 15,1 1 0-15,4-4 0 16,9-4 0-16,0-4-1 15,4 0 0 1,9-4-1-16,0 5 1 16,-4-1-1-16,0 4 0 15,4 4-1-15,-4-1 1 16,-10 9 0-16,-12 4 0 16,0 8 0-16,-1 3 1 15,-4 1 0-15,-4-1 0 16,0 9 0-16,-1-1 1 15,1 5-1-15,-5 3 1 16,1-4-1-16,-1 5 0 0,5-1 0 16,-1-8 0-16,1 1 0 15,4-5 1-15,0-3-1 16,1-8 1-16,3-5-1 16,1 1 1-16,-1-4-1 15,5-4 1-15,0 4-1 16,0-5 0-16,0 1 0 15,0-4 0-15,0 0 0 16,0 0 1-16,5-4 0 16,-1 0 0-16,5 0 0 15,0-4 0-15,4-4-1 16,0-3 1-16,5-5-1 16,0-4 0-16,0-4-2 15,4-3 1-15,9-9-2 16,0 5 1-16,0-5-1 15,0-3 0-15</inkml:trace>
          <inkml:trace contextRef="#ctx0" brushRef="#br0" timeOffset="20463.7256">9835 267 9 0,'0'4'4'0,"0"-4"-3"0,4 4 7 16,1-4-8-16,-1 0 1 15,5 0-1-15,4 0 1 0,5 8-1 16,9-4 0-16,-5-4 0 16,-4-4 1-16,-1 0-1 15,1 4 0-15,-5-4-1 16,1 4 1-16,-6 0-1 15,1-4 0-15,-9 4-1 16,0 8 1-16,-4 4-1 16,-1 7 1-16,-8 9 0 15,-9-4 0-15,0-1 1 16,0 1 1-16,0-1-1 16,-5 1 1-16,0-4 0 15,5 0 0-15,9-5 0 16,0-3 0-16,4 4-1 15,0-8 1-15,9-4 0 16,4-4 0-16,10 0 0 16,3-4 1-16,14-4-1 0,5-8 1 15,-5 4-1-15,0 0 0 16,0 1 1-16,0-1 0 16,0-4-2-16,-5 4 1 15,-3 0-1-15,-6 5 0 16,-3 3-1-16,-1-4 0 15,-9 12 0-15,-4 4 0 16,-4 3 0-16,-5 1 1 16,-9 8 0-16,1 0 1 15,-1 3 0-15,-4 5 1 16,-5-5-2-16,-4 9 0 0,-4 3-2 16,-1-3 1-16,1 3-2 15,-1-7 1-15,5-1-2 16,5-7 0-16,4 0 0 15,4-4 0-15</inkml:trace>
          <inkml:trace contextRef="#ctx0" brushRef="#br0" timeOffset="20869.5196">9870 208 7 0,'0'0'3'0,"0"-4"0"0,0 4 6 15,0 4-9-15,0-4 1 16,0 0 0-16,5 8 0 16,-5 12-2-16,4 3 1 15,5 9 1-15,9-1 0 16,-5 1 0-16,0 3 0 15,1 5 0-15,-1 3 1 16,0 8-1-16,5 12 1 16,0 0-1-16,-1 4 1 15,-3-4-2-15,3-8 1 16,1 0-1-16,0 4 1 0,-5-15-1 16,0-9 0-16,1-3 0 15,-1-9 0-15,-4-3-1 16,0-4 0-16,-5-1-2 15,5-3 1-15,-4-4-2 16,-1 0 1-16,-4-4-2 16,0 0 1-16</inkml:trace>
        </inkml:traceGroup>
        <inkml:traceGroup>
          <inkml:annotationXML>
            <emma:emma xmlns:emma="http://www.w3.org/2003/04/emma" version="1.0">
              <emma:interpretation id="{20BA6124-A579-4577-A39A-71FF4EDFEC12}" emma:medium="tactile" emma:mode="ink">
                <msink:context xmlns:msink="http://schemas.microsoft.com/ink/2010/main" type="inkWord" rotatedBoundingBox="27298,2540 27364,2539 27364,2583 27299,2583"/>
              </emma:interpretation>
              <emma:one-of disjunction-type="recognition" id="oneOf15">
                <emma:interpretation id="interp75" emma:lang="zh-CN" emma:confidence="0">
                  <emma:literal>、</emma:literal>
                </emma:interpretation>
                <emma:interpretation id="interp76" emma:lang="zh-CN" emma:confidence="0">
                  <emma:literal>·</emma:literal>
                </emma:interpretation>
                <emma:interpretation id="interp77" emma:lang="zh-CN" emma:confidence="0">
                  <emma:literal>“</emma:literal>
                </emma:interpretation>
                <emma:interpretation id="interp78" emma:lang="zh-CN" emma:confidence="0">
                  <emma:literal>^</emma:literal>
                </emma:interpretation>
                <emma:interpretation id="interp79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21125.2322">10154 228 11 0,'0'-4'5'0,"4"-8"-5"0,-4 12 10 15,0 0-11-15,0 0 1 16,5 0-1-16,-1 0 1 15,1 4-1-15,4 4 0 16,-1-4-2-16,1 8 1 16,0-5-1-16,4 1 0 15</inkml:trace>
        </inkml:traceGroup>
        <inkml:traceGroup>
          <inkml:annotationXML>
            <emma:emma xmlns:emma="http://www.w3.org/2003/04/emma" version="1.0">
              <emma:interpretation id="{6022F9FA-7E31-41B8-A999-4158B01058E8}" emma:medium="tactile" emma:mode="ink">
                <msink:context xmlns:msink="http://schemas.microsoft.com/ink/2010/main" type="inkWord" rotatedBoundingBox="27384,2424 27861,2417 27879,3762 27402,3769"/>
              </emma:interpretation>
              <emma:one-of disjunction-type="recognition" id="oneOf16">
                <emma:interpretation id="interp80" emma:lang="zh-CN" emma:confidence="0">
                  <emma:literal>手</emma:literal>
                </emma:interpretation>
                <emma:interpretation id="interp81" emma:lang="zh-CN" emma:confidence="0">
                  <emma:literal>禾</emma:literal>
                </emma:interpretation>
                <emma:interpretation id="interp82" emma:lang="zh-CN" emma:confidence="0">
                  <emma:literal>市</emma:literal>
                </emma:interpretation>
                <emma:interpretation id="interp83" emma:lang="zh-CN" emma:confidence="0">
                  <emma:literal>年</emma:literal>
                </emma:interpretation>
                <emma:interpretation id="interp84" emma:lang="zh-CN" emma:confidence="0">
                  <emma:literal>丯</emma:literal>
                </emma:interpretation>
              </emma:one-of>
            </emma:emma>
          </inkml:annotationXML>
          <inkml:trace contextRef="#ctx0" brushRef="#br0" timeOffset="21442.4257">10694 90 10 0,'0'4'5'0,"5"-8"-7"16,-5 4 11-16,4 4-9 16,1 0 0-16,-1 0 0 15,1 4 0-15,-5 11-1 0,0 5 1 16,-5 3-2-16,1 1 1 16,-5 4-2-16,-4 7 1 15,-10-4 0-15,-8-3 0 16</inkml:trace>
          <inkml:trace contextRef="#ctx0" brushRef="#br0" timeOffset="21663.577">10340 618 8 0,'-49'23'4'0,"27"-15"-5"0,18-8 8 15,-1 0-6-15,1 4 0 16,-1 8 0-16,1-16 1 0,4 8-3 16,4 0 1-16,5 0 0 15,0-4 1-15,18-4-1 16,4 0 1-16,4 0-1 15,5-4 1-15,0 0 0 16,4 0 0-16,1-4-1 16,-6 1 0-16,-3-1-1 15,-10 0 1-15,1 0-2 16,-5 0 1-16,-4 5-3 16,-5-1 0-16</inkml:trace>
          <inkml:trace contextRef="#ctx0" brushRef="#br0" timeOffset="22038.8433">10628 460 10 0,'0'8'5'0,"13"-8"-5"0,-13 0 8 15,5 4-8-15,-1 4 1 16,-4 4-1-16,5-1 0 16,-1 9 0-16,-4 4 0 15,-4 11 0-15,4 1 0 16,-5 15 0-16,-4 4 1 16,0 16-1-16,9 4 1 0,-8-1 0 15,3-7 0-15,1 0 0 16,-1-8 0-16,1-7 0 15,-1 3 1-15,-3-8-2 16,3-12 1-16,1-7-2 16,-1-8 1-16,1 3-3 15,4-11 0-15,-5 0-1 16,5 0 1-16,0-8-1 16,0-4 0-16</inkml:trace>
          <inkml:trace contextRef="#ctx0" brushRef="#br0" timeOffset="22279.5141">10615 629 8 0,'-14'4'4'0,"14"16"-4"0,0-20 8 15,0 0-9-15,0 4 1 16,-4 4-2-16,-5-4 0 16,-4 8 1-16,0 7 1 15,-5 1-2-15,0 8 0 16,-4-9 0-16,0-3 0 16</inkml:trace>
          <inkml:trace contextRef="#ctx0" brushRef="#br0" timeOffset="22354.5712">10291 862 1 0,'-4'-8'0'0,"4"24"0"16,0-16 0-16</inkml:trace>
          <inkml:trace contextRef="#ctx0" brushRef="#br0" timeOffset="22504.1742">10402 846 7 0,'18'-12'3'0,"22"12"-2"16,-27 8 7-16,0-8-8 15,5 4 1-15,4-8-1 16,-4 8 0-16,0-4-1 15,-1 4 0-15,-3 0-1 16,3 0 0-16,-3-4-1 16,-6 4 1-16</inkml:trace>
        </inkml:traceGroup>
        <inkml:traceGroup>
          <inkml:annotationXML>
            <emma:emma xmlns:emma="http://www.w3.org/2003/04/emma" version="1.0">
              <emma:interpretation id="{8244C717-FB2B-4027-9206-8173F02C551C}" emma:medium="tactile" emma:mode="ink">
                <msink:context xmlns:msink="http://schemas.microsoft.com/ink/2010/main" type="inkWord" rotatedBoundingBox="27789,2672 28078,2668 28090,3619 27802,3623"/>
              </emma:interpretation>
              <emma:one-of disjunction-type="recognition" id="oneOf17">
                <emma:interpretation id="interp85" emma:lang="zh-CN" emma:confidence="0">
                  <emma:literal>占</emma:literal>
                </emma:interpretation>
                <emma:interpretation id="interp86" emma:lang="zh-CN" emma:confidence="0">
                  <emma:literal>主</emma:literal>
                </emma:interpretation>
                <emma:interpretation id="interp87" emma:lang="zh-CN" emma:confidence="0">
                  <emma:literal>呈</emma:literal>
                </emma:interpretation>
                <emma:interpretation id="interp88" emma:lang="zh-CN" emma:confidence="0">
                  <emma:literal>刍</emma:literal>
                </emma:interpretation>
                <emma:interpretation id="interp89" emma:lang="zh-CN" emma:confidence="0">
                  <emma:literal>至</emma:literal>
                </emma:interpretation>
              </emma:one-of>
            </emma:emma>
          </inkml:annotationXML>
          <inkml:trace contextRef="#ctx0" brushRef="#br0" timeOffset="22865.4326">10765 362 9 0,'14'-16'4'0,"8"12"-5"0,-13 4 9 16,4 4-8-16,0 0 0 16,5 4 0-16,0 0 1 15,-5-1-1-15,0-3 0 0,-4-4-1 16,4 4 1-16,-4 4-1 15,-4 4 1-15,-5 0-1 16,0-4 0-16,-5 3 0 16,-4 5 1-16,-4 0 0 15,0 0 0-15,-1-4 1 16,1-1 0-16,0-3 0 16,-5 0 0-16,0-4 0 15,5-4 0-15,-5 0-1 16,1-4 0-16,8 0-1 15,0-4 1-15,5 0-2 16,-1 1 1-16,5-1-2 16,0 0 0-16</inkml:trace>
          <inkml:trace contextRef="#ctx0" brushRef="#br0" timeOffset="23601.4556">10690 858 9 0,'0'16'4'0,"0"-20"-4"0,0 8 9 16,4-4-9-16,5-4 1 15,0 0-1-15,0 0 1 0,4-4-2 16,1-4 1-16,-1 4-1 15,-4-4 1-15,8 4-1 16,-3 8 1-16,-1 4-1 16,0 4 0-16,-4 4 1 15,0 0 0-15,0 12 0 16,-9-1 0-16,0 13 0 16,-9-9 1-16,5 5-1 15,-10-1 0-15,1-3-1 16,-5-5 1-16,1-3-1 15,-1-4 0-15,0-4 0 16,5-4 1-16,-5-1 0 16,5-3 1-16,-5 0-1 15,9-8 1-15,-4-4 0 16,9-7 0-16,4-5 0 16,4 4 0-16,5-3-1 15,0-5 0-15,4 8 1 0,5-3 0 16,4-1-1-16,0 0 1 15,5 0-1-15,-5 9 1 16,0-1-1-16,0 4 0 16,-4 0-1-16,-5 8 0 15,0 0 0-15,-4 12 0 16,-9 0 0-16,0 11 0 16,-9 9-1-16,-8 3 1 15,-1-3 0-15,-4 3 0 16,4-3 1-16,-4-1 1 15,0-3 0-15,8-1 1 0,-3-3 0 16,3-4 1-16,1-5-1 16,4-3 1-16,0 4-3 15,5-12 1-15,4-4-1 16,9-4 1-16,4-8-1 16,5 0 0-16,8 1-1 15,1-5 1-15,4 0 0 16,0 4 0-16,-4 0-2 15,-1 5 1-15,-4-5-3 16,-4 4 1-16</inkml:trace>
        </inkml:traceGroup>
        <inkml:traceGroup>
          <inkml:annotationXML>
            <emma:emma xmlns:emma="http://www.w3.org/2003/04/emma" version="1.0">
              <emma:interpretation id="{EDDE006F-3278-4AE8-97FB-D2C0D3315F12}" emma:medium="tactile" emma:mode="ink">
                <msink:context xmlns:msink="http://schemas.microsoft.com/ink/2010/main" type="inkWord" rotatedBoundingBox="28289,2304 29137,2292 29153,3494 28305,3505"/>
              </emma:interpretation>
              <emma:one-of disjunction-type="recognition" id="oneOf18">
                <emma:interpretation id="interp90" emma:lang="zh-CN" emma:confidence="0">
                  <emma:literal>有</emma:literal>
                </emma:interpretation>
                <emma:interpretation id="interp91" emma:lang="zh-CN" emma:confidence="0">
                  <emma:literal>籽</emma:literal>
                </emma:interpretation>
                <emma:interpretation id="interp92" emma:lang="zh-CN" emma:confidence="0">
                  <emma:literal>粘</emma:literal>
                </emma:interpretation>
                <emma:interpretation id="interp93" emma:lang="zh-CN" emma:confidence="0">
                  <emma:literal>药</emma:literal>
                </emma:interpretation>
                <emma:interpretation id="interp94" emma:lang="zh-CN" emma:confidence="0">
                  <emma:literal>段</emma:literal>
                </emma:interpretation>
              </emma:one-of>
            </emma:emma>
          </inkml:annotationXML>
          <inkml:trace contextRef="#ctx0" brushRef="#br0" timeOffset="25688.4432">11270 326 9 0,'-13'-4'4'0,"9"-19"-3"16,4 23 8-16,0 0-9 15,4-4 1-15,5 4 0 16,4 0 0-16,1 0-1 15,3 0 0-15,-3 0 0 16,3 4 1-16,-3 3-1 16,-1 1 0-16,0 8 0 15,0-4 0-15,-4 0-1 16,-4 7 1-16,4 1 0 16,-5 4 0-16,-4-1 0 15,-4 9 0-15,-5 3 0 16,4 5 0-16,1 3-1 0,-1-4 1 15,1-3 0-15,-5-1 1 16,0-3-2-16,5-1 1 16,-1-7 0-16,5 3 1 15,5-3-1-15,-1 0 0 16,1-5 0-16,4 1 1 16,-1 4-1-16,1-9 0 15,-4 1-1-15,-5 0 1 16,0 4-1-16,0 3 1 15,0 1-1-15,-5 0 1 16,-4-5 0-16,-4 1 1 0,-5-4 0 16,1-4 1-16,-5 3-2 15,-1-3 1-15,1-4-1 16,-4-4 1-16,-1 0-2 16,5 0 1-16,4-4-1 15,0-8 1-15,10-4-1 16,12-15 1-16,5-9-1 15,13-7 1-15,9-8-1 16,0-16 1-16,9-4 0 16,-5 4 1-16,14 0-1 15,0 8 0-15,0-4 0 16,-5 0 1-16,0 0-1 16,-4 8 0-16,4 7-1 15,-13 9 1-15,5 7-2 16,-14 9 0-16,-4 3 0 15,-5 8 0-15,0 16 1 16,-4 12 0-16,-9 4 1 0,0 11 1 16,0 1 0-16,-9 3 0 15,0 1 0-15,1-1 0 16,-1 8-1-16,4 1 1 16,1-5 0-16,8 0 0 15,1 5 0-15,12-5 0 16,6 1-1-16,-1 3 0 15,-9 0 0-15,14-3 0 16,-5 3-1-16,0-8 1 16,0-11 0-16,-4 0 0 0,-5-5 0 15,0-7 0-15,-13 0 0 16,0 0 0-16,-13 3 0 16,-9 1 1-16,-5 0-2 15,-4-4 1-15,-4 0-1 16,-1-5 1-16,-3 1 0 15,3-4 1-15,1 0-1 16,-1-4 0-16,-4-4 0 16,14-4 1-16,-1 1 0 15,5 3 0-15,4-4 0 16,9 4 0-16,5-8-1 16,4-4 1-16,9 0 0 15,4 1 0 1,18-5-1-1,5 8 1-15,3-4 0 16,1 9 0-16,9-1 0 0,-5-4 1 16,-4 8-2-16,-4 4 1 15,-10 4-2-15,5 0 1 16,0-8-2-16,-13 4 0 16,-5 4-1-16,5-4 0 15,-9-4-2-15,0 4 1 16</inkml:trace>
          <inkml:trace contextRef="#ctx0" brushRef="#br0" timeOffset="24245.9114">11284 338 10 0,'-5'12'5'0,"14"4"-5"0,4-16 8 16,1-4-7-16,-1 4 0 15,0 4 0-15,5-4 0 16,4 0-2-16,5-4 0 16,-1 0 1-16,1 4 1 15,4-4-1-15,0-4 0 16,-9 4-1-16,9 0 1 15,-9-4-1-15,-4 0 1 0,0 0-3 16,-5 0 1-16,-4 5-1 16,-5-5 0-16</inkml:trace>
          <inkml:trace contextRef="#ctx0" brushRef="#br0" timeOffset="24561.135">11465-16 11 0,'0'7'5'0,"0"-26"-5"16,0 19 11-16,5 0-11 16,-5 4 0-16,9 8-1 15,-5 3 1-15,-4 9 0 16,9 7 0-16,-9 13 0 0,0-1 0 15,0 12 0-15,-9-4 0 16,9-3 0-16,-4-1 0 16,-5 0 0-16,9-8 0 15,-5 1-1-15,1-9 1 16,-1-7-2-16,1 0 1 16,0-9-2-16,-5-3 1 15,4-4-1-15,-4-4 0 16</inkml:trace>
        </inkml:traceGroup>
      </inkml:traceGroup>
    </inkml:traceGroup>
    <inkml:traceGroup>
      <inkml:annotationXML>
        <emma:emma xmlns:emma="http://www.w3.org/2003/04/emma" version="1.0">
          <emma:interpretation id="{2334056F-BFA8-48CA-AC77-E518CFE6BF7D}" emma:medium="tactile" emma:mode="ink">
            <msink:context xmlns:msink="http://schemas.microsoft.com/ink/2010/main" type="paragraph" rotatedBoundingBox="16987,4468 29278,4147 29316,5598 17025,59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F35D3A-88B0-4486-8A3B-F5C0A78A720B}" emma:medium="tactile" emma:mode="ink">
              <msink:context xmlns:msink="http://schemas.microsoft.com/ink/2010/main" type="line" rotatedBoundingBox="16987,4468 29278,4147 29316,5598 17025,5919">
                <msink:destinationLink direction="with" ref="{213F461C-1E17-41CA-8A97-5595B2ECD98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EB09310-D3ED-4837-A83F-72F838300F81}" emma:medium="tactile" emma:mode="ink">
                <msink:context xmlns:msink="http://schemas.microsoft.com/ink/2010/main" type="inkWord" rotatedBoundingBox="16990,4572 17715,4553 17743,5647 17018,5666"/>
              </emma:interpretation>
              <emma:one-of disjunction-type="recognition" id="oneOf19">
                <emma:interpretation id="interp95" emma:lang="zh-CN" emma:confidence="0">
                  <emma:literal>a</emma:literal>
                </emma:interpretation>
                <emma:interpretation id="interp96" emma:lang="zh-CN" emma:confidence="0">
                  <emma:literal>⑦</emma:literal>
                </emma:interpretation>
                <emma:interpretation id="interp97" emma:lang="zh-CN" emma:confidence="0">
                  <emma:literal>G</emma:literal>
                </emma:interpretation>
                <emma:interpretation id="interp98" emma:lang="zh-CN" emma:confidence="0">
                  <emma:literal>①</emma:literal>
                </emma:interpretation>
                <emma:interpretation id="interp99" emma:lang="zh-CN" emma:confidence="0">
                  <emma:literal>后</emma:literal>
                </emma:interpretation>
              </emma:one-of>
            </emma:emma>
          </inkml:annotationXML>
          <inkml:trace contextRef="#ctx0" brushRef="#br0" timeOffset="30282.5015">425 2303 3 0,'-4'-16'1'0,"4"20"-1"15,0-8 2-15,0 0-3 16,-5-4 1-16,1 5 0 0,-1-5 0 15,-3 0 0-15,-1 4 0 16,0 0 0-16,0-4 1 16,0 4 0-16,0 0 0 15,0 4 0-15,1 0 0 16,-1 4 0-16,-9 0 0 16,0 4 0-16,1 4 0 15,-6 0-1-15,1 7 1 16,-4 5-1-16,-1 3 1 15,0 1-1-15,-8 3 0 16,0 5 0-16,4-9 0 16,4 5-1-16,0 3 1 15,1 5 0-15,4-5 1 0,4 5-1 16,5 3 1-16,-1 0-1 16,6 12 1-16,-1-3 0 15,0-1 0-15,4-4-1 16,1 4 0-16,4 0 0 15,0-7 1-15,4-9-1 16,1-3 0-16,4-1 0 16,0-7 0-16,-1-1 1 15,6-3 1-15,8-4 0 16,0-4 0-16,5-4 0 16,4-4 1-16,4-1-1 15,-4-3 0-15,0-3-2 16,-4-5 1-16,-1 4-1 15,1-4 0-15,-5 0-1 0,-4 0 1 16,-1-4-1-16,-3 4 0 16,-5-7-1-16,-1 3 0 15,1 4-1-15,-4-4 1 16,-1 4-3-16,1-4 1 16</inkml:trace>
          <inkml:trace contextRef="#ctx0" brushRef="#br0" timeOffset="31079.0661">523 2878 8 0,'0'-8'4'0,"8"-8"-5"15,-3 8 7-15,-5-3-7 16,0 3 1-16,-5 0-1 16,1 0 1-16,0-4-1 15,-5 8 1-15,0 0-1 16,0-7 0-16,0 11 0 15,-4 7 0-15,4-3 0 16,-4 4 1-16,-5 0 1 0,5 12 0 16,-1-1-1-16,1 9 0 15,0 4 0-15,0 7 1 16,-1-4-1-16,1 1 1 16,0 3-2-16,-1 5 1 15,1-9 0-15,0 4 0 16,4-7 0-16,9-1 0 15,0-7 0-15,0 0 1 16,4-9 0-16,1 1 0 16,4-8 0-16,0-4 1 15,4-8-1-15,0-4 0 0,5-4 0 16,0-3 0-16,-1-9-1 16,5-4 1-16,1-7-1 15,3-4 0-15,-8-5 0 16,0-3 0-16,-1 8 0 15,1-5 0-15,-5 9 0 16,-4 3 0-16,0 5 0 16,-5 3 0-16,-4 4 0 15,5 1 0-15,-5 3-1 16,0 16 1-16,-5 4 0 16,1 8 0-16,0 3 0 15,-1 1 0-15,1 8 0 16,-1 7 1-16,1 1-1 15,-1 7 0-15,1 1 0 16,4 3 1-16,0-8-1 0,0 1 0 16,0-1 0-16,4-3 0 15,1-9 0-15,-1 1 0 16,1-4-1-16,-1-5 1 16,1-3-1-16,3-8 1 15,1-4-3-15,0-4 1 16,0-4-1-16,0 1 1 15</inkml:trace>
        </inkml:traceGroup>
        <inkml:traceGroup>
          <inkml:annotationXML>
            <emma:emma xmlns:emma="http://www.w3.org/2003/04/emma" version="1.0">
              <emma:interpretation id="{FFFBCCA1-645B-431D-B43F-93D36D2A1D06}" emma:medium="tactile" emma:mode="ink">
                <msink:context xmlns:msink="http://schemas.microsoft.com/ink/2010/main" type="inkWord" rotatedBoundingBox="17887,5073 18144,5066 18157,5576 17900,5583"/>
              </emma:interpretation>
              <emma:one-of disjunction-type="recognition" id="oneOf20">
                <emma:interpretation id="interp100" emma:lang="zh-CN" emma:confidence="0">
                  <emma:literal>c</emma:literal>
                </emma:interpretation>
                <emma:interpretation id="interp101" emma:lang="zh-CN" emma:confidence="0">
                  <emma:literal>C</emma:literal>
                </emma:interpretation>
                <emma:interpretation id="interp102" emma:lang="zh-CN" emma:confidence="0">
                  <emma:literal>(</emma:literal>
                </emma:interpretation>
                <emma:interpretation id="interp103" emma:lang="zh-CN" emma:confidence="0">
                  <emma:literal>。</emma:literal>
                </emma:interpretation>
                <emma:interpretation id="interp104" emma:lang="zh-CN" emma:confidence="0">
                  <emma:literal>[</emma:literal>
                </emma:interpretation>
              </emma:one-of>
            </emma:emma>
          </inkml:annotationXML>
          <inkml:trace contextRef="#ctx0" brushRef="#br0" timeOffset="31497.3564">992 2760 8 0,'-4'-8'4'0,"4"0"-5"16,-5 8 8-16,1 0-7 16,-5-4 1-16,-4 4-1 15,-1 0 1-15,1 4-2 16,0 0 1-16,-5 12 0 16,0 7 1-16,1-3-1 15,-1 4 1-15,0 7-1 16,5 1 1-16,0-1-1 15,-1 1 1-15,6-1-1 16,-6 5 0-16,5 3 0 16,5-7 1-16,4-1-1 0,0-11 1 15,4 3-1-15,1-3 1 16,4-4-1-16,0 0 1 16,4-5-1-16,5-3 0 15,-1-4 0-15,1 0 0 16,4 0-2-16,0-4 1 15,0-8-1-15,1-4 1 16,-1-3-1-16,-5-5 0 16,1-4-1-16,0-7 1 15</inkml:trace>
        </inkml:traceGroup>
        <inkml:traceGroup>
          <inkml:annotationXML>
            <emma:emma xmlns:emma="http://www.w3.org/2003/04/emma" version="1.0">
              <emma:interpretation id="{434E54B8-31A5-4A8F-A883-742C5C536C88}" emma:medium="tactile" emma:mode="ink">
                <msink:context xmlns:msink="http://schemas.microsoft.com/ink/2010/main" type="inkWord" rotatedBoundingBox="18177,4781 18486,4773 18508,5602 18199,5610"/>
              </emma:interpretation>
              <emma:one-of disjunction-type="recognition" id="oneOf21">
                <emma:interpretation id="interp105" emma:lang="zh-CN" emma:confidence="0">
                  <emma:literal>h</emma:literal>
                </emma:interpretation>
                <emma:interpretation id="interp106" emma:lang="zh-CN" emma:confidence="0">
                  <emma:literal>b</emma:literal>
                </emma:interpretation>
                <emma:interpretation id="interp107" emma:lang="zh-CN" emma:confidence="0">
                  <emma:literal>‖</emma:literal>
                </emma:interpretation>
                <emma:interpretation id="interp108" emma:lang="zh-CN" emma:confidence="0">
                  <emma:literal>n</emma:literal>
                </emma:interpretation>
                <emma:interpretation id="interp109" emma:lang="zh-CN" emma:confidence="0">
                  <emma:literal>斤</emma:literal>
                </emma:interpretation>
              </emma:one-of>
            </emma:emma>
          </inkml:annotationXML>
          <inkml:trace contextRef="#ctx0" brushRef="#br0" timeOffset="32202.8627">1196 2464 7 0,'0'-3'3'0,"4"-9"-3"16,-4 12 6-16,0 0-6 16,0 0 1-16,0 0-1 15,0 4 1-15,0 4-1 16,0 3 1-16,0 5-1 15,0 0 1-15,0 8 0 16,-4 3 0-16,0 9-1 0,-1-1 1 16,1 12-1-16,-1 12 1 15,-4 8-1-15,1-8 1 16,-1-4-1-16,0 8 0 16,0-11 0-16,0-9 0 15,-4-4 0-15,4-7 1 16,0-1-1-16,0-7 0 15,5-4 0-15,-5-5 1 16,5-3-1-16,-1 0 0 16,1-8-1-16,-1 0 0 15,5-4 1-15,0 0 0 0,5-8-1 16,-1-12 0-16,5-7 1 16,9-5 0-16,-5-3 0 15,5-5 0-15,-1 1-1 16,1 0 1-16,4-5 0 15,0 1 0-15,-4 4 0 16,0 7 0-16,0 5-1 16,-1 3 1-16,-3 8 0 15,-1 4 0-15,-4 1 0 16,0 3 0-16,-1 4 0 16,1 4 0-16,0 8 1 15,-4 11 0-15,-1 5-1 16,-4 4 1-16,-4-1 0 15,-1 9 0-15,1 7-1 16,-5 0 1-16,4 1-1 16,1-1 0-16,0-8-1 0,-1-3 1 15,1-1 0-15,-1-7 0 16,1-4-1-16,4-5 1 16,0 1-1-16,0-4 0 15,4-4-1-15,1-4 0 16,8-8-1-16,-4-4 0 15</inkml:trace>
        </inkml:traceGroup>
        <inkml:traceGroup>
          <inkml:annotationXML>
            <emma:emma xmlns:emma="http://www.w3.org/2003/04/emma" version="1.0">
              <emma:interpretation id="{F3DE5FC7-5559-403A-AE62-D93F9E69C2D9}" emma:medium="tactile" emma:mode="ink">
                <msink:context xmlns:msink="http://schemas.microsoft.com/ink/2010/main" type="inkWord" rotatedBoundingBox="18745,4940 19021,4933 19036,5477 18759,5484"/>
              </emma:interpretation>
              <emma:one-of disjunction-type="recognition" id="oneOf22">
                <emma:interpretation id="interp110" emma:lang="zh-CN" emma:confidence="0">
                  <emma:literal>e</emma:literal>
                </emma:interpretation>
                <emma:interpretation id="interp111" emma:lang="zh-CN" emma:confidence="0">
                  <emma:literal>l</emma:literal>
                </emma:interpretation>
                <emma:interpretation id="interp112" emma:lang="zh-CN" emma:confidence="0">
                  <emma:literal>C</emma:literal>
                </emma:interpretation>
                <emma:interpretation id="interp113" emma:lang="zh-CN" emma:confidence="0">
                  <emma:literal>{</emma:literal>
                </emma:interpretation>
                <emma:interpretation id="interp114" emma:lang="zh-CN" emma:confidence="0">
                  <emma:literal>匸</emma:literal>
                </emma:interpretation>
              </emma:one-of>
            </emma:emma>
          </inkml:annotationXML>
          <inkml:trace contextRef="#ctx0" brushRef="#br0" timeOffset="32818.7984">1670 2866 7 0,'4'16'3'0,"5"4"-2"15,-4-20 6-15,-1 4-8 16,1-1 1-16,-1 5 0 16,9 0 0-16,-8-4 0 15,4 0 0-15,-1-4 0 16,1-4 0-16,5-8-1 15,-1-3 1-15,0-1-1 16,-4 0 1-16,4-11-1 16,1 3 1-16,-1 0 0 15,0-7 0-15,1 7 0 0,-6 1 0 16,-3-1 0-16,-1 0 1 16,-4 5-1-16,-4 3 1 15,-1 0-1-15,-3 4 0 31,-10 16 0-31,-4 4 0 16,0 4 0-16,4 8 0 16,0-1 0-16,-4 9 1 15,0 7-1-15,0-3 1 16,-1 11 0-16,6-7 1 0,3 3-1 16,1 0 0-16,4-3 0 15,5-1 1-15,-1-3-1 16,5-5 1-16,5-3 0 15,4 0 0-15,4-9-1 16,0-3 1-16,1-4-2 16,-1 0 1-16,0-4-1 15,5 0 0-15,-5 0-1 16,0-8 1-16,1 4-2 16,4-4 0-16,-1 0-1 15,1-8 0-15,0 4-2 16,-5 0 1-16</inkml:trace>
        </inkml:traceGroup>
        <inkml:traceGroup>
          <inkml:annotationXML>
            <emma:emma xmlns:emma="http://www.w3.org/2003/04/emma" version="1.0">
              <emma:interpretation id="{2A232701-477A-473C-A686-1F7438EC085D}" emma:medium="tactile" emma:mode="ink">
                <msink:context xmlns:msink="http://schemas.microsoft.com/ink/2010/main" type="inkWord" rotatedBoundingBox="19126,4617 19546,4607 19567,5424 19147,5435"/>
              </emma:interpretation>
              <emma:one-of disjunction-type="recognition" id="oneOf23">
                <emma:interpretation id="interp115" emma:lang="zh-CN" emma:confidence="0">
                  <emma:literal>d</emma:literal>
                </emma:interpretation>
                <emma:interpretation id="interp116" emma:lang="zh-CN" emma:confidence="0">
                  <emma:literal>“</emma:literal>
                </emma:interpretation>
                <emma:interpretation id="interp117" emma:lang="zh-CN" emma:confidence="0">
                  <emma:literal>汇</emma:literal>
                </emma:interpretation>
                <emma:interpretation id="interp118" emma:lang="zh-CN" emma:confidence="0">
                  <emma:literal>兀</emma:literal>
                </emma:interpretation>
                <emma:interpretation id="interp119" emma:lang="zh-CN" emma:confidence="0">
                  <emma:literal>a</emma:literal>
                </emma:interpretation>
              </emma:one-of>
            </emma:emma>
          </inkml:annotationXML>
          <inkml:trace contextRef="#ctx0" brushRef="#br0" timeOffset="33615.3759">2250 2693 10 0,'0'-4'5'0,"-4"-8"-6"0,4 12 8 16,-4-8-8-16,-1 0 0 0,-4 1-1 16,0-1 1-16,-4 4 1 15,4 0 1-15,-4 0-1 16,0 4 0-16,-1 0 0 15,-8 4 0-15,0 4 0 16,4 3 0-16,1 5 0 16,-1 0 1-16,5 4-1 15,4 7 0-15,0 5 0 16,0 7 0-16,0 0 0 16,5 1 1-16,-1-5-1 15,5 1 0-15,0-5-1 16,0 5 1-16,0-9 0 15,0-7 0-15,5 0 0 16,4-9 1-16,8-7-1 16,1-4 1-16,0-7-1 15,4-9 1-15,-4-4-1 16,4-11 1-16,0-1-1 0,0-11 1 16,0 3-1-16,0-7 0 15,1 0 0-15,-1-8 0 16,-5 7-1-16,-3-7 1 15,3 4-1-15,1-4 1 16,0 0 0-16,-5 8 0 16,-4 7 0-16,0 1 0 15,-5 7 0-15,1 13 0 16,-1-5 0-16,1 12 0 16,-1 0 0-16,-4 12 0 15,0 4-1-15,0 4 1 0,-4 8 0 16,-1 4 0-16,-4 11 0 15,5 9 1-15,-5-1-1 16,-4 4 1-16,4 5-1 16,-4-1 1-16,4 8-1 15,0 0 1-15,0 8 0 16,0-8 1-16,5-4-1 16,-1-3 0-16,5-9 0 15,0 0 0-15,0-3 0 16,5-9 0-16,-1-7-3 15,9-8 1-15,1-8-2 16,8-4 1-16,-4-8-2 16,8-12 0-16</inkml:trace>
        </inkml:traceGroup>
        <inkml:traceGroup>
          <inkml:annotationXML>
            <emma:emma xmlns:emma="http://www.w3.org/2003/04/emma" version="1.0">
              <emma:interpretation id="{8AC1DCBB-FC02-4A0D-97A3-81F62DE8A585}" emma:medium="tactile" emma:mode="ink">
                <msink:context xmlns:msink="http://schemas.microsoft.com/ink/2010/main" type="inkWord" rotatedBoundingBox="19730,4396 20414,4378 20449,5701 19764,5719"/>
              </emma:interpretation>
              <emma:one-of disjunction-type="recognition" id="oneOf24">
                <emma:interpretation id="interp120" emma:lang="zh-CN" emma:confidence="0">
                  <emma:literal>队</emma:literal>
                </emma:interpretation>
                <emma:interpretation id="interp121" emma:lang="zh-CN" emma:confidence="0">
                  <emma:literal>沾</emma:literal>
                </emma:interpretation>
                <emma:interpretation id="interp122" emma:lang="zh-CN" emma:confidence="0">
                  <emma:literal>让</emma:literal>
                </emma:interpretation>
                <emma:interpretation id="interp123" emma:lang="zh-CN" emma:confidence="0">
                  <emma:literal>所</emma:literal>
                </emma:interpretation>
                <emma:interpretation id="interp124" emma:lang="zh-CN" emma:confidence="0">
                  <emma:literal>阯</emma:literal>
                </emma:interpretation>
              </emma:one-of>
            </emma:emma>
          </inkml:annotationXML>
          <inkml:trace contextRef="#ctx0" brushRef="#br0" timeOffset="34341.8846">2596 2122 5 0,'-4'4'2'0,"-1"4"1"0,5-8 3 15,0 0-6-15,0 0 0 16,0 4 0-16,0-4 0 15,0 0 0-15,0 0 1 16,0 0 0-16,9 0 0 16,0 0-1-16,4 0 1 15,0-4 0-15,5 8 1 16,4-8-2-16,5 4 1 16,4 0 0-16,-5-4 1 15,1 0-1-15,0-4 0 16,-1 0 0-16,1-4 0 15,-5 4-1-15,-4 1 0 0,-1-1-2 16,-3 4 0-16,-1-4-1 16,-4 4 0-16,-9 4-1 15,0 0 0-15</inkml:trace>
          <inkml:trace contextRef="#ctx0" brushRef="#br0" timeOffset="34635.0918">2733 2220 9 0,'-13'8'4'0,"26"0"-4"16,-13-4 8-16,0 4-8 16,0 0 0-16,5 0 1 0,-1 7 0 15,-4 5-1-15,5 4 0 16,3 3 1-16,1 13 0 15,-4-1-1-15,4 0 1 16,-1 9 0-16,-8 3 0 16,0 8-1-16,-8 12 1 15,-1 8 0-15,-5 3 1 16,1-3-1-16,4-12 1 16,0-4-1-16,1-8 0 15,-1 0 0-15,0-11 1 16,4-9-2-16,-3-3 1 0,3-5-1 15,1-7 0-15,-1-4-3 16,1-1 1-16,-1-3-2 16,5-4 1-16,0-4-3 15,0-4 1-15</inkml:trace>
          <inkml:trace contextRef="#ctx0" brushRef="#br0" timeOffset="34876.2594">3039 2606 8 0,'0'-4'4'0,"0"-15"-5"0,4 11 6 16,-4 0-8-16,0 8 1 16,0-4-2-16,0 4 1 15</inkml:trace>
          <inkml:trace contextRef="#ctx0" brushRef="#br0" timeOffset="35685.8322">3128 2114 7 0,'0'-12'3'0,"0"20"-1"15,0-4 6-15,0 0-8 16,0 4 1-16,0 0-1 16,0 7 0-16,0 1 0 15,0 4 0-15,-5 7 0 16,1 9 1-16,-1 7-1 0,1 8 1 15,-1-3 0-15,1 7 1 16,0 0-1-16,4 0 1 16,0 8-1-16,-5 4 0 15,1 0 0-15,-1 4 0 16,1-8-1-16,-1-4 1 16,1-4-1-16,0-4 1 15,-1-11 0-15,1-9 0 16,-1-7-1-16,-4-1 0 15,5-7-1-15,4-4 1 0,-4-4-1 16,4-8 1-16,0-20-1 16,8-3 0-16,-3-13 0 15,-1-3 0-15,5-9 0 16,-4-15 0-16,3 12 0 16,1 0 0-16,0 0-1 15,4 0 1-15,1 7 1 16,-1 5 0-16,0 7 1 15,1 9 0-15,-1 3-1 16,0 4 0-16,0 1 0 16,1 7 1-16,-1 0-1 15,0 4 0-15,-4 8-1 16,0 4 1-16,-5 8 0 16,-4 3 1-16,0 5-1 15,0-1 0-15,0 9 1 16,-4 7 0-16,0 9 0 0,-1-1 0 15,1-8-1-15,4 1 1 16,0-5 0-16,0 4 0 31,0-7-2-31,4-8 0 16,1-5 0-16,3-3 0 16,1-8-3-16,0-8 1 15,0-8-1-15,0-4 0 16</inkml:trace>
        </inkml:traceGroup>
        <inkml:traceGroup>
          <inkml:annotationXML>
            <emma:emma xmlns:emma="http://www.w3.org/2003/04/emma" version="1.0">
              <emma:interpretation id="{5A5F67D7-C7B5-4BEE-AB57-EEB48DBE019B}" emma:medium="tactile" emma:mode="ink">
                <msink:context xmlns:msink="http://schemas.microsoft.com/ink/2010/main" type="inkWord" rotatedBoundingBox="20527,4834 21040,4821 21056,5428 20543,5442"/>
              </emma:interpretation>
              <emma:one-of disjunction-type="recognition" id="oneOf25">
                <emma:interpretation id="interp125" emma:lang="zh-CN" emma:confidence="0">
                  <emma:literal>n</emma:literal>
                </emma:interpretation>
                <emma:interpretation id="interp126" emma:lang="zh-CN" emma:confidence="0">
                  <emma:literal>比</emma:literal>
                </emma:interpretation>
                <emma:interpretation id="interp127" emma:lang="zh-CN" emma:confidence="0">
                  <emma:literal>壮</emma:literal>
                </emma:interpretation>
                <emma:interpretation id="interp128" emma:lang="zh-CN" emma:confidence="0">
                  <emma:literal>北</emma:literal>
                </emma:interpretation>
                <emma:interpretation id="interp129" emma:lang="zh-CN" emma:confidence="0">
                  <emma:literal>杜</emma:literal>
                </emma:interpretation>
              </emma:one-of>
            </emma:emma>
          </inkml:annotationXML>
          <inkml:trace contextRef="#ctx0" brushRef="#br0" timeOffset="36602.9925">3482 2516 9 0,'4'12'4'0,"-4"-20"-2"15,0 0 7-15,0 0-9 16,-4 8 0-16,8 4 0 16,-4 4 0-16,0 0 0 15,0 3 0-15,0 5 1 16,0 8 1-16,0-1-1 16,0 5 1-16,-4 3-1 15,4 1 0-15,0 11 0 16,0 5 0-16,-9 7-1 15,0-4 1-15,0-8-1 0,5 4 1 16,-5-7-1-16,0-9 1 16,0-7-1-16,1-4 1 15,3-9-1-15,1 1 1 16,-1-16-2-16,1-4 1 16,4-11 0-16,0-9 0 15,9-3-1-15,4-9 0 16,5 5 0-16,-1-5 1 15,1 5-1-15,4 4 1 16,0-1 0-16,1 1 0 0,3 7-1 16,-4 4 1-16,0 4-1 15,-4 5 0-15,4 3 0 16,-4 4 0-16,0 8 0 16,0 4 1-16,-1 0-1 15,-3 3 0-15,-1 5 1 16,0 0 0-16,-4 0 0 15,0 3 0-15,0-11 1 16,0 0 0-16,-1-8 0 16,1 0 1-16,0 0-1 15,0-8 1-15,0 0-1 16,0-7 1-16,0-1-2 16,-1 0 0-16,1 0 0 15,0-3 0-15,0-1-1 16,-5 0 0-16,-4-3 0 15,0-1 1-15,0 4-1 0,0 5 1 16,-4 3-1-16,0-4 0 16,-1 4 1-16,1 0 0 15,-1 4-1-15,1 8 0 16,-1 4 0-16,1 0 1 16,-5 4 0-16,0 0 0 15,0 8-1-15,1 4 1 16,-1 3 0-16,0 5 1 15,4-1 0-15,1 13 0 16,0-1 0-16,-1 0 1 16,5 1-1-16,0-5 1 0,0-3-1 15,0-1 0-15,0-3-1 16,5-9 1-16,-1-3-1 16,0-4 0-16,1-4-1 15,4-4 0-15,0 0-1 16,-1-4 0-16,6-4-1 15,-1 0 0-15,0-4-2 16,1-4 1-16</inkml:trace>
        </inkml:traceGroup>
        <inkml:traceGroup>
          <inkml:annotationXML>
            <emma:emma xmlns:emma="http://www.w3.org/2003/04/emma" version="1.0">
              <emma:interpretation id="{53E2B787-1F34-41C8-8E27-97441825FEB0}" emma:medium="tactile" emma:mode="ink">
                <msink:context xmlns:msink="http://schemas.microsoft.com/ink/2010/main" type="inkWord" rotatedBoundingBox="21156,4890 21425,4883 21437,5367 21169,5374"/>
              </emma:interpretation>
              <emma:one-of disjunction-type="recognition" id="oneOf26">
                <emma:interpretation id="interp130" emma:lang="zh-CN" emma:confidence="0">
                  <emma:literal>a</emma:literal>
                </emma:interpretation>
                <emma:interpretation id="interp131" emma:lang="zh-CN" emma:confidence="0">
                  <emma:literal>Q</emma:literal>
                </emma:interpretation>
                <emma:interpretation id="interp132" emma:lang="zh-CN" emma:confidence="0">
                  <emma:literal>化</emma:literal>
                </emma:interpretation>
                <emma:interpretation id="interp133" emma:lang="zh-CN" emma:confidence="0">
                  <emma:literal>氏</emma:literal>
                </emma:interpretation>
                <emma:interpretation id="interp134" emma:lang="zh-CN" emma:confidence="0">
                  <emma:literal>q</emma:literal>
                </emma:interpretation>
              </emma:one-of>
            </emma:emma>
          </inkml:annotationXML>
          <inkml:trace contextRef="#ctx0" brushRef="#br0" timeOffset="37334.5043">4235 2720 8 0,'5'-7'4'0,"3"-13"-4"0,-8 12 6 15,5 0-5-15,-5-4 0 16,-5 1 1-16,1-5 0 16,0 4-3-16,-5-4 1 15,-5 4 1-15,6 1 1 16,-1 3-1-16,-5 0 0 15,1-4 0-15,4 12 0 16,-4 0 0-16,0 0 0 16,4 0-1-16,-4 8 1 15,-1 4-1-15,1 3 0 0,0 9 0 16,-1 4 0-16,6-9-1 16,-1 17 1-16,0 3-1 15,4 1 1-15,1-1 0 16,-1-4 0-16,5-3 0 15,0-5 0-15,0-3 0 16,0-8 1-16,5-4-2 16,4-5 0-16,-5-3 0 15,5-4 0-15,9-7 0 16,4-9 0-16,0-12 0 16,0 1 0-16,0-1 2 15,1-3 1-15,-6 3-2 16,1 4 0-16,0-3 0 15,-9 3 1-15,-5 5-2 16,-4 3 1-16,0 4-1 16,-4 0 1-16,-1 4-1 15,1 4 1-15,-5 4 0 0,0 8 0 16,0 0 0-16,5 4 1 16,-5 0 0-16,4 0 0 15,5 3-1-15,0 5 0 16,-4 8 0-16,4 7 0 15,0-4 0-15,4 1 0 16,1-1-1-16,4-7 0 16,0 4 0-16,-1-5 1 15,10-7-1-15,-9 0 0 16,0-4-2-16,4-4 1 0,0-5-1 16,1-3 0-16</inkml:trace>
        </inkml:traceGroup>
        <inkml:traceGroup>
          <inkml:annotationXML>
            <emma:emma xmlns:emma="http://www.w3.org/2003/04/emma" version="1.0">
              <emma:interpretation id="{4051CEC0-FCB8-4B1E-9E84-1B5039E03760}" emma:medium="tactile" emma:mode="ink">
                <msink:context xmlns:msink="http://schemas.microsoft.com/ink/2010/main" type="inkWord" rotatedBoundingBox="21535,4575 21828,4568 21849,5373 21556,5381"/>
              </emma:interpretation>
              <emma:one-of disjunction-type="recognition" id="oneOf27">
                <emma:interpretation id="interp135" emma:lang="zh-CN" emma:confidence="0">
                  <emma:literal>d</emma:literal>
                </emma:interpretation>
                <emma:interpretation id="interp136" emma:lang="zh-CN" emma:confidence="0">
                  <emma:literal>『</emma:literal>
                </emma:interpretation>
                <emma:interpretation id="interp137" emma:lang="zh-CN" emma:confidence="0">
                  <emma:literal>忄</emma:literal>
                </emma:interpretation>
                <emma:interpretation id="interp138" emma:lang="zh-CN" emma:confidence="0">
                  <emma:literal>“</emma:literal>
                </emma:interpretation>
                <emma:interpretation id="interp139" emma:lang="zh-CN" emma:confidence="0">
                  <emma:literal>K</emma:literal>
                </emma:interpretation>
              </emma:one-of>
            </emma:emma>
          </inkml:annotationXML>
          <inkml:trace contextRef="#ctx0" brushRef="#br0" timeOffset="37998.4755">4603 2622 10 0,'-5'0'5'0,"1"-12"-6"15,0 8 9-15,-1 0-9 16,-4 0 1-16,0 0-1 0,1 1 1 16,-6-1 0-16,1 4 0 15,0 4 0-15,4-1 0 16,0 5 0-16,0 0 1 16,-4 4-1-16,4 4 1 15,0 3-1-15,-4 5 1 16,0 4-1-16,4 7 1 15,0 8-1-15,9-3 1 16,-5-1-1-16,1 1 1 16,8-5-1-16,1-7 0 15,-1-5 0-15,5-7 1 16,0-4-1-16,0-4 0 16,0-12 0-16,0-8 0 0,-1-8 0 15,6-3 0-15,-1-13 1 16,0-3 0-16,5-1-1 15,0 1 0-15,-1-8 1 16,1-1 0-16,0 5-1 16,-5-12 0-16,0-4-1 15,1 4 1-15,-5 0-1 16,-1-4 1-16,1 15-1 16,-4 9 0-16,-1 11 1 15,1 1 0-15,-5 7 0 16,0 4 1-16,0 12-1 15,0 4 1-15,-5 4-1 16,1 8 1-16,-1 11-1 16,-4 9 1-16,1 3 0 15,-1 8 0-15,0 0-1 16,0 9 1-16,0-5-1 0,0 8 1 16,5 0-1-16,-1 0 1 15,1 0-1-15,4-8 0 16,0-3 0-16,0-9 0 15,4-8-1-15,5-3 0 16,5-4-3-16,-1-13 1 16,0-3-2-16,9-12 1 15</inkml:trace>
        </inkml:traceGroup>
        <inkml:traceGroup>
          <inkml:annotationXML>
            <emma:emma xmlns:emma="http://www.w3.org/2003/04/emma" version="1.0">
              <emma:interpretation id="{3471500D-1AA7-44CB-BDA5-8B609F3FA2E3}" emma:medium="tactile" emma:mode="ink">
                <msink:context xmlns:msink="http://schemas.microsoft.com/ink/2010/main" type="inkWord" rotatedBoundingBox="22099,4388 22409,4380 22442,5646 22133,5655"/>
              </emma:interpretation>
              <emma:one-of disjunction-type="recognition" id="oneOf28">
                <emma:interpretation id="interp140" emma:lang="zh-CN" emma:confidence="0">
                  <emma:literal>,</emma:literal>
                </emma:interpretation>
                <emma:interpretation id="interp141" emma:lang="zh-CN" emma:confidence="0">
                  <emma:literal>p</emma:literal>
                </emma:interpretation>
                <emma:interpretation id="interp142" emma:lang="zh-CN" emma:confidence="0">
                  <emma:literal>P</emma:literal>
                </emma:interpretation>
                <emma:interpretation id="interp143" emma:lang="zh-CN" emma:confidence="0">
                  <emma:literal>卩</emma:literal>
                </emma:interpretation>
                <emma:interpretation id="interp144" emma:lang="zh-CN" emma:confidence="0">
                  <emma:literal>阝</emma:literal>
                </emma:interpretation>
              </emma:one-of>
            </emma:emma>
          </inkml:annotationXML>
          <inkml:trace contextRef="#ctx0" brushRef="#br0" timeOffset="38899.118">5046 2110 8 0,'-5'-4'4'0,"10"16"-3"0,-1-20 5 31,1 16-5-31,-1 8 0 16,1 7 1-16,-1 5 0 15,-4 7-2-15,4 9 0 16,-4 3 2-16,0 4 0 16,0 12 0-16,0 0 0 15,0 12-1-15,-4 12 1 16,0 3-1-16,-1 5 0 16,1-5 0-16,-5-15 0 0,0-8-1 15,5-8 1-15,-1-8-1 16,-4-11 1-16,5-9-2 15,-1-3 1-15,-3-9-2 16,3-3 0-16,1-4-1 16,-1-8 0-16,5-4-1 15,0-8 0-15,5-4-1 16,-1 0 1-16</inkml:trace>
          <inkml:trace contextRef="#ctx0" brushRef="#br0" timeOffset="39304.4029">5117 2138 6 0,'0'-20'3'0,"13"0"-1"0,-9 8 5 16,1 5-7-16,-1-1 1 15,1 0 1-15,-5 8 0 16,4-8-3-16,5 8 1 16,0 0 1-16,4 0 0 15,1 4 1-15,-1 4 0 16,0 0-2-16,0 3 1 16,-4 1 0-16,0 4 0 15,0 0 0-15,-5 3 1 0,-4 5-1 16,-4 4 0-16,0 3-1 15,-5 1 1-15,-5-1-1 16,1 5 1-16,0-9-2 16,0 5 1-16,-10 3-2 15,-3-7 1-15,4-5-2 16,-1-3 0-16,1-4-1 16,5 0 0-16,3-5-1 15,5-3 1-15</inkml:trace>
        </inkml:traceGroup>
        <inkml:traceGroup>
          <inkml:annotationXML>
            <emma:emma xmlns:emma="http://www.w3.org/2003/04/emma" version="1.0">
              <emma:interpretation id="{265260DC-7492-45BD-BB4E-12CAB3511E8A}" emma:medium="tactile" emma:mode="ink">
                <msink:context xmlns:msink="http://schemas.microsoft.com/ink/2010/main" type="inkWord" rotatedBoundingBox="22436,4378 23237,4358 23264,5397 22463,5418"/>
              </emma:interpretation>
              <emma:one-of disjunction-type="recognition" id="oneOf29">
                <emma:interpretation id="interp145" emma:lang="zh-CN" emma:confidence="0">
                  <emma:literal>以</emma:literal>
                </emma:interpretation>
                <emma:interpretation id="interp146" emma:lang="zh-CN" emma:confidence="0">
                  <emma:literal>叫</emma:literal>
                </emma:interpretation>
                <emma:interpretation id="interp147" emma:lang="zh-CN" emma:confidence="0">
                  <emma:literal>汕</emma:literal>
                </emma:interpretation>
                <emma:interpretation id="interp148" emma:lang="zh-CN" emma:confidence="0">
                  <emma:literal>讪</emma:literal>
                </emma:interpretation>
                <emma:interpretation id="interp149" emma:lang="zh-CN" emma:confidence="0">
                  <emma:literal>卟</emma:literal>
                </emma:interpretation>
              </emma:one-of>
            </emma:emma>
          </inkml:annotationXML>
          <inkml:trace contextRef="#ctx0" brushRef="#br0" timeOffset="39799.7545">5329 2559 6 0,'0'16'3'0,"5"0"0"0,-5-13 6 16,0 5-8-16,0 4 1 16,0 0-1-16,-5 4 1 15,1 3-3-15,0 1 0 16,-1 8 2-16,1-1 0 16,4 5-1-16,0-1 0 15,0-3-1-15,4-1 1 0,1-3 0 16,-1-4 0-16,5-5 0 15,0-3 0-15,0-4 1 16,4-8 0-16,5-4 0 16,-5-8 0-16,0-11-1 15,0-5 1-15,5 1-1 16,0 3 1-16,0-11-1 16,4 3 1-16,-5 4-1 15,-8 1 0-15,0 3 0 16,-13 1 1-16,-5 3-1 15,0 4 0-15,-4-3-1 16,-5-1 0-16,5 8-1 16,-1 4 1-16,1 4-1 15,-5 4 1-15,1 0-1 16,3 0 0-16,1 4 0 16,0 0 1-16,4 4-2 0,5 0 0 15</inkml:trace>
          <inkml:trace contextRef="#ctx0" brushRef="#br0" timeOffset="40220.0531">5710 2551 10 0,'14'4'5'0,"-10"12"-5"0,-4-12 10 16,0 4-10-16,-4 3 1 0,-1 5-1 15,1 4 1-15,-5 4-1 16,5-1 0-16,-1 9 0 16,1 3 0-16,4-3 0 15,0 7 0-15,0-8 0 16,9-3 1-16,-1 0-1 16,1-5 0-16,0-7 0 15,9-4 0-15,4-4 1 16,-4-12 0-16,-1-4 0 15,1-8 0-15,-5-8 0 16,1-3 0-16,-5-1 0 16,-1 5 0-16,-3-1-2 15,-5-7 1-15,0 7-1 16,-5-4 1-16,1 1-1 16,-5 3 0-16,-9 5-1 0,1-1 0 15,-5 4 0-15,4 0 0 16,-4 5 0-16,0 3 0 15,4 4-2-15,0 4 1 16</inkml:trace>
          <inkml:trace contextRef="#ctx0" brushRef="#br0" timeOffset="40716.9072">6056 2031 14 0,'0'0'7'0,"0"0"-11"16,0 0 15-16,0 0-11 15,0 8 0-15,0-4-1 16,0 0 1-16,-4 8 0 15,-1 8 0-15,1 3 0 16,-1 5 0-16,1 3 0 16,-1 5 1-16,1-1 0 15,0 5 0-15,-1 3 0 16,1 4 0-16,4-8 0 16,-5 5 0-16,1-1-1 15,4 0 1-15,-5 1-1 16,1-9 1-16,4 9-1 0,0-1 1 15,0 0-1-15,-4-3 1 16,4 11-1-16,0-8 1 16,0 0-1-16,0-7 0 15,0-9 0-15,4-3 1 16,0-4-1-16,5-1 1 16,0-3-2-16,0-8 1 15,4-4-1-15,1-4 0 16,-1-4-2-16,0-4 1 15,0-8-4-15,14-3 1 16</inkml:trace>
        </inkml:traceGroup>
        <inkml:traceGroup>
          <inkml:annotationXML>
            <emma:emma xmlns:emma="http://www.w3.org/2003/04/emma" version="1.0">
              <emma:interpretation id="{BF9056D1-A072-450F-8721-9DED3D97CB86}" emma:medium="tactile" emma:mode="ink">
                <msink:context xmlns:msink="http://schemas.microsoft.com/ink/2010/main" type="inkWord" rotatedBoundingBox="24782,4271 25714,4247 25746,5464 24814,5489"/>
              </emma:interpretation>
              <emma:one-of disjunction-type="recognition" id="oneOf30">
                <emma:interpretation id="interp150" emma:lang="zh-CN" emma:confidence="0">
                  <emma:literal>病</emma:literal>
                </emma:interpretation>
                <emma:interpretation id="interp151" emma:lang="zh-CN" emma:confidence="0">
                  <emma:literal>痠</emma:literal>
                </emma:interpretation>
                <emma:interpretation id="interp152" emma:lang="zh-CN" emma:confidence="0">
                  <emma:literal>疫</emma:literal>
                </emma:interpretation>
                <emma:interpretation id="interp153" emma:lang="zh-CN" emma:confidence="0">
                  <emma:literal>㱣</emma:literal>
                </emma:interpretation>
                <emma:interpretation id="interp154" emma:lang="zh-CN" emma:confidence="0">
                  <emma:literal>殡</emma:literal>
                </emma:interpretation>
              </emma:one-of>
            </emma:emma>
          </inkml:annotationXML>
          <inkml:trace contextRef="#ctx0" brushRef="#br0" timeOffset="46615.5976">7664 2961 7 0,'5'-4'3'0,"-10"12"-2"0,5-8 5 15,0 0-5-15,5-8 0 0,-1 4 0 16,0-4 1-16,5 0-3 16,0 0 0-16,4-4 2 15,1-3 0-15,3-5-1 16,-3-4 1-16,3 1-1 16,6 3 1-16,-1-4-1 15,0-3 1-15,0 3-1 16,0 1 1-16,-4-1-2 15,0 0 1-15,-1 1-2 16,1 3 1-16,-5 0-3 16,1 8 1-16</inkml:trace>
          <inkml:trace contextRef="#ctx0" brushRef="#br0" timeOffset="42367.0785">7673 2528 8 0,'-9'-20'4'0,"14"12"-3"0,-5 8 8 15,4-8-9-15,-4 8 1 16,0 0 0-16,4-4 0 15,5 0-2-15,5 0 1 16,-1 4 1-16,5-4 1 16,-1 0-1-16,10 0 0 0,-1 0 0 15,1-3 0-15,0-1 0 16,-5 0 1-16,0 0-1 16,0-4 0-16,-4-8-1 15,0 9 0-15,-5-1-2 16,0 4 1-16,-4 0-1 15,0-4 0-15,4 4-2 16,-13 8 1-16,5-7-1 16,-5 7 0-16</inkml:trace>
          <inkml:trace contextRef="#ctx0" brushRef="#br0" timeOffset="42051.8549">7779 2020 6 0,'-4'3'3'0,"13"-10"-2"15,-9 7 4-15,9-4-5 16,-1 0 0-16,1 0 0 16,-4 0 1-16,8 4-2 15,0 0 1-15,1 0 0 16,-1 0 0-16,0 0 0 15,1 0 0 1,-1 4 0-16,0 0 0 16,0 0 0-16,-4 0 1 15,0 3 0-15,-4 1 0 16,-1 4 0-16,-4 0 1 16,0 8-1-16,0 3 0 15,0 5 0-15,-4 11 0 16,4 1-1-16,-5 11 1 15,1-4-1-15,-1 4 1 16,1-4 0-16,-1 5 0 16,1-1 0-16,0-4 1 0,4 4-1 15,-5 12 0-15,5-8-1 16,0 1 0-16,0-1 0 16,0-12 1-16,0 0-1 15,-9-7 1-15,5-5 0 16,-1-3 0-16,5-4-1 15,-4-5 1-15,-5-3-1 16,0-4 0-16,0 0-2 16,-4-5 1-16,0 1-1 15,-1-8 0-15,1-4-1 16,0 4 0-16,0-7-1 16,-1-5 1-16,1 0 0 15,0-8 0-15</inkml:trace>
          <inkml:trace contextRef="#ctx0" brushRef="#br0" timeOffset="47621.8113">8036 2543 8 0,'9'-15'4'0,"4"-5"-4"15,-13 20 8-15,9-12-8 16,0 0 1-16,0-4 0 15,4 5 0-15,1-1-1 0,3 0 0 16,1 0 1-16,9-4 1 16,8 9-1-16,1-5 1 15,-1 0-1-15,-4 8 1 16,4-4-1-16,-4 0 1 16,-4 4-2-16,0 0 1 15,4 4-1-15,-5 0 0 16,-4 4-1-16,0 0 1 15,-4-4-2-15,-5 0 1 16,-4 4-2-16,0 0 0 16,-13 4-2-16,4-4 1 0</inkml:trace>
          <inkml:trace contextRef="#ctx0" brushRef="#br0" timeOffset="48042.1099">8076 2843 13 0,'-9'7'6'0,"9"-11"-8"16,0 4 12-16,5-7-10 16,4 3 0-16,4-8-1 15,0 0 1-15,9 0 0 16,0 0 1-16,18-3-1 15,-4-1 1-15,4 0-1 0,0 4 1 16,-5 1 0-16,0-1 0 16,-4 4-1-16,-4 0 0 15,-5 0 0-15,0 4 0 16,-4 0 0-16,-9 4 1 16,-5 4-1-16,1 0 1 15,-10 4-1-15,-4 4 1 16,1 4-1-16,-10 7 1 31,-31 32-1-31,5-4 0 16,4 1 0-16,0-5 0 0,5-8-2 15,-1-3 1-15,5-9-1 16,5 5 0-16,3-12-2 16,1-5 0-16</inkml:trace>
          <inkml:trace contextRef="#ctx0" brushRef="#br0" timeOffset="47306.5904">8072 2201 10 0,'-5'23'5'0,"10"-23"-5"0,-5 0 10 15,4 0-11-15,1 0 1 16,-1 4 0-16,5 4 0 15,0 4 0-15,0 4 0 16,-1 3 0-16,-3 1 1 0,-1 4-1 16,1 3 0-16,-5-3-1 15,0 11 1-15,-5-7-2 16,1-5 1-16,-5 1-2 16,0-4 0-16,0 0 0 15,0-1 1-15</inkml:trace>
          <inkml:trace contextRef="#ctx0" brushRef="#br0" timeOffset="48447.3988">8333 2539 9 0,'0'8'4'0,"0"4"-3"15,-4-4 6-15,-5 4-7 16,-9 3 0-16,0 9 0 0,-4 4 0 16,5-5-1-16,-1 5 1 15,0 7 0-15,0-3 0 16,5 3 0-16,0-11 1 16,4-1 0-16,4 1 1 15,5-4 0-15,5 3 1 16,-1-3-1-16,5-4 1 15,4 4-1-15,14-1 1 16,4-3-2-16,0 4 1 16,0-8-2-16,0-1 1 15,0-3-1-15,-4 4 0 0,-1 0-2 16,-4 0 0-16,1-1-2 16,-1-3 1-16,-5 0-2 15,1 0 0-15,0 0 0 16,-5-4 0-16</inkml:trace>
          <inkml:trace contextRef="#ctx0" brushRef="#br0" timeOffset="47007.3755">8360 1925 5 0,'-9'0'2'0,"9"4"-1"0,0-4 3 0,0 0-4 15,0 0 1-15,0 0 0 16,0 0 1-16,0 0-3 16,9 0 1-16,0 4 1 15,4 0 0-15,0 0 0 16,0 0 0-16,1 0-1 15,-1 0 1-15,0-1-2 16,1 1 1-16,-6 0-2 16,1 0 1-16,0-4-2 15,-4 0 1-15</inkml:trace>
        </inkml:traceGroup>
        <inkml:traceGroup>
          <inkml:annotationXML>
            <emma:emma xmlns:emma="http://www.w3.org/2003/04/emma" version="1.0">
              <emma:interpretation id="{19AE8F60-E62C-46DE-A7E9-3BD2A084026D}" emma:medium="tactile" emma:mode="ink">
                <msink:context xmlns:msink="http://schemas.microsoft.com/ink/2010/main" type="inkWord" rotatedBoundingBox="25812,4286 26791,4260 26826,5609 25847,5634"/>
              </emma:interpretation>
              <emma:one-of disjunction-type="recognition" id="oneOf31">
                <emma:interpretation id="interp155" emma:lang="zh-CN" emma:confidence="0">
                  <emma:literal>需</emma:literal>
                </emma:interpretation>
                <emma:interpretation id="interp156" emma:lang="zh-CN" emma:confidence="0">
                  <emma:literal>霈</emma:literal>
                </emma:interpretation>
                <emma:interpretation id="interp157" emma:lang="zh-CN" emma:confidence="0">
                  <emma:literal>壖</emma:literal>
                </emma:interpretation>
                <emma:interpretation id="interp158" emma:lang="zh-CN" emma:confidence="0">
                  <emma:literal>䨞</emma:literal>
                </emma:interpretation>
                <emma:interpretation id="interp159" emma:lang="zh-CN" emma:confidence="0">
                  <emma:literal>濡</emma:literal>
                </emma:interpretation>
              </emma:one-of>
            </emma:emma>
          </inkml:annotationXML>
          <inkml:trace contextRef="#ctx0" brushRef="#br0" timeOffset="48869.7009">9113 1976 11 0,'4'0'5'0,"-17"4"-6"0,13-4 12 15,0 0-11-15,0 0 1 16,9 0 0-16,-9 0 1 16,9 0-3-16,4-4 1 15,0 0 1-15,9 0 0 16,-4 0-1-16,4 0 1 0,0 0-1 16,-4 1 0-16,4 3 0 15,-4-4 0-15,-5 0 0 16,1 4 0-16,-6-4-1 15,1 4 0-15,0 0-2 16,-9 0 1-16,0 0-2 16,0 0 1-16</inkml:trace>
          <inkml:trace contextRef="#ctx0" brushRef="#br0" timeOffset="49169.427">8900 2209 8 0,'-4'3'4'0,"8"5"-2"0,-4-4 5 16,0 0-7-16,0 4 0 15,5 4 0-15,-1 4 1 16,0-1-1-16,10 5 0 15,-5 4 0-15,4-1 1 16,0 1-1-16,-13 4 1 16,9-5-2-16,-9 1 1 15,9-5-2-15,-9 1 1 0,4-4-2 16,1-4 1-16,-10 0-1 16,-4-5 1-16</inkml:trace>
          <inkml:trace contextRef="#ctx0" brushRef="#br0" timeOffset="49665.2808">8918 2252 5 0,'0'-4'2'0,"4"4"-1"16,-4 0 4-16,9-4-4 15,9 8 0-15,0-8 1 16,4 4 0-16,4 0-3 16,1 0 1-16,8-4 1 15,5 4 1-15,0-4-1 0,0 4 1 16,0-8-1-16,4 0 1 16,-4 0-1-16,0 5 1 15,-5-5-1-15,1 0 1 16,-5 0-2-16,-5 12 0 15,1 0 0-15,-5 0 0 16,5 4 0-16,-10-4 1 16,10 3-1-16,-9 5 1 15,-5 0 0-15,-9 4 0 16,-4 0 0-16,-4 3 0 16,-5 5-1-16,0 3 1 15,0-3-1-15,-4 0 1 0,0 7-1 16,-5-3 1-16,0-9-1 15,1-3 1-15,-1 0-2 16,-4-4 0-16,4 0-1 16,0-5 1-16,1-3-2 15,3 0 1-15,1-4-2 16,0-4 0-16,0-7 0 16,-1-13 0-16</inkml:trace>
          <inkml:trace contextRef="#ctx0" brushRef="#br0" timeOffset="49934.4621">9334 1972 7 0,'0'-12'3'0,"-4"8"0"0,4 4 5 16,0 0-7-16,0 0 0 16,0 4 0-16,-5 8 0 15,1 4-2-15,0 8 1 16,4 15 1-16,0 0 0 15,0 9 0-15,0 3 0 16,-5 4-1-16,5 0 1 16,-4 0-1-16,-1-8 1 15,1 1-1-15,-1-9 0 16,5-3-1-16,-4-9 0 16,4-7-2-16,0-4 1 15,0-5-2-15,-4 1 1 0</inkml:trace>
          <inkml:trace contextRef="#ctx0" brushRef="#br0" timeOffset="50160.6166">9095 2295 11 0,'-4'4'5'0,"4"-4"-5"15,0 4 9-15,0-4-9 16,4 4 0-16,1 0 0 16,-5-4 0-16,8 4-1 15,-3 0 1-15,-1 4-2 16,1 3 0-16,-1-7-2 0,-4 4 1 16</inkml:trace>
          <inkml:trace contextRef="#ctx0" brushRef="#br0" timeOffset="50264.1924">9060 2571 3 0,'-5'16'1'0,"1"-12"-3"0,-1-8 1 16</inkml:trace>
          <inkml:trace contextRef="#ctx0" brushRef="#br0" timeOffset="50431.317">9361 2323 9 0,'9'4'4'0,"4"0"-6"16,-13 0 9-16,5-1-10 16,-5 5 0-16,0 0-1 15,-5 4 0-15</inkml:trace>
          <inkml:trace contextRef="#ctx0" brushRef="#br0" timeOffset="50595.424">9277 2492 5 0,'13'0'2'0,"-9"4"-2"0,-4-4 3 16,9 0-4-16,-4-4 1 15,4 8-3-15,-9-4 1 16</inkml:trace>
          <inkml:trace contextRef="#ctx0" brushRef="#br0" timeOffset="50911.6767">9135 2634 7 0,'-13'12'3'16,"4"-8"-2"-16,9-8 6 0,0 4-7 16,0 0 1-16,0 0-1 15,9 0 1-15,4-4-1 16,5 0 0-16,4 0 1 16,0 0 0-16,0-4-1 15,-4 4 1-15,0 0-1 16,4 0 1-16,-9 4-1 15,-4 0 0-15,0 0-1 16,-5 0 1-16,-4 4-1 16,0 4 1-16,-4 4-2 15,-14 0 1-15,-4 3-1 16,-9 1 1-16,0 0-2 16,-13 11 1-16</inkml:trace>
          <inkml:trace contextRef="#ctx0" brushRef="#br0" timeOffset="51136.3177">8701 3028 13 0,'-5'23'6'0,"10"-7"-4"0,-1-12 14 31,14 4-15-31,0-4 1 16,-1-4-1-16,6-4 0 15,-1 4-2-15,0-8 1 0,-4 4-1 16,4-4 1-16,9 0-3 15,-9 0 1-15,-4 1-2 16,-5-1 0-16,0 0 0 16,-4 0 0-16,0 0 0 15,-5 0 0-15</inkml:trace>
          <inkml:trace contextRef="#ctx0" brushRef="#br0" timeOffset="52079.48">8874 2858 4 0,'-14'-12'2'0,"14"1"0"16,0 11 3-16,0 0-4 16,0 0 1-16,0 0 0 15,9 0 1-15,0 0-4 16,4 4 1-16,14-4 1 16,8-4 1-16,1 0 0 15,4 0 0-15,0 0 0 0,8-8 0 16,1 4 0-16,0-4 0 15,4 1 0-15,-4 3 0 16,-1-4-1-16,-3 4 0 16,-5 0-1-16,-5 0 0 15,0 0-1-15,1 4 1 16,-5 4-1-16,-5 0 1 16,-3 0-1-16,-6 4 1 15,-3 0-1-15,-14 12 0 16,-5 4 0-16,-4 7 1 15,-4 1 0-15,0-1 0 0,-1 9-1 16,-3-5 1-16,-1 1 0 16,0-5 1-16,1-3-1 15,-6 0 0-15,1-5-2 16,0-3 1-16,0-4-1 16,0-4 0-16,4-8-1 15,0-8 0-15,1-4 0 16,-6 0 1-16,1-15 0 15,0-13 1-15,4 5 1 16,1-4 0-16,-1 7 1 16,5 1 1-16,4 7-1 15,0 4 1-15,5 1-1 16,-5 7 0-16,4 4 1 16,1 8 0-16,4 12-1 15,0 11 1-15,-5 5-1 16,1 7 1-16,-5 5-2 0,0 3 1 15,0 0-1-15,5 1 0 16,0-9-1-16,-1-3 1 16,1-9-2-16,-1-3 1 15,5-8-1-15,0 3 1 16,5-7-1-16,-1-16 0 16,5-7 0-16,0-9 0 15,0 0 1-15,4 1 1 16,0-1 0-16,5 5 0 15,-5-5 1-15,1 4 0 16,3-3 0-16,-8 7 0 0,0 4 0 16,-5 0 0-16,1 4 0 15,-1 12 0-15,1 4 0 16,-1 4 1-16,1 8-1 16,-5 7 0-16,0 5 0 15,0 3 1-15,0 5-1 16,0-9 0-16,0 4-2 15,0-7 1-15,0-4-2 16,-5-5 1-16,5-3-2 16,-4-4 0-16,4 0-1 15,0-4 0-15,0-4 0 16,-5-1 0-16</inkml:trace>
          <inkml:trace contextRef="#ctx0" brushRef="#br0" timeOffset="52516.789">9073 2335 6 0,'-4'-4'3'0,"4"0"-4"16,0 0 7-16,0 4-7 0,-5 0 1 15,10 4 0-15,-10-4 0 16,5 0-1-16,0 0 1 16,0 0-2-16,0 0 1 15,0 0-1-15,0 0 1 16</inkml:trace>
          <inkml:trace contextRef="#ctx0" brushRef="#br0" timeOffset="52891.5585">9064 2327 11 0,'0'-4'5'0,"9"0"-9"16,-9 4 13-16,0 0-10 16,0 0 1-16,0 0-1 15,0 0 0-15,4 4 1 16,-4-4 0-16,0 0-1 16,5 4 1-16,-1 4 0 15,10-1 0-15,-6 1 1 16,6 8 0-16,-1-4 0 15,0 4 0-15,1-5-1 0,-1 5 1 16,-4-4-1-16,0-4 0 16,-5-4-1-16,-4 4 0 15,4-4-2-15,-4-4 0 16</inkml:trace>
          <inkml:trace contextRef="#ctx0" brushRef="#br0" timeOffset="53146.7367">9038 2468 7 0,'0'12'3'0,"4"16"-1"15,-4-24 5-15,9 0-6 16,0 4 0-16,4-1 0 15,0-3 0-15,1 0-2 16,-1 0 0-16,0 0 0 16,0 4 1-16,1-4-3 15,-1 0 1-15,-4 0-1 16,0 0 0-16</inkml:trace>
          <inkml:trace contextRef="#ctx0" brushRef="#br0" timeOffset="53401.9286">9339 2331 6 0,'0'4'3'0,"9"-1"-3"0,-9-3 5 16,4 0-6-16,0 8 1 0,1 0-2 15,-5-4 1-15,4 4 0 16,-4 0 1-16</inkml:trace>
        </inkml:traceGroup>
        <inkml:traceGroup>
          <inkml:annotationXML>
            <emma:emma xmlns:emma="http://www.w3.org/2003/04/emma" version="1.0">
              <emma:interpretation id="{7C24DE5A-45B6-4A8A-86B9-82D6804A9437}" emma:medium="tactile" emma:mode="ink">
                <msink:context xmlns:msink="http://schemas.microsoft.com/ink/2010/main" type="inkWord" rotatedBoundingBox="26978,4379 27935,4354 27969,5633 27012,5658"/>
              </emma:interpretation>
              <emma:one-of disjunction-type="recognition" id="oneOf32">
                <emma:interpretation id="interp160" emma:lang="zh-CN" emma:confidence="0">
                  <emma:literal>缨</emma:literal>
                </emma:interpretation>
                <emma:interpretation id="interp161" emma:lang="zh-CN" emma:confidence="0">
                  <emma:literal>褓</emma:literal>
                </emma:interpretation>
                <emma:interpretation id="interp162" emma:lang="zh-CN" emma:confidence="0">
                  <emma:literal>镭</emma:literal>
                </emma:interpretation>
                <emma:interpretation id="interp163" emma:lang="zh-CN" emma:confidence="0">
                  <emma:literal>缒</emma:literal>
                </emma:interpretation>
                <emma:interpretation id="interp164" emma:lang="zh-CN" emma:confidence="0">
                  <emma:literal>绺</emma:literal>
                </emma:interpretation>
              </emma:one-of>
            </emma:emma>
          </inkml:annotationXML>
          <inkml:trace contextRef="#ctx0" brushRef="#br0" timeOffset="137957.7251">10017 2047 6 0,'-5'0'3'0,"10"0"-2"16,-5 0 4-16,0 0-5 0,0 0 0 16,0 0 1-16,4 4 1 15,-4 4-2-15,4 8 0 16,-4-8 0-16,5 3 1 16,-5 9-1-16,0 0 1 15,0 7-1-15,0-3 0 16,-5 3-1-16,1 9 1 15,-5-5-1-15,-4-3 0 16,-5 3 0-16,0 1 1 16,1-4-1-16,-1-1 1 15,5-3-1-15,-1-5 1 0,-3-11 0 16,3 0 0-16,6 0 0 16,-1-4 0-16,9-4 0 15,0 0 0-15,4-4 0 16,9-8 1-16,5 4-1 15,9-3 1-15,-10-1-1 16,6 0 1-16,-6 0-1 16,1 4 1-16,0-4-1 15,-5 8 1-15,0 1-1 16,1 3 0-16,-6 0 0 16,1 0 0-16,-4 15 0 15,-5-3 0-15,-5 0 0 16,5 4 0-16,-9 3 0 15,5-3 1-15,-5 4-1 16,5-4 0-16,-5-1-1 0,4 1 1 16,1-4 0-16,0-4 0 15,-1 0-1-15,5 0 1 16,0-1 0-16,0-3 1 16,5 0-1-16,-1 0 1 15,0 0-1-15,1 0 0 16,-1-4 0-16,1 4 1 15,4 0-1-15,-5 4 1 16,-4 4-1-16,0-1 0 16,0 5-1-16,-4 4 1 15,-1 7-1-15,-4 9 1 0,0 7 0 16,1-3 0-16,-15 3 0 16,6 0 0-16,3-11 1 15,-3 7 0-15,-1-3-1 16,0-9 1-16,5-3 0 15,-5-5 0-15,9-7-1 16,5 4 1-16,0-8 0 16,4-8 0-16,0 0 0 15,8-8 0-15,1-4-1 16,18-4 1-16,-9-7-2 16,-1-1 1-16,1-7-1 15,4-5 0-15,0-3-2 16,0-1 1-16,1 5-1 15,-1 4 0-15</inkml:trace>
          <inkml:trace contextRef="#ctx0" brushRef="#br0" timeOffset="139819.7639">10096 2571 9 0,'-4'0'4'0,"4"-8"-4"0,0 8 5 16,0 0-5-16,0-8 1 15,0 8-1-15,0 0 0 0,0 0-1 16,0 0 1-16,4 0 0 15,5-4 0-15,0-4-1 16,0 4 1-16,0-4 0 16,4-3 0-16,-4 3 0 15,4 4 0-15,-4-4 0 16,4 4 0-16,-4 4 0 16,0-4 0-16,0 0-2 15,0-4 1-15,0 4-1 16,-9 4 0-16</inkml:trace>
          <inkml:trace contextRef="#ctx0" brushRef="#br0" timeOffset="140134.4853">10287 2575 4 0,'0'4'2'0,"4"-4"1"0,1 0 2 15,-5 4-6-15,0 0 1 16,-5 3 0-16,1 1 1 16,-1 4-2-16,1 0 1 15,-5 4 0-15,0-1 0 0,-4 1 0 16,4 0 1-16,-4-4-2 15,-5 7 1-15,0 1 0 16,1 4 0-16,-1 3-1 16,0-3 0-16,5-4-1 15,0-1 1-15</inkml:trace>
          <inkml:trace contextRef="#ctx0" brushRef="#br0" timeOffset="140614.8272">10110 2094 6 0,'-5'-4'3'0,"14"52"-5"0,-5-40 6 15,-4 3-3-15,5 5 0 16,-5 8 0-16,0-1 0 16,4 13-2-16,1-1 1 15,-1 5 0-15,5 7 1 0,-4 4-1 16,3 0 0-16,6 4 0 15,-1 4 0-15,5 8 0 16,-1 8 0-16,1 4 0 16,4 0 1-16,14-8 0 15,-5-12 1-15,0-8 0 16,0-4 0-16,0-4 0 16,4-7 0-16,-4-9-1 15,0-3 0-15,5-8-1 16,-10-4 0-16,-4-4-1 15,-4-5 0-15,-5-3-2 16,5 0 1-16,-5-7-2 16,1-1 1-16</inkml:trace>
          <inkml:trace contextRef="#ctx0" brushRef="#br0" timeOffset="138348.9946">10127 2342 8 0,'0'-7'4'0,"14"7"-4"15,-5-4 6-15,-1-4-6 16,6 0 1-16,-1 0-1 16,0-4 0-16,1 4-1 15,3-4 1-15,5-3 0 16,5 3 1-16,0 0-1 16,4 0 1-16,-5 4-1 15,-4 1 1-15,-4 3-1 16,0 0 0-16,-5 0-2 15,-4 8 1-15,0-4-2 16,0 8 1-16</inkml:trace>
          <inkml:trace contextRef="#ctx0" brushRef="#br0" timeOffset="141726.1158">10663 2146 7 0,'-4'-12'3'0,"8"-4"0"15,-4 16 4-15,0 0-6 16,0 0 0-16,0 4-1 16,0-4 1-16,5 0-2 15,-1 8 1-15,1 0 0 16,-1 3 0-16,1 5-1 0,-5 0 1 15,0 8 0-15,0-5 0 16,0 5-1-16,-5 3 0 16,-4 5 0-16,-4-4 1 15,-5-5-1-15,1 5 0 16,-6 3 0-16,-3-7 1 16,-1-1 0-16,-4-3 0 15,9-4 0-15,0 0 0 16,4-4 0-16,0-1 1 15,1-3 0-15,3-4 0 16,10 4 0-16,4-4 0 0,9-4 0 16,0 0 0-16,17-4 0 15,5 4 0-15,0-4 0 16,9-8 0-16,-4 4 0 16,-5-7 0-16,0-1 0 15,0 4 0-15,-5-4-2 16,1 1 1-16,-5 3-2 15,-4-4 0-15,-1 8-2 16,-3 0 0-16</inkml:trace>
          <inkml:trace contextRef="#ctx0" brushRef="#br0" timeOffset="142461.638">10491 2787 2 0,'-23'20'1'0,"10"-20"0"0,9-4 2 15,-1 4-1-15,5-4 0 16,0-4 0-16,9-3 1 0,0 7-4 16,9-4 1-16,-1 0 2 15,15 0 0-15,-1 0-1 16,0 4 0-16,-5 0 0 16,5 0 0-16,-4 0-2 15,-1-4 1-15,1 1-3 16,-5-1 1-16</inkml:trace>
          <inkml:trace contextRef="#ctx0" brushRef="#br0" timeOffset="142056.3511">10703 2437 5 0,'-9'8'2'0,"9"-4"1"0,0-4 2 16,0 0-4-16,0 4 0 15,0 0 0-15,0 11 0 16,0-7-2-16,0 8 1 16,0 0 1-16,0 3 0 15,0 5-1-15,5 8 1 16,-5 7-1-16,0 4 1 15,4 16-1-15,-4 8 1 16,0 0-1-16,0 4 1 0,-4-4-1 16,-1-12 0-16,1-4 0 15,0-3 1-15,-5-5-1 16,0-8 1-16,-4-7-2 16,4-4 0-16,-5-9-2 15,6-3 0-15</inkml:trace>
          <inkml:trace contextRef="#ctx0" brushRef="#br0" timeOffset="142267.002">10703 2583 3 0,'0'4'1'0,"0"11"0"0,0-11-1 16,-4 4 0-16,-1 4 0 15,-3 0-1-15,-6 4 0 16</inkml:trace>
        </inkml:traceGroup>
        <inkml:traceGroup>
          <inkml:annotationXML>
            <emma:emma xmlns:emma="http://www.w3.org/2003/04/emma" version="1.0">
              <emma:interpretation id="{2DB9B4DD-0ED9-4BA3-9DEC-3D89CA426043}" emma:medium="tactile" emma:mode="ink">
                <msink:context xmlns:msink="http://schemas.microsoft.com/ink/2010/main" type="inkWord" rotatedBoundingBox="27975,4274 29280,4239 29312,5449 28006,5483"/>
              </emma:interpretation>
              <emma:one-of disjunction-type="recognition" id="oneOf33">
                <emma:interpretation id="interp165" emma:lang="zh-CN" emma:confidence="0">
                  <emma:literal>皱</emma:literal>
                </emma:interpretation>
                <emma:interpretation id="interp166" emma:lang="zh-CN" emma:confidence="0">
                  <emma:literal>跛</emma:literal>
                </emma:interpretation>
                <emma:interpretation id="interp167" emma:lang="zh-CN" emma:confidence="0">
                  <emma:literal>鉗</emma:literal>
                </emma:interpretation>
                <emma:interpretation id="interp168" emma:lang="zh-CN" emma:confidence="0">
                  <emma:literal>钳</emma:literal>
                </emma:interpretation>
                <emma:interpretation id="interp169" emma:lang="zh-CN" emma:confidence="0">
                  <emma:literal>䦋</emma:literal>
                </emma:interpretation>
              </emma:one-of>
            </emma:emma>
          </inkml:annotationXML>
          <inkml:trace contextRef="#ctx0" brushRef="#br0" timeOffset="143829.1121">10920 2315 8 0,'-13'-36'4'0,"13"9"-3"16,0 27 5-16,0 0-6 15,0 0 0-15,0 4 0 16,0 4 1-16,0 3-2 0,9 5 1 16,-9 0 0-16,4 4 1 15,-4-1-2-15,5 1 1 16,-5-8 0-16,0 4 0 16,0-9 0-16,0 5 0 15,0-12 0-15,0 4 0 16,0-16 0-16,4 8 1 15,1-3-1-15,-1-5 1 16,5-8-1-16,0 0 0 16,0 1 1-16,8-1 0 15,6 0 0-15,-1 5 1 0,0-1-1 16,0 8 1-16,-4 0-1 16,4 4 1-16,-4 0-1 15,-1 8 0-15,1 4-3 16,-9 0 1-16,-5 8-1 15,-4-1 1-15,-4 1-1 16,-5 0 0-16,-9 4 0 16,-8-5 0-16,4 9 1 15,-5 0 1-15,0 3-1 16,5-3 1-16,0-8 0 16,4-5 0-16,1 1 0 15,3 0 1-15,1-4-1 16,4-4 1-16,0 0-1 15,5 0 1-15,4-4-1 16,0 0 1-16,9 0-1 0,4 0 1 16,0-4-1-16,5 0 1 15,9 4 0-15,-1 0 1 16,-4 0-2-16,1 0 0 16,-6-4-1-16,-3 8 1 15,-1-4-2-15,-4 4 0 16,-9 0-2-16,0 4 1 15,0-1 0-15,-9 5 0 16,-9 0 2 0,120-51 1-1,-239 102 0-15,115-40 0 16,-1-3 1-16,6-4 1 0,-1 0 0 16,5-5 0-16,4 1-1 15,0 0 0-15,5-4 0 16,4 0 1-16,4 0 0 15,5-4 1-15,0-1-1 16,8-3 0-16,6 4-1 16,3-4 0-16,-4 0 0 15,0 0 0-15,-4 0-1 16,-5 0 1-16,1 0-2 16,-5 4 0-16,-1 0 1 15,-3 4 0-15,-5 4-1 16,0 4 1-16,-5 7 0 15,-3 1 0-15,-1 4-1 16,-5-5 1-16,-8 5-2 16,-4-5 1-16,8 5-1 15,-4-4 1-15,0 3-1 0,0-7 0 16,4-4 1-16,0-5 0 16,0-3 1-16,5-4 1 15,0-8 0-15,-1-4 0 16,6 1 0-16,-1-5 0 15,4 0 0-15,10 0 0 16,4-4 0-16,4 1 1 16,0-1-1-16,5 0 1 15,4 0-1-15,9 4 1 16,0 1-1-16,0 3 0 0,-4 0-1 16,-5 4 1-16,0 0-2 15,-9 4 1-15,1 4-3 16,-6 4 1-16,-8 8-1 15,0-1 1-15,-4 5 0 16,-9 0 0-16,-1-1 0 16,-12 9 1-16,4 0 1 15,0-5 1-15,-1-3 0 16,6 0 1-16,-1-9-2 16,5 5 1-16,-1-8 1 15,6 4 0-15,-1-4 0 16,4-4 0-16,5-4 0 15,5 0 0-15,8-8 0 16,5 0 0-16,17-4-1 16,1-4 1-16,-1-3-1 15,5 7 0-15,-5-4-1 0,1 4 1 16,-5-7-2-16,-5 3 1 16,1 4-3-16,-5 4 1 15,-4 0-2-15,-5 0 0 16,0 0-2-16,-4 5 1 15</inkml:trace>
          <inkml:trace contextRef="#ctx0" brushRef="#br0" timeOffset="144268.922">11372 2394 8 0,'-4'11'4'0,"4"-26"-1"16,4 15 5-16,1 0-8 15,4 0 0-15,-1-4 0 0,6 4 1 16,3-4-1-16,6 0 0 16,-1-4 1-16,13 0 0 15,-8 0 0-15,4 0 0 16,-5 0 0-16,5-3 0 15,5-1-1-15,-10-4 1 16,1 4-2-16,-5 0 1 16,-4 9-2-16,-9-5 0 15,4 0-2-15,0 8 1 16</inkml:trace>
          <inkml:trace contextRef="#ctx0" brushRef="#br0" timeOffset="144623.6813">11638 1929 10 0,'0'-4'5'0,"0"4"-6"16,0 0 9-16,0 4-8 15,0 4 1-15,0 8-1 16,0-1 1-16,0 9-1 16,-4 7 0-16,-1 17 0 15,5-1 1-15,-9 8-1 0,9-4 0 16,0 0 0-16,-4-3 0 16,4-5-1-16,0-8 1 15,0 1-1-15,0-12 1 16,0-5-2-16,0-3 1 15,0-4-1-15,0-4 0 16,-9 0 0-16,9-4 0 16,-4-4-1-16,-1 0 1 15</inkml:trace>
          <inkml:trace contextRef="#ctx0" brushRef="#br0" timeOffset="145689.4313">11483 2236 8 0,'0'-4'4'0,"18"-43"-2"15,-9 35 8-15,-1-4-10 16,6 8 1-16,-1 1 1 16,5-9 0-16,4 12-3 15,-4-4 0-15,-1 8 1 16,1 4 1-16,-5 8-1 16,5 4 0-16,-5 3-1 15,-13 5 1-15,0 7-1 16,0 5 1-16,0-1 0 15,-8 5 0-15,-1 3 0 16,0 0 0-16,0-3 0 16,0 3 0-16,0 0 0 15,0-3 0-15,-4-5 0 0,13 1 0 16,-4 3 0-16,4 0 0 16,0 1-1-16,0 3 1 15,0-8-1-15,4-3 1 16,-4-5-1-16,0-3 1 15,0 4 0-15,0-5 1 16,0-3-2-16,-4 0 1 16,-5-1-1-16,-5-3 1 15,1 0-1-15,0-4 1 16,-5-4-1-16,0-4 1 16,1-1 0-16,-1-3 1 0,5-3-1 15,8-5 0-15,1-8 0 16,-1 0 1-16,5-4-1 15,9-7 0-15,5-9 0 16,3-7 1-16,10-4-1 16,-5-4 1-16,13-8 0 15,5 3 1-15,5-3-1 16,-1-4 0-16,0 0-1 16,1 0 0-16,-10-4 0 15,9 12 0-15,-13 12-1 16,0 0 0-16,-4 7 0 15,-9 13 0-15,-1 3 0 16,-3 12 0-16,-1 12 0 16,-9 4 1-16,10 15 0 15,-14 1 0-15,9 4 0 16,-9 7 1-16,0 4 0 0,0 5 0 16,0 3-1-16,0 0 1 15,0 1-1-15,4-5 1 16,-4 0-1-16,4 1 1 15,1-1-1-15,-1-4 1 16,-4-3 0-16,0-1 0 16,0-3 0-16,0-1 0 15,0-7-1-15,-4-1 0 16,-1 1-1-16,-3 0 1 16,-6-5-1-16,-4 1 0 15,1-4 0-15,-5-4 0 0,-5-8 0 16,0 3 1-16,1-3-1 15,-10-4 1-15,1-8-1 16,4-3 1-16,4-1 0 16,10-8 0-16,-1-4 0 15,9 1 0 1,18-5 1 0,4 1 0-16,5 3 0 15,9 0 0-15,-5 5 0 16,13 7 1-16,-8 8-1 15,-1 0 1-15,10 0-1 16,-10 0 0-16,1 8 0 16,-1 0 0-16,-3 4-1 15,-1-4 1-15,-4 4-1 16,-5 0 1-16,-4 3-2 0,4-3 1 16,0 0-3-16,-4-4 1 15,0 0-3-15,0 0 0 16</inkml:trace>
        </inkml:traceGroup>
      </inkml:traceGroup>
    </inkml:traceGroup>
    <inkml:traceGroup>
      <inkml:annotationXML>
        <emma:emma xmlns:emma="http://www.w3.org/2003/04/emma" version="1.0">
          <emma:interpretation id="{78632ABF-CA54-46AA-8F8F-D4B5515CD522}" emma:medium="tactile" emma:mode="ink">
            <msink:context xmlns:msink="http://schemas.microsoft.com/ink/2010/main" type="paragraph" rotatedBoundingBox="17085,6669 28650,6306 28704,8022 17139,83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525B2F-D32E-4D23-AD89-2C34794BF4D8}" emma:medium="tactile" emma:mode="ink">
              <msink:context xmlns:msink="http://schemas.microsoft.com/ink/2010/main" type="line" rotatedBoundingBox="17085,6669 28650,6306 28704,8022 17139,8385">
                <msink:destinationLink direction="with" ref="{213F461C-1E17-41CA-8A97-5595B2ECD98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0460AF1-5B3D-4D14-BEA4-CDE3B7CF69B3}" emma:medium="tactile" emma:mode="ink">
                <msink:context xmlns:msink="http://schemas.microsoft.com/ink/2010/main" type="inkWord" rotatedBoundingBox="17095,6972 17564,6957 17591,7847 17123,7862"/>
              </emma:interpretation>
              <emma:one-of disjunction-type="recognition" id="oneOf34">
                <emma:interpretation id="interp170" emma:lang="zh-CN" emma:confidence="0">
                  <emma:literal>s</emma:literal>
                </emma:interpretation>
                <emma:interpretation id="interp171" emma:lang="zh-CN" emma:confidence="0">
                  <emma:literal>S</emma:literal>
                </emma:interpretation>
                <emma:interpretation id="interp172" emma:lang="zh-CN" emma:confidence="0">
                  <emma:literal>∫</emma:literal>
                </emma:interpretation>
                <emma:interpretation id="interp173" emma:lang="zh-CN" emma:confidence="0">
                  <emma:literal>9</emma:literal>
                </emma:interpretation>
                <emma:interpretation id="interp174" emma:lang="zh-CN" emma:confidence="0">
                  <emma:literal>彡</emma:literal>
                </emma:interpretation>
              </emma:one-of>
            </emma:emma>
          </inkml:annotationXML>
          <inkml:trace contextRef="#ctx0" brushRef="#br0" timeOffset="60114.1659">337 4674 6 0,'-5'-8'3'0,"10"8"-1"0,-5 0 4 0,0 0-6 16,0 0 0-16,0 0 0 15,0 0 0-15,0-4 0 16,0 0 0-16,-5-4 0 16,1 4 0-16,-1 0 0 15,-4 0 1-15,5 4-1 16,-5-4 1-16,-9 4-1 16,1 4 0-16,-1 0 0 15,0 4 0-15,-4 8-1 16,0-4 1-16,0 3-1 15,0 5 1-15,4 0-1 16,0-1 1-16,5-3-1 16,0 0 1-16,4 0 0 15,4-1 0-15,5 5 0 16,0-8 0-16,0 4 0 0,9-4 0 16,0 3 0-16,4 1 0 15,1 0 0-15,3-4 1 16,5 3-1-16,5-3 0 15,0 0 0-15,-1 0 1 16,1-4-1-16,-1 0 1 16,-3-1 0-16,-1 1 0 15,0 8-1-15,-4-8 1 16,-1 0-1-16,-3 0 0 0,-1 4 0 16,-4-1 1-16,0 1-1 15,-5 4 0-15,-4 0 1 16,0-1 0-16,-4 9 0 15,-1 0 0-15,-4-1 0 16,-4 5 1-16,0-5-1 16,-1 5 0-16,-3 0 0 15,-5-1 0-15,-5 5-1 16,-4 3 1-16,-4-7-1 16,3-5 1-16,1 1-1 15,5-8 1-15,4-5-1 16,-9 1 0-16,4-8-1 15,1 0 0-15,3-4-2 16,6 0 1-16,-1-4-3 16,5 0 1-16</inkml:trace>
        </inkml:traceGroup>
        <inkml:traceGroup>
          <inkml:annotationXML>
            <emma:emma xmlns:emma="http://www.w3.org/2003/04/emma" version="1.0">
              <emma:interpretation id="{0DBD9155-F3B8-4D88-AE55-6666D83593D7}" emma:medium="tactile" emma:mode="ink">
                <msink:context xmlns:msink="http://schemas.microsoft.com/ink/2010/main" type="inkWord" rotatedBoundingBox="17679,7094 17914,7087 17938,7858 17703,7865"/>
              </emma:interpretation>
              <emma:one-of disjunction-type="recognition" id="oneOf35">
                <emma:interpretation id="interp175" emma:lang="zh-CN" emma:confidence="0">
                  <emma:literal>i</emma:literal>
                </emma:interpretation>
                <emma:interpretation id="interp176" emma:lang="zh-CN" emma:confidence="0">
                  <emma:literal>;</emma:literal>
                </emma:interpretation>
                <emma:interpretation id="interp177" emma:lang="zh-CN" emma:confidence="0">
                  <emma:literal>广</emma:literal>
                </emma:interpretation>
                <emma:interpretation id="interp178" emma:lang="zh-CN" emma:confidence="0">
                  <emma:literal>ⅰ</emma:literal>
                </emma:interpretation>
                <emma:interpretation id="interp179" emma:lang="zh-CN" emma:confidence="0">
                  <emma:literal>氵</emma:literal>
                </emma:interpretation>
              </emma:one-of>
            </emma:emma>
          </inkml:annotationXML>
          <inkml:trace contextRef="#ctx0" brushRef="#br0" timeOffset="60476.4212">629 4764 12 0,'0'0'6'0,"4"0"-8"16,-4 0 11-16,9 0-10 16,0 4 1-16,-4 0 0 15,8 0 0-15,0 0 0 16,-4 0 1-16,0 0-2 16,0 0 1-16,0 0-1 15,-1 0 1-15,1 0-2 16,0-4 0-16,0 0-1 15,0 0 0-15,-5 4 0 16,1-4 1-16</inkml:trace>
          <inkml:trace contextRef="#ctx0" brushRef="#br0" timeOffset="60894.7176">554 5119 10 0,'0'-4'5'0,"4"12"-6"0,0-12 12 15,5 4-11-15,0 0 0 16,0-8 0-16,0 4 0 16,0 0 0-16,4-4 0 0,0 8-1 15,5 0 0-15,-13 0 0 16,8 0 0-16,0 0 0 15,-8 4 1-15,-1 4-1 16,-8 4 0-16,-1 3 1 16,-4 9 0-16,0 8 0 15,-4-1 1-15,0 5-1 16,0-1 0-16,-1 0 0 16,1 1 1-16,0-5 0 15,4 1 0-15,0-5-1 16,4-3 1-16,1-4-1 15,4-5 0-15,4-3 0 16,5-4 0-16,0-4-1 16,0-4 0-16,9 0-1 15,4-4 1-15,0-4-2 16,-4-7 1-16</inkml:trace>
        </inkml:traceGroup>
        <inkml:traceGroup>
          <inkml:annotationXML>
            <emma:emma xmlns:emma="http://www.w3.org/2003/04/emma" version="1.0">
              <emma:interpretation id="{AAAC63C2-70A4-417E-A8DC-F1F727CE5213}" emma:medium="tactile" emma:mode="ink">
                <msink:context xmlns:msink="http://schemas.microsoft.com/ink/2010/main" type="inkWord" rotatedBoundingBox="17940,7338 18255,7328 18271,7830 17956,7840"/>
              </emma:interpretation>
              <emma:one-of disjunction-type="recognition" id="oneOf36">
                <emma:interpretation id="interp180" emma:lang="zh-CN" emma:confidence="0">
                  <emma:literal>n</emma:literal>
                </emma:interpretation>
                <emma:interpretation id="interp181" emma:lang="zh-CN" emma:confidence="0">
                  <emma:literal>ⅱ</emma:literal>
                </emma:interpretation>
                <emma:interpretation id="interp182" emma:lang="zh-CN" emma:confidence="0">
                  <emma:literal>Ⅱ</emma:literal>
                </emma:interpretation>
                <emma:interpretation id="interp183" emma:lang="zh-CN" emma:confidence="0">
                  <emma:literal>”</emma:literal>
                </emma:interpretation>
                <emma:interpretation id="interp184" emma:lang="zh-CN" emma:confidence="0">
                  <emma:literal>卩</emma:literal>
                </emma:interpretation>
              </emma:one-of>
            </emma:emma>
          </inkml:annotationXML>
          <inkml:trace contextRef="#ctx0" brushRef="#br0" timeOffset="61480.6416">912 5087 10 0,'-4'-8'5'0,"4"4"-5"0,0 4 9 16,0 0-8-16,0 8 0 16,0-4 0-16,0 12 0 0,-4 0-2 15,-1 7 1-15,1 5 0 16,-1 3 0-16,1 1 0 15,-1-1 0-15,1 1 0 16,-5-1 0-16,0 1 0 16,0-1 1-16,1 1-1 15,-1-8 0-15,4-5 0 16,1-3 1-16,-5-4-1 16,5 0 0-16,4-8-1 15,0-1 1-15,0-10 0 16,0-5 0-16,4-4-1 15,5-8 1-15,0 1-1 16,4-13 1-16,5 5 0 16,4-9 0-16,4-3-1 15,-3 4 1-15,-6-1-1 16,1 5 1-16,0 3 1 0,0 1 0 16,-1 3-1-16,-3 5 1 15,-1 7-1-15,-4-4 1 16,4 12-1-16,0 1 0 15,-4 10 0-15,0 5 1 16,-5 12-1-16,1-4 1 16,-5 7-1-16,0 9 1 15,0-1 0-15,-5 9 0 16,1-5-1-16,0-3 0 16,-1-1 0-16,1 1 0 15,-1-5-1-15,1 1 0 0,-5-4-2 16,9-1 1-16,0-3-2 15,0-4 1-15,0-9-1 16,0 1 0-16</inkml:trace>
        </inkml:traceGroup>
        <inkml:traceGroup>
          <inkml:annotationXML>
            <emma:emma xmlns:emma="http://www.w3.org/2003/04/emma" version="1.0">
              <emma:interpretation id="{1B827EF1-2C09-4841-BF1C-186C92859495}" emma:medium="tactile" emma:mode="ink">
                <msink:context xmlns:msink="http://schemas.microsoft.com/ink/2010/main" type="inkWord" rotatedBoundingBox="18318,7289 18605,7280 18638,8338 18351,8347"/>
              </emma:interpretation>
              <emma:one-of disjunction-type="recognition" id="oneOf37">
                <emma:interpretation id="interp185" emma:lang="zh-CN" emma:confidence="0">
                  <emma:literal>g</emma:literal>
                </emma:interpretation>
                <emma:interpretation id="interp186" emma:lang="zh-CN" emma:confidence="0">
                  <emma:literal>9</emma:literal>
                </emma:interpretation>
                <emma:interpretation id="interp187" emma:lang="zh-CN" emma:confidence="0">
                  <emma:literal>q</emma:literal>
                </emma:interpretation>
                <emma:interpretation id="interp188" emma:lang="zh-CN" emma:confidence="0">
                  <emma:literal>y</emma:literal>
                </emma:interpretation>
                <emma:interpretation id="interp189" emma:lang="zh-CN" emma:confidence="0">
                  <emma:literal>’</emma:literal>
                </emma:interpretation>
              </emma:one-of>
            </emma:emma>
          </inkml:annotationXML>
          <inkml:trace contextRef="#ctx0" brushRef="#br0" timeOffset="62299.7165">1373 5123 8 0,'18'-8'4'0,"-14"4"-3"15,5-4 9-15,-9 0-10 16,5-4 0-16,-1 0 0 16,-4 1 1-16,0-5-1 0,-4-4 0 15,-5 8 0-15,0 1 1 16,0-1-1-16,0 0 1 15,0 0-1-15,0 4 1 16,1 8-2-16,-1 0 1 16,0 0-1-16,-4 8 1 15,4 4 0-15,0 8 0 16,-4 3-1-16,4 9 1 16,0-1 0-16,0 9 0 15,0-9-1-15,0 9 1 16,5-9 0-16,-1 1 0 0,5-5-1 15,0-3 1-15,0-5 0 16,0-3 1-16,5-4-1 16,-1-4 1-16,5-4-1 15,0-4 1-15,0-4-1 16,0-4 1-16,4-4-1 16,5-8 1-16,4-7-1 15,-4-1 0-15,4-7 0 16,-4-1 0-16,-1 1 0 15,-3 0 0-15,-1 3 0 16,-4 5 1-16,0 11-1 16,-1-4 1-16,-8 4-1 15,5 8 0-15,-5 8 0 16,0 0 0-16,0 4 0 16,0 8 0-16,0 8 0 15,0 7 0-15,-5 9 0 0,5 3 1 16,-4 5 0-16,0-1 0 15,-1 4-1-15,1 4 0 16,4 1 0-16,-5 7 1 16,1 11-1-16,-1 1 0 15,1 0 0-15,4-4 1 16,-13-12 0-16,4-3 0 16,-4-9 0-16,-1-12 0 15,1 1-1-15,4-12 1 16,0-1-1-16,-4-3 1 15,0-4-2-15,-1-4 0 0,1-4-2 16,0 0 1-16,-5-4-2 16,0-8 0-16,1-8-1 15,-1 0 0-15</inkml:trace>
        </inkml:traceGroup>
        <inkml:traceGroup>
          <inkml:annotationXML>
            <emma:emma xmlns:emma="http://www.w3.org/2003/04/emma" version="1.0">
              <emma:interpretation id="{F5EEEC99-854C-44C3-9B95-3E64DB527305}" emma:medium="tactile" emma:mode="ink">
                <msink:context xmlns:msink="http://schemas.microsoft.com/ink/2010/main" type="inkWord" rotatedBoundingBox="18757,6977 19202,6963 19228,7790 18783,7804"/>
              </emma:interpretation>
              <emma:one-of disjunction-type="recognition" id="oneOf38">
                <emma:interpretation id="interp190" emma:lang="zh-CN" emma:confidence="0">
                  <emma:literal>U</emma:literal>
                </emma:interpretation>
                <emma:interpretation id="interp191" emma:lang="zh-CN" emma:confidence="0">
                  <emma:literal>匕</emma:literal>
                </emma:interpretation>
                <emma:interpretation id="interp192" emma:lang="zh-CN" emma:confidence="0">
                  <emma:literal>化</emma:literal>
                </emma:interpretation>
                <emma:interpretation id="interp193" emma:lang="zh-CN" emma:confidence="0">
                  <emma:literal>止</emma:literal>
                </emma:interpretation>
                <emma:interpretation id="interp194" emma:lang="zh-CN" emma:confidence="0">
                  <emma:literal>u</emma:literal>
                </emma:interpretation>
              </emma:one-of>
            </emma:emma>
          </inkml:annotationXML>
          <inkml:trace contextRef="#ctx0" brushRef="#br0" timeOffset="63055.7524">1736 4658 12 0,'-4'-8'6'0,"8"4"-9"0,-4 4 13 16,0 0-10-16,0 0 0 15,0 4-1-15,-4 8 1 16,0 4 0-16,-1 3 0 16,1 5 0-16,-1 0 0 15,1-1 0-15,-9 13 0 16,13 7 0-16,0 8 0 0,-5 4 0 15,-4-4 1-15,0 5-1 16,1 3 0-16,-1-8 0 16,0-8 1-16,0-3-1 15,9-1 0-15,-4-8 0 16,4 1 0-16,4-8 0 16,5 3 0-16,0-7 0 15,0-4 1-15,4-5 0 16,0 1 0-16,9-8-1 15,-4 0 1-15,4-4 0 16,0-8 0-16,5 0-1 16,-5-3 0-16,0-9 0 15,0 4 1-15,1-8-1 16,-1 1 0-16,-5-5 0 16,1-3 1-16,-5-5-1 15,-4 5 0-15,0-5-1 0,-4-3 1 16,-5-4 0-16,0 3 0 15,-5 5-1-15,1 3 0 16,-1 5 0-16,1 3 0 16,-1 1 0-16,-3 15 0 15,-1 8 0-15,0 4 0 16,0 7 1-16,0 5 0 16,0 8 0-16,0 3 0 15,1 13 0-15,3-1 0 16,1 1 0-16,-1 3 0 15,5-4 0-15,0 1 0 0,5-5 1 16,4 0 0-16,-1-3 0 16,6-4 1-16,-1-5-1 15,0-7 1-15,1-4-1 16,8-4 0-16,4-4-2 16,1-8 0-16,-1-4-4 15,1 0 1-15</inkml:trace>
        </inkml:traceGroup>
        <inkml:traceGroup>
          <inkml:annotationXML>
            <emma:emma xmlns:emma="http://www.w3.org/2003/04/emma" version="1.0">
              <emma:interpretation id="{0C26E7CE-496A-497A-BB44-CBBC7E3B2B01}" emma:medium="tactile" emma:mode="ink">
                <msink:context xmlns:msink="http://schemas.microsoft.com/ink/2010/main" type="inkWord" rotatedBoundingBox="19343,6949 19820,6934 19849,7844 19371,7859"/>
              </emma:interpretation>
              <emma:one-of disjunction-type="recognition" id="oneOf39">
                <emma:interpretation id="interp195" emma:lang="zh-CN" emma:confidence="0">
                  <emma:literal>T</emma:literal>
                </emma:interpretation>
                <emma:interpretation id="interp196" emma:lang="zh-CN" emma:confidence="0">
                  <emma:literal>厂</emma:literal>
                </emma:interpretation>
                <emma:interpretation id="interp197" emma:lang="zh-CN" emma:confidence="0">
                  <emma:literal>丅</emma:literal>
                </emma:interpretation>
                <emma:interpretation id="interp198" emma:lang="zh-CN" emma:confidence="0">
                  <emma:literal>丁</emma:literal>
                </emma:interpretation>
                <emma:interpretation id="interp199" emma:lang="zh-CN" emma:confidence="0">
                  <emma:literal>ㄒ</emma:literal>
                </emma:interpretation>
              </emma:one-of>
            </emma:emma>
          </inkml:annotationXML>
          <inkml:trace contextRef="#ctx0" brushRef="#br0" timeOffset="66523.379">2202 4737 4 0,'4'-12'2'0,"9"8"-3"16,-13 4 3-16,5-4-3 0,-5 4 1 15,0 0-1-15,0 0 1 16,0 0 0-16,0 0 0 16,9-4 0-16,-9 4 0 15,0 0 0-15,0 0 1 16,9 0 0-16,-1 0 0 15,1 0 0-15,5 0 1 16,-1 0 0-16,0 0 0 16,5-4 0-16,0 0 0 15,8-4 0-15,-4 0 0 16,0 1 0-16,5-1 1 16,0 0-2-16,-1 4 1 0,1-8-1 15,-1 8 0-15,1-4-1 16,-5 0 0-16,0 4 0 15,-4 4 1-15,-5-11-1 16,1 7 0-16,-6 0-2 16,1 4 0-16,-4 0-1 15,-5 0 1-15,0 0-2 16,0 0 0-16</inkml:trace>
          <inkml:trace contextRef="#ctx0" brushRef="#br0" timeOffset="66929.1613">2521 4670 6 0,'-5'4'3'0,"10"8"-2"0,-5-12 4 16,4 3-5-16,-4 1 0 15,0 4 1-15,0 4 0 16,5 0-1-16,-5 4 0 16,0-1 1-16,0 5 0 15,-5 4 0-15,5 3 1 16,-4 13-1-16,-1 3 0 16,1 0 0-16,-1 8 1 0,1 5-1 15,-1-1 0-15,1-8 0 16,0-4 0-16,-1 1 0 15,5-5 0-15,-4-4-1 16,-1 1 0-16,1-5 0 16,4 1 0-16,0-5-1 15,0-7 0-15,0-4-1 16,0-4 0-16,0 0-1 16,0-5 0-16,0-3-1 15,0 0 0-15</inkml:trace>
        </inkml:traceGroup>
        <inkml:traceGroup>
          <inkml:annotationXML>
            <emma:emma xmlns:emma="http://www.w3.org/2003/04/emma" version="1.0">
              <emma:interpretation id="{B7377C8E-89AD-418A-82BA-B313BCCCDACE}" emma:medium="tactile" emma:mode="ink">
                <msink:context xmlns:msink="http://schemas.microsoft.com/ink/2010/main" type="inkWord" rotatedBoundingBox="19952,6939 20309,6928 20339,7856 19981,7868"/>
              </emma:interpretation>
              <emma:one-of disjunction-type="recognition" id="oneOf40">
                <emma:interpretation id="interp200" emma:lang="zh-CN" emma:confidence="0">
                  <emma:literal>h</emma:literal>
                </emma:interpretation>
                <emma:interpretation id="interp201" emma:lang="zh-CN" emma:confidence="0">
                  <emma:literal>亿</emma:literal>
                </emma:interpretation>
                <emma:interpretation id="interp202" emma:lang="zh-CN" emma:confidence="0">
                  <emma:literal>丘</emma:literal>
                </emma:interpretation>
                <emma:interpretation id="interp203" emma:lang="zh-CN" emma:confidence="0">
                  <emma:literal>仁</emma:literal>
                </emma:interpretation>
                <emma:interpretation id="interp204" emma:lang="zh-CN" emma:confidence="0">
                  <emma:literal>仆</emma:literal>
                </emma:interpretation>
              </emma:one-of>
            </emma:emma>
          </inkml:annotationXML>
          <inkml:trace contextRef="#ctx0" brushRef="#br0" timeOffset="67724.7268">2964 4607 11 0,'-5'4'5'0,"1"4"-7"0,4-4 10 16,0 3-8-16,-5 5 0 16,-3 8 0-16,-1-4 1 15,0 3-1-15,0 9 0 0,-4-4 0 16,-1 7 1-16,1 16-1 15,4 1 0-15,0-1 0 16,0 8 0-16,1 8 0 16,3 0 1-16,1-4-1 15,4 0 0-15,0-4 0 16,0-4 1-16,0-7-1 16,4-1 0-16,-4-4 0 15,0-11 0-15,5 0 0 16,-5-13 0-16,0-3-1 15,0-8 1-15,0-4-1 16,0 0 1-16,4-12-1 16,0-7 1-16,5-5 0 15,-4-4 0-15,4-7-1 16,-1-8 1-16,1-9 0 0,5-3 0 16,-1 0 0-16,0 0 0 15,5 4 0-15,0 8 0 16,4 7 0-16,-4-3 0 15,-1 7 0-15,-3 9 0 16,-1 3 0-16,0 8 1 16,0 4-1-16,1 0 0 15,-5 8 0-15,-1 8 0 16,1 8 0-16,0 4 1 16,-4 7 0-16,-5 1 1 15,0 15-1-15,-5-7 0 0,1 7-1 16,-1 4 1-16,1-8 0 15,-5 1 0-15,5-1-1 16,-1-3 0-16,1-5-1 16,-1 1 1-16,5-1 0 15,0-11 0-15,5 0 0 16,-1-5 1-16,1-3-1 16,3-8 0-16,-3 0-1 15,4-8 0-15,0-4 0 16,4 0 0-16,0-4-2 15,0-3 0-15,1-1-1 16,-5-4 0-16</inkml:trace>
        </inkml:traceGroup>
        <inkml:traceGroup>
          <inkml:annotationXML>
            <emma:emma xmlns:emma="http://www.w3.org/2003/04/emma" version="1.0">
              <emma:interpretation id="{0DD967B7-6D8B-468E-B696-83EED932F958}" emma:medium="tactile" emma:mode="ink">
                <msink:context xmlns:msink="http://schemas.microsoft.com/ink/2010/main" type="inkWord" rotatedBoundingBox="20417,7097 21055,7077 21075,7702 20436,7722"/>
              </emma:interpretation>
              <emma:one-of disjunction-type="recognition" id="oneOf41">
                <emma:interpretation id="interp205" emma:lang="zh-CN" emma:confidence="0">
                  <emma:literal>u</emma:literal>
                </emma:interpretation>
                <emma:interpretation id="interp206" emma:lang="zh-CN" emma:confidence="0">
                  <emma:literal>比</emma:literal>
                </emma:interpretation>
                <emma:interpretation id="interp207" emma:lang="zh-CN" emma:confidence="0">
                  <emma:literal>化</emma:literal>
                </emma:interpretation>
                <emma:interpretation id="interp208" emma:lang="zh-CN" emma:confidence="0">
                  <emma:literal>飞</emma:literal>
                </emma:interpretation>
                <emma:interpretation id="interp209" emma:lang="zh-CN" emma:confidence="0">
                  <emma:literal>江</emma:literal>
                </emma:interpretation>
              </emma:one-of>
            </emma:emma>
          </inkml:annotationXML>
          <inkml:trace contextRef="#ctx0" brushRef="#br0" timeOffset="68730.4416">3274 4831 9 0,'9'-16'4'0,"0"-3"-4"0,-5 11 7 15,0 0-7-15,1 0 0 16,-5 8 1-16,0 0 0 16,9-4-1-16,-5 8 0 15,1 0 0-15,-1 4 1 16,0 4-1-16,1 0 1 0,-1 7 0 15,-4 5 0-15,5 11 0 16,-5 1 0-16,0 3 0 16,0 4 0-16,0 5-1 15,-5-1 1-15,1 0-1 16,-1-3 0-16,1-5 0 16,0-4 0-16,-1-3 0 15,1-5 0-15,-1-7 0 16,1-4 0-16,-1 0 0 15,1-5 0-15,4-3 0 16,0-8 0-16,4-8 0 16,5 1 0-16,0-9-1 15,0 0 1-15,4-4-1 16,1-11 0-16,12-5 0 16,1 5 1-16,-5 3-1 0,0-3 0 15,0 7 1-15,0-3 0 16,0 3 0-16,-4 4 0 15,0 1 0-15,-5 7 0 16,0 0 0-16,1 4 0 16,3 16 0-16,-3-4 0 15,-5 8 0-15,4 0 0 16,0 3 0-16,5-3 0 16,0-4 0-16,-1 4 0 15,-3-4 0-15,-1 0 0 16,0 0 0-16,1-1 1 0,-1-3-1 15,0 0 0-15,0-4 0 16,1-4 1-16,-1-7-1 16,0-1 1-16,1-4-1 15,-1-8 0-15,0 1 0 16,-4-1 0-16,0-7 0 16,0-1 0-16,-5 8-1 15,-4 5 1-15,-4-1 0 16,-1 0 1-16,-4 5-1 15,-4-1 0-15,0 0-1 16,0 4 1-16,-1 4 0 16,1 4 0-16,0 4-1 15,-1 0 0-15,1 4 1 16,0 4 1-16,4 8-1 16,-4 0 0-16,4 0 0 15,-4 7 0-15,4 9 0 16,0-1 0-16,4 5 0 0,5 3 0 15,0 0 0-15,0-3 1 32,9 15 0-32,5-12 1 15,-1-7-1-15,-4-5 0 16,0-7 0-16,-1-4 0 16,1 0-1-16,0-8 1 15,4-5-3-15,1 1 1 16,-5-4-2-16,4 0 1 15,0-11-2-15,0 3 1 0,5-4-1 16,0 0 0-16</inkml:trace>
        </inkml:traceGroup>
        <inkml:traceGroup>
          <inkml:annotationXML>
            <emma:emma xmlns:emma="http://www.w3.org/2003/04/emma" version="1.0">
              <emma:interpretation id="{FB4C884D-AD03-4D5A-97B5-C1A406F7CC7E}" emma:medium="tactile" emma:mode="ink">
                <msink:context xmlns:msink="http://schemas.microsoft.com/ink/2010/main" type="inkWord" rotatedBoundingBox="21212,7125 21540,7114 21557,7639 21228,7650"/>
              </emma:interpretation>
              <emma:one-of disjunction-type="recognition" id="oneOf42">
                <emma:interpretation id="interp210" emma:lang="zh-CN" emma:confidence="0">
                  <emma:literal>a</emma:literal>
                </emma:interpretation>
                <emma:interpretation id="interp211" emma:lang="zh-CN" emma:confidence="0">
                  <emma:literal>“</emma:literal>
                </emma:interpretation>
                <emma:interpretation id="interp212" emma:lang="zh-CN" emma:confidence="0">
                  <emma:literal>q</emma:literal>
                </emma:interpretation>
                <emma:interpretation id="interp213" emma:lang="zh-CN" emma:confidence="0">
                  <emma:literal>Q</emma:literal>
                </emma:interpretation>
                <emma:interpretation id="interp214" emma:lang="zh-CN" emma:confidence="0">
                  <emma:literal>u</emma:literal>
                </emma:interpretation>
              </emma:one-of>
            </emma:emma>
          </inkml:annotationXML>
          <inkml:trace contextRef="#ctx0" brushRef="#br0" timeOffset="69512.0013">4346 4914 9 0,'0'-24'4'0,"4"1"-4"16,-4 15 8-16,0 0-9 0,-4 0 1 15,-1 0-1-15,-3 0 0 16,-6 0 1-16,5 1 0 16,-4 3-1-16,0 0 1 15,0 0-1-15,-1 0 1 16,1 0 0-16,4 4 1 16,-9 4-1-16,1 4 1 15,-1 0-1-15,0 11 0 16,1 1 0-16,3 7 1 15,1 5-1-15,0-1 1 16,4 13-1-16,0-9 0 0,5 13 0 16,-1-9 1-16,5 0-1 15,0-7 0-15,0-1 0 16,5-3 0-16,-1-5 0 16,0-7 1-16,5 0-1 15,0-4 1-15,4-4-1 16,1-4 1-16,-1 0-1 15,5-12 1-15,-1-4-1 16,1-8 0-16,0-3 0 16,4-9 1-16,-4-3-1 15,-5-1 1-15,0-3 0 16,-4-1 0-16,4 1 0 16,-4-4 0-16,-4 11-2 15,-1 5 1-15,1 3-1 16,-5 4 1-16,0 8-1 15,0 5 1-15,0-1-1 0,0 4 1 16,-5 8 0-16,1 4 1 16,-1 11 0-16,1 1 0 15,-1 8-1-15,5 3 1 16,-4 1 0-16,4 7 0 16,0-4-1-16,0 1 0 15,0-1 0-15,4-3 0 16,5-1 0-16,-4-3 0 15,4-8-1-15,-1-5 1 16,1 1-2-16,0-8 1 16,4-4-2-16,1 0 1 0,-1-8-2 15,0 4 0-15</inkml:trace>
        </inkml:traceGroup>
        <inkml:traceGroup>
          <inkml:annotationXML>
            <emma:emma xmlns:emma="http://www.w3.org/2003/04/emma" version="1.0">
              <emma:interpretation id="{59CB2559-F792-4231-99D3-3A2F2D24BD66}" emma:medium="tactile" emma:mode="ink">
                <msink:context xmlns:msink="http://schemas.microsoft.com/ink/2010/main" type="inkWord" rotatedBoundingBox="21644,6874 21891,6867 21916,7652 21669,7660"/>
              </emma:interpretation>
              <emma:one-of disjunction-type="recognition" id="oneOf43">
                <emma:interpretation id="interp215" emma:lang="zh-CN" emma:confidence="0">
                  <emma:literal>d</emma:literal>
                </emma:interpretation>
                <emma:interpretation id="interp216" emma:lang="zh-CN" emma:confidence="0">
                  <emma:literal>忄</emma:literal>
                </emma:interpretation>
                <emma:interpretation id="interp217" emma:lang="zh-CN" emma:confidence="0">
                  <emma:literal>a</emma:literal>
                </emma:interpretation>
                <emma:interpretation id="interp218" emma:lang="zh-CN" emma:confidence="0">
                  <emma:literal>H</emma:literal>
                </emma:interpretation>
                <emma:interpretation id="interp219" emma:lang="zh-CN" emma:confidence="0">
                  <emma:literal>u</emma:literal>
                </emma:interpretation>
              </emma:one-of>
            </emma:emma>
          </inkml:annotationXML>
          <inkml:trace contextRef="#ctx0" brushRef="#br0" timeOffset="70263.5369">4634 4926 11 0,'-5'-12'5'0,"5"0"-6"15,0 4 10-15,-4 0-10 16,0-3 1-16,-1-1-1 15,-4 4 0-15,0-4 1 0,1 4 0 16,-1 0 0-16,0 4 0 16,4 0 0-16,1 4 0 15,0 0 0-15,-1 4 1 16,1 8-1-16,-5 4 0 16,4 8 0-16,-3 3 0 15,3 9 0-15,1 3 0 16,4 0 0-16,0 13 0 15,0-5 0-15,0-4 0 16,4-7 0-16,1-5 0 16,-1-3 0-16,0-5 0 15,1-7 1-15,-1 0 0 0,1-4-1 16,-1-5 1-16,5-3 0 16,0-12 0-16,4-3 0 15,0-13 0-15,1 4-1 16,-1-15 1-16,0-4-1 15,1-13 1-15,-1-7-1 16,-4-4 0-16,0 4 0 16,-1-4 0-16,1 8 0 15,0 4 1-15,0 0-1 16,-5 7 0-16,1 9-1 16,-5-1 1-16,0 9 0 15,0 7 1-15,0 1-2 16,0 7 0-16,0 4 1 15,0 8 0-15,-5 0 0 16,1 12 1-16,0 3-1 0,-1 1 1 16,1 4 0-16,-1 7 0 15,5 13-1-15,0-5 1 16,0 5-1-16,0 11 0 16,0 0 0-16,0 4 0 15,5 0 0-15,-1 0 1 16,1 1-1-16,-1-5 0 15,0-4 0-15,5-8 1 16,-4-7-2-16,-1-9 1 16,1-3-2-16,-1 0 1 15,5-4-4-15,4-9 1 16</inkml:trace>
        </inkml:traceGroup>
        <inkml:traceGroup>
          <inkml:annotationXML>
            <emma:emma xmlns:emma="http://www.w3.org/2003/04/emma" version="1.0">
              <emma:interpretation id="{72DE07E3-AF1E-4090-A5D3-30936B9EB3A9}" emma:medium="tactile" emma:mode="ink">
                <msink:context xmlns:msink="http://schemas.microsoft.com/ink/2010/main" type="inkWord" rotatedBoundingBox="22271,6759 22590,6750 22616,7598 22298,7608"/>
              </emma:interpretation>
              <emma:one-of disjunction-type="recognition" id="oneOf44">
                <emma:interpretation id="interp220" emma:lang="zh-CN" emma:confidence="0">
                  <emma:literal>E</emma:literal>
                </emma:interpretation>
                <emma:interpretation id="interp221" emma:lang="zh-CN" emma:confidence="0">
                  <emma:literal>巨</emma:literal>
                </emma:interpretation>
                <emma:interpretation id="interp222" emma:lang="zh-CN" emma:confidence="0">
                  <emma:literal>㠪</emma:literal>
                </emma:interpretation>
                <emma:interpretation id="interp223" emma:lang="zh-CN" emma:confidence="0">
                  <emma:literal>古</emma:literal>
                </emma:interpretation>
                <emma:interpretation id="interp224" emma:lang="zh-CN" emma:confidence="0">
                  <emma:literal>吉</emma:literal>
                </emma:interpretation>
              </emma:one-of>
            </emma:emma>
          </inkml:annotationXML>
          <inkml:trace contextRef="#ctx0" brushRef="#br0" timeOffset="71688.5459">5161 5241 12 0,'0'8'6'0,"9"-4"-5"16,-9-4 11-16,9 0-12 15,0-4 0-15,4 0 0 16,0 0 1-16,5-8-1 16,4 4 0-16,-4 0-2 15,0 4 1-15,4-4-1 0,0-3 1 32,4-5-1-32,-3 4 1 15,-6 0-3-15,1 4 0 16</inkml:trace>
          <inkml:trace contextRef="#ctx0" brushRef="#br0" timeOffset="71177.6797">5201 4453 11 0,'0'4'5'0,"0"-20"-6"0,4 24 9 16,1-4-8-16,-5 0 0 15,0 4 1-15,0 4 0 16,0 4-1-16,0 7 0 16,0 1 0-16,0-1 1 15,0 5 0-15,0 7 0 0,-5 13-1 16,1-5 1-16,0 8 0 16,4 8 0-16,-5 0-1 15,1 0 1-15,-1-3-1 16,1 7 1-16,-1-12-1 15,1-8 1-15,4-7-1 16,0-5 0-16,-5-11-1 16,5-5 0-16,0-3-1 15,0-4 1-15,0-8-2 16,5-12 1-16,-1-3-2 16,1-9 0-16</inkml:trace>
          <inkml:trace contextRef="#ctx0" brushRef="#br0" timeOffset="70788.9119">5143 4552 7 0,'-4'-8'3'0,"4"0"0"0,0 8 2 16,-5-4-5-16,1 0 1 15,4-8 0-15,0 4 1 16,0 8-3-16,4-4 1 16,-4 4 1-16,9-4 0 15,0 0-1-15,4 1 1 0,1-5 0 16,4 8 0-16,-1-4 0 16,5 4 1-16,1 0 0 15,3-4 0-15,1 0-1 16,-5-4 0-16,0 4 0 15,-4-4 0-15,-1 4-1 16,-3 0 0-16,-1 0-2 16,-4 0 1-16,0 0-1 15,-5-3 0-15,1 7-1 16,-5 0 0-16,0 0-2 16,0-4 1-16</inkml:trace>
          <inkml:trace contextRef="#ctx0" brushRef="#br0" timeOffset="71418.3532">5214 4812 11 0,'-4'-4'5'0,"8"0"-6"0,-4 4 10 16,0 0-9-16,0 0 0 16,0 0-1-16,0 0 1 15,5 0 0-15,4 0 0 16,4 0 0-16,5 0 0 15,-1 0 0-15,5 0 1 16,1 0-1-16,-1 0 1 16,0 0 0-16,-4 0 0 15,-5-4-2-15,0 4 1 0,0-4-2 16,-4 0 0-16,0 4-1 16,-9 0 0-16</inkml:trace>
        </inkml:traceGroup>
        <inkml:traceGroup>
          <inkml:annotationXML>
            <emma:emma xmlns:emma="http://www.w3.org/2003/04/emma" version="1.0">
              <emma:interpretation id="{6ED43939-ABB7-4E49-ACE1-6C07E5AAF39B}" emma:medium="tactile" emma:mode="ink">
                <msink:context xmlns:msink="http://schemas.microsoft.com/ink/2010/main" type="inkWord" rotatedBoundingBox="22695,6927 23053,6916 23073,7551 22715,7562"/>
              </emma:interpretation>
              <emma:one-of disjunction-type="recognition" id="oneOf45">
                <emma:interpretation id="interp225" emma:lang="zh-CN" emma:confidence="0">
                  <emma:literal>x</emma:literal>
                </emma:interpretation>
                <emma:interpretation id="interp226" emma:lang="zh-CN" emma:confidence="0">
                  <emma:literal>”</emma:literal>
                </emma:interpretation>
                <emma:interpretation id="interp227" emma:lang="zh-CN" emma:confidence="0">
                  <emma:literal>X</emma:literal>
                </emma:interpretation>
                <emma:interpretation id="interp228" emma:lang="zh-CN" emma:confidence="0">
                  <emma:literal>Ⅹ</emma:literal>
                </emma:interpretation>
                <emma:interpretation id="interp229" emma:lang="zh-CN" emma:confidence="0">
                  <emma:literal>“</emma:literal>
                </emma:interpretation>
              </emma:one-of>
            </emma:emma>
          </inkml:annotationXML>
          <inkml:trace contextRef="#ctx0" brushRef="#br0" timeOffset="72409.0543">5564 4784 6 0,'5'-16'3'0,"-19"-3"-1"0,14 11 4 15,0 0-6-15,0-4 0 16,0 0 0-16,0 0 0 15,9 1 0-15,0-1 0 16,0 4 0-16,0-8 0 16,0 4 0-16,4 0 1 15,0 1-1-15,1 3 0 16,-1 0 0-16,0 8 1 16,0 0 0-16,1-4 0 0,-1 8-1 15,-4 4 1-15,4 0-1 16,-8 7 1-16,3 5-1 15,-3 8 1-15,-5-1 0 16,0 1 1-16,4 11-1 16,-4 1 0-16,5 7 0 15,-5 4 0-15,0-4 0 16,4-3 1-16,1-1-2 16,-1-8 1-16,9-3 0 15,-4-9 0-15,4-3 0 16,-4-4 0-16,0-4-1 15,0-4 0-15,0-1-2 16,0-3 1-16,0-8-1 16,-1 8 0-16,1-4-1 15,0-4 1-15,0 1-1 16,0-9 1-16,0 0-1 0,0 0 0 16</inkml:trace>
          <inkml:trace contextRef="#ctx0" brushRef="#br0" timeOffset="72814.3426">5910 4646 11 0,'0'0'5'0,"0"-4"-7"16,0 4 9-16,-5 0-7 16,1 0 0-16,-1 4 0 15,1 8 0-15,-5-4 0 16,0 4 0-16,0 3 1 16,1 1 0-16,-1 4 0 15,-5 0 0-15,-3 7 1 16,3 5 0-16,-3-1-1 15,-5 8 1-15,-1 9-1 16,6-5 1-16,-1 0-1 16,-4 5 0-16,4-9-1 15,5-7 0-15,0-5-2 16,4-7 1-16,0-1-2 0,4-3 1 16,1-4-2-16,4-4 0 15,4-12 0-15,10-8 0 16</inkml:trace>
        </inkml:traceGroup>
        <inkml:traceGroup>
          <inkml:annotationXML>
            <emma:emma xmlns:emma="http://www.w3.org/2003/04/emma" version="1.0">
              <emma:interpretation id="{390FF5A1-942C-453E-9B2A-925E63A0AA22}" emma:medium="tactile" emma:mode="ink">
                <msink:context xmlns:msink="http://schemas.microsoft.com/ink/2010/main" type="inkWord" rotatedBoundingBox="23050,6982 23302,6974 23320,7575 23068,7583"/>
              </emma:interpretation>
              <emma:one-of disjunction-type="recognition" id="oneOf46">
                <emma:interpretation id="interp230" emma:lang="zh-CN" emma:confidence="0">
                  <emma:literal>e</emma:literal>
                </emma:interpretation>
                <emma:interpretation id="interp231" emma:lang="zh-CN" emma:confidence="0">
                  <emma:literal>l</emma:literal>
                </emma:interpretation>
                <emma:interpretation id="interp232" emma:lang="zh-CN" emma:confidence="0">
                  <emma:literal>0</emma:literal>
                </emma:interpretation>
                <emma:interpretation id="interp233" emma:lang="zh-CN" emma:confidence="0">
                  <emma:literal>占</emma:literal>
                </emma:interpretation>
                <emma:interpretation id="interp234" emma:lang="zh-CN" emma:confidence="0">
                  <emma:literal>日</emma:literal>
                </emma:interpretation>
              </emma:one-of>
            </emma:emma>
          </inkml:annotationXML>
          <inkml:trace contextRef="#ctx0" brushRef="#br0" timeOffset="73474.8118">5914 4934 8 0,'0'4'4'0,"9"11"-4"16,-5-11 7-16,1 0-7 15,-1 0 1-15,5 4-1 16,0-4 1-16,4 0-2 16,1 0 1-16,3 0 0 15,1-8 1-15,0 4-1 16,0-8 0-16,-1 0 1 15,1-8 0-15,-5 1 0 16,5-5 0-16,-5 4-1 16,-4 0 1-16,4 1-1 15,-8-1 1-15,-1-4-1 16,-4 4 0-16,0 1-1 16,-4-1 1-16,-1-4-1 0,1 1 1 15,-5 3-1-15,0 0 1 16,0 4 0-16,-4-4 0 15,4 9-1-15,0-5 1 16,1 4 0-16,-1-4 0 16,-5 12 0-16,1 8 0 15,0-4 0-15,0 4 0 16,-1 4 0-16,5 3 1 16,-4 5-1-16,4 4 1 15,0-1 0-15,1 1 0 0,-1 3 0 16,4 13 0-16,1-5 0 15,-1 9 0-15,1 3 0 16,4-4 1-16,-5 4-1 16,5-11 0-16,5-1-1 15,-1-7 1-15,1-8-1 16,4 3 1-16,0-3-1 16,4-12 0-16,0 0-1 15,0-4 1-15,1-4-2 16,3-8 0-16,1-4-2 15,-5 0 0-15,5-4-1 16,4-3 1-16</inkml:trace>
        </inkml:traceGroup>
        <inkml:traceGroup>
          <inkml:annotationXML>
            <emma:emma xmlns:emma="http://www.w3.org/2003/04/emma" version="1.0">
              <emma:interpretation id="{398A02F1-699E-41E2-B7FB-C468312CB68E}" emma:medium="tactile" emma:mode="ink">
                <msink:context xmlns:msink="http://schemas.microsoft.com/ink/2010/main" type="inkWord" rotatedBoundingBox="23386,6990 23607,6983 23623,7506 23403,7513"/>
              </emma:interpretation>
              <emma:one-of disjunction-type="recognition" id="oneOf47">
                <emma:interpretation id="interp235" emma:lang="zh-CN" emma:confidence="0">
                  <emma:literal>c</emma:literal>
                </emma:interpretation>
                <emma:interpretation id="interp236" emma:lang="zh-CN" emma:confidence="0">
                  <emma:literal>(</emma:literal>
                </emma:interpretation>
                <emma:interpretation id="interp237" emma:lang="zh-CN" emma:confidence="0">
                  <emma:literal>C</emma:literal>
                </emma:interpretation>
                <emma:interpretation id="interp238" emma:lang="zh-CN" emma:confidence="0">
                  <emma:literal>。</emma:literal>
                </emma:interpretation>
                <emma:interpretation id="interp239" emma:lang="zh-CN" emma:confidence="0">
                  <emma:literal>[</emma:literal>
                </emma:interpretation>
              </emma:one-of>
            </emma:emma>
          </inkml:annotationXML>
          <inkml:trace contextRef="#ctx0" brushRef="#br0" timeOffset="74090.2494">6464 4717 7 0,'-23'-8'3'0,"23"-4"-3"15,-4 8 5-15,4-3-5 16,-4-1 0-16,-1 4 1 15,1 0 0-15,-1 0-1 16,1 0 0-16,-1 0 1 16,1 4 0-16,-5 0 0 15,0 4 0-15,0 4 1 16,1 4 0-16,-1 3-1 16,-5 1 1-16,1 4-1 15,0 3 0-15,-1 1-1 0,1 0 1 16,-5 7-1-16,5 5 0 15,0 7 1-15,13-4 0 16,4 1-1-16,-4-1 1 16,5-3 0-16,-1-9 0 15,5 1-1-15,0-5 1 16,0-7-2-16,8-4 1 16,-3-8-2-16,4 0 0 15,-1-4-1-15,1-8 1 16,0 0-2-16,4-8 1 15,4 0-1-15,-3-3 0 0</inkml:trace>
        </inkml:traceGroup>
        <inkml:traceGroup>
          <inkml:annotationXML>
            <emma:emma xmlns:emma="http://www.w3.org/2003/04/emma" version="1.0">
              <emma:interpretation id="{13D02C22-75F4-46B7-86E6-73CA17E7E7BF}" emma:medium="tactile" emma:mode="ink">
                <msink:context xmlns:msink="http://schemas.microsoft.com/ink/2010/main" type="inkWord" rotatedBoundingBox="23663,6718 24386,6696 24412,7542 23690,7565"/>
              </emma:interpretation>
              <emma:one-of disjunction-type="recognition" id="oneOf48">
                <emma:interpretation id="interp240" emma:lang="zh-CN" emma:confidence="0">
                  <emma:literal>d</emma:literal>
                </emma:interpretation>
                <emma:interpretation id="interp241" emma:lang="zh-CN" emma:confidence="0">
                  <emma:literal>此</emma:literal>
                </emma:interpretation>
                <emma:interpretation id="interp242" emma:lang="zh-CN" emma:confidence="0">
                  <emma:literal>叶</emma:literal>
                </emma:interpretation>
                <emma:interpretation id="interp243" emma:lang="zh-CN" emma:confidence="0">
                  <emma:literal>汁</emma:literal>
                </emma:interpretation>
                <emma:interpretation id="interp244" emma:lang="zh-CN" emma:confidence="0">
                  <emma:literal>什</emma:literal>
                </emma:interpretation>
              </emma:one-of>
            </emma:emma>
          </inkml:annotationXML>
          <inkml:trace contextRef="#ctx0" brushRef="#br0" timeOffset="74752.2226">6565 4772 9 0,'-4'-4'4'0,"4"-4"-5"16,0 8 9-16,0 0-8 16,0 0 1-16,0 0-1 15,0 0 1-15,-4 4-1 16,-1 4 0-16,1 4 0 16,-1 0 1-16,5 4-1 15,0 3 1-15,-4 9-1 16,4-1 1-16,0 9-1 15,0-5 1-15,0 5-1 0,0 7 0 16,4-11 0-16,1-9 0 16,-5 1 0-16,4-4 0 15,1-1 0-15,-1-7 0 16,0 0 0-16,5-8 0 16,0-12 0-16,4 0 0 15,1-8-1-15,-1 1 1 16,0-13 0-16,1-4 0 15,3 1 0-15,1-8 0 16,-5 3-1-16,1 5 1 0,-1-1-1 16,0-3 1-16,1-1-1 15,-6 5 0-15,-3 3-1 16,-1 1 1-16,1 7 1 16,-5 4 0-16,0 4 0 15,0 4 1-15,-5 5 1 16,1 6 0-16,-1 5-1 15,-3 8 1-15,-6 4-1 16,5-1 1-16,5 5-2 16,0 4 1-16,-1 3-1 15,1 5 0-15,-1 7 0 16,1-4 1-16,-1-3-1 16,5-1 1-16,0 5 0 15,0-9 0-15,5-7-1 16,-1-5 0-1,10-3-3-15,-1 0 1 16,5-12-2-16,-5 0 0 16,0-8 0-16,0-4 0 15</inkml:trace>
          <inkml:trace contextRef="#ctx0" brushRef="#br0" timeOffset="75225.5571">6805 4792 8 0,'-5'-4'4'0,"5"-4"-5"15,0 8 9-15,0-8-8 16,0 8 0-16,5-8 0 16,-5 0 1-16,4 4-2 15,1 1 1-15,3-5 0 16,1 4 1-16,5 0-1 16,8 4 1-16,0 0 0 15,4 0 0-15,1 0 0 16,4 0 1-16,0 0 0 15,4-4 0-15,-4 0-1 16,5 0 0-16,-9 0-2 0,-1 0 1 16,-8 4-2-16,0 0 0 15,-1 0-1-15,-3 4 1 16,-6-4-2-16,1 0 1 16,-4 0 1-16,-1 0 0 15</inkml:trace>
          <inkml:trace contextRef="#ctx0" brushRef="#br0" timeOffset="75747.4294">7062 4374 11 0,'-5'0'5'0,"14"0"-7"16,-5 0 10-16,1 4-9 15,-5 0 0-15,0 4 0 16,-5 4 0-16,1 4 1 16,0 3 1-16,-1 1-2 15,-4 12 1-15,0-1 1 16,5 1 0-16,0 3 0 15,-1 1 0-15,1 11 0 0,-5-4 1 16,9 4-1-16,-5 5 1 16,5-1-1-16,0 0 1 15,0 0-1-15,0-8 1 16,0 5-2-16,5-9 1 16,-1-7-1-16,1-5 1 15,4-7-2-15,-5 0 0 16,5-5-2-16,0-7 1 15,0-4-2-15,4-8 1 16,0-12-1-16,9 1 0 16</inkml:trace>
        </inkml:traceGroup>
        <inkml:traceGroup>
          <inkml:annotationXML>
            <emma:emma xmlns:emma="http://www.w3.org/2003/04/emma" version="1.0">
              <emma:interpretation id="{42DD9A85-524C-4E99-9A1C-23754D2A3E43}" emma:medium="tactile" emma:mode="ink">
                <msink:context xmlns:msink="http://schemas.microsoft.com/ink/2010/main" type="inkWord" rotatedBoundingBox="24411,7026 24640,7019 24654,7446 24424,7453"/>
              </emma:interpretation>
              <emma:one-of disjunction-type="recognition" id="oneOf49">
                <emma:interpretation id="interp245" emma:lang="zh-CN" emma:confidence="0">
                  <emma:literal>o</emma:literal>
                </emma:interpretation>
                <emma:interpretation id="interp246" emma:lang="zh-CN" emma:confidence="0">
                  <emma:literal>。</emma:literal>
                </emma:interpretation>
                <emma:interpretation id="interp247" emma:lang="zh-CN" emma:confidence="0">
                  <emma:literal>0</emma:literal>
                </emma:interpretation>
                <emma:interpretation id="interp248" emma:lang="zh-CN" emma:confidence="0">
                  <emma:literal>○</emma:literal>
                </emma:interpretation>
                <emma:interpretation id="interp249" emma:lang="zh-CN" emma:confidence="0">
                  <emma:literal>°</emma:literal>
                </emma:interpretation>
              </emma:one-of>
            </emma:emma>
          </inkml:annotationXML>
          <inkml:trace contextRef="#ctx0" brushRef="#br0" timeOffset="76087.1675">7323 4697 8 0,'-9'4'4'0,"5"8"-5"16,4-8 7-16,-5 0-6 15,1 8 0-15,-1 4 1 16,1-1 0-16,0 1-1 16,-1 4 0-16,1 3 0 15,-1 1 1-15,5 7-1 16,0 1 1-16,0 3-1 15,5 1 0-15,-1-1 0 0,5-3 0 16,0-9 0-16,0-3 0 16,4-4 0-16,0-8 1 15,1 0 0-15,-1-12 1 16,9 0-1-16,-4-4 0 16,-5-4 0-16,5-4 0 15,-5-3-1-15,0-17 1 16,1 1-1-16,-5 7 0 15,-1 1 1-15,-3-1 0 16,-1 0-1-16,-4 1 0 16,0 3 0-16,-4 1 0 0,-5-1-1 15,-4 4 1-15,-1 1-1 16,1 3 0-16,-5 4-1 16,1 8 1-16,-1 4-1 15,-4 4 0-15,4 0-1 16,5 4 1-16,-1 0-1 15,6 0 0-15</inkml:trace>
        </inkml:traceGroup>
        <inkml:traceGroup>
          <inkml:annotationXML>
            <emma:emma xmlns:emma="http://www.w3.org/2003/04/emma" version="1.0">
              <emma:interpretation id="{B8DE9CEF-3ABC-41B7-8097-31ADD197F77B}" emma:medium="tactile" emma:mode="ink">
                <msink:context xmlns:msink="http://schemas.microsoft.com/ink/2010/main" type="inkWord" rotatedBoundingBox="24851,6865 25271,6852 25300,7775 24880,7789"/>
              </emma:interpretation>
              <emma:one-of disjunction-type="recognition" id="oneOf50">
                <emma:interpretation id="interp250" emma:lang="zh-CN" emma:confidence="0">
                  <emma:literal>r</emma:literal>
                </emma:interpretation>
                <emma:interpretation id="interp251" emma:lang="zh-CN" emma:confidence="0">
                  <emma:literal>卜</emma:literal>
                </emma:interpretation>
                <emma:interpretation id="interp252" emma:lang="zh-CN" emma:confidence="0">
                  <emma:literal>「</emma:literal>
                </emma:interpretation>
                <emma:interpretation id="interp253" emma:lang="zh-CN" emma:confidence="0">
                  <emma:literal>上</emma:literal>
                </emma:interpretation>
                <emma:interpretation id="interp254" emma:lang="zh-CN" emma:confidence="0">
                  <emma:literal>氵</emma:literal>
                </emma:interpretation>
              </emma:one-of>
            </emma:emma>
          </inkml:annotationXML>
          <inkml:trace contextRef="#ctx0" brushRef="#br0" timeOffset="76912.7544">7766 4548 12 0,'0'-12'6'0,"4"32"-6"0,-4-20 13 16,0 0-15-16,0 0 1 16,0-4-2-16,-4 4 1 15,0-4 2-15,4 8 1 0,-5 0-2 16,1 3 0-16,4 1 1 16,0 4 1-16,0 4 0 15,0 4 0-15,0-1 1 16,0 13 0-16,4-1-1 15,-4 5 1-15,-4 11-1 16,4 8 1-16,0 8-2 16,0 4 0-16,0 0-1 15,-5-4 1-15,5-4-1 16,0-4 1-16,0-4 0 16,-4-7 0-16,4-9 0 15,-5-3 0-15,5-9 0 16,-4 1 0-16,4-8 0 15,0-5 0-15,0-3-1 16,0-4 1-16,0-4-1 16,0-12 1-16,4-3-1 0,1-1 0 15,-1-12 0-15,-4-3 1 16,5-5-1-16,-1-7 1 16,1-8-1-16,-5-4 1 15,4 0-1-15,-4 4 1 16,4-1-1-16,5 13 1 15,0 3 0-15,0 1 0 16,0 7 0-16,4 5 0 16,5-1 0-16,-5 5 1 15,1 3 0-15,-1 0 0 0,-4 0 0 16,4 4 0-16,-4 5 0 16,4-1 0-16,0 4 0 15,1 4 1-15,3 4-2 16,1 0 1-16,0 0 0 15,4 3 0-15,-4 1-1 16,-1-4 0-16,-3 0 0 16,-1 0 0-16,0-4-2 15,-4 0 1-15,0 0-3 16,-9 0 0-16,4 0-1 16,10-4 1-16</inkml:trace>
        </inkml:traceGroup>
        <inkml:traceGroup>
          <inkml:annotationXML>
            <emma:emma xmlns:emma="http://www.w3.org/2003/04/emma" version="1.0">
              <emma:interpretation id="{4E5C3EAE-AC99-4634-97D1-8E73313B7B95}" emma:medium="tactile" emma:mode="ink">
                <msink:context xmlns:msink="http://schemas.microsoft.com/ink/2010/main" type="inkWord" rotatedBoundingBox="25875,6393 26917,6361 26967,7974 25926,8007"/>
              </emma:interpretation>
              <emma:one-of disjunction-type="recognition" id="oneOf51">
                <emma:interpretation id="interp255" emma:lang="zh-CN" emma:confidence="0">
                  <emma:literal>单</emma:literal>
                </emma:interpretation>
                <emma:interpretation id="interp256" emma:lang="zh-CN" emma:confidence="0">
                  <emma:literal>桌</emma:literal>
                </emma:interpretation>
                <emma:interpretation id="interp257" emma:lang="zh-CN" emma:confidence="0">
                  <emma:literal>巢</emma:literal>
                </emma:interpretation>
                <emma:interpretation id="interp258" emma:lang="zh-CN" emma:confidence="0">
                  <emma:literal>喾</emma:literal>
                </emma:interpretation>
                <emma:interpretation id="interp259" emma:lang="zh-CN" emma:confidence="0">
                  <emma:literal>曾</emma:literal>
                </emma:interpretation>
              </emma:one-of>
            </emma:emma>
          </inkml:annotationXML>
          <inkml:trace contextRef="#ctx0" brushRef="#br0" timeOffset="81056.698">8767 5083 11 0,'-4'4'5'0,"8"-12"-3"15,-4 8 11-15,0 0-12 16,9-8 1-16,0 5-1 15,4-5 0-15,1-4-2 0,3 4 1 16,1 0 0-16,9-4 1 16,8 8-1-16,5 0 1 15,0-4 0-15,4 5 0 16,-4-5 0-16,4 4 0 16,1 0 0-16,-6 8 0 15,-3-4 0-15,4 0 0 31,4 4-1-31,-4 0 0 16,-5 3-1-16,-8-3 1 16,-5 4-1-16,-4 0 1 0,-5 4-2 15,-4-4 1-15,0-4-2 16,-5 4 0-16,-4-4-1 16,-4 0 0-16,-1-4-1 15,-3-4 1-15</inkml:trace>
          <inkml:trace contextRef="#ctx0" brushRef="#br0" timeOffset="79688.2277">9396 4087 13 0,'0'0'6'0,"5"12"-10"16,-5-8 13-16,0 4-11 15,-5 3 1-15,1 5-2 0,-5 0 1 16,-4 11 2-16,-5 5 0 15,0 3-2-15,-8 1 1 16,-5 3-1-16,-9-7 1 16,4 3 1-16,1 1 0 15,0-9-1-15,-1-3 1 16,5-8 0-16,0 3 0 16,5-3 0-16,3 0 1 15,6-8 0-15,3-4 1 16,1 7-1-16,4-7 1 0,0-4-1 15,5 4 1 1,-1-8-1-16,5 8 1 0,0-4-2 16,5 4 1-16,4 4-1 15,0 4 1-15,8 0 0 16,-3 3 0-16,-1 5 0 16,-4 4 1-16,0-5-1 15,-5 5 1-15,5-4-2 16,-5-1 1-16,-4 1-2 15,0 0 1-15,0-4-2 16,-8 3 0-16,8 1-1 16,-9-12 1-16,9 0-2 15,-9-4 0-15</inkml:trace>
          <inkml:trace contextRef="#ctx0" brushRef="#br0" timeOffset="80636.4076">9042 4878 7 0,'-22'20'3'0,"-18"-4"0"16,35-12 6-16,1-4-8 0,0 0 0 15,4 0 1-15,0 0 1 16,13 0-3-16,0-4 0 16,5 0 2-16,4-4 0 15,5 4 0-15,-1-8 0 16,1 1-1-16,4 3 0 16,0 0-1-16,-9 0 1 15,0 0-1-15,-4 4 0 16,-5 0-2-16,5 4 0 15,-9-4-1-15,0 4 1 16,-5 0-2-16,-4 0 1 0,0 0 0 16,0 0 0-16,-4 4-1 15,-5-4 1-15</inkml:trace>
          <inkml:trace contextRef="#ctx0" brushRef="#br0" timeOffset="81507.0179">9184 4689 7 0,'0'-7'3'0,"-14"3"-1"0,14 4 4 16,0 0-6-16,0 0 1 16,0 0 0-16,0 0 0 15,-4 4-1-15,0 0 0 16,4 3 1-16,-5 1 0 16,5 4 0-16,0 4 1 15,0 4-1-15,0-1 1 16,0 13-1-16,-4-1 1 15,4 9-1-15,0 7 1 16,-5 4-1-16,1 12 0 16,-1 0-1-16,1-4 1 0,0 0-1 15,-1 0 1-15,5-4-1 16,-4-3 0-16,-1-5 0 16,-4 0 1-16,5-8-1 15,0-3 1-15,-1-1-1 16,1-7 0-16,4-8-2 15,-5-5 0-15,5 1-1 16,0-8 1-16,0-8-2 16,0-4 0-16,0-4-1 15,5-8 1-15</inkml:trace>
          <inkml:trace contextRef="#ctx0" brushRef="#br0" timeOffset="80065.9942">9055 4496 6 0,'9'-3'3'0,"-9"22"-2"0,9-23 4 16,0 0-5-16,4 4 1 15,0 4 0-15,5-4 0 16,4 0-1-16,5 4 0 15,-1-4 2-15,1 4 0 0,0 0-1 16,-1-4 1-16,1 0-1 16,-5 0 1-16,4 0-1 15,-3 0 0-15,-1 4 0 16,0 4 0-16,-4 4-2 16,-5-4 1-16,0 3 0 15,-4 1 1-15,0 0-1 16,-5 0 1-16,-4 0-1 15,-4 3 0-15,-5 5 1 16,0 4 0-16,-4-5-1 16,-5 1 1-16,5 0-2 15,-5 0 0-15,1-1-1 16,-1 1 0-16,4 0-1 16,1-9 1-16,4 1-2 15,-4-4 1-15,-5 0-1 16,1-4 1-16</inkml:trace>
          <inkml:trace contextRef="#ctx0" brushRef="#br0" timeOffset="79237.4069">9095 4059 10 0,'-9'-4'5'0,"0"4"-4"0,9 0 5 15,0 0-6-15,0 0 0 16,0 0 0-16,0 4 0 16,5 4 0-16,-5 4 0 15,4 0 0-15,-4 4 0 16,9 3-1-16,0 9 1 16,4-1 0-16,1 5 0 15,-1 3 0-15,0 5 0 16,0-5 0-16,-4 1 0 0,0-5 0 15,0-3 0 1,0-5-1-16,-9-7 0 0,0-4-2 16,0 0 0-16</inkml:trace>
          <inkml:trace contextRef="#ctx0" brushRef="#br0" timeOffset="80366.2068">9117 4674 7 0,'-4'0'3'0,"-1"0"0"0,5 0 7 16,0 0-10-16,0 0 1 0,14 0 0 16,-1 4 0-16,0 0-2 15,9-4 1-15,5 0 1 16,-5 0 0-16,0 0-1 16,-4 0 0-16,4 0 0 15,-9 0 1-15,1 4-2 16,-5-4 0-16,-1 0-1 15,-3 3 1-15,-1 1-2 16,-8 0 0-16,-1 4-1 16,-3 4 1-16</inkml:trace>
          <inkml:trace contextRef="#ctx0" brushRef="#br0" timeOffset="81942.3296">9516 4792 7 0,'0'-4'3'0,"9"0"0"0,-9 4 4 0,0 0-7 15,0 0 1-15,0 0 0 16,0 0 0-16,0 0-2 16,9 0 1-16,0 0 0 15,-1 0 1-15,6 0-1 16,3 0 1-16,6 0 0 15,3 0 0-15,1 0 0 16,-5 0 1-16,0-4 0 16,0 0 0-16,-4 0-1 15,-5 0 1-15,1 0-3 16,-6 4 1-16,1 0-2 16,0-4 1-16,-9 4-3 15,0 0 1-15,0 0-1 16,0 0 0-16</inkml:trace>
        </inkml:traceGroup>
        <inkml:traceGroup>
          <inkml:annotationXML>
            <emma:emma xmlns:emma="http://www.w3.org/2003/04/emma" version="1.0">
              <emma:interpretation id="{7EAC6D55-06D2-4669-885B-1588C12EADD1}" emma:medium="tactile" emma:mode="ink">
                <msink:context xmlns:msink="http://schemas.microsoft.com/ink/2010/main" type="inkWord" rotatedBoundingBox="27108,6618 27755,6598 27790,7734 27144,7754"/>
              </emma:interpretation>
              <emma:one-of disjunction-type="recognition" id="oneOf52">
                <emma:interpretation id="interp260" emma:lang="zh-CN" emma:confidence="0">
                  <emma:literal>线</emma:literal>
                </emma:interpretation>
                <emma:interpretation id="interp261" emma:lang="zh-CN" emma:confidence="0">
                  <emma:literal>浅</emma:literal>
                </emma:interpretation>
                <emma:interpretation id="interp262" emma:lang="zh-CN" emma:confidence="0">
                  <emma:literal>试</emma:literal>
                </emma:interpretation>
                <emma:interpretation id="interp263" emma:lang="zh-CN" emma:confidence="0">
                  <emma:literal>饯</emma:literal>
                </emma:interpretation>
                <emma:interpretation id="interp264" emma:lang="zh-CN" emma:confidence="0">
                  <emma:literal>绂</emma:literal>
                </emma:interpretation>
              </emma:one-of>
            </emma:emma>
          </inkml:annotationXML>
          <inkml:trace contextRef="#ctx0" brushRef="#br0" timeOffset="82784.4403">10079 4433 16 0,'4'8'8'0,"14"-16"-12"15,-9 8 16-15,-1 4-14 16,-3 8 1-16,-1 0-1 15,-4 8 1-15,0 3 1 16,0 5 1-16,-4-4-2 16,-1-5 0-16,-3 5 0 15,-1 0 1-15,-5 3 0 16,1 1 0-16,0-5-1 16,0-3 1-16,-1-4 0 15,5-1 1-15,1-3-1 16,3-4 0-16,1 0 0 15,-1-4 1-15,5 0-1 16,0-4 1-16,0 0-1 16,9-4 0-16,0 0-1 0,0 0 1 15,4 4-1-15,0 0 1 16,-4 0 0-16,5 4 0 16,-6 4-1-16,1 0 1 15,-4 0-1-15,-1 3 0 16,-4 13 0-16,-4 0 1 15,-1-1 0-15,1 5 0 16,-5 7 0-16,0-11 1 16,0 4 0-16,0 3 1 15,1 1-2-15,3-9 1 16,1 5-1-16,-1-5 0 16,1-3-1-16,-1 4 1 0,1-9 0 15,4 1 0-15,0 0 1 16,0 0 0-16,0-1-1 15,0-3 1-15,-4 0 0 16,-1 0 0-16,1 0 0 16,-1 0 0-16,5-1-1 15,0 1 0-15,-4 0 0 16,4 0 1-16,0 0-1 16,0-1 0-16,0-3 0 15,0 4 0-15,0-8 1 16,0 0 1-16,0 0-1 15,0-4 0-15,4-4 0 16,5-4 1-16,4-8-2 16,5 5 1-16,0-9-2 15,0-4 0-15,4-3-2 16,0-5 0-16,0 1-2 0,0-1 0 16</inkml:trace>
          <inkml:trace contextRef="#ctx0" brushRef="#br0" timeOffset="83505.4497">10154 4871 6 0,'-13'19'3'0,"13"-7"-1"0,0-12 5 16,0 4-6-16,0 0 0 15,0-4 0-15,9-4 1 16,4-4-3-16,5-4 1 16,-1 1 1-16,5 3 1 0,14-4-1 15,-1 0 0-15,1 0 0 16,4 0 0-16,-5 5 0 15,0-1 0-15,-4 0-1 16,-4 0 1-16,-9 4-1 16,4 4 1-16,-9 4-2 15,-4 0 1-15,-9 8 0 16,-4-4 0-16,-5 7 0 16,-4 9 1-16,-14 3-1 15,-4 5 0-15,-5 3 0 16,5 1 1-16,0-5-2 15,0 5 0-15,0-9-1 16,5-3 0-16,4-8-1 16,4 0 0-16,0-9-1 15,1-3 0-15</inkml:trace>
          <inkml:trace contextRef="#ctx0" brushRef="#br0" timeOffset="83200.7238">10176 4658 12 0,'0'-8'6'0,"9"8"-7"16,-5-4 10-16,5 0-9 16,0 4 0-16,0 0-1 15,0 0 1-15,4 0 0 16,0 0 0-16,10 0 0 16,8 0 0-16,-5 0 0 15,5-4 0-15,-4-4 0 16,-5 1 0-16,-4 3 0 15,-1 4 0-15,-3-8 0 16,-1 4 0-16,-4 4-2 16,0 0 1-16,-9 4-2 15,0-4 1-15,-9 4-1 16,-5 4 0-16</inkml:trace>
          <inkml:trace contextRef="#ctx0" brushRef="#br0" timeOffset="83910.2268">10238 4453 6 0,'-9'4'3'0,"5"-4"-2"0,4 4 4 0,0 4-5 15,0 0 1-15,0 4 1 16,0 7 0-16,0 5-2 15,4 0 0-15,-4-1 1 16,5 1 0-16,4 7 0 16,-1 9 1-16,1-1-1 15,5 0 0-15,-1 13 0 16,9-1 0-16,0 4 0 16,0 4 0-16,0 4 0 15,5-4 0-15,0-8-1 16,-5 1 0-16,0-9 0 15,0-8 1-15,0-7-1 16,9-5 0-16,-9-3 0 16,1-4 0-16,-6-4-1 15,-3 0 0-15,-6-5-2 16,1 1 1-16,-4 0-3 16,-5-8 1-16</inkml:trace>
          <inkml:trace contextRef="#ctx0" brushRef="#br0" timeOffset="84220.946">10562 4272 12 0,'-9'12'6'0,"9"-8"-8"15,4-4 11-15,-4 4-9 16,5 4 0-16,-5 3-3 16,4-3 0-16,-4 4 1 15,0 8 1-15</inkml:trace>
        </inkml:traceGroup>
        <inkml:traceGroup>
          <inkml:annotationXML>
            <emma:emma xmlns:emma="http://www.w3.org/2003/04/emma" version="1.0">
              <emma:interpretation id="{496749CE-9C1B-4ACD-A721-0A7E8A657BCE}" emma:medium="tactile" emma:mode="ink">
                <msink:context xmlns:msink="http://schemas.microsoft.com/ink/2010/main" type="inkWord" rotatedBoundingBox="27808,6642 28660,6615 28700,7881 27848,7908"/>
              </emma:interpretation>
              <emma:one-of disjunction-type="recognition" id="oneOf53">
                <emma:interpretation id="interp265" emma:lang="zh-CN" emma:confidence="0">
                  <emma:literal>程</emma:literal>
                </emma:interpretation>
                <emma:interpretation id="interp266" emma:lang="zh-CN" emma:confidence="0">
                  <emma:literal>稆</emma:literal>
                </emma:interpretation>
                <emma:interpretation id="interp267" emma:lang="zh-CN" emma:confidence="0">
                  <emma:literal>秽</emma:literal>
                </emma:interpretation>
                <emma:interpretation id="interp268" emma:lang="zh-CN" emma:confidence="0">
                  <emma:literal>裆</emma:literal>
                </emma:interpretation>
                <emma:interpretation id="interp269" emma:lang="zh-CN" emma:confidence="0">
                  <emma:literal>往</emma:literal>
                </emma:interpretation>
              </emma:one-of>
            </emma:emma>
          </inkml:annotationXML>
          <inkml:trace contextRef="#ctx0" brushRef="#br0" timeOffset="84705.2901">10974 4319 11 0,'4'4'5'0,"9"-23"-5"16,-4 19 9-16,0 3-10 16,0 5 1-16,4 0-1 15,-13 4 1-15,0 8 0 16,-9-1 0-16,0 5-1 16,1 4 0-16,-6-1 0 0,1 5 0 15,-5-1-2-15,1-3 1 16,-6-1-1-16,1 1 1 15</inkml:trace>
          <inkml:trace contextRef="#ctx0" brushRef="#br0" timeOffset="84944.9626">10699 4843 6 0,'-13'24'3'0,"8"-28"-2"0,5 4 7 16,0 0-7-16,0 0 0 15,0 0 0-15,9-4 1 16,0-4-2-16,4 0 0 0,5 0 1 15,8 0 1-15,5 0-1 16,5-3 1-16,-1-1-1 16,5 0 1-16,9 0-1 15,-5 0 1-15,1 1-2 16,-6-1 1-16,-3 4-3 16,-5 0 1-16,-5 0-2 15,-3 4 0-15,-10 0-2 16,0 0 1-16</inkml:trace>
          <inkml:trace contextRef="#ctx0" brushRef="#br0" timeOffset="85350.2495">10982 4520 7 0,'0'4'3'0,"14"-8"-2"0,-14 8 5 15,9 4-6-15,-5 4 1 16,-4 7-1-16,0 1 1 16,0 4-1-16,-4 3 0 15,4 9 1-15,-5-1 0 16,1 12-1-16,-1 5 1 0,-4 3 0 15,9 4 1-15,-4 4-1 16,0 8 0-16,4-8 0 16,0-4 1-16,0 0-1 15,-5-4 1-15,5-8-2 16,-4 1 0-16,4 3 0 16,-5-12 0-16,5-11 0 15,0-1 0-15,0-7-2 16,0-8 1-16,0-4-2 15,0-4 1-15,0-4-2 16,0-4 0-16</inkml:trace>
          <inkml:trace contextRef="#ctx0" brushRef="#br0" timeOffset="85590.9217">10978 4835 7 0,'4'4'3'0,"-8"4"-2"0,4-8 5 15,-4 8-8-15,-1 0 1 16,-4 11-2-16,-4-3 0 15,-5 0 3-15,-4 8 1 0</inkml:trace>
          <inkml:trace contextRef="#ctx0" brushRef="#br0" timeOffset="85695.9966">10725 5150 5 0,'-8'20'2'0,"3"-36"-2"16,5 12 4-16,0-8-6 15,5 1 0-15,-1-9-1 16,5 0 1-16</inkml:trace>
          <inkml:trace contextRef="#ctx0" brushRef="#br0" timeOffset="85848.102">10974 4835 1 0,'8'0'0'0,"10"28"1"15,-9-20 0-15,0-1 0 16,4 9 0-16,0 4-1 15,-4 0 0-15,-4-1-1 0,-5 1 0 16</inkml:trace>
          <inkml:trace contextRef="#ctx0" brushRef="#br0" timeOffset="86101.2815">11160 4579 12 0,'4'-19'6'0,"14"15"-9"16,-9 4 15-16,-5 4-13 16,9 7 1-16,-4 5-1 15,0 0 0-15,-5 0 0 16,1-1 1-16,-1 1-2 15,-4 4 0-15,0-4-1 16,5-5 0-16</inkml:trace>
          <inkml:trace contextRef="#ctx0" brushRef="#br0" timeOffset="86356.4631">11425 4457 11 0,'23'8'5'0,"8"-8"-6"0,-27 4 11 16,9 8-11-16,1 0 1 15,-6 3-1-15,-3 5 1 16,-5 0-1-16,-5-1 1 16,1 1-1-16,-5 0 0 15,-4-1 0-15,0 1 0 16,-5 4-1-16,0-5 1 15,0-3 0-15,1 0 0 16,-5 0-1-16,-1-4 1 0</inkml:trace>
          <inkml:trace contextRef="#ctx0" brushRef="#br0" timeOffset="87257.103">11089 4914 13 0,'4'12'6'0,"23"-12"-9"16,-18 0 14-16,-1 4-11 16,10-4 0-16,0 0 1 15,4 0 0-15,0-4-1 16,9-8 0-16,-9 4 0 15,9-4 1-15,-8 0-1 0,-1 1 0 16,0-1 0-16,-4 0 0 16,-5 0-1-16,-4 4 1 15,4 4-1-15,-4 4 0 16,-5 4 0-16,-4 4 0 16,0 12 0-16,-4 3 0 15,-1 9 1-15,1 3 0 16,-9 1 0-16,8 3 0 15,-8 9-1-15,-5-9 1 16,-4 0-1-16,4-3 1 16,1-5-1-16,-1-11 0 0,-9 0-1 15,14-9 1-15,-9-3 0 16,4-4 0-16,-4-12 0 16,13-7 1-16,-4-5 0 15,0-4 0-15,-1-3-1 16,10-1 1-16,-5 1 0 15,5-1 0-15,4 0 0 16,4 9 0-16,5 7 1 16,4-4 1-16,0 8-1 15,5 4 1-15,4 4 0 16,5-8 0-16,-5 8 0 16,9 0 1-16,-9 0-1 15,-4 4 0-15,0 0-1 16,-1 0 1-16,-3 0-1 15,-5 8 0-15,-5 0-3 16,-4 4 1-16,0-1-1 0,-4 9 1 16,-14 0-1-16,0 3 1 15,-8 5-1-15,-1-1 1 16,0-3 1-16,-4-1 0 31,-13 1 1-31,17-8 1 16,-4-1-1-16,5-3 1 15,13-4 0-15,4-4 0 16,9-4 0-16,9 0 0 16,4-4-1-16,9-4 0 0,13 0 0 15,1 0 0-15,-1-8-1 16,-4 4 1-16,9 4-2 16,-4 4 0-16,-10 0 0 15,1 0 1-15,-1 0-1 16,-3 0 1-16,-6 4-1 15,-3-4 0-15,-1 0-1 16,-4 4 1-16,-5 0-3 16,-4 4 0-16,-4 0-1 15,-5 7 1-15</inkml:trace>
        </inkml:traceGroup>
      </inkml:traceGroup>
    </inkml:traceGroup>
    <inkml:traceGroup>
      <inkml:annotationXML>
        <emma:emma xmlns:emma="http://www.w3.org/2003/04/emma" version="1.0">
          <emma:interpretation id="{26E69716-4726-43DA-9E73-24ECB426C41C}" emma:medium="tactile" emma:mode="ink">
            <msink:context xmlns:msink="http://schemas.microsoft.com/ink/2010/main" type="paragraph" rotatedBoundingBox="19510,10068 32546,9714 32585,11144 19549,114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A13B8E8-94B0-4324-8D91-0216B5277C32}" emma:medium="tactile" emma:mode="ink">
              <msink:context xmlns:msink="http://schemas.microsoft.com/ink/2010/main" type="inkBullet" rotatedBoundingBox="19517,10305 20441,10280 20470,11348 19546,11373"/>
            </emma:interpretation>
            <emma:one-of disjunction-type="recognition" id="oneOf54">
              <emma:interpretation id="interp270" emma:lang="zh-CN" emma:confidence="0">
                <emma:literal>永</emma:literal>
              </emma:interpretation>
              <emma:interpretation id="interp271" emma:lang="zh-CN" emma:confidence="0">
                <emma:literal>久</emma:literal>
              </emma:interpretation>
              <emma:interpretation id="interp272" emma:lang="zh-CN" emma:confidence="0">
                <emma:literal>加</emma:literal>
              </emma:interpretation>
              <emma:interpretation id="interp273" emma:lang="zh-CN" emma:confidence="0">
                <emma:literal>夨</emma:literal>
              </emma:interpretation>
              <emma:interpretation id="interp274" emma:lang="zh-CN" emma:confidence="0">
                <emma:literal>和</emma:literal>
              </emma:interpretation>
            </emma:one-of>
          </emma:emma>
        </inkml:annotationXML>
        <inkml:trace contextRef="#ctx0" brushRef="#br0" timeOffset="174878.0131">2689 8009 5 0,'-4'4'2'0,"-1"-28"0"16,5 17 3-16,0 7-5 16,0-4 0-16,-4 0 0 15,-1 0 0-15,1 4 0 16,-1 4 0-16,1-4 0 16,0 0 0-16,-5-4 0 15,0 8 1-15,0 8-1 16,0-5 1-16,-4 1-1 15,0 8 1-15,-1 8-1 0,1-5 0 16,0-3 0-16,-1 4 0 16,1 0 0-16,0 3 1 15,4-3-1-15,0 0 0 16,0-1 0-16,5-3 0 16,4 0 0-16,0-1 0 15,4-3 0-15,1 0 1 16,3 0 0-16,6 0 0 15,4-4 0-15,4-1 1 16,0 1-2-16,4-4 1 0,5 0 0 16,5 0 0-16,-1 8-1 15,5-8 1-15,0 4-1 16,0 0 0-16,-5-4 0 16,-4 0 0-16,-4 3-1 15,0 1 1-15,-5-4 1 16,0 0 0-16,-13 8 0 15,-5 0 0-15,-8 4 0 16,-5 7 1-16,-4 9-1 16,-14 3 1-16,0 1-1 15,-8 3 0-15,-5 4 0 16,0-3 0-16,0-1-1 16,-4 0 1-16,0 9-1 15,-1-5 1-15,6-4-1 16,-1-3 0-16,9-5 0 15,4-7 0-15,5 0-1 0,0-9 1 16,4 1-3-16,5-8 0 16,-1-4-2-16,10-4 0 15</inkml:trace>
        <inkml:trace contextRef="#ctx0" brushRef="#br0" timeOffset="175733.1246">3265 8368 5 0,'0'-12'2'0,"-5"4"3"0,5 8-2 0,0-4-2 16,-4-4 0-16,0 4 0 15,-1 0 1-15,1 0-3 16,-1 4 1-16,1 0 1 16,-5 0 1-16,0 4-1 15,0 0 1-15,0 4-1 16,1 0 1-16,-1 8-1 16,0 7 1-16,-4 9-1 15,4-5 0-15,0 1-1 16,4 3 1-16,1 1-1 15,0-1 0-15,-1 1-1 0,1 3 1 16,4-7 0-16,0-1 0 16,4-3 0-16,1-4 1 15,3-4-1-15,1-1 1 16,5 1 0-16,-1-8 0 16,0 0-1-16,5-4 1 15,0 0-1-15,-5-4 1 16,5-8-2-16,-5 4 0 15,0-4-2-15,1-8 0 16,-1 0-2-16,0-3 0 16</inkml:trace>
      </inkml:traceGroup>
      <inkml:traceGroup>
        <inkml:annotationXML>
          <emma:emma xmlns:emma="http://www.w3.org/2003/04/emma" version="1.0">
            <emma:interpretation id="{210D7AD7-C258-4AF4-8C4A-4D129C5FE9FE}" emma:medium="tactile" emma:mode="ink">
              <msink:context xmlns:msink="http://schemas.microsoft.com/ink/2010/main" type="line" rotatedBoundingBox="20630,10037 32546,9714 32585,11144 20669,11467"/>
            </emma:interpretation>
          </emma:emma>
        </inkml:annotationXML>
        <inkml:traceGroup>
          <inkml:annotationXML>
            <emma:emma xmlns:emma="http://www.w3.org/2003/04/emma" version="1.0">
              <emma:interpretation id="{2FE435BE-9210-45DD-9A8C-72674CCC69F5}" emma:medium="tactile" emma:mode="ink">
                <msink:context xmlns:msink="http://schemas.microsoft.com/ink/2010/main" type="inkWord" rotatedBoundingBox="21106,10049 21440,11098 20708,11330 20374,10281"/>
              </emma:interpretation>
              <emma:one-of disjunction-type="recognition" id="oneOf55">
                <emma:interpretation id="interp275" emma:lang="zh-CN" emma:confidence="0">
                  <emma:literal>北</emma:literal>
                </emma:interpretation>
                <emma:interpretation id="interp276" emma:lang="zh-CN" emma:confidence="0">
                  <emma:literal>此</emma:literal>
                </emma:interpretation>
                <emma:interpretation id="interp277" emma:lang="zh-CN" emma:confidence="0">
                  <emma:literal>N</emma:literal>
                </emma:interpretation>
                <emma:interpretation id="interp278" emma:lang="zh-CN" emma:confidence="0">
                  <emma:literal>讹</emma:literal>
                </emma:interpretation>
                <emma:interpretation id="interp279" emma:lang="zh-CN" emma:confidence="0">
                  <emma:literal>乩</emma:literal>
                </emma:interpretation>
              </emma:one-of>
            </emma:emma>
          </inkml:annotationXML>
          <inkml:trace contextRef="#ctx0" brushRef="#br0" timeOffset="176573.7108">3575 7863 11 0,'-9'-7'5'0,"18"-5"-3"0,-9 12 8 15,0 0-9-15,0 0 0 16,0 0 0-16,0 0 0 16,-4 4-2-16,-1 8 0 15,5-1 1-15,-4 9 0 16,-1 4 0-16,5 3 0 15,0 5 0-15,0 3 0 16,0 8 1-16,0 1 0 16,0 7-1-16,5 4 1 15,-1 12-1-15,-4 4 0 0,0 8 0 16,0-8 1-16,-4-1-1 16,-1-14 0-16,1-9 1 15,-1-4 0-15,1-7-1 16,0-1 1-16,-1-11 0 15,-4-5 0-15,5-3-1 16,4-4 1-16,-5-4-1 16,5-8 0-16,0 0 0 15,5-12 0-15,-1-12-1 16,5-15 1-16,4-4-1 16,1-8 1-16,-1-1-1 15,5-3 0-15,-1 4 0 16,1 8 1-16,0-1 0 15,0 9 0-15,-5 3 0 16,5 9 0-16,-5 7 0 16,0 0 0-16,1 8 0 0,-6 8 1 15,1 4-1-15,0 8 1 16,-4 12-1-16,-1 11 1 16,0 5-1-16,1 3 1 15,-5 4-1-15,4 4 1 16,-4-3-1-16,0-5 1 15,0 0-2-15,0-3 1 16,0-1-2-16,0-7 1 16,0-9-3-16,5-3 1 15,-5-8-2-15,4-4 1 0</inkml:trace>
          <inkml:trace contextRef="#ctx0" brushRef="#br0" timeOffset="177112.5928">3881 8639 12 0,'0'8'6'0,"13"4"-9"15,-9-12 11-15,5 4-8 16,0 0 0-16,4-4 0 15,1-4 1-15,-1 0-1 16,0-4 0-16,1 0 0 16,3-8 1-16,-3-3 0 0,-1-5 0 15,0-3 0-15,1-1 0 16,8-7-1-16,-9 3 1 16,5 1-1-16,-5-5 1 15,0 5-1-15,-4 3 1 16,-4 4-1-16,-10 1 1 15,-4 3-1-15,0 4 0 16,1 1 0-16,-1 7 1 16,-5 4-1-16,1 4 1 15,0 8-1-15,0 3 1 16,-1 5-1-16,1 4 1 0,0-4 0 16,-5 15 0-16,5 5-1 15,-1 3 1-15,5 4-1 16,1 1 1-16,3 3-1 15,1-8 0-15,4 9 0 16,0-5 1 0,9-4-1-1,-1-3 1-15,6-9-1 16,-1 1 1-16,0-9 0 16,1-7 0-16,-1-4 0 15,0-4 0-15,1 0-1 16,-6-4 0-16,6-4-2 15,-1-4 1-15,5 0-2 16,-1 0 0-16,1-7-3 16,0-1 0-16</inkml:trace>
        </inkml:traceGroup>
        <inkml:traceGroup>
          <inkml:annotationXML>
            <emma:emma xmlns:emma="http://www.w3.org/2003/04/emma" version="1.0">
              <emma:interpretation id="{917B3CEC-D900-4EC3-AA23-B940BA664218}" emma:medium="tactile" emma:mode="ink">
                <msink:context xmlns:msink="http://schemas.microsoft.com/ink/2010/main" type="inkWord" rotatedBoundingBox="21990,10205 22202,11047 21474,11231 21262,10388"/>
              </emma:interpretation>
              <emma:one-of disjunction-type="recognition" id="oneOf56">
                <emma:interpretation id="interp280" emma:lang="zh-CN" emma:confidence="0">
                  <emma:literal>山</emma:literal>
                </emma:interpretation>
                <emma:interpretation id="interp281" emma:lang="zh-CN" emma:confidence="0">
                  <emma:literal>瓜</emma:literal>
                </emma:interpretation>
                <emma:interpretation id="interp282" emma:lang="zh-CN" emma:confidence="0">
                  <emma:literal>仙</emma:literal>
                </emma:interpretation>
                <emma:interpretation id="interp283" emma:lang="zh-CN" emma:confidence="0">
                  <emma:literal>灿</emma:literal>
                </emma:interpretation>
                <emma:interpretation id="interp284" emma:lang="zh-CN" emma:confidence="0">
                  <emma:literal>私</emma:literal>
                </emma:interpretation>
              </emma:one-of>
            </emma:emma>
          </inkml:annotationXML>
          <inkml:trace contextRef="#ctx0" brushRef="#br0" timeOffset="178419.0204">4466 8364 7 0,'-5'-8'3'0,"10"-8"2"15,-5 8 1-15,0 0-6 16,0 0 0-16,-5 0 0 16,1 1 1-16,-1-1-1 15,-8 0 0-15,0 4 1 16,-1 0 1-16,1 4-1 16,0 4 0-16,-1 4 0 15,-3 4 1-15,3 7-1 16,1 5 1-16,0 7-2 15,0 17 1-15,4-5 0 16,0 0 1-16,4 1-2 16,1 7 0-16,4-8 0 15,4-3 0-15,1-5 0 0,4-7 0 16,0-1 0-16,-1-11 0 16,6 0-2-16,-1-5 1 15,5-7 0-15,-1-4 1 16,1-15-1-16,0-13 1 15,0-15-1-15,-1-5 1 16,1-11 1-16,0 0 0 16,-5 4-1-16,0-4 1 15,-4-4-1-15,0 4 1 16,0-4-1-16,-5 4 0 0,1 0 0 16,-5 4 0-16,0 7 0 15,0 13 0-15,0 7 0 16,0 9 0-16,0 7 0 15,0 8 1-15,0 12-1 16,-5 8 1-16,1 15-1 16,0 5 1-16,-1-1-1 15,5 8 0-15,0 9 0 16,0 11 1-16,0 4-1 16,5 3 0-16,-1 5-1 15,0 0 1-15,1-12 0 16,-1-12 1-16,1-7-2 15,-1-9 1-15,5-7 0 16,-5-9 0-16,5 1 0 16,0-12 0-16,0 0 0 15,0-12 0-15,4-12-1 0,0-12 1 16,1-3-2-16,-5-8 1 16,4-9-1-16,0-7 0 15,-4 4 1-15,0 0 0 16,4 4 0-16,-4-1 0 15,0 13 1-15,-5 7 0 16,1 5 1-16,-1 7 0 16,-4 4 0-16,0 12 0 15,-4 4 0-15,-1 8 0 16,1 11 0-16,-5 9 1 16,5 7-2-16,-1 13 1 0,1-1-1 15,4 0 1-15,0 4-1 16,0-8 1-16,4-7-1 15,1-9 0-15,-1-3 0 16,5-9 0-16,0-3 0 16,0 0 1-16,-1-12-1 15,6-4 1-15,8-12-1 16,-4-12 1-16,-1-3-1 16,6-1 0-16,-1-3-1 15,-5-9 1-15,-3 1-1 16,-1-8 0-16,-4 3 0 15,-5 5 1-15,5 4-1 16,-4-1 1-16,-1 13 0 16,0-1 1-16,-4 8 0 15,0 0 0-15,0 5 0 16,0 3 0-16,0 4-1 0,-4 4 1 16,4 4-1-16,-4 4 0 15,4 3-1-15,0 9 0 16,0 4 1-16,4 7 0 15,0 9-1-15,5-1 1 16,0-4 0-16,0 1 0 16,-5-1 0-16,5-3 0 15,-4-1-1-15,4-3 0 16,-1-4-2-16,1-5 0 16,-4-3-2-16,4-8 1 0</inkml:trace>
        </inkml:traceGroup>
        <inkml:traceGroup>
          <inkml:annotationXML>
            <emma:emma xmlns:emma="http://www.w3.org/2003/04/emma" version="1.0">
              <emma:interpretation id="{22A81CEB-1E9A-47A2-80C7-B52622E7E140}" emma:medium="tactile" emma:mode="ink">
                <msink:context xmlns:msink="http://schemas.microsoft.com/ink/2010/main" type="inkWord" rotatedBoundingBox="22296,10167 23781,10126 23809,11157 22324,11197"/>
              </emma:interpretation>
              <emma:one-of disjunction-type="recognition" id="oneOf57">
                <emma:interpretation id="interp285" emma:lang="zh-CN" emma:confidence="0">
                  <emma:literal>k</emma:literal>
                </emma:interpretation>
                <emma:interpretation id="interp286" emma:lang="zh-CN" emma:confidence="0">
                  <emma:literal>K</emma:literal>
                </emma:interpretation>
                <emma:interpretation id="interp287" emma:lang="zh-CN" emma:confidence="0">
                  <emma:literal>化</emma:literal>
                </emma:interpretation>
                <emma:interpretation id="interp288" emma:lang="zh-CN" emma:confidence="0">
                  <emma:literal>斤</emma:literal>
                </emma:interpretation>
                <emma:interpretation id="interp289" emma:lang="zh-CN" emma:confidence="0">
                  <emma:literal>‖</emma:literal>
                </emma:interpretation>
              </emma:one-of>
            </emma:emma>
          </inkml:annotationXML>
          <inkml:trace contextRef="#ctx0" brushRef="#br0" timeOffset="178854.33">5219 7848 15 0,'0'8'7'0,"4"-8"-7"0,-4 0 12 16,0 4-13-16,-4 3 0 15,-1 1 0-15,1 8 1 16,-1 8 0-16,-3 7 1 15,3 1-2-15,1-1 0 16,-1 9 2-16,1-5 0 16,-1 4 0-16,1 5 0 15,4-1 0-15,0 4 1 16,0 4-1-16,0 5 1 16,0-1-1-16,0-4 0 15,0-4-1-15,4 4 0 0,-4-15-1 16,5-1 1-16,-5-7-3 15,4-5 1-15,-4-3-3 16,5-8 0-16</inkml:trace>
          <inkml:trace contextRef="#ctx0" brushRef="#br0" timeOffset="179334.6712">5290 8431 9 0,'0'3'4'0,"26"13"-1"16,-17-12 3-16,0 0-6 0,0 0 0 16,0 4 1-16,4-4 0 15,0 0-1-15,-4-4 0 16,4-4 0-16,-4-4 0 15,4-8 0-15,-4-3 0 16,0-1-1-16,0-4 1 16,4 1-1-16,-4-5 1 15,-4 0 0-15,8 1 0 16,-9-1 0-16,-8 5 1 16,-5 3-1-16,5 4 1 15,-5 1 0-15,0-1 0 0,0 8-1 16,0 4 1-16,0 8 0 15,-4 4 0-15,4 4 0 16,-4 7 0-16,4 5-1 16,0 3 1-16,5 9 0 15,-1-1 0-15,1 9-1 16,4 3 1-16,4 0-1 16,1-7 1-16,4-5-1 15,-1 0 1-15,1-7-1 16,0-4 0-16,0 3-5 15,0-3 1-15</inkml:trace>
        </inkml:traceGroup>
        <inkml:traceGroup>
          <inkml:annotationXML>
            <emma:emma xmlns:emma="http://www.w3.org/2003/04/emma" version="1.0">
              <emma:interpretation id="{3D3AF08C-EEC3-424C-9733-104C746CD932}" emma:medium="tactile" emma:mode="ink">
                <msink:context xmlns:msink="http://schemas.microsoft.com/ink/2010/main" type="inkWord" rotatedBoundingBox="22726,11082 22897,10173 23261,10241 23090,11150"/>
              </emma:interpretation>
              <emma:one-of disjunction-type="recognition" id="oneOf58">
                <emma:interpretation id="interp290" emma:lang="zh-CN" emma:confidence="0">
                  <emma:literal>d</emma:literal>
                </emma:interpretation>
                <emma:interpretation id="interp291" emma:lang="zh-CN" emma:confidence="0">
                  <emma:literal>忄</emma:literal>
                </emma:interpretation>
                <emma:interpretation id="interp292" emma:lang="zh-CN" emma:confidence="0">
                  <emma:literal>“</emma:literal>
                </emma:interpretation>
                <emma:interpretation id="interp293" emma:lang="zh-CN" emma:confidence="0">
                  <emma:literal>H</emma:literal>
                </emma:interpretation>
                <emma:interpretation id="interp294" emma:lang="zh-CN" emma:confidence="0">
                  <emma:literal>h</emma:literal>
                </emma:interpretation>
              </emma:one-of>
            </emma:emma>
          </inkml:annotationXML>
          <inkml:trace contextRef="#ctx0" brushRef="#br0" timeOffset="180025.1618">5826 8328 18 0,'-5'-4'9'0,"-8"-4"-12"0,13 4 15 16,-9 0-13-16,-4 1 1 16,-1-1-1-16,-3 0 0 15,3 8 1-15,-3 0 0 16,-1 3 0-16,0 1 0 0,5 12 0 15,0 4 0-15,4 7 0 16,0 8 0-16,0-3 0 16,5 3 1-16,4 5-1 15,0-1 0-15,4-4-1 16,1 1 1-16,3-13 0 16,1-3 0-16,0-4 0 15,0-5 0-15,4-11-1 16,1 8 1-16,-1-24 0 15,0-3 0-15,5-13 0 16,0-4 0-16,-1-11-1 16,-3-8 0-16,-1-4 0 15,0-4 1-15,0-4-1 16,-4 0 1-16,0-4 0 16,0-4 0-16,0 0 0 15,0 8 0-15,-5 8 0 0,1 4 1 16,-5 15 0-16,0 5 1 15,0 7-1-15,0 12 1 16,0 8-1-16,0 4 1 16,-5 8-1-16,1 12 1 15,-1 11-2-15,5 5 1 16,-4 3-1-16,4 8 1 16,0 9-1-16,0 3 1 15,0-4-1-15,0 8 1 16,4 4-1-16,1 4 1 15,-1-12-2-15,1-8 1 0,3-8-1 16,1-3 1-16,0-5-3 16,4-11 0-16,5-5-3 15,4-3 1-15</inkml:trace>
        </inkml:traceGroup>
        <inkml:traceGroup>
          <inkml:annotationXML>
            <emma:emma xmlns:emma="http://www.w3.org/2003/04/emma" version="1.0">
              <emma:interpretation id="{663CB826-3388-469E-AD78-053344D161DF}" emma:medium="tactile" emma:mode="ink">
                <msink:context xmlns:msink="http://schemas.microsoft.com/ink/2010/main" type="inkWord" rotatedBoundingBox="23026,11088 23209,10058 23622,10131 23438,11161"/>
              </emma:interpretation>
              <emma:one-of disjunction-type="recognition" id="oneOf59">
                <emma:interpretation id="interp295" emma:lang="zh-CN" emma:confidence="0">
                  <emma:literal>T</emma:literal>
                </emma:interpretation>
                <emma:interpretation id="interp296" emma:lang="zh-CN" emma:confidence="0">
                  <emma:literal>厂</emma:literal>
                </emma:interpretation>
                <emma:interpretation id="interp297" emma:lang="zh-CN" emma:confidence="0">
                  <emma:literal>「</emma:literal>
                </emma:interpretation>
                <emma:interpretation id="interp298" emma:lang="zh-CN" emma:confidence="0">
                  <emma:literal>丅</emma:literal>
                </emma:interpretation>
                <emma:interpretation id="interp299" emma:lang="zh-CN" emma:confidence="0">
                  <emma:literal>ㄒ</emma:literal>
                </emma:interpretation>
              </emma:one-of>
            </emma:emma>
          </inkml:annotationXML>
          <inkml:trace contextRef="#ctx0" brushRef="#br0" timeOffset="180851.2488">6034 7903 16 0,'0'0'8'0,"0"0"-7"0,0 0 12 16,0 0-13-16,0 0 0 15,4-4 0-15,5-4 0 16,0 8 0-16,4-4 0 15,1-4 0-15,-1 0 1 16,13 4-1-16,1 0 1 0,4-3 0 16,-4 3 0-16,8 0 0 15,0-4 0-15,-4-4-1 16,-4 4 1-16,4 4-1 16,0 0 1-16,-9 4-1 15,-4-4 0-15,-5 0-3 16,1 4 1-16,-6 0-4 15,-3 0 1-15,-10 0-1 16,1 4 1-16</inkml:trace>
          <inkml:trace contextRef="#ctx0" brushRef="#br0" timeOffset="181166.4724">6215 7978 16 0,'-26'15'8'0,"26"1"-9"0,0-16 16 16,-5 4-14-16,5 4 0 16,-4 4-1-16,4 0 1 15,0 7-2-15,0 1 1 16,4 4 0-16,-4 3 1 16,5 5-1-16,-10 3 0 15,10 12 0-15,-10 1 1 16,1 3-1-16,0 12 1 15,-1 0-1-15,1-8 1 16,-1-4 0-16,-4 0 0 0,5-11-1 16,0-9 0-16,-1-3-1 15,1-5 0-15,4 1-3 16,-5-8 0-16,5-8-2 16,0-4 1-16</inkml:trace>
        </inkml:traceGroup>
        <inkml:traceGroup>
          <inkml:annotationXML>
            <emma:emma xmlns:emma="http://www.w3.org/2003/04/emma" version="1.0">
              <emma:interpretation id="{C535C46C-A9D4-4BBE-84A9-3CB74A99245A}" emma:medium="tactile" emma:mode="ink">
                <msink:context xmlns:msink="http://schemas.microsoft.com/ink/2010/main" type="inkWord" rotatedBoundingBox="23568,11163 23590,10300 23827,10305 23806,11169"/>
              </emma:interpretation>
              <emma:one-of disjunction-type="recognition" id="oneOf60">
                <emma:interpretation id="interp300" emma:lang="zh-CN" emma:confidence="0">
                  <emma:literal>h</emma:literal>
                </emma:interpretation>
                <emma:interpretation id="interp301" emma:lang="zh-CN" emma:confidence="0">
                  <emma:literal>ⅱ</emma:literal>
                </emma:interpretation>
                <emma:interpretation id="interp302" emma:lang="zh-CN" emma:confidence="0">
                  <emma:literal>卜</emma:literal>
                </emma:interpretation>
                <emma:interpretation id="interp303" emma:lang="zh-CN" emma:confidence="0">
                  <emma:literal>∥</emma:literal>
                </emma:interpretation>
                <emma:interpretation id="interp304" emma:lang="zh-CN" emma:confidence="0">
                  <emma:literal>‖</emma:literal>
                </emma:interpretation>
              </emma:one-of>
            </emma:emma>
          </inkml:annotationXML>
          <inkml:trace contextRef="#ctx0" brushRef="#br0" timeOffset="181811.9313">6526 7982 21 0,'-5'-8'10'0,"5"16"-15"0,0-8 20 16,0 7-15-16,-4 1 0 15,-1 8 0-15,1 12 1 16,-5-5-2-16,0 5 1 16,0 3 0-16,0 9 1 15,5-5-2-15,0 12 1 16,-1 13 0-16,1 3 0 15,-5 7 0-15,9 5 0 16,-5-8 0-16,1-8 0 16,4-11 0-16,-4-9 0 0,-1-4 0 15,5-3 1-15,0-12-1 16,0-5 1-16,-4-7-1 16,4-8 0-16,0-8-1 15,4-11 1-15,-4-9-1 16,5-11 0-16,3-1 0 15,6-7 0-15,-1 0 0 16,5-4 0-16,-5 3 0 16,5 5 1-16,-5 4 0 15,0-1 1-15,1 9-1 16,-1 7 1-16,-4 8-1 16,0 5 1-16,-1 3-1 15,1 12 1-15,-4 3-1 16,-1 9 0-16,1 4 0 15,-5 7 0-15,0 17 0 16,0-1 1-16,0 0-1 0,0 1 1 16,0 3-1-16,0-4 1 15,0-7-1-15,4-9 0 16,0 1-1-16,1-8 0 16,-1-5-1-16,5 1 0 15,0-12-3-15,0 4 0 16</inkml:trace>
        </inkml:traceGroup>
        <inkml:traceGroup>
          <inkml:annotationXML>
            <emma:emma xmlns:emma="http://www.w3.org/2003/04/emma" version="1.0">
              <emma:interpretation id="{248FE3B5-B7ED-4B43-B169-0DF5EDC59748}" emma:medium="tactile" emma:mode="ink">
                <msink:context xmlns:msink="http://schemas.microsoft.com/ink/2010/main" type="inkWord" rotatedBoundingBox="23620,10862 24077,10294 24606,10719 24150,11287"/>
              </emma:interpretation>
              <emma:one-of disjunction-type="recognition" id="oneOf61">
                <emma:interpretation id="interp305" emma:lang="zh-CN" emma:confidence="0">
                  <emma:literal>u</emma:literal>
                </emma:interpretation>
                <emma:interpretation id="interp306" emma:lang="zh-CN" emma:confidence="0">
                  <emma:literal>化</emma:literal>
                </emma:interpretation>
                <emma:interpretation id="interp307" emma:lang="zh-CN" emma:confidence="0">
                  <emma:literal>汁</emma:literal>
                </emma:interpretation>
                <emma:interpretation id="interp308" emma:lang="zh-CN" emma:confidence="0">
                  <emma:literal>比</emma:literal>
                </emma:interpretation>
                <emma:interpretation id="interp309" emma:lang="zh-CN" emma:confidence="0">
                  <emma:literal>代</emma:literal>
                </emma:interpretation>
              </emma:one-of>
            </emma:emma>
          </inkml:annotationXML>
          <inkml:trace contextRef="#ctx0" brushRef="#br0" timeOffset="182653.0307">6774 8163 17 0,'0'4'8'0,"0"-8"-10"16,0 4 13-16,0 4-11 15,0 0 1-15,0 7-1 16,0 5 0-16,0 8-1 16,0-1 1-16,0 1 0 15,0 12 0-15,0 3 0 16,0 8 0-16,0 0 0 15,0 1 0-15,0 3 0 16,0-4 0-16,4-4 0 0,-4-7 1 16,0-5-1-16,0-7 1 15,0 0 0-15,0-9 0 16,0-3-1-16,0-4 1 16,0-8-1-16,5-16 0 15,3-3 0-15,1-5 0 16,0-4-1-16,0-3 1 15,9-1-1-15,4 1 0 16,-4 3 0-16,4 1 1 16,4-5-1-16,-4 9 1 15,1 7-1-15,-1 0 1 0,0 4 0 16,0 4 0-16,0 8 0 16,5-7 0-16,-1 3 0 15,-3 0 0-15,-1-4 0 16,-5 0 1-16,1-4-1 15,-5 0 1-15,1 4-1 16,-1-3 1-16,-4-1 0 16,0 0 0-16,-5-4-1 15,1 1 1-15,-5-1-1 16,0 0 0-16,0 0-1 16,-5 1 1-16,1 3-1 15,-5 0 1-15,0 0 0 16,0 4 0-16,-4 4 0 15,0 4 1-15,-1 0-1 16,1 8 1-16,0 0-1 16,-1 4 0-16,1 4 0 0,0 3 1 15,0 5-1-15,4 7 0 16,4 5 0-16,1-1 1 16,-1 13-1-16,5-13 1 15,0 4-1-15,5-3 1 16,-1-5-1-16,1-3 1 15,-1-1-1-15,1 5 1 16,3-12-2-16,-3-1 1 16,4-7-1-16,4-4 0 15,0 0-2-15,5-8 0 16,0-4-2-16,-5 0 0 0</inkml:trace>
        </inkml:traceGroup>
        <inkml:traceGroup>
          <inkml:annotationXML>
            <emma:emma xmlns:emma="http://www.w3.org/2003/04/emma" version="1.0">
              <emma:interpretation id="{AA3EADAF-9AD4-4071-A843-01EDF5C47E9E}" emma:medium="tactile" emma:mode="ink">
                <msink:context xmlns:msink="http://schemas.microsoft.com/ink/2010/main" type="inkWord" rotatedBoundingBox="24393,11112 24451,10596 24721,10626 24664,11142"/>
              </emma:interpretation>
              <emma:one-of disjunction-type="recognition" id="oneOf62">
                <emma:interpretation id="interp310" emma:lang="zh-CN" emma:confidence="0">
                  <emma:literal>a</emma:literal>
                </emma:interpretation>
                <emma:interpretation id="interp311" emma:lang="zh-CN" emma:confidence="0">
                  <emma:literal>q</emma:literal>
                </emma:interpretation>
                <emma:interpretation id="interp312" emma:lang="zh-CN" emma:confidence="0">
                  <emma:literal>d</emma:literal>
                </emma:interpretation>
                <emma:interpretation id="interp313" emma:lang="zh-CN" emma:confidence="0">
                  <emma:literal>“</emma:literal>
                </emma:interpretation>
                <emma:interpretation id="interp314" emma:lang="zh-CN" emma:confidence="0">
                  <emma:literal>Q</emma:literal>
                </emma:interpretation>
              </emma:one-of>
            </emma:emma>
          </inkml:annotationXML>
          <inkml:trace contextRef="#ctx0" brushRef="#br0" timeOffset="183537.6561">7487 8391 18 0,'0'4'9'0,"4"-31"-10"15,-4 23 16-15,0 0-19 16,-4-4 1-16,0 0-2 16,-5-4 0-16,-5 0 6 0,1 4 1 15,0 1-4-15,-1-1 0 16,1 0 2-16,0 0 1 16,0 4 1-16,-5 4 0 15,5 4 0-15,4 4 0 16,0 4-1-16,-4 3 0 15,4 5-1-15,0 8 0 16,0 3-1-16,5 12 0 16,-1-3 1-16,1 7 0 15,4 4 0-15,0 0 1 16,0-7 0-16,4-9 0 16,1-7 0-16,3-5 0 0,1-3 0 15,0-8 0-15,4-8-1 16,1-8 1-1,12-32-1 1,1-3 0-16,-5-4 0 16,-4-4 0-16,4 3 0 15,-9-3 0-15,1 8 0 16,-6-1 0-16,1 9 0 16,-4-1 0-16,-5 9-1 15,0 3 1-15,0 4 0 16,-5 8 0-16,1 8 0 15,-1 4 0-15,1 12 1 16,0 4 0-16,-1 19-1 16,1 0 1-16,-1 5 0 15,5-5 0-15,-4 4-1 16,4 1 1-16,0-5-1 0,4-7 0 16,1-5-1-16,-1-3 1 15,5-5-4-15,0-7 1 16,0 4-3-16,8-8 1 15</inkml:trace>
        </inkml:traceGroup>
        <inkml:traceGroup>
          <inkml:annotationXML>
            <emma:emma xmlns:emma="http://www.w3.org/2003/04/emma" version="1.0">
              <emma:interpretation id="{AF10E8E5-A3D0-4195-A57F-FD1CCF7E6F7F}" emma:medium="tactile" emma:mode="ink">
                <msink:context xmlns:msink="http://schemas.microsoft.com/ink/2010/main" type="inkWord" rotatedBoundingBox="24690,10985 24958,10168 25338,10292 25071,11109"/>
              </emma:interpretation>
              <emma:one-of disjunction-type="recognition" id="oneOf63">
                <emma:interpretation id="interp315" emma:lang="zh-CN" emma:confidence="0">
                  <emma:literal>d</emma:literal>
                </emma:interpretation>
                <emma:interpretation id="interp316" emma:lang="zh-CN" emma:confidence="0">
                  <emma:literal>木</emma:literal>
                </emma:interpretation>
                <emma:interpretation id="interp317" emma:lang="zh-CN" emma:confidence="0">
                  <emma:literal>忄</emma:literal>
                </emma:interpretation>
                <emma:interpretation id="interp318" emma:lang="zh-CN" emma:confidence="0">
                  <emma:literal>u</emma:literal>
                </emma:interpretation>
                <emma:interpretation id="interp319" emma:lang="zh-CN" emma:confidence="0">
                  <emma:literal>《</emma:literal>
                </emma:interpretation>
              </emma:one-of>
            </emma:emma>
          </inkml:annotationXML>
          <inkml:trace contextRef="#ctx0" brushRef="#br0" timeOffset="184122.5759">7877 8336 19 0,'-13'-4'9'0,"-23"-4"-12"15,27 8 17-15,0 0-15 16,-8 0 1-16,-1 0-1 16,-4 4 1-16,4 0-1 15,0 4 1-15,1 4-1 16,-6 0 1-16,6 3 0 15,-5 9 0-15,8 4 0 16,1-1 0-16,4 5 0 16,5-1 0-16,13 1 0 15,-1-1 1-15,-3 1-1 16,4-5 0-16,4-7 0 0,5 0 0 16,-1-5 0-16,1-7 1 15,0-8-1-15,0-8 1 16,-5-3-1-16,5-9 1 15,4-4-1-15,0-7 0 16,0-13 0-16,-4 1 0 16,0 0 0-16,-5-5 0 15,0-11 0-15,-4 4 0 16,0-4 0-16,0-4 1 16,0 4-1-16,-5 0 0 0,0 8 0 15,1 4 0-15,-5 11 0 16,4 9 0-16,-4 7 0 15,0 8 0-15,0 8 0 16,-4 8 1-16,4 4-1 16,-5 8 0-16,1 11 0 15,0 9 0-15,-1-1 0 16,1 12 1-16,-1 1-1 16,1-1 1-16,4 0-1 15,0-3 1-15,-5 7-1 16,1 0 1-16,8-8-1 15,1 1 1-15,-1-13-1 16,1 1 1-16,4-9-2 16,-1-7 0-16,1-4-3 15,5-4 1-15,3-8-3 16,10 0 1-16</inkml:trace>
        </inkml:traceGroup>
        <inkml:traceGroup>
          <inkml:annotationXML>
            <emma:emma xmlns:emma="http://www.w3.org/2003/04/emma" version="1.0">
              <emma:interpretation id="{3D2B0447-580D-4763-9DBA-421BE21EEF14}" emma:medium="tactile" emma:mode="ink">
                <msink:context xmlns:msink="http://schemas.microsoft.com/ink/2010/main" type="inkWord" rotatedBoundingBox="25034,10156 26318,9694 26717,10805 25433,11267"/>
              </emma:interpretation>
              <emma:one-of disjunction-type="recognition" id="oneOf64">
                <emma:interpretation id="interp320" emma:lang="zh-CN" emma:confidence="0">
                  <emma:literal>p</emma:literal>
                </emma:interpretation>
                <emma:interpretation id="interp321" emma:lang="zh-CN" emma:confidence="0">
                  <emma:literal>P</emma:literal>
                </emma:interpretation>
                <emma:interpretation id="interp322" emma:lang="zh-CN" emma:confidence="0">
                  <emma:literal>卩</emma:literal>
                </emma:interpretation>
                <emma:interpretation id="interp323" emma:lang="zh-CN" emma:confidence="0">
                  <emma:literal>ⅰ</emma:literal>
                </emma:interpretation>
                <emma:interpretation id="interp324" emma:lang="zh-CN" emma:confidence="0">
                  <emma:literal>阝</emma:literal>
                </emma:interpretation>
              </emma:one-of>
            </emma:emma>
          </inkml:annotationXML>
          <inkml:trace contextRef="#ctx0" brushRef="#br0" timeOffset="185384.9695">8205 7777 15 0,'0'-16'7'0,"8"8"-5"16,-3 4 11-16,8-4-13 16,-4 8 1-16,9 0-1 15,0 4 1-15,-1 4-2 0,1 0 1 16,0 0 0-16,-1 8 1 15,1-4-1-15,0 3 0 16,-5 5 0-16,0 0 0 16,-4 3 0-16,-4 9 0 15,-1-5 1-15,-8 9 0 16,-5-1 0-16,0 1 0 16,-4-1 0-16,-9 1 0 15,-5 3 0-15,0 0 0 16,1-3-1-16,4-5 0 15,4-3-1-15,0 3 1 0,5-15-1 16,0 0 0-16,4-4-4 16,4-4 1-16,1-5-2 15,4-3 0-15</inkml:trace>
          <inkml:trace contextRef="#ctx0" brushRef="#br0" timeOffset="184979.6819">8196 7718 10 0,'4'4'5'0,"-4"0"-3"15,0-12 6-15,0 8-8 16,5 4 1-16,-5 0 2 16,0 7 0-16,4 1-3 0,-4 0 1 15,4 12 1-15,-4 3 1 16,5 1-1-16,-5 11 0 15,0 5-1-15,0-1 1 16,0 4-2-16,0 8 1 16,0 0-1-16,0 1 0 15,0 7 0-15,0 0 0 16,0 0 0-16,0-12 0 16,0 4 0-16,0 0 1 15,0-8-2-15,0-7 1 16,0-9-1-16,0-7 0 0,0-1-2 15,0-3 0-15,0-4-3 16,0-4 1-16</inkml:trace>
        </inkml:traceGroup>
        <inkml:traceGroup>
          <inkml:annotationXML>
            <emma:emma xmlns:emma="http://www.w3.org/2003/04/emma" version="1.0">
              <emma:interpretation id="{3A4ECEBD-1711-4384-A956-33E46C1528F7}" emma:medium="tactile" emma:mode="ink">
                <msink:context xmlns:msink="http://schemas.microsoft.com/ink/2010/main" type="inkWord" rotatedBoundingBox="25793,10589 25872,10985 25684,11023 25605,10626"/>
              </emma:interpretation>
              <emma:one-of disjunction-type="recognition" id="oneOf65">
                <emma:interpretation id="interp325" emma:lang="zh-CN" emma:confidence="0">
                  <emma:literal>。</emma:literal>
                </emma:interpretation>
                <emma:interpretation id="interp326" emma:lang="zh-CN" emma:confidence="0">
                  <emma:literal>0</emma:literal>
                </emma:interpretation>
                <emma:interpretation id="interp327" emma:lang="zh-CN" emma:confidence="0">
                  <emma:literal>o</emma:literal>
                </emma:interpretation>
                <emma:interpretation id="interp328" emma:lang="zh-CN" emma:confidence="0">
                  <emma:literal>O</emma:literal>
                </emma:interpretation>
                <emma:interpretation id="interp329" emma:lang="zh-CN" emma:confidence="0">
                  <emma:literal>°</emma:literal>
                </emma:interpretation>
              </emma:one-of>
            </emma:emma>
          </inkml:annotationXML>
          <inkml:trace contextRef="#ctx0" brushRef="#br0" timeOffset="185850.8">8528 8285 12 0,'-4'12'6'0,"-5"11"-7"15,9-15 10-15,-5 4-9 0,1 8 0 16,4 3 0-16,0 9 0 15,0-5-1-15,0 9 1 16,0-1 0-16,4 1 0 16,10-5 0-16,3-3 0 15,-3-9 0-15,-1 1 1 16,0-8-1-16,0 0 1 16,1-8 0-16,-1 0 1 15,-4-12-1-15,9-8 0 16,-5-4 0-16,-4-3 0 15,0-5-1-15,-5 1 1 0,1-1-1 16,-5-7 0-16,0 3 0 16,-5 4 1-16,-4 1-1 15,0-1 1-15,1 5-1 16,-1 3 1-16,-9 4-1 16,5 1 1-16,-10 7-1 15,6 0 0-15,-1 4-2 16,5 4 1-16,-1 4-2 15,1 0 1-15,4 4-3 16,5-1 0-16</inkml:trace>
        </inkml:traceGroup>
        <inkml:traceGroup>
          <inkml:annotationXML>
            <emma:emma xmlns:emma="http://www.w3.org/2003/04/emma" version="1.0">
              <emma:interpretation id="{BB85F8A7-80DC-41A8-AC26-2317D185C03A}" emma:medium="tactile" emma:mode="ink">
                <msink:context xmlns:msink="http://schemas.microsoft.com/ink/2010/main" type="inkWord" rotatedBoundingBox="26077,10643 26114,10975 25942,10994 25905,10662"/>
              </emma:interpretation>
              <emma:one-of disjunction-type="recognition" id="oneOf66">
                <emma:interpretation id="interp330" emma:lang="zh-CN" emma:confidence="0">
                  <emma:literal>。</emma:literal>
                </emma:interpretation>
                <emma:interpretation id="interp331" emma:lang="zh-CN" emma:confidence="0">
                  <emma:literal>0</emma:literal>
                </emma:interpretation>
                <emma:interpretation id="interp332" emma:lang="zh-CN" emma:confidence="0">
                  <emma:literal>◇</emma:literal>
                </emma:interpretation>
                <emma:interpretation id="interp333" emma:lang="zh-CN" emma:confidence="0">
                  <emma:literal>o</emma:literal>
                </emma:interpretation>
                <emma:interpretation id="interp334" emma:lang="zh-CN" emma:confidence="0">
                  <emma:literal>°</emma:literal>
                </emma:interpretation>
              </emma:one-of>
            </emma:emma>
          </inkml:annotationXML>
          <inkml:trace contextRef="#ctx0" brushRef="#br0" timeOffset="186256.0882">8812 8332 13 0,'0'0'6'0,"4"-4"-4"0,-4 4 10 16,0 0-13-16,-4 4 1 15,-1 4-1-15,1 4 1 16,-5 7 0-16,4 13 0 16,1-1 0-16,0-3 0 15,4 0 0-15,0 3 0 16,4-3 0-16,5-1 0 15,0-3 0-15,0 0 1 0,4-5-1 16,0-7 1-16,0-8-1 16,1-4 1-1,8-16 0 1,-4-7 1-16,4-1-1 16,-13-4 1-16,4 5-1 15,-9-1 1-15,-4 0-1 16,-4 1 1-16,-5-1-3 15,0 5 1-15,-4-1-1 16,0 0 0-16,-5 8-3 16,5 4 1-16,-5 5-3 15,5-1 1-15</inkml:trace>
        </inkml:traceGroup>
        <inkml:traceGroup>
          <inkml:annotationXML>
            <emma:emma xmlns:emma="http://www.w3.org/2003/04/emma" version="1.0">
              <emma:interpretation id="{1BE153E7-2859-404F-8B07-64AF9B3AE2D7}" emma:medium="tactile" emma:mode="ink">
                <msink:context xmlns:msink="http://schemas.microsoft.com/ink/2010/main" type="inkWord" rotatedBoundingBox="26600,9875 29016,9810 29046,10918 26630,10983"/>
              </emma:interpretation>
              <emma:one-of disjunction-type="recognition" id="oneOf67">
                <emma:interpretation id="interp335" emma:lang="zh-CN" emma:confidence="0">
                  <emma:literal>正</emma:literal>
                </emma:interpretation>
                <emma:interpretation id="interp336" emma:lang="zh-CN" emma:confidence="0">
                  <emma:literal>乍</emma:literal>
                </emma:interpretation>
                <emma:interpretation id="interp337" emma:lang="zh-CN" emma:confidence="0">
                  <emma:literal>讵</emma:literal>
                </emma:interpretation>
                <emma:interpretation id="interp338" emma:lang="zh-CN" emma:confidence="0">
                  <emma:literal>姖</emma:literal>
                </emma:interpretation>
                <emma:interpretation id="interp339" emma:lang="zh-CN" emma:confidence="0">
                  <emma:literal>〖</emma:literal>
                </emma:interpretation>
              </emma:one-of>
            </emma:emma>
          </inkml:annotationXML>
          <inkml:trace contextRef="#ctx0" brushRef="#br0" timeOffset="188237.9961">9494 8635 17 0,'-9'12'8'0,"13"-16"-9"16,-4 4 16-16,9-8-14 15,0 4 0-15,4-3 0 16,1-5 0-16,3 0-2 16,6 0 1-16,8 4 0 15,-5-4 0-15,1 4-1 16,-1-3 1-16,1-1-2 15,-1 4 1-15,-3-4-4 16,-1 4 0-16,0 0 0 16,-4 12 0-16</inkml:trace>
          <inkml:trace contextRef="#ctx0" brushRef="#br0" timeOffset="187712.1257">9560 7647 12 0,'-9'12'6'0,"5"-24"-3"0,4 12 9 16,0 0-11-16,0 0 0 15,0 0 0-15,0 0 1 16,0 8-2-16,0-8 0 16,4 4 1-16,-4 4 0 15,0 7 0-15,0 9 0 16,5 7 0-16,-5 9 0 15,0 11-1-15,0 0 1 16,0 4 0-16,-5 4 0 16,1 8-1-16,4-8 1 0,-4 16-1 15,-1-4 0-15,1 4 0 16,-1-8 0-16,1-4 0 16,-1-12 1-16,5-12-2 15,0-7 0-15,-4-8-2 16,4-5 1-16,0-7-4 15,0-4 0-15</inkml:trace>
          <inkml:trace contextRef="#ctx0" brushRef="#br0" timeOffset="187367.3775">9516 7592 13 0,'0'-4'6'0,"-4"0"-2"0,4 4 9 15,0 0-13-15,0 0 1 16,0 0 0-16,0 0 1 15,0 0-3-15,0 0 0 16,0 0 1-16,4 0 1 16,5 0-1-16,4 0 1 0,0 0-1 15,5 0 0-15,9 0 1 16,4-4 0-16,4 4 0 16,-4-4 0-16,0-4 0 15,0 4 0-15,-4-4-2 16,-5 4 1-16,-4 0-2 15,-5 0 1-15,-4 1-3 16,0-1 1-16,-9 4-3 16,0 0 1-16</inkml:trace>
          <inkml:trace contextRef="#ctx0" brushRef="#br0" timeOffset="187997.8254">9560 8135 16 0,'0'0'8'0,"5"4"-9"0,-5-4 12 15,9 0-11-15,-1 0 1 16,6 0-1-16,8 0 0 16,0-8 0-16,0 12 0 15,0-4 0-15,0 0 1 16,1-4-1-16,-1 4 0 15,0-4-1-15,-4 0 1 16,-5 4-4-16,-4 0 0 16,0 4 0-16,0 4 0 15</inkml:trace>
          <inkml:trace contextRef="#ctx0" brushRef="#br0" timeOffset="186706.4081">9277 7671 20 0,'0'-12'10'0,"0"8"-12"0,0 4 18 16,0 0-17-16,-9 4 1 0,-4 4-1 16,4-1 1-16,0 5 0 15,0 4 1-15,0 8-2 16,0 3 1-16,0 9-1 16,1-1 1-16,3 12 0 15,1 5 1-15,-1-1-1 16,1-4 0-16,-1 8 1 15,1-8 0-15,0 5 0 16,4-13 0-16,0 12-1 16,0-4 1-16,0 1-1 15,4-1 1-15,0-12-1 16,-4-3 0-16,5-9 0 16,-1-3 0-16,5-4-1 15,9 0 1-15,4-5-4 16,-4-3 0-16,8-4-2 15,1 0 0-15</inkml:trace>
          <inkml:trace contextRef="#ctx0" brushRef="#br0" timeOffset="193477.7185">9241 7623 5 0,'-4'0'2'0,"-18"-4"5"0,22 4-3 15,0 0-3-15,0 0 0 16,0 0 2-16,0 0 1 16,0 0-6-16,0 0 1 15,0 0 2-15,0 0 1 0,4 4-1 16,-4 0 1-16,5 8-2 16,-1-4 1-16,0 12 0 15,-4-5 1-15,0 5-1 16,-4-4 1-16,0 0-3 15,-1 7 0-15,1-7-4 16,-1 4 1-16</inkml:trace>
        </inkml:traceGroup>
        <inkml:traceGroup>
          <inkml:annotationXML>
            <emma:emma xmlns:emma="http://www.w3.org/2003/04/emma" version="1.0">
              <emma:interpretation id="{088D8BB3-79A9-431B-9A93-B9059C72FA8F}" emma:medium="tactile" emma:mode="ink">
                <msink:context xmlns:msink="http://schemas.microsoft.com/ink/2010/main" type="inkWord" rotatedBoundingBox="27206,10207 27796,10542 27458,11137 26868,10803"/>
              </emma:interpretation>
              <emma:one-of disjunction-type="recognition" id="oneOf68">
                <emma:interpretation id="interp340" emma:lang="zh-CN" emma:confidence="0">
                  <emma:literal>如</emma:literal>
                </emma:interpretation>
                <emma:interpretation id="interp341" emma:lang="zh-CN" emma:confidence="0">
                  <emma:literal>汦</emma:literal>
                </emma:interpretation>
                <emma:interpretation id="interp342" emma:lang="zh-CN" emma:confidence="0">
                  <emma:literal>和</emma:literal>
                </emma:interpretation>
                <emma:interpretation id="interp343" emma:lang="zh-CN" emma:confidence="0">
                  <emma:literal>水</emma:literal>
                </emma:interpretation>
                <emma:interpretation id="interp344" emma:lang="zh-CN" emma:confidence="0">
                  <emma:literal>沎</emma:literal>
                </emma:interpretation>
              </emma:one-of>
            </emma:emma>
          </inkml:annotationXML>
          <inkml:trace contextRef="#ctx0" brushRef="#br0" timeOffset="189078.5967">9981 8143 8 0,'-9'4'4'0,"14"-12"-2"0,-5 8 6 15,-5 0-7-15,1 0 0 16,-1 0 2-16,1 0 0 0,-5-4-4 16,5-4 1-16,8 0 1 15,-4 1 1-15,0-5-2 16,0 0 1-16,0 0-1 15,9 0 0-15,0 4 0 16,-5 1 0-16,1-1 0 16,4 0 1-16,-5 4-1 15,0-4 0-15,5 16 0 16,0 0 0-16,0 4 0 16,0-1 0-16,-5 5 0 15,5 4 0-15,0 0 0 16,0 3 0-16,0 5 1 15,0 3 0-15,-1 5-1 16,1-5 1-16,-4 5 0 16,4 3 0-16,-1 0-1 15,1 5 1-15,0-13-1 0,0 1 0 16,0-5 0-16,0-3 0 16,0-8-2-16,0-5 1 15,-1-7-3-15,6 0 1 16,-5-8-2-16,4-4 1 15</inkml:trace>
          <inkml:trace contextRef="#ctx0" brushRef="#br0" timeOffset="189438.8499">10194 8119 18 0,'0'8'9'0,"4"-4"-12"15,-4-4 17-15,0 0-14 16,-4 0 1-16,-1 4-1 16,-3 0 0-16,-1 8-1 15,-5 4 1-15,1-1 0 16,0 5 0-16,-1 4 0 15,1-1 0-15,0 9 0 16,0 3 1-16,-1 5 0 16,1-1 0-16,0 4-1 15,4-3 1-15,-4-9-1 0,-1 1 0 16,5-9-1-16,1-3 0 16,8-4-2-16,0-4 0 15,0-4-2-15,0-4 0 16</inkml:trace>
          <inkml:trace contextRef="#ctx0" brushRef="#br0" timeOffset="189979.2338">10238 8285 5 0,'9'8'2'0,"4"7"1"16,-8-11-1-16,4 0-2 16,-1 4 0-16,6-4 0 15,8 0 1-15,4-4-2 16,1 0 1-16,-5-4 1 16,5-4 0-16,-5 0 1 15,0-3 1-15,0-1-2 16,-4-4 1-16,-5 0-1 15,5 1 1-15,-9-1-2 16,-9 0 0-16,0 4-1 16,0 0 0-16,-5-3 1 15,1-1 0-15,-14 4 1 16,5 0 0-16,0 4 0 0,-5 4 1 16,0 1-1-16,-4 6 1 15,0-3-2-15,4 4 1 16,0 4-1-16,5 0 0 15,0 8 0-15,0 0 1 16,4 7-1-16,0 1 1 16,4 0 0-16,1 3 1 15,0 5-1-15,4-1 0 16,0 5 0-16,0-1 0 16,0-4-1-16,8-7 1 15,6 0-1-15,-1-1 0 0,0 1-1 16,5-4 0-16,-5-5-3 15,1-3 1-15,3-4-2 16,5 0 0-16</inkml:trace>
        </inkml:traceGroup>
        <inkml:traceGroup>
          <inkml:annotationXML>
            <emma:emma xmlns:emma="http://www.w3.org/2003/04/emma" version="1.0">
              <emma:interpretation id="{30CC914E-F5DE-46F2-AEA2-C934C2A15B9C}" emma:medium="tactile" emma:mode="ink">
                <msink:context xmlns:msink="http://schemas.microsoft.com/ink/2010/main" type="inkWord" rotatedBoundingBox="27671,10555 28225,10344 28375,10734 27820,10946"/>
              </emma:interpretation>
              <emma:one-of disjunction-type="recognition" id="oneOf69">
                <emma:interpretation id="interp345" emma:lang="zh-CN" emma:confidence="0">
                  <emma:literal>心</emma:literal>
                </emma:interpretation>
                <emma:interpretation id="interp346" emma:lang="zh-CN" emma:confidence="0">
                  <emma:literal>巛</emma:literal>
                </emma:interpretation>
                <emma:interpretation id="interp347" emma:lang="zh-CN" emma:confidence="0">
                  <emma:literal>w</emma:literal>
                </emma:interpretation>
                <emma:interpretation id="interp348" emma:lang="zh-CN" emma:confidence="0">
                  <emma:literal>沁</emma:literal>
                </emma:interpretation>
                <emma:interpretation id="interp349" emma:lang="zh-CN" emma:confidence="0">
                  <emma:literal>山</emma:literal>
                </emma:interpretation>
              </emma:one-of>
            </emma:emma>
          </inkml:annotationXML>
          <inkml:trace contextRef="#ctx0" brushRef="#br0" timeOffset="191054.4964">10765 8151 13 0,'-4'-4'6'0,"-1"0"-4"16,1 4 10-16,0 0-14 0,-5 4 1 16,0 4-1-16,0 8 1 15,-4-1 2-15,-1 5 1 16,-3 0-2-16,8 3 1 15,-9 9-1-15,0-1 1 16,10 1 1-16,-1 3 0 16,4 1-2-16,10-5 1 15,4 1-1-15,-1-5 1 16,1-3-2-16,5-4 1 16,-1-5-2-16,5-7 0 15,-1-8 0-15,1-4 0 16,0-7-1-16,-1-9 1 15,6-8 0-15,-6 1 1 0,1-1 1 16,0-3 1-16,-5-5-1 16,5 5 1-16,-5 3 0 15,-4 1 0-15,0-1-1 16,-5 4 1-16,1 5-1 16,-5 3 0-16,0 4 1 15,0 4 0-15,0 4 0 16,-5 8 0-16,1 8 0 15,-1 4 1-15,1 4-1 16,-1-1 1-16,5 9-2 16,0-5 1-16,0 5-1 15,0 3 1-15,0-7-1 16,5 4 0-16,-1-9-1 16,1-3 1-16,4-4-1 15,-5 0 1-15,9-12-1 0,-4 0 1 16,5-4-1-16,-1-8 1 15,5-4-1-15,4-3 1 16,0-5 0-16,-4-4 0 16,-1 1-1-16,1-1 1 15,-5 1 0-15,1-1 0 16,-6 4-1-16,1 1 1 16,-4 3 0-16,-5 4 0 15,9 5 0-15,-9-1 0 16,0 0 0-16,0 8 1 15,-9 0 0-15,9 4 1 0,0 4-2 16,0 4 1-16,-5 4-1 16,5 3 1-16,0 5-2 15,5 4 1-15,4-1 0 16,-1 1 0-16,1 4 0 16,9-1 0-16,-9-3-1 15,0-8 1-15,4-1-2 16,0-3 0-16,1 0-2 15,-6-12 0-15</inkml:trace>
        </inkml:traceGroup>
        <inkml:traceGroup>
          <inkml:annotationXML>
            <emma:emma xmlns:emma="http://www.w3.org/2003/04/emma" version="1.0">
              <emma:interpretation id="{6E18F69A-9964-4719-9566-F140FD29EFCD}" emma:medium="tactile" emma:mode="ink">
                <msink:context xmlns:msink="http://schemas.microsoft.com/ink/2010/main" type="inkWord" rotatedBoundingBox="28721,10046 29087,10573 28623,10895 28258,10368"/>
              </emma:interpretation>
              <emma:one-of disjunction-type="recognition" id="oneOf70">
                <emma:interpretation id="interp350" emma:lang="zh-CN" emma:confidence="0">
                  <emma:literal>在</emma:literal>
                </emma:interpretation>
                <emma:interpretation id="interp351" emma:lang="zh-CN" emma:confidence="0">
                  <emma:literal>廿</emma:literal>
                </emma:interpretation>
                <emma:interpretation id="interp352" emma:lang="zh-CN" emma:confidence="0">
                  <emma:literal>忆</emma:literal>
                </emma:interpretation>
                <emma:interpretation id="interp353" emma:lang="zh-CN" emma:confidence="0">
                  <emma:literal>屯</emma:literal>
                </emma:interpretation>
                <emma:interpretation id="interp354" emma:lang="zh-CN" emma:confidence="0">
                  <emma:literal>九</emma:literal>
                </emma:interpretation>
              </emma:one-of>
            </emma:emma>
          </inkml:annotationXML>
          <inkml:trace contextRef="#ctx0" brushRef="#br0" timeOffset="191196.101">11324 8056 22 0,'-5'0'11'0,"-4"-7"-16"0,14 7 21 15,-10 0-17-15,5 0 1 16,0 0-1-16,9-4 1 15,0-4-1-15,-5 4 1 0,14 4-1 16,0-4 0-16,0-8 0 16,-1 8 1-16,5 0 0 15,1 0 0-15,-1 0 0 16,0-4 1-16,0 4-2 16,-4-3 1-16,-5 3-3 15,5 0 0-15,-5 0-2 16,-4 4 0-16</inkml:trace>
          <inkml:trace contextRef="#ctx0" brushRef="#br0" timeOffset="191931.123">11443 7824 9 0,'0'-12'4'0,"5"8"-2"0,-5 4 5 16,0 4-6-16,0-4 0 15,0 0 0-15,0 8 1 16,0 4-2-16,-5 12 0 16,1 3 1-16,-1 13 1 15,1 3-1-15,-1 4 1 16,1 8-1-16,0-4 0 15,-5 1 0-15,9 3 0 0,0-4-1 16,0 0 1-16,0-4-1 16,0-3 1-16,9-13-1 15,-5-7 0-15,0-8-1 16,5-5 1-16,0-7-1 16,4-8 1-16,1-7-1 15,8-9 0-15,-4-8 0 16,-1 1 0-16,1-9 0 15,9 1 1-15,-10-1 0 16,1 1 0-16,-5 4-1 16,-4 7 1-16,0 0 0 15,-5 9 1-15,1-1 0 16,-1 8 0-16,-4 8-1 16,0 8 1-16,0 4-1 15,0 7 1-15,0 5-1 16,5 0 1-16,-5-5-1 0,4 9 1 15,1-9 0-15,4 1 0 16,-1-4 0-16,1-4 0 16,9 0 0-16,0-5 0 15,-1-11 0-15,-3-3 0 16,17-5-1-16,-9-4 1 16,-4 0-1-16,-1-3 1 15,1-5-1-15,-5 8 0 16,-4-11 0-16,-4 3 0 15,-10-4-1-15,-4-3 0 16,-8 7 0-16,-1 1 0 0,-4 3-1 16,0 4 1-16,-5 12-1 15,5 4 0-15,4 8 0 16,0 4 0-16,1 0-1 16,3 0 1-16,6-1-3 15,-1-3 1-15</inkml:trace>
        </inkml:traceGroup>
        <inkml:traceGroup>
          <inkml:annotationXML>
            <emma:emma xmlns:emma="http://www.w3.org/2003/04/emma" version="1.0">
              <emma:interpretation id="{2B927C62-40F7-4547-AEE4-0CE1B694EC2E}" emma:medium="tactile" emma:mode="ink">
                <msink:context xmlns:msink="http://schemas.microsoft.com/ink/2010/main" type="inkWord" rotatedBoundingBox="29244,10227 29683,10215 29705,11003 29266,11015"/>
              </emma:interpretation>
              <emma:one-of disjunction-type="recognition" id="oneOf71">
                <emma:interpretation id="interp355" emma:lang="zh-CN" emma:confidence="0">
                  <emma:literal>r</emma:literal>
                </emma:interpretation>
                <emma:interpretation id="interp356" emma:lang="zh-CN" emma:confidence="0">
                  <emma:literal>「</emma:literal>
                </emma:interpretation>
                <emma:interpretation id="interp357" emma:lang="zh-CN" emma:confidence="0">
                  <emma:literal>卜</emma:literal>
                </emma:interpretation>
                <emma:interpretation id="interp358" emma:lang="zh-CN" emma:confidence="0">
                  <emma:literal>『</emma:literal>
                </emma:interpretation>
                <emma:interpretation id="interp359" emma:lang="zh-CN" emma:confidence="0">
                  <emma:literal>冫</emma:literal>
                </emma:interpretation>
              </emma:one-of>
            </emma:emma>
          </inkml:annotationXML>
          <inkml:trace contextRef="#ctx0" brushRef="#br0" timeOffset="192591.5895">12121 7899 16 0,'0'8'8'0,"0"-12"-9"0,0 4 16 15,0 0-15-15,0 4 1 16,0 4 0-16,0-4 0 16,0 0-2-16,0 7 1 15,0 1 0-15,0 4 1 16,0 8 0-16,9-1 0 15,-5 9-1-15,1-5 1 16,-5 28 0 0,4-3 0-16,-4 11-1 15,0-4 1-15,0 0-1 16,-4 4 0-16,4-12 0 16,-5-4 1-16,1-7-1 15,4-1 1-15,-9-11-1 16,9-9 0-16,0-3 0 15,0-4 0-15,0 0-1 16,0-8 1-16,9-12-1 16,-5-8 1-16,1-8-1 15,-1-3 0-15,1-5 1 16,-1-11 0-16,0-4-1 16,1-5 0-16,-1-3 0 15,1 8 1-15,4 8 0 16,4 3 0-16,0 1 0 15,0-5 0-15,1 9 0 0,-1-1 1 16,0 9 0-16,5-1 1 16,0 4-1-16,-5 5 1 15,0 3-1-15,14-4 0 16,-1 8-1-16,-3 4 1 16,8 0-1-16,-9 4 0 15,0 4-2-15,0-4 1 16,-4 0-2-16,-9 0 1 15,4 0-4-15,-4 4 0 16</inkml:trace>
        </inkml:traceGroup>
        <inkml:traceGroup>
          <inkml:annotationXML>
            <emma:emma xmlns:emma="http://www.w3.org/2003/04/emma" version="1.0">
              <emma:interpretation id="{77C2A40C-621D-46C5-A5A1-DFEA15BD4680}" emma:medium="tactile" emma:mode="ink">
                <msink:context xmlns:msink="http://schemas.microsoft.com/ink/2010/main" type="inkWord" rotatedBoundingBox="29942,10950 30005,9756 30573,9786 30510,10980"/>
              </emma:interpretation>
              <emma:one-of disjunction-type="recognition" id="oneOf72">
                <emma:interpretation id="interp360" emma:lang="zh-CN" emma:confidence="0">
                  <emma:literal>若</emma:literal>
                </emma:interpretation>
                <emma:interpretation id="interp361" emma:lang="zh-CN" emma:confidence="0">
                  <emma:literal>苦</emma:literal>
                </emma:interpretation>
                <emma:interpretation id="interp362" emma:lang="zh-CN" emma:confidence="0">
                  <emma:literal>苷</emma:literal>
                </emma:interpretation>
                <emma:interpretation id="interp363" emma:lang="zh-CN" emma:confidence="0">
                  <emma:literal>苌</emma:literal>
                </emma:interpretation>
                <emma:interpretation id="interp364" emma:lang="zh-CN" emma:confidence="0">
                  <emma:literal>茇</emma:literal>
                </emma:interpretation>
              </emma:one-of>
            </emma:emma>
          </inkml:annotationXML>
          <inkml:trace contextRef="#ctx0" brushRef="#br0" timeOffset="201584.6457">13273 7450 13 0,'13'8'6'0,"-4"15"-8"15,0-15 11-15,-9 4-9 16,0 8 0-16,0 3 1 15,-9 5 1-15,0 4-3 16,0 11 0-16,-4 0 2 16,-5-3 0-16,1 3-2 15,-6 0 1-15,-3 1-1 16,4 3 0-16,-1-4 0 0,-3-4 1 16,13 1-2-16,-5-9 1 15,0 1 0-15,-8-5 0 16,8-3 0-16,-4-4 0 15,0-4 1-15,4-5 0 16,0 1 1-16,0-4 1 16,-4-4 0-16,9 0 0 15,-5-4 0-15,5 0 1 16,4 0-1-16,0 0 0 16,5 0-2-16,-5-4 0 15,9 4 0-15,13-8 0 0,1 0 0 16,3 0 0-16,1 0 0 15,13 1 1-15,0-1 0 16,4 4 0-16,5-4 0 16,9 0 0-16,-9 4-1 15,4 4 1-15,-13-4-1 16,5 0 1-16,-10-4-2 16,-8 8 1-16,0-4-2 15,-5 0 0-15,-4 8-3 16,-5-4 0-16,-4 0 0 15,0 4 0-15</inkml:trace>
          <inkml:trace contextRef="#ctx0" brushRef="#br0" timeOffset="202049.9787">12994 7993 14 0,'-5'8'7'0,"14"4"-8"0,-4-8 15 16,-5 12-14-16,0 3 1 16,0 1-1-16,0 0 1 15,-5 4-1-15,1 3 0 16,-5 5 0-16,-4-1 1 16,-1 5-1-16,-3-5 0 15,-1 1-1-15,0-1 1 16,5-3-2-16,0-1 0 0,-1-3-1 15,5-8 1-15,1-1-2 16,3-7 1-16,1 0 0 16,4-8 0-16,4-12 1 15,5 0 0-15,0 1 1 16,0-9 0-16,4 0 1 16,9 4 0-16,-4 5 2 15,0 7 0-15,-1 0 1 16,5 8 0-16,-4 4 0 15,4 7 1-15,9 9-1 16,-4 0 0-16,-9 7-1 16,8-3 0-16,-8-1-2 15,-5-3 1-15,-8-4-2 16,8-5 0-16,-13 1-2 16,9-4 1-16,-9-4-3 15,0-8 1-15</inkml:trace>
          <inkml:trace contextRef="#ctx0" brushRef="#br0" timeOffset="200699.019">12861 7690 12 0,'-5'0'6'0,"5"-8"-6"15,0 8 6-15,0 0-6 16,0-8 0-16,-4 5-1 15,4-1 1-15,-4 4 0 16,4-4 0-16,0 4 0 16,0 0 0-16,0 0 1 15,0 0 0-15,8 0 0 0,6-4 1 16,-1 4 0-16,0-4 0 16,14-4 0-16,-5 4 0 15,0 0-1-15,0 0 1 16,9-4-2-16,14 0 1 15,-14 4-1-15,8 0 1 16,-3-3-1-16,-1-1 1 16,1 0-2-16,-1 0 1 15,-4 4 0-15,-4 0 0 16,-5 0 0-16,-9 0 0 16,1 4-1-16,-1-4 0 0,0 4-1 15,-4 0 0-15,-9 0-3 16,4 0 0-16</inkml:trace>
          <inkml:trace contextRef="#ctx0" brushRef="#br0" timeOffset="201014.7414">12941 7509 11 0,'0'0'5'0,"4"0"-3"16,-4 0 6-16,0 0-9 0,0 0 1 16,0 0-1-16,0 4 0 15,9 8 1-15,-5 4 1 16,-4 3-1-16,9 1 0 15,-4 4 0-15,-5 3 1 16,0 9-1-16,0-5 0 16,0 1-1-16,0-1 0 15,0 1-2-15,0-9 0 16</inkml:trace>
          <inkml:trace contextRef="#ctx0" brushRef="#br0" timeOffset="202335.1789">13073 8470 6 0,'0'-20'3'0,"9"4"1"0,5 13 2 16,-1-1-5-16,0 4 0 16,0 0 1-16,5 0 1 15,0-4-3-15,-5 8 0 16,9 0 2-16,-8 3 1 0,-1 1-1 15,9-4 0-15,-13 0 0 16,4 4 0-16,-8 0-1 16,-1 0 1-16,-4 4-2 15,-4 3 1-15,-10 1-1 16,1 0 0-16,-9 4 0 16,9-1 0-16,-9-3-2 15,4 0 1-15,-4 0-3 16,4-9 0-16,0-3-1 15,5 0 0-15</inkml:trace>
        </inkml:traceGroup>
        <inkml:traceGroup>
          <inkml:annotationXML>
            <emma:emma xmlns:emma="http://www.w3.org/2003/04/emma" version="1.0">
              <emma:interpretation id="{8800525F-D7B6-4D78-8975-4B9532584550}" emma:medium="tactile" emma:mode="ink">
                <msink:context xmlns:msink="http://schemas.microsoft.com/ink/2010/main" type="inkWord" rotatedBoundingBox="30473,11144 30634,9951 31167,10023 31005,11216"/>
              </emma:interpretation>
              <emma:one-of disjunction-type="recognition" id="oneOf73">
                <emma:interpretation id="interp365" emma:lang="zh-CN" emma:confidence="0">
                  <emma:literal>干</emma:literal>
                </emma:interpretation>
                <emma:interpretation id="interp366" emma:lang="zh-CN" emma:confidence="0">
                  <emma:literal>千</emma:literal>
                </emma:interpretation>
                <emma:interpretation id="interp367" emma:lang="zh-CN" emma:confidence="0">
                  <emma:literal>于</emma:literal>
                </emma:interpretation>
                <emma:interpretation id="interp368" emma:lang="zh-CN" emma:confidence="0">
                  <emma:literal>广</emma:literal>
                </emma:interpretation>
                <emma:interpretation id="interp369" emma:lang="zh-CN" emma:confidence="0">
                  <emma:literal>〒</emma:literal>
                </emma:interpretation>
              </emma:one-of>
            </emma:emma>
          </inkml:annotationXML>
          <inkml:trace contextRef="#ctx0" brushRef="#br0" timeOffset="202740.9667">13703 7678 16 0,'0'-7'8'0,"0"7"-14"0,0 0 15 16,0 0-9-16,0 0 0 0,0 0-1 15,0 3 1-15,0-3 0 16,0 0 0-16,4-3 0 16,9 3 0-16,-4 0 0 15,4 0 0-15,1-4 0 16,8 4 1-16,-4 0-2 16,-5 4 1-16,0-4 0 15,5 0 0-15,-9 7 0 16,0-3 0-16,-9 0-2 15,0 4 1-15,-5 4-1 16,-4 4 0-16,-13 3-1 16,9 9 0-16</inkml:trace>
          <inkml:trace contextRef="#ctx0" brushRef="#br0" timeOffset="203026.1697">13419 8226 10 0,'-9'12'5'0,"5"-8"-5"0,4-4 9 16,0 0-9-16,0 0 0 16,9-4 0-16,4 0 1 15,5 0-1-15,4-4 1 16,0 0 0-16,4 0 1 16,5 0-1-16,5 0 1 15,-1 0-1-15,1 5 0 16,8-1-1-16,-8 0 1 15,8 0-1-15,-13 0 0 16,9 0-2-16,-18 4 1 0,4 0-2 16,-8 0 0-16,0 0-1 15,-5 0 1-15,-4 0-2 16,-4 0 1-16</inkml:trace>
          <inkml:trace contextRef="#ctx0" brushRef="#br0" timeOffset="203386.4249">13734 7883 11 0,'0'-8'5'0,"0"4"-3"16,8 8 12-16,-8 0-13 0,0 4 0 15,0 4 0-15,-8 8 0 16,8 3-2-16,0 13 1 16,0-1 0-16,-5 8 1 15,5 1-1-15,-9 3 1 16,9 4-1-16,0 12 1 16,0 4-1-16,-4 8 1 15,-5-4 0-15,9 0 1 16,-4-8-1-16,-1-12 0 15,1-4-1-15,-1-7 1 16,1-5-2-16,4-7 0 0,0-9-3 16,-5-3 1-16,5-4-3 15,0-4 1-15</inkml:trace>
        </inkml:traceGroup>
        <inkml:traceGroup>
          <inkml:annotationXML>
            <emma:emma xmlns:emma="http://www.w3.org/2003/04/emma" version="1.0">
              <emma:interpretation id="{C8FAB877-7749-4592-86F1-C82382F68E72}" emma:medium="tactile" emma:mode="ink">
                <msink:context xmlns:msink="http://schemas.microsoft.com/ink/2010/main" type="inkWord" rotatedBoundingBox="31055,10922 31256,9849 32208,10028 32006,11101"/>
              </emma:interpretation>
              <emma:one-of disjunction-type="recognition" id="oneOf74">
                <emma:interpretation id="interp370" emma:lang="zh-CN" emma:confidence="0">
                  <emma:literal>线</emma:literal>
                </emma:interpretation>
                <emma:interpretation id="interp371" emma:lang="zh-CN" emma:confidence="0">
                  <emma:literal>试</emma:literal>
                </emma:interpretation>
                <emma:interpretation id="interp372" emma:lang="zh-CN" emma:confidence="0">
                  <emma:literal>浅</emma:literal>
                </emma:interpretation>
                <emma:interpretation id="interp373" emma:lang="zh-CN" emma:confidence="0">
                  <emma:literal>绒</emma:literal>
                </emma:interpretation>
                <emma:interpretation id="interp374" emma:lang="zh-CN" emma:confidence="0">
                  <emma:literal>淢</emma:literal>
                </emma:interpretation>
              </emma:one-of>
            </emma:emma>
          </inkml:annotationXML>
          <inkml:trace contextRef="#ctx0" brushRef="#br0" timeOffset="204106.9395">14168 7710 16 0,'4'20'8'0,"14"-9"-9"0,-14-3 14 16,1 8-13-16,-5 0 0 15,0 11-1-15,-5-3 1 16,-4 7-1-16,-4 1 1 16,0-1-1-16,0 5 0 15,-10-1 0-15,-3-3 0 16,13-9 1-16,-5-3 0 15,5 0 0-15,-5-8 1 16,5 0 0-16,-1-1 1 16,10-3-2-16,-5 0 1 0,9-4-1 15,0-4 0-15,9 0 0 16,4 0 0-16,0 0-1 16,5 0 0-16,0 0 1 15,0 0 0-15,-5 0 0 16,0 0 0-16,0 0 0 15,-4 8 0-15,-9 0 0 16,9 4 0-16,-9 3 0 16,0 5 1-16,-9 4-1 15,9-1 1-15,-4 5-1 16,-5-5 0-16,0 9 0 16,-4-4 1-16,0-1-1 15,8 5 0-15,-4-9 0 16,-4 5 0-16,9-9 0 15,-1 1 1-15,-8-4-1 0,13 0 0 16,-5-1 0-16,5 1 1 16,0-4-1-16,0-4 1 15,-8-4 0-15,8 0 0 16,0 4 0-16,0-8 0 16,13 0 0-16,5-8 0 15,-5 0-1-15,0-4 1 16,0 0-2-16,5-4 1 15,0-7-4-15,0-5 1 16,4 1-3-16,-5-5 0 16</inkml:trace>
          <inkml:trace contextRef="#ctx0" brushRef="#br0" timeOffset="204767.911">14309 7852 14 0,'-13'11'7'0,"22"-22"-6"16,-9 11 11-16,0 0-11 16,0 0 0-16,4 0-1 15,10 0 1-15,-1 0-2 16,-4 0 1-16,13 0 0 15,-4 0 1-15,-5 0-1 16,5-4 0-16,8 4 0 0,-8 4 1 16,4-8-1-16,-8 8 1 15,-1 0-1-15,0-4 0 16,-4 0-1-16,-18 4 1 16,5 7-2-16,-10 1 1 15,1 4-1-15,-5 4 0 16,1-1 1-16,-5 5 0 15,8 3 0-15,-8 1 1 16,4 0 0-16,-4-9 1 16,9-3 0-16,0 0 0 15,-1 0 0-15,5-5 0 0,5-3 0 16,8 0 1-16,5-4-1 16,5-4 1-16,-1-4-1 15,14-4 1-15,-5 0-1 16,4 1 0-16,14-9-1 15,-4 4 0-15,-1 0 0 16,-8 4 0-16,-1 0 0 16,-13 4 0-16,10 0-1 15,-10 4 1-15,-4 8 0 16,-9 0 1-16,-9 8-1 16,-4 4 0-16,4-1 0 15,-18 5 0-15,1 4 0 16,3-1 1-16,-3 1-1 15,-1-1 0-15,1-3-1 16,-1 0 0-16,5-5-2 16,0-7 1-16,9 0-4 0,-1-4 1 15,1 0 0-15,9-4 0 16</inkml:trace>
          <inkml:trace contextRef="#ctx0" brushRef="#br0" timeOffset="205188.2082">14407 7580 20 0,'-4'-4'10'0,"-1"4"-16"15,5 0 22-15,0 4-17 16,-4 4 1-16,-5 4-1 15,9-1 1-15,-5 5 0 16,5 4 0-16,0 15 0 16,0 1 0-16,5-1-1 15,8 5 1-15,-4 3 0 16,4 4 0-16,1 4 0 16,12 1 1-16,-4 3-1 15,5 0 1-15,8 0-1 16,-8-4 1-16,-1 8-2 15,10 0 1-15,-1 4-1 16,1 0 1-16,-5-12-1 16,-9-7 1-16,5-5 0 0,-5-3 1 15,-5-9 0-15,-8-11 0 16,5 4-2-16,-1-5 0 16,-4-3-3-16,-5-4 1 15,-4-4-3-15,0-12 1 16</inkml:trace>
          <inkml:trace contextRef="#ctx0" brushRef="#br0" timeOffset="205428.3761">14646 7694 11 0,'0'-4'5'0,"9"-15"-5"15,-9 22 9-15,0-3-11 16,0 0 1-16,4 0-2 16,5 0 1-16,-4 8 1 15,4-4 0-15</inkml:trace>
        </inkml:traceGroup>
        <inkml:traceGroup>
          <inkml:annotationXML>
            <emma:emma xmlns:emma="http://www.w3.org/2003/04/emma" version="1.0">
              <emma:interpretation id="{E004DEFE-C8B5-49A2-8324-D5942FC7C4FC}" emma:medium="tactile" emma:mode="ink">
                <msink:context xmlns:msink="http://schemas.microsoft.com/ink/2010/main" type="inkWord" rotatedBoundingBox="32487,9965 32595,11089 32042,11142 31934,10018"/>
              </emma:interpretation>
              <emma:one-of disjunction-type="recognition" id="oneOf75">
                <emma:interpretation id="interp375" emma:lang="zh-CN" emma:confidence="0">
                  <emma:literal>香</emma:literal>
                </emma:interpretation>
                <emma:interpretation id="interp376" emma:lang="zh-CN" emma:confidence="0">
                  <emma:literal>省</emma:literal>
                </emma:interpretation>
                <emma:interpretation id="interp377" emma:lang="zh-CN" emma:confidence="0">
                  <emma:literal>岿</emma:literal>
                </emma:interpretation>
                <emma:interpretation id="interp378" emma:lang="zh-CN" emma:confidence="0">
                  <emma:literal>官</emma:literal>
                </emma:interpretation>
                <emma:interpretation id="interp379" emma:lang="zh-CN" emma:confidence="0">
                  <emma:literal>岌</emma:literal>
                </emma:interpretation>
              </emma:one-of>
            </emma:emma>
          </inkml:annotationXML>
          <inkml:trace contextRef="#ctx0" brushRef="#br0" timeOffset="205938.7435">15120 7659 19 0,'9'4'9'0,"-4"11"-13"0,3-11 20 16,-8 8-16-16,-8 0 0 16,3 12-4-16,-4 3 1 0,-13 1 2 15,9 3 0-15,-5-3-3 16,-4-1 1-16,0 5 0 15,-5-5 0-15,9 5 3 16,-4-1 0-16,0-3 2 16,-4 0 0-16,12-9 1 15,1-3 0-15,0 0-1 16,4-4 1-16,-4-5-2 16,8 1 1-16,-4-4-2 15,9 0 1-15,0-4-1 16,0 0 0-16,9 0 0 15,4-4 0-15,5 4 0 16,4 0 0-16,0 0 0 16,9 0 0-16,-8-4 0 15,3 4 1-15,1 0-1 0,-5 4 0 16,0-8-1-16,-4 4 0 16,-5 0-2-16,-4 0 0 15,4 0-1-15,-4 4 0 16</inkml:trace>
          <inkml:trace contextRef="#ctx0" brushRef="#br0" timeOffset="206298.9946">15032 7986 12 0,'-9'-12'6'16,"9"4"-6"-16,0 8 9 0,0 0-7 15,9 4 1-15,-9 4-1 16,0 3 1-16,0 5-4 16,4 0 0-16,-4 8 2 15,4-1 1-15,-4 5-1 16,0 3 0-16,0 5-1 16,0 7 1-16,-4 8-1 15,4 4 1-15,-4 4-1 16,-5 4 0-16,9-3 0 15,-5-1 1-15,-4-8-1 16,9-4 0-16,-4-11 0 16,-5-5 0-16,9-7-1 15,0-9 0-15,0 5-2 16,0-8 0-16,0-4-2 0,0 0 0 16,0-8 0-16,0-4 0 15</inkml:trace>
          <inkml:trace contextRef="#ctx0" brushRef="#br0" timeOffset="206464.6124">14996 8135 9 0,'0'4'4'0,"-4"4"-8"0,4-8 9 0,-9 8-8 15,-4 4 0-15</inkml:trace>
          <inkml:trace contextRef="#ctx0" brushRef="#br0" timeOffset="206629.2319">14859 8285 8 0,'-5'4'4'0,"5"-8"-4"16,0 4 9-16,0 0-10 15,0 0 1-15,0 0-1 16,0 0 0-16,5-4 1 15,8 4 0-15,-4-4-2 16,-5 4 1-16,14 0-1 16,-5 0 0-16,5 0 0 15,-5 0 0-15</inkml:trace>
          <inkml:trace contextRef="#ctx0" brushRef="#br0" timeOffset="206899.4212">15209 7741 4 0,'13'8'2'0,"-4"59"-1"0,-5-59 3 16,-4 8-4-16,9 4 0 0,-9-5 0 15,0 5 1-15,0-4-1 16,0-4 0-16,0-5 0 16,0-3 0-16,0 8-1 15,5-8 0-15,-5-4 0 16,0 0 0-16</inkml:trace>
          <inkml:trace contextRef="#ctx0" brushRef="#br0" timeOffset="207740.5261">15107 8202 8 0,'-22'28'4'0,"8"-5"-6"0,14-19 9 15,0 0-7-15,0-4 0 16,0 4 0-16,9-4 0 16,5 0 0-16,-1-4 1 15,0-4-1-15,9 0 0 16,5 1 0-16,0-1 1 16,-1 4-1-16,1 4 1 15,-5 0-1-15,-9 4 0 0,0 0-1 16,1 4 1-16,-5 7 0 15,-9 9 0-15,0 0 0 16,-9 7 0-16,-5 1 1 16,1 3 0-16,0-4-1 15,-14 1 1-15,5-1 0 16,-4-3 0-16,12-4-2 16,-8-5 1-16,9-7-1 15,0-4 1-15,-1 0 0 16,10-8 1-16,-5-4-1 15,0-8 1-15,9-4 0 16,0 1 0-16,0-5-1 16,9 4 1-16,0 0 0 15,-5 1 0-15,10 3 0 16,8 4 0-16,-5 0 0 16,1 0 0-16,0 0 0 15,-5 4 0-15,0 1-2 0,-4 3 0 16,-4 3-1-16,-5 9 1 15,-14 4-1-15,-3 4 1 16,-5-1-1-16,8 5 1 16,-8-4 1-16,9 3 0 15,0-3 0-15,-1 0 1 16,1-4 1-16,0-1 0 16,-1-7-1-16,5 0 1 15,-4 0-1-15,13 0 1 16,-4-8-1-16,4 0 0 0,4-8-1 15,9 4 1-15,1-4-1 16,-1 0 1-16,9 0-1 16,5 0 0-16,4 1 1 15,0-1 0-15,-5 0 0 16,-3 8 1-16,3-4-1 16,1 0 0-16,-5 4 0 15,0 0 0-15,-4 4-2 16,4-4 1-16,-9-4-2 15,0 4 0-15,1 8-1 16,-14-4 0-16,0-4-3 16,-5 8 0-16</inkml:trace>
        </inkml:traceGroup>
      </inkml:traceGroup>
    </inkml:traceGroup>
    <inkml:traceGroup>
      <inkml:annotationXML>
        <emma:emma xmlns:emma="http://www.w3.org/2003/04/emma" version="1.0">
          <emma:interpretation id="{A4C3F245-FA3E-4383-8C43-B9F899BD4789}" emma:medium="tactile" emma:mode="ink">
            <msink:context xmlns:msink="http://schemas.microsoft.com/ink/2010/main" type="paragraph" rotatedBoundingBox="19585,12453 32350,12112 32398,13918 19634,142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05B3FDD-757E-4F8E-A0B1-1D6DA3883A4E}" emma:medium="tactile" emma:mode="ink">
              <msink:context xmlns:msink="http://schemas.microsoft.com/ink/2010/main" type="line" rotatedBoundingBox="19585,12453 32350,12112 32398,13918 19634,14259"/>
            </emma:interpretation>
          </emma:emma>
        </inkml:annotationXML>
        <inkml:traceGroup>
          <inkml:annotationXML>
            <emma:emma xmlns:emma="http://www.w3.org/2003/04/emma" version="1.0">
              <emma:interpretation id="{044BB8EB-27B8-4915-9640-DAD8A1391CBB}" emma:medium="tactile" emma:mode="ink">
                <msink:context xmlns:msink="http://schemas.microsoft.com/ink/2010/main" type="inkWord" rotatedBoundingBox="20254,12990 21130,12967 21163,14218 20287,14241"/>
              </emma:interpretation>
              <emma:one-of disjunction-type="recognition" id="oneOf76">
                <emma:interpretation id="interp380" emma:lang="zh-CN" emma:confidence="0">
                  <emma:literal>如</emma:literal>
                </emma:interpretation>
                <emma:interpretation id="interp381" emma:lang="zh-CN" emma:confidence="0">
                  <emma:literal>孤</emma:literal>
                </emma:interpretation>
                <emma:interpretation id="interp382" emma:lang="zh-CN" emma:confidence="0">
                  <emma:literal>孩</emma:literal>
                </emma:interpretation>
                <emma:interpretation id="interp383" emma:lang="zh-CN" emma:confidence="0">
                  <emma:literal>抓</emma:literal>
                </emma:interpretation>
                <emma:interpretation id="interp384" emma:lang="zh-CN" emma:confidence="0">
                  <emma:literal>灿</emma:literal>
                </emma:interpretation>
              </emma:one-of>
            </emma:emma>
          </inkml:annotationXML>
          <inkml:trace contextRef="#ctx0" brushRef="#br0" timeOffset="210802.9266">3110 10679 17 0,'4'4'8'0,"-8"-12"-11"0,4 8 15 0,0 0-12 15,0 0 0-15,4-8 0 16,-4 8 0-16,5 8 0 15,-1-8 0-15,5 0 0 16,0 0 0-16,4 0 0 16,0 0 0-16,1 0 0 15,-1 0 1-15,0 0-1 16,1 0 0-16,-6-4-3 16,1-4 0-16,0 4-1 15,-4 4 0-15</inkml:trace>
          <inkml:trace contextRef="#ctx0" brushRef="#br0" timeOffset="211823.6518">3119 10951 17 0,'0'4'8'0,"9"-12"-10"0,-9 8 15 15,4 0-13-15,5-4 0 16,0 0 0-16,4 0 0 16,0-4-1-16,1 4 1 15,-1-4 0-15,0 1 1 16,-4-1-2-16,0 0 1 0,0 0 0 16,-5 0 0-16,-4 8 0 15,5 4 0-15,-5-4 0 16,0 8 0-16,-5 0 0 15,1 0 0-15,-5 7 0 16,0 5 0-16,0 4 0 16,0 3 0-16,0 9 0 15,1-13 0-15,-1 13 0 16,4-1 1-16,5-3-1 16,0 7 1-16,0-7 0 15,5-1 0-15,4-7-1 16,-5-1 1-16,5-11-1 15,0 0 0-15,0 0-1 16,-1-12 0-16,6-8-1 16,-1-4 0-16,0 4-2 15,1-8 0-15,-1-7-1 0,0-1 1 16,1 1 0-16,-6-1 1 16,1 0 1-16,0-3 1 15,-4-1 2-15,-1 1 0 16,0-1 1-16,-4 4 0 15,5 1 2-15,-5 7 0 16,0 4 0-16,0 0 0 16,0 5-1-16,0 7 0 15,0 0-1-15,0 7 0 16,0 5-2-16,-5 4 1 16,5 12-1-16,-4-1 0 0,0 5 0 15,-1-1 0-15,5 9 0 16,-4-5 0-16,-1 0 0 15,1-3 0-15,-1-1 0 16,5-3 1-16,0-4-1 16,-4-5 1-16,4-11-1 15,0 0 0-15,0-4 0 16,0-4 0-16,4-12 0 16,-4-15 0-16,9-5-1 15,0-3 0-15,0-1 1 16,0 1 0-16,13-1 0 15,0-3 0-15,0 3 0 16,5 1 0-16,-1 7 0 16,-3 1 1-16,-1-1 0 15,0 13 0-15,-9-5-1 16,0 12 1-16,10-4 0 0,-10 8 0 16,-4 4 0-16,0 4 0 15,-5 4-1-15,0 8 1 16,-4 4-1-16,0-1 1 15,0 5-1-15,0 3 0 16,0-3 0-16,0 4 1 16,-4-5-1-16,4 9 0 15,-4-1-1-15,4-11 1 16,0 11-2-16,0-7 1 16,0 0-2-16,0-9 0 0,0 1-2 15,0-12 1-15,0 4-2 16,0 0 1-16</inkml:trace>
          <inkml:trace contextRef="#ctx0" brushRef="#br0" timeOffset="210457.681">2817 10581 11 0,'-4'-8'5'0,"8"-4"-4"15,-8 8 5-15,0 8-6 16,-1-8 0-16,-4-4 0 16,-4 4 0-16,0 0 0 15,-1 0 1-15,6 0 0 16,-6 4 0-16,5 4 0 16,-4 0 1-16,0 8-1 15,0 0 1-15,-5 4-1 16,0 3 0-16,0 1-2 15,1 4 0-15,3-1 0 16,1 9 0-16,0-1 0 0,4 5 0 16,0-5 0-16,5-7 0 15,-1-4 0-15,5-1 1 16,0 1 0-16,0-4 0 16,5-1 1-16,4 1 0 15,4 0 0-15,0-4 0 16,5 0 0-16,0-1 1 15,4 1-1-15,0 0 1 16,9 0-2-16,0 0 1 16,0-4-1-16,0-1 1 15,-5 1-1-15,-3 0 0 0,-1 4 0 16,-5 0 1-16,-3-4 0 16,-5 3 0-16,-5-3-1 15,-8 4 1-15,-1 0 0 16,-4 4 0-16,-8 7-1 15,-10 5 1-15,0 0-1 16,5-5 1-16,-9 13-1 16,0 3 1-16,0-4-1 15,0-7 1-15,0 0-1 16,0-13 1-16,5 1-1 16,4-12 0-16,-1 8-2 15,6-8 1-15,-1-8-3 16,5 0 1-16,4-4-3 15,4-4 0-15</inkml:trace>
        </inkml:traceGroup>
        <inkml:traceGroup>
          <inkml:annotationXML>
            <emma:emma xmlns:emma="http://www.w3.org/2003/04/emma" version="1.0">
              <emma:interpretation id="{193D3927-786A-44EE-90F8-9EA54DB03570}" emma:medium="tactile" emma:mode="ink">
                <msink:context xmlns:msink="http://schemas.microsoft.com/ink/2010/main" type="inkWord" rotatedBoundingBox="20862,14214 20964,13144 21166,13164 21064,14234"/>
              </emma:interpretation>
              <emma:one-of disjunction-type="recognition" id="oneOf77">
                <emma:interpretation id="interp385" emma:lang="zh-CN" emma:confidence="0">
                  <emma:literal>9</emma:literal>
                </emma:interpretation>
                <emma:interpretation id="interp386" emma:lang="zh-CN" emma:confidence="0">
                  <emma:literal>g</emma:literal>
                </emma:interpretation>
                <emma:interpretation id="interp387" emma:lang="zh-CN" emma:confidence="0">
                  <emma:literal>q</emma:literal>
                </emma:interpretation>
                <emma:interpretation id="interp388" emma:lang="zh-CN" emma:confidence="0">
                  <emma:literal>y</emma:literal>
                </emma:interpretation>
                <emma:interpretation id="interp389" emma:lang="zh-CN" emma:confidence="0">
                  <emma:literal>個</emma:literal>
                </emma:interpretation>
              </emma:one-of>
            </emma:emma>
          </inkml:annotationXML>
          <inkml:trace contextRef="#ctx0" brushRef="#br0" timeOffset="212619.7182">3965 10923 18 0,'9'4'9'0,"4"-23"-11"16,-13 19 17-16,4-8-15 15,-4 0 0-15,0-4-1 16,-4 0 1-16,0 0 0 0,-5 1 0 16,0 11 0-16,0-12 0 15,0 8 0-15,0 4 1 16,-4 0 0-16,0 4 0 15,-1 4-1-15,1 3 0 16,0 5-1-16,-5 4 1 16,5 7-1-16,0 5 0 15,-1 3 0-15,5 9 0 16,1-5 0-16,3 4 0 16,1 1 0-16,4-5 1 15,0-7 0-15,0-5 0 0,0-7 0 16,4-4 0-16,1-9 0 15,3-3 1-15,1-15-1 16,5-9 0-16,-1-4 0 16,5-3 0-16,-1-5 0 15,1 1 1-15,0-5-1 16,-5-3 0-16,0 7 0 16,1-7 1-16,-1 11-1 15,-4-3 0-15,0 7 0 16,-5 1 1-16,0 7 0 15,-4 0 1-15,0 8-1 16,0 0 0-16,0 16 0 16,0 0 1-16,-4 0-1 15,0 4 0-15,-1 4-1 16,1-1 0-16,-1 9 0 16,1 4 0-16,-1 3 0 0,5 4 0 15,0 1 0-15,0 15 0 16,0-4 0-16,0 16 0 15,0-4 0-15,0 1 0 16,0 10 0-16,-4-3 1 16,0-4-1-16,-1-8 1 15,1-7 0-15,-1-9 0 16,-4-3 0-16,1-1 0 16,-1-3 0-16,0-5 1 15,0-7-1-15,0-4 0 0,0-5-2 16,-4-3 1-16,0 0-2 15,-1-4 0-15,-8 0-4 16,-4-12 1-16,-1 4-3 16,1-12 1-16</inkml:trace>
        </inkml:traceGroup>
        <inkml:traceGroup>
          <inkml:annotationXML>
            <emma:emma xmlns:emma="http://www.w3.org/2003/04/emma" version="1.0">
              <emma:interpretation id="{365E60B1-06E1-4B4A-BB02-DE0D47D9BC02}" emma:medium="tactile" emma:mode="ink">
                <msink:context xmlns:msink="http://schemas.microsoft.com/ink/2010/main" type="inkWord" rotatedBoundingBox="21601,12695 21803,13493 21353,13607 21151,12808"/>
              </emma:interpretation>
              <emma:one-of disjunction-type="recognition" id="oneOf78">
                <emma:interpretation id="interp390" emma:lang="zh-CN" emma:confidence="0">
                  <emma:literal>k</emma:literal>
                </emma:interpretation>
                <emma:interpretation id="interp391" emma:lang="zh-CN" emma:confidence="0">
                  <emma:literal>飞</emma:literal>
                </emma:interpretation>
                <emma:interpretation id="interp392" emma:lang="zh-CN" emma:confidence="0">
                  <emma:literal>K</emma:literal>
                </emma:interpretation>
                <emma:interpretation id="interp393" emma:lang="zh-CN" emma:confidence="0">
                  <emma:literal>化</emma:literal>
                </emma:interpretation>
                <emma:interpretation id="interp394" emma:lang="zh-CN" emma:confidence="0">
                  <emma:literal>压</emma:literal>
                </emma:interpretation>
              </emma:one-of>
            </emma:emma>
          </inkml:annotationXML>
          <inkml:trace contextRef="#ctx0" brushRef="#br0" timeOffset="213115.0691">4222 10431 16 0,'9'0'8'0,"-23"0"-9"0,14 0 13 16,-4 0-11-16,0 0 1 15,-1 0-1-15,5 0 1 16,0 0-3-16,0 4 0 0,0 4 1 15,0 4 1-15,5 11-1 16,-5 5 0-16,4 3 0 16,0 9 1-16,-4-1 0 15,0 16 0-15,0-4-1 16,0 5 1-16,0-1 0 16,-4 4 0-16,4-4-1 15,-4-4 0-15,-1 0-1 16,1-3 1-16,4-9-2 15,0-11 1-15,-5-5-3 16,5-3 1-16,0-4-3 16,0-12 1-16</inkml:trace>
          <inkml:trace contextRef="#ctx0" brushRef="#br0" timeOffset="213640.4426">4279 11006 10 0,'-4'-8'5'0,"17"4"0"0,-13 4 7 16,9 4-12-16,0 0 0 16,4 0 0-16,1 4 1 15,3 4-2-15,5-4 1 16,-4-5 1-16,0-3 0 16,0 0 0-16,-1-3 0 15,1-5 0-15,0-4 1 16,0 0-1-16,-5 0 1 0,5 0-1 15,-5-3 0-15,0-1-1 16,-4-4 1-16,0 1-1 16,-5-1 0-16,-4 0 0 15,0-3 0-15,-4 3-1 16,-1 4 1-16,-3-4 0 16,-1 5 1-16,0 3-1 15,0 0 1-15,0 4 0 16,0 8 0-16,-4 4-1 15,0 0 0-15,-5 12 0 16,0 7 0-16,1 5-1 16,-6 0 1-16,6 3-1 15,3 1 1-15,5-1 0 16,1-7 0-16,3 11 0 16,5 1 1-16,9-5 0 15,4-3 0-15,5 3 0 0,-5-11 0 16,5 0-1-16,-5-5 1 15,5 1-2-15,-5-4 1 16,5-12-3-16,0-4 1 16,0-8-4-16,-1 0 0 15,1 4 0-15,0-3 0 16</inkml:trace>
        </inkml:traceGroup>
        <inkml:traceGroup>
          <inkml:annotationXML>
            <emma:emma xmlns:emma="http://www.w3.org/2003/04/emma" version="1.0">
              <emma:interpretation id="{DE4F6875-42E0-4629-8142-0CFCB0C8837A}" emma:medium="tactile" emma:mode="ink">
                <msink:context xmlns:msink="http://schemas.microsoft.com/ink/2010/main" type="inkWord" rotatedBoundingBox="22318,12656 22398,13740 21866,13779 21787,12695"/>
              </emma:interpretation>
              <emma:one-of disjunction-type="recognition" id="oneOf79">
                <emma:interpretation id="interp395" emma:lang="zh-CN" emma:confidence="0">
                  <emma:literal>T</emma:literal>
                </emma:interpretation>
                <emma:interpretation id="interp396" emma:lang="zh-CN" emma:confidence="0">
                  <emma:literal>「</emma:literal>
                </emma:interpretation>
                <emma:interpretation id="interp397" emma:lang="zh-CN" emma:confidence="0">
                  <emma:literal>丁</emma:literal>
                </emma:interpretation>
                <emma:interpretation id="interp398" emma:lang="zh-CN" emma:confidence="0">
                  <emma:literal>下</emma:literal>
                </emma:interpretation>
                <emma:interpretation id="interp399" emma:lang="zh-CN" emma:confidence="0">
                  <emma:literal>丅</emma:literal>
                </emma:interpretation>
              </emma:one-of>
            </emma:emma>
          </inkml:annotationXML>
          <inkml:trace contextRef="#ctx0" brushRef="#br0" timeOffset="217710.5807">4652 10443 9 0,'0'0'4'0,"-5"-8"-2"0,5 8 5 16,0 0-7-16,0 0 0 16,0 0 1-16,0 0 1 15,0 0-2-15,0 0 0 16,9 0 2-16,4 0 0 16,5-4-1-16,0 0 1 0,8 0 0 15,5 0 0-15,5-4-1 16,4 0 1-16,4 1-1 15,-4-1 0-15,0 0 0 16,0 0 0-16,-5 0-1 16,-8 0 1-16,-1 0-1 15,-4 4 1-15,-4 0-1 16,-5 1 0-16,1-1-1 16,-6 0 1-16,1 4-3 15,-9 0 1-15,0 0-3 16,0 0 0-16,0 0-1 15,0 0 1-15</inkml:trace>
          <inkml:trace contextRef="#ctx0" brushRef="#br0" timeOffset="218055.3323">5010 10396 12 0,'-4'0'6'0,"4"4"-7"0,0-1 12 15,0 1-10-15,-4 0 0 16,-1 4 0-16,1 8 1 16,4 4-3-16,0-1 1 15,0 5 1-15,4 7 1 16,-4 5-1-16,5 7 0 16,-5 8 0-16,4 1 1 15,0-1-1-15,-4 4 0 0,5 0-1 16,-5 0 1-16,0 8 0 15,4-8 0-15,-4 0-1 16,5 1 0-16,-5-5 0 16,0-12 1-16,-5 1-2 15,1-1 1-15,4-15-2 16,0-1 0-16,0-3-2 16,-5 4 0-16,1-13-2 15,4-7 1-15</inkml:trace>
        </inkml:traceGroup>
        <inkml:traceGroup>
          <inkml:annotationXML>
            <emma:emma xmlns:emma="http://www.w3.org/2003/04/emma" version="1.0">
              <emma:interpretation id="{8F98DC01-1E39-4241-8936-C550B6F055DB}" emma:medium="tactile" emma:mode="ink">
                <msink:context xmlns:msink="http://schemas.microsoft.com/ink/2010/main" type="inkWord" rotatedBoundingBox="22699,12763 22775,13666 22421,13696 22345,12793"/>
              </emma:interpretation>
              <emma:one-of disjunction-type="recognition" id="oneOf80">
                <emma:interpretation id="interp400" emma:lang="zh-CN" emma:confidence="0">
                  <emma:literal>h</emma:literal>
                </emma:interpretation>
                <emma:interpretation id="interp401" emma:lang="zh-CN" emma:confidence="0">
                  <emma:literal>卜</emma:literal>
                </emma:interpretation>
                <emma:interpretation id="interp402" emma:lang="zh-CN" emma:confidence="0">
                  <emma:literal>九</emma:literal>
                </emma:interpretation>
                <emma:interpretation id="interp403" emma:lang="zh-CN" emma:confidence="0">
                  <emma:literal>k</emma:literal>
                </emma:interpretation>
                <emma:interpretation id="interp404" emma:lang="zh-CN" emma:confidence="0">
                  <emma:literal>忄</emma:literal>
                </emma:interpretation>
              </emma:one-of>
            </emma:emma>
          </inkml:annotationXML>
          <inkml:trace contextRef="#ctx0" brushRef="#br0" timeOffset="218806.3643">5321 10470 20 0,'0'-11'10'0,"0"7"-13"0,0 4 19 16,0 0-16-16,0 0 0 16,0 4-1-16,-5 3 1 15,1 5-1-15,-1 4 1 16,1 8-1-16,-1 3 1 0,1 9-1 15,0 7 1-15,-1 8-1 16,1 0 1-16,-1 1 0 16,5 3 0-16,0 8 0 15,0-4 0-15,0 0 0 16,0 12 0-16,0-8 0 16,0-8 1-16,0-12-1 15,0-7 0-15,0-5 0 16,0-11 1-16,0 0-1 15,0-9 1-15,0-7-2 16,0-8 0-16,0-11 0 16,0-9 0-16,5-4 0 15,-1-7 0-15,1 0 0 16,3-9 0-16,1 1 1 16,5-4 0-16,-1 7-1 15,0-3 1-15,0 7 0 0,1 5 1 16,-1 3-1-16,-4 5 1 15,0 3 0-15,0 4 0 16,-5 1 0-16,5 3 0 16,0 8-1-16,-9 4 1 15,9 8-1-15,-5 4 0 16,5 3 1-16,-5 1 0 16,1 0-1-16,-1 7 1 15,-4 5 0-15,0 3 0 16,0 1-1-16,0 3 1 15,0-3-1-15,0 3 0 0,0 1 0 16,0-1 0-16,9-3-1 16,0-5 1-16,4-3-1 15,0-4 0-15,1-9-1 16,3 1 1-16,1-8-3 16,0-4 0-16,4-12-1 15,0-3 0-15</inkml:trace>
        </inkml:traceGroup>
        <inkml:traceGroup>
          <inkml:annotationXML>
            <emma:emma xmlns:emma="http://www.w3.org/2003/04/emma" version="1.0">
              <emma:interpretation id="{5ACACC35-0C0F-4207-B138-69107A98FB82}" emma:medium="tactile" emma:mode="ink">
                <msink:context xmlns:msink="http://schemas.microsoft.com/ink/2010/main" type="inkWord" rotatedBoundingBox="22765,13631 22846,13071 23047,13100 22966,13660"/>
              </emma:interpretation>
              <emma:one-of disjunction-type="recognition" id="oneOf81">
                <emma:interpretation id="interp405" emma:lang="zh-CN" emma:confidence="0">
                  <emma:literal>r</emma:literal>
                </emma:interpretation>
                <emma:interpretation id="interp406" emma:lang="zh-CN" emma:confidence="0">
                  <emma:literal>冫</emma:literal>
                </emma:interpretation>
                <emma:interpretation id="interp407" emma:lang="zh-CN" emma:confidence="0">
                  <emma:literal>v</emma:literal>
                </emma:interpretation>
                <emma:interpretation id="interp408" emma:lang="zh-CN" emma:confidence="0">
                  <emma:literal>Ⅴ</emma:literal>
                </emma:interpretation>
                <emma:interpretation id="interp409" emma:lang="zh-CN" emma:confidence="0">
                  <emma:literal>氵</emma:literal>
                </emma:interpretation>
              </emma:one-of>
            </emma:emma>
          </inkml:annotationXML>
          <inkml:trace contextRef="#ctx0" brushRef="#br0" timeOffset="219618.4328">5746 10774 15 0,'-22'-4'7'0,"22"-12"-5"0,0 16 13 16,0-4-15-16,-5 0 0 15,1 8 0-15,-1 0 1 16,-3 8-2-16,3 0 1 31,1 15 0-31,4 1 1 16,0 3-1-16,0 1 0 16,0 3 0-16,0 1 1 15,0-1-1-15,0 8 1 16,0 5-1-16,0-9 0 15,0 0 0-15,0 1 0 0,-5-13 0 16,5-3 1-16,0-8-1 16,0-1 0-16,0-7 0 15,0 4 1-15,0-12-2 16,5-8 1-16,-1-7-1 16,1-9 1-16,3 0-1 15,1-7 0-15,5-5 0 16,-1-3 0-16,0 0-1 15,5 3 0-15,-5 5 1 16,0-1 0-16,1 1 1 16,-1 7 1-16,-4 4-1 15,0 5 1-15,0-1 0 16,-1 8 0-16,-3 0-1 16,-1 0 1-16,1 4-2 15,-1 4 1-15,-4 0-2 16,0 0 1-16,0 0-2 0,5 8 0 15,-5-8-1-15,0 0 0 16</inkml:trace>
        </inkml:traceGroup>
        <inkml:traceGroup>
          <inkml:annotationXML>
            <emma:emma xmlns:emma="http://www.w3.org/2003/04/emma" version="1.0">
              <emma:interpretation id="{47984888-CF80-4EFD-B711-12964D25B224}" emma:medium="tactile" emma:mode="ink">
                <msink:context xmlns:msink="http://schemas.microsoft.com/ink/2010/main" type="inkWord" rotatedBoundingBox="23006,13516 23126,13003 23288,13041 23169,13554"/>
              </emma:interpretation>
              <emma:one-of disjunction-type="recognition" id="oneOf82">
                <emma:interpretation id="interp410" emma:lang="zh-CN" emma:confidence="0">
                  <emma:literal>e</emma:literal>
                </emma:interpretation>
                <emma:interpretation id="interp411" emma:lang="zh-CN" emma:confidence="0">
                  <emma:literal>。</emma:literal>
                </emma:interpretation>
                <emma:interpretation id="interp412" emma:lang="zh-CN" emma:confidence="0">
                  <emma:literal>0</emma:literal>
                </emma:interpretation>
                <emma:interpretation id="interp413" emma:lang="zh-CN" emma:confidence="0">
                  <emma:literal>l</emma:literal>
                </emma:interpretation>
                <emma:interpretation id="interp414" emma:lang="zh-CN" emma:confidence="0">
                  <emma:literal>t</emma:literal>
                </emma:interpretation>
              </emma:one-of>
            </emma:emma>
          </inkml:annotationXML>
          <inkml:trace contextRef="#ctx0" brushRef="#br0" timeOffset="219618.934">5927 11006 10 0,'0'0'5'0,"14"0"-7"16,-14 0 8-16,4 0-9 15,1 0 1-15,-1 4-2 16,1-4 0-16,3 0 5 16,1 0 0-16</inkml:trace>
          <inkml:trace contextRef="#ctx0" brushRef="#br0" timeOffset="220037.2312">6052 10959 11 0,'13'-24'5'0,"5"8"-10"15,-14 8 13-15,0-3-9 16,1-9 1-16,-5 8-2 0,4-4 0 15,-4 1 2-15,-4-5 0 16,-1 0-1-16,1 1 0 16,-5-1 0-16,5 4 1 15,-5 0 1-15,0 1 0 16,0 3 0-16,0 4 1 16,0 4-1-16,1 8 1 15,-1 12-1-15,0-1 1 16,-4 9-1-16,-1 8 1 15,1-1-1-15,0 1 1 16,-1-1-1-16,5 5 1 0,1-1-1 16,3 0 1-16,1 5-1 15,4-5 0-15,0 1 0 16,4-5 0-16,1-3 0 16,-1-12 0-16,5-1-1 15,0 1 1-15,0-4-3 16,4-8 0-16,0 0-3 15,5 0 1-15,0-8-1 16,-1-4 0-16</inkml:trace>
        </inkml:traceGroup>
        <inkml:traceGroup>
          <inkml:annotationXML>
            <emma:emma xmlns:emma="http://www.w3.org/2003/04/emma" version="1.0">
              <emma:interpretation id="{CA5B11E2-6E50-41A3-9D23-4E5EEC7A332F}" emma:medium="tactile" emma:mode="ink">
                <msink:context xmlns:msink="http://schemas.microsoft.com/ink/2010/main" type="inkWord" rotatedBoundingBox="23294,12907 23759,13251 23470,13642 23005,13297"/>
              </emma:interpretation>
              <emma:one-of disjunction-type="recognition" id="oneOf83">
                <emma:interpretation id="interp415" emma:lang="zh-CN" emma:confidence="0">
                  <emma:literal>t</emma:literal>
                </emma:interpretation>
                <emma:interpretation id="interp416" emma:lang="zh-CN" emma:confidence="0">
                  <emma:literal>%</emma:literal>
                </emma:interpretation>
                <emma:interpretation id="interp417" emma:lang="zh-CN" emma:confidence="0">
                  <emma:literal>长</emma:literal>
                </emma:interpretation>
                <emma:interpretation id="interp418" emma:lang="zh-CN" emma:confidence="0">
                  <emma:literal>∵</emma:literal>
                </emma:interpretation>
                <emma:interpretation id="interp419" emma:lang="zh-CN" emma:confidence="0">
                  <emma:literal>*</emma:literal>
                </emma:interpretation>
              </emma:one-of>
            </emma:emma>
          </inkml:annotationXML>
          <inkml:trace contextRef="#ctx0" brushRef="#br0" timeOffset="220577.1177">6384 10821 17 0,'-5'-12'8'0,"-12"-27"-16"0,17 31 17 16,-9 12-10-16,0-16 1 15,-4 4 0-15,-1 8 1 16,1 8-1-16,-9-8 0 15,4 8 0-15,0 4 0 16,1 3 1-16,-1 9 0 0,5 0-1 16,-1 3 1-16,6 5-1 15,-1 7 1-15,4-3-1 16,1-1 0-16,-1 8 0 16,5-3 0-16,0-5-1 15,0-3 1-15,9-13-1 16,0-3 0-16,0 0 0 15,9-12 1-15,-1-8-2 16,1-8 1-16,4-4 0 16,0-7 0-16,1-5 1 15,-1-3 0-15,0-9 0 16,-4 1 0-16,-1-1 1 16,-3-3 1-16,-5 4 0 15,-5 7 0-15,-4 1 0 16,0 7 0-16,0 4 0 15,0 5 0-15,-4 7-1 16,-1 16 0-16,-4 7-1 0,0 13 1 16,5 3-1-16,-5 1 0 15,5 3 0-15,4 5 0 16,-5-1 0-16,5 4 1 16,0 1-2-16,5-9 0 15,-1 1-3-15,5-13 1 16,4-3-2-16,1-4 0 15</inkml:trace>
          <inkml:trace contextRef="#ctx0" brushRef="#br0" timeOffset="222303.3409">5927 10967 7 0,'5'-4'3'0,"4"0"-1"16,-9 4 3-16,4-4-6 15,5 4 1-15,-4-4 0 16,3 0 0-16,1 4 0 16,0-4 0-16,0 4 0 0,0 0 1 15,0 0-1-15,0-4 1 16,-1 0-1-16,1 0 1 31,5 0 0-31,-6-4 0 16,1-3-1-16,0 3 0 15,0-4 0-15,-5 0 0 16,1 0 0-16,-5 0 1 16,0 5-1-16,0-1 0 15,0-4 0-15,0 4 0 16,0-4 0-16,0 4 1 0,-5-4-1 16,1 5 0-16,0-1 0 15,-1 0 0-15,1 0 0 16,-1 0 1-16,5 4-1 15,-4 0 1-15,-1 0-1 16,1 4 0-16,0 0 0 16,-1 0 1-16,1-8-1 15,-1 12 0-15,1 4-1 16,-1 4 1-16,-3 0-2 16,-1 0 0-16,0-4-1 15,0 3 0-15</inkml:trace>
        </inkml:traceGroup>
        <inkml:traceGroup>
          <inkml:annotationXML>
            <emma:emma xmlns:emma="http://www.w3.org/2003/04/emma" version="1.0">
              <emma:interpretation id="{236248A0-FF70-4BC8-8164-81CF0EC03A52}" emma:medium="tactile" emma:mode="ink">
                <msink:context xmlns:msink="http://schemas.microsoft.com/ink/2010/main" type="inkWord" rotatedBoundingBox="23694,12731 23962,12723 23987,13636 23718,13643"/>
              </emma:interpretation>
              <emma:one-of disjunction-type="recognition" id="oneOf84">
                <emma:interpretation id="interp420" emma:lang="zh-CN" emma:confidence="0">
                  <emma:literal>d</emma:literal>
                </emma:interpretation>
                <emma:interpretation id="interp421" emma:lang="zh-CN" emma:confidence="0">
                  <emma:literal>“</emma:literal>
                </emma:interpretation>
                <emma:interpretation id="interp422" emma:lang="zh-CN" emma:confidence="0">
                  <emma:literal>a</emma:literal>
                </emma:interpretation>
                <emma:interpretation id="interp423" emma:lang="zh-CN" emma:confidence="0">
                  <emma:literal>K</emma:literal>
                </emma:interpretation>
                <emma:interpretation id="interp424" emma:lang="zh-CN" emma:confidence="0">
                  <emma:literal>u</emma:literal>
                </emma:interpretation>
              </emma:one-of>
            </emma:emma>
          </inkml:annotationXML>
          <inkml:trace contextRef="#ctx0" brushRef="#br0" timeOffset="221267.1053">6734 10852 15 0,'-5'-23'7'0,"-3"7"-8"16,3 8 13-16,1-4-12 15,-5 4 0-15,0 1 0 16,-4-5 0-16,-1 8 0 16,5 4 0-16,1 0 1 15,-1 4 0-15,0 4-1 16,0 7 1-16,0 5 0 15,0 4 0-15,0 3-1 0,1 1 1 16,3 3-2-16,1 5 1 16,-1 3 0-16,1 1 0 15,4-1-1-15,0-4 1 16,0 1 0-16,0-5 0 16,4-3 0-16,1-16 0 15,-1 3 0-15,5-7 0 16,0-16-1-16,4-3 0 15,0-1 0-15,1-8 1 16,3-7 0-16,1-9 0 16,0-3-1-16,0-5 1 0,-1-11 0 15,6-4 1-15,-10-4-1 16,0-4 0-16,-4 0-1 16,0 0 1-16,-5 4 0 15,1 8 0-15,-1 8 0 16,1 8 1-16,-1 11-1 15,-4 8 1-15,0 9 0 16,-4 7 1-16,-1 8 0 16,1 3 0-16,-1 17-1 15,-4 8 0-15,1 11 0 16,3 4 0-16,-4 12 0 16,5 12 0-16,-1-12-1 15,1 4 1-15,0 0-1 16,4-4 0-16,0-4 0 15,4 0 0-15,0-7 0 16,5 3 0-16,0-4-3 0,0 0 1 16,0-11-2-16,0-16 0 15,4-9-2-15,0 1 1 16</inkml:trace>
        </inkml:traceGroup>
        <inkml:traceGroup>
          <inkml:annotationXML>
            <emma:emma xmlns:emma="http://www.w3.org/2003/04/emma" version="1.0">
              <emma:interpretation id="{2B08F949-C27E-4EC8-8AEC-F10C7FB8CE1F}" emma:medium="tactile" emma:mode="ink">
                <msink:context xmlns:msink="http://schemas.microsoft.com/ink/2010/main" type="inkWord" rotatedBoundingBox="24259,12627 25646,12590 25673,13599 24286,13636"/>
              </emma:interpretation>
              <emma:one-of disjunction-type="recognition" id="oneOf85">
                <emma:interpretation id="interp425" emma:lang="zh-CN" emma:confidence="0">
                  <emma:literal>s</emma:literal>
                </emma:interpretation>
                <emma:interpretation id="interp426" emma:lang="zh-CN" emma:confidence="0">
                  <emma:literal>S</emma:literal>
                </emma:interpretation>
                <emma:interpretation id="interp427" emma:lang="zh-CN" emma:confidence="0">
                  <emma:literal>∫</emma:literal>
                </emma:interpretation>
                <emma:interpretation id="interp428" emma:lang="zh-CN" emma:confidence="0">
                  <emma:literal>9</emma:literal>
                </emma:interpretation>
                <emma:interpretation id="interp429" emma:lang="zh-CN" emma:confidence="0">
                  <emma:literal>了</emma:literal>
                </emma:interpretation>
              </emma:one-of>
            </emma:emma>
          </inkml:annotationXML>
          <inkml:trace contextRef="#ctx0" brushRef="#br0" timeOffset="226882.5182">7372 10329 13 0,'9'-8'6'0,"-9"-8"-2"15,0 16 6-15,0 0-10 16,0-4 1-16,-9 0 0 15,4 0 0-15,1 4-2 16,-5 0 0-16,0 4 1 16,0 0 1-16,-4 4-2 15,0 0 1-15,-1 4 0 16,1 3 0-16,0 1 0 16,0 4 0-16,-1 3 0 15,-3 1 0-15,-1 0-1 16,0-1 1-16,5 5-1 15,4-4 1-15,5-1 0 16,-5 1 0-16,9-1-1 0,4-7 1 16,5 8 1-16,-5-1 0 15,5-7-1-15,5 4 1 16,-1-4-1-16,5-1 1 16,-1 1-1-16,1 0 1 15,4 4-1-15,0-9 0 16,0 5 0-16,-4 0 0 15,4 0 0-15,0-5 0 16,-4 1 0-16,-5 0 0 16,1 0 1-16,-5 0 0 15,-5 0 0-15,-4 3 1 0,0 5-1 16,-9 0 1-16,0 3-1 16,-4 5 0-16,-5 3-1 15,-8-3 0-15,4 3 0 16,-5 1 1-16,0-1-2 15,-4 5 1-15,5-9-2 16,-1 1 1-16,5-8-3 16,4-8 1-16,1-1-3 15,3-3 0-15</inkml:trace>
        </inkml:traceGroup>
        <inkml:traceGroup>
          <inkml:annotationXML>
            <emma:emma xmlns:emma="http://www.w3.org/2003/04/emma" version="1.0">
              <emma:interpretation id="{D2E6DD9D-CCCB-4443-A7F4-461BB2A2CE92}" emma:medium="tactile" emma:mode="ink">
                <msink:context xmlns:msink="http://schemas.microsoft.com/ink/2010/main" type="inkWord" rotatedBoundingBox="24662,13441 24697,13069 24966,13094 24931,13466"/>
              </emma:interpretation>
              <emma:one-of disjunction-type="recognition" id="oneOf86">
                <emma:interpretation id="interp430" emma:lang="zh-CN" emma:confidence="0">
                  <emma:literal>c</emma:literal>
                </emma:interpretation>
                <emma:interpretation id="interp431" emma:lang="zh-CN" emma:confidence="0">
                  <emma:literal>C</emma:literal>
                </emma:interpretation>
                <emma:interpretation id="interp432" emma:lang="zh-CN" emma:confidence="0">
                  <emma:literal>。</emma:literal>
                </emma:interpretation>
                <emma:interpretation id="interp433" emma:lang="zh-CN" emma:confidence="0">
                  <emma:literal>(</emma:literal>
                </emma:interpretation>
                <emma:interpretation id="interp434" emma:lang="zh-CN" emma:confidence="0">
                  <emma:literal>[</emma:literal>
                </emma:interpretation>
              </emma:one-of>
            </emma:emma>
          </inkml:annotationXML>
          <inkml:trace contextRef="#ctx0" brushRef="#br0" timeOffset="227317.8196">7735 10774 17 0,'-9'-4'8'0,"14"-8"-10"0,-5 12 15 15,0 0-14-15,-5 4 1 16,1-4-2-16,-10 0 1 16,1-4 1-16,0 8 0 15,-5 0-1-15,-4 4 0 0,0 3 0 16,4 1 0-16,0 4 1 16,5 4 0-16,0-1 0 15,4 1 1-15,0 4-1 16,5-1 1-16,4 5 0 15,0-1 1-15,4 1-1 16,-4 4 0-16,9-13 0 16,0 1 0-16,9-4-1 15,4-1 0-15,0-7-3 16,0 4 1-16,5-8-3 16,-5-8 1-16,4-4-1 15,-4-4 1-15,5-3 0 16,0-5 1-16</inkml:trace>
        </inkml:traceGroup>
        <inkml:traceGroup>
          <inkml:annotationXML>
            <emma:emma xmlns:emma="http://www.w3.org/2003/04/emma" version="1.0">
              <emma:interpretation id="{EDF04ACC-D662-4E37-AF07-F371CB75E806}" emma:medium="tactile" emma:mode="ink">
                <msink:context xmlns:msink="http://schemas.microsoft.com/ink/2010/main" type="inkWord" rotatedBoundingBox="25266,12643 25274,13571 25031,13574 25023,12645"/>
              </emma:interpretation>
              <emma:one-of disjunction-type="recognition" id="oneOf87">
                <emma:interpretation id="interp435" emma:lang="zh-CN" emma:confidence="0">
                  <emma:literal>h</emma:literal>
                </emma:interpretation>
                <emma:interpretation id="interp436" emma:lang="zh-CN" emma:confidence="0">
                  <emma:literal>卜</emma:literal>
                </emma:interpretation>
                <emma:interpretation id="interp437" emma:lang="zh-CN" emma:confidence="0">
                  <emma:literal>b</emma:literal>
                </emma:interpretation>
                <emma:interpretation id="interp438" emma:lang="zh-CN" emma:confidence="0">
                  <emma:literal>上</emma:literal>
                </emma:interpretation>
                <emma:interpretation id="interp439" emma:lang="zh-CN" emma:confidence="0">
                  <emma:literal>忄</emma:literal>
                </emma:interpretation>
              </emma:one-of>
            </emma:emma>
          </inkml:annotationXML>
          <inkml:trace contextRef="#ctx0" brushRef="#br0" timeOffset="227948.7704">7957 10325 14 0,'0'-8'7'0,"-5"8"-8"0,5 0 18 16,0 0-18-16,0 4 1 16,-4 4-1-16,4 3 1 15,0 9 0-15,0 4 0 16,0 7 0-16,0 9 0 0,0 11 0 16,0 4 1-16,0 12-1 15,-5-4 0-15,1-4 0 16,-1 4 1-16,1-4-1 15,0 0 0-15,-1-4 0 16,-4 0 1-16,0-7-1 16,5-9 1-16,0-7-1 15,-1-5 0-15,5-3 0 16,0-8 1-16,0-1-2 16,0-11 1-16,0-4-1 15,-4-16 0-15,8-3 0 16,1-5 1-16,-1-7-1 15,0-5 1-15,1-3-1 16,4 3 1-16,0-15 0 16,4 12 0-16,0 3 0 0,0 9 0 15,1 3-1-15,-1 1 1 16,5 3 0-16,-5 4 0 16,-4 4 0-16,0 4 1 15,0 4-1-15,-1 8 1 16,1 4 0-16,0 4 0 15,0 4-1-15,0 4 1 16,-5-1-1-16,1 5 0 16,-1 3 0-16,-4 1 1 15,5 0-1-15,-5 3 1 16,0 1-2-16,0-9 1 0,4 1-2 16,-4-5 0-16,4-3-3 15,-4 0 0-15,5-4 0 16,-1-4 0-16</inkml:trace>
        </inkml:traceGroup>
        <inkml:traceGroup>
          <inkml:annotationXML>
            <emma:emma xmlns:emma="http://www.w3.org/2003/04/emma" version="1.0">
              <emma:interpretation id="{CB375346-590E-4706-AFCB-5311E8F0DF85}" emma:medium="tactile" emma:mode="ink">
                <msink:context xmlns:msink="http://schemas.microsoft.com/ink/2010/main" type="inkWord" rotatedBoundingBox="25353,13370 25499,12983 25704,13060 25558,13447"/>
              </emma:interpretation>
              <emma:one-of disjunction-type="recognition" id="oneOf88">
                <emma:interpretation id="interp440" emma:lang="zh-CN" emma:confidence="0">
                  <emma:literal>e</emma:literal>
                </emma:interpretation>
                <emma:interpretation id="interp441" emma:lang="zh-CN" emma:confidence="0">
                  <emma:literal>。</emma:literal>
                </emma:interpretation>
                <emma:interpretation id="interp442" emma:lang="zh-CN" emma:confidence="0">
                  <emma:literal>十</emma:literal>
                </emma:interpretation>
                <emma:interpretation id="interp443" emma:lang="zh-CN" emma:confidence="0">
                  <emma:literal>·</emma:literal>
                </emma:interpretation>
                <emma:interpretation id="interp444" emma:lang="zh-CN" emma:confidence="0">
                  <emma:literal>0</emma:literal>
                </emma:interpretation>
              </emma:one-of>
            </emma:emma>
          </inkml:annotationXML>
          <inkml:trace contextRef="#ctx0" brushRef="#br0" timeOffset="228556.2016">8249 10935 15 0,'9'4'7'0,"17"-4"-12"16,-12 0 15-16,-1 0-11 15,0 4 0-15,1-4-1 16,-1 0 0-16,0 0 2 0,0-4 0 16,5 0-1-16,0-4 1 15,0 0 0-15,-1-3 0 16,-3-5 1-16,-1 0 0 15,0-4-1-15,5-3 1 16,-14 3 0-16,1 0 0 16,-5 1-1-16,-5 3 0 15,1 0 0-15,-5 0 1 16,-4 5 0-16,-1-5 0 16,-8 12 0-1,5-4 1-15,-1 8-1 16,0 8 1-16,5 8-1 15,-9 3 1-15,13 1-2 16,-4 4 1-16,-1 7-1 16,5-3 0-16,9-1 0 15,-4 5 1-15,8-1-1 16,-4-3 1-16,9 3-1 16,0-3 0-16,0-1-1 15,0-7 1-15,4 0-4 16,5 0 1-16,-5-5-2 15,5-7 0-15</inkml:trace>
        </inkml:traceGroup>
        <inkml:traceGroup>
          <inkml:annotationXML>
            <emma:emma xmlns:emma="http://www.w3.org/2003/04/emma" version="1.0">
              <emma:interpretation id="{829E467A-13EF-4EE9-8AF9-1AA53594B28E}" emma:medium="tactile" emma:mode="ink">
                <msink:context xmlns:msink="http://schemas.microsoft.com/ink/2010/main" type="inkWord" rotatedBoundingBox="25803,12574 27448,12530 27472,13446 25827,13490"/>
              </emma:interpretation>
              <emma:one-of disjunction-type="recognition" id="oneOf89">
                <emma:interpretation id="interp445" emma:lang="zh-CN" emma:confidence="0">
                  <emma:literal>心</emma:literal>
                </emma:interpretation>
                <emma:interpretation id="interp446" emma:lang="zh-CN" emma:confidence="0">
                  <emma:literal>仙</emma:literal>
                </emma:interpretation>
                <emma:interpretation id="interp447" emma:lang="zh-CN" emma:confidence="0">
                  <emma:literal>私</emma:literal>
                </emma:interpretation>
                <emma:interpretation id="interp448" emma:lang="zh-CN" emma:confidence="0">
                  <emma:literal>相</emma:literal>
                </emma:interpretation>
                <emma:interpretation id="interp449" emma:lang="zh-CN" emma:confidence="0">
                  <emma:literal>瓜</emma:literal>
                </emma:interpretation>
              </emma:one-of>
            </emma:emma>
          </inkml:annotationXML>
          <inkml:trace contextRef="#ctx0" brushRef="#br0" timeOffset="229848.6179">8829 10754 13 0,'0'-28'6'0,"-9"48"-3"0,9-24 11 16,-4-4-14-16,0 0 1 15,-5 4 0-15,0 1 0 16,-4 3-2-16,-1-4 1 16,1 4 1-16,0 7 0 15,-1 1-1-15,6 4 0 0,-1 4 0 16,0 8 0-16,0-1-1 15,5 1 1-15,-1 7-1 16,1 1 0-16,4 3 1 16,0-3 0-16,0-1-1 15,0-3 1-15,4-1-1 16,1-7 1-16,-1-4-2 16,0-4 1-16,5-8-1 15,0-4 1-15,4-8-1 16,1-8 1-16,-1-8 0 15,5 1 0-15,-5-13 2 16,5-3 0-16,-5-12 0 16,0-4 0-16,-4-5 0 15,0-10 0-15,0 7 0 16,-5-8 1-16,1 8-2 0,-5 4 1 16,0 11-1-16,0 9 0 15,0 11 0-15,0 5 1 16,0-1 0-16,0 8 0 15,0 1-1-15,0 7 1 16,0 4 0-16,0 8 0 16,-5 8-1-16,1 11 0 15,4 5 0-15,0 11 0 16,0 4 0-16,-5 20 0 16,1 12 0-16,4 0 0 15,-4 0-1-15,4-4 1 0,0-4-1 16,0-4 1-16,0-8-1 15,0-8 1-15,0 0 0 16,4-15 0-16,0-5-1 16,1-3 1-16,-1-8-2 15,5-4 1-15,0-12-1 16,4-4 1-16,5-12-1 16,4-4 1-16,0-7 0 15,0-5 1-15,1 5 0 16,-6-13 0-16,1 1 0 15,-5-4 0-15,1-1 0 16,-5 5 0-16,4 3 1 16,-9 5 0-16,1 7 0 15,-5 1 1-15,0 7 0 16,-5 4 0-16,1 12-1 16,4 8 1-16,0 4-1 0,-5 11 0 15,5 5-1-15,-4 4 0 16,0-1-1-16,4 1 1 15,4-5-1-15,-4 1 1 16,9-1 0-16,-5-3 0 16,5-4 0-16,0-5 0 15,4-3 0-15,-4 0 0 16,4-8 0-16,1-4 0 16,3-8-1-16,1-4 1 15,0 0-2-15,0-7 1 16,-1-5 0-16,-3-4 0 0,3 1-1 15,-3-1 1-15,-6-7 0 16,1 3 0-16,-4 1 1 16,-1-1 1-16,-4 1 0 15,0 3 0-15,0 1 0 16,0 7 0-16,0 0 0 16,0 9 1-16,0 11-1 15,0-8 0-15,0 16-1 16,0 3 1-16,0 5-1 15,5 8 0-15,-1 11 0 16,-4-7 0-16,4 15 0 16,1-7 0-16,-1-1 0 15,1 0 1-15,-1-3-2 16,1-1 1-16,-1-7-2 16,0 0 0-16,1-5-3 15,-1-3 1-15</inkml:trace>
        </inkml:traceGroup>
        <inkml:traceGroup>
          <inkml:annotationXML>
            <emma:emma xmlns:emma="http://www.w3.org/2003/04/emma" version="1.0">
              <emma:interpretation id="{3035E271-C542-4D94-BBD0-5C3383AE069E}" emma:medium="tactile" emma:mode="ink">
                <msink:context xmlns:msink="http://schemas.microsoft.com/ink/2010/main" type="inkWord" rotatedBoundingBox="27057,12496 27194,13388 26683,13468 26545,12576"/>
              </emma:interpretation>
              <emma:one-of disjunction-type="recognition" id="oneOf90">
                <emma:interpretation id="interp450" emma:lang="zh-CN" emma:confidence="0">
                  <emma:literal>k</emma:literal>
                </emma:interpretation>
                <emma:interpretation id="interp451" emma:lang="zh-CN" emma:confidence="0">
                  <emma:literal>忄</emma:literal>
                </emma:interpretation>
                <emma:interpretation id="interp452" emma:lang="zh-CN" emma:confidence="0">
                  <emma:literal>飞</emma:literal>
                </emma:interpretation>
                <emma:interpretation id="interp453" emma:lang="zh-CN" emma:confidence="0">
                  <emma:literal>化</emma:literal>
                </emma:interpretation>
                <emma:interpretation id="interp454" emma:lang="zh-CN" emma:confidence="0">
                  <emma:literal>㣺</emma:literal>
                </emma:interpretation>
              </emma:one-of>
            </emma:emma>
          </inkml:annotationXML>
          <inkml:trace contextRef="#ctx0" brushRef="#br0" timeOffset="230125.3143">9574 10222 15 0,'-5'0'7'0,"5"4"-10"16,0-4 12-16,0 0-8 16,0 0 0-16,-4 4-1 15,-1 0 0-15,1 0-1 16,-1 4 1-16,1 0 0 15,0 4 0-15,-1 7 0 16,5 1 1-16,0 4 0 16,0 3 0-16,5 9 0 15,-1 7 1-15,-4 0-1 16,0 12 0-16,0 1 0 16,0 11 0-16,0-8-1 15,0-4 1-15,0 0-1 0,-4-4 0 16,4 0-1-16,0-7 0 15,0-1-3-15,-5-8 1 16,5-3-2-16,0-9 0 16,0-3 0-16,0-4 1 15</inkml:trace>
          <inkml:trace contextRef="#ctx0" brushRef="#br0" timeOffset="230620.6707">9706 10837 11 0,'5'11'5'0,"13"-3"-8"16,-10-4 13-16,1 0-11 15,0 4 1-15,0 0-2 16,4-4 1-16,1 0 1 15,-1-4 0-15,0-4-1 16,1-8 1-16,-1 0-1 16,9-7 1-16,-4-1 0 15,8-8 0-15,-8 9-1 16,0-9 1-16,-5 4-1 16,0 1 0-16,-8-1 1 15,-1-7 0-15,-4 3 0 16,-4 1 0-16,-10 3 1 0,1 0 1 15,0 12 0-15,-5-3 1 16,5 11-1-16,-9-4 1 16,4 12-1-16,5 0 1 15,-1 8-1-15,1 7 0 16,0 13-1-16,0-1 0 16,4 17 0-16,0-5 0 15,4 0-1-15,-3 1 1 16,3-1-1-16,5 0 0 15,0-3-2-15,5-5 1 0,3-7-2 16,1-5 1-16,5-3-3 16,-1 0 0-16</inkml:trace>
        </inkml:traceGroup>
        <inkml:traceGroup>
          <inkml:annotationXML>
            <emma:emma xmlns:emma="http://www.w3.org/2003/04/emma" version="1.0">
              <emma:interpretation id="{E54836CB-F025-4123-AA53-40C371E402FA}" emma:medium="tactile" emma:mode="ink">
                <msink:context xmlns:msink="http://schemas.microsoft.com/ink/2010/main" type="inkWord" rotatedBoundingBox="27202,13295 27304,12594 27554,12631 27452,13332"/>
              </emma:interpretation>
              <emma:one-of disjunction-type="recognition" id="oneOf91">
                <emma:interpretation id="interp455" emma:lang="zh-CN" emma:confidence="0">
                  <emma:literal>d</emma:literal>
                </emma:interpretation>
                <emma:interpretation id="interp456" emma:lang="zh-CN" emma:confidence="0">
                  <emma:literal>〝</emma:literal>
                </emma:interpretation>
                <emma:interpretation id="interp457" emma:lang="zh-CN" emma:confidence="0">
                  <emma:literal>"</emma:literal>
                </emma:interpretation>
                <emma:interpretation id="interp458" emma:lang="zh-CN" emma:confidence="0">
                  <emma:literal>“</emma:literal>
                </emma:interpretation>
                <emma:interpretation id="interp459" emma:lang="zh-CN" emma:confidence="0">
                  <emma:literal>a</emma:literal>
                </emma:interpretation>
              </emma:one-of>
            </emma:emma>
          </inkml:annotationXML>
          <inkml:trace contextRef="#ctx0" brushRef="#br0" timeOffset="231266.1275">10229 10600 10 0,'-4'-4'5'0,"-5"-19"-3"16,5 15 6-16,-1 0-5 15,-4 4 0-15,0 0 0 16,1 8 0-16,-6 0-5 0,1 12 1 15,0-4 2-15,-1 11 1 16,1 1-3-16,4 11 1 16,0 1 0-16,5-1 0 15,-1 1-1-15,1-1 1 16,4 1 0-16,4-5 0 16,1-3 0-16,-1-5 0 15,1-3 0-15,4-4 0 16,-1-8-1-16,1-1 1 15,0-7-2-15,5-4 1 0,-1-3 0 16,0-5 1-16,0-12-1 16,1 4 1-16,-1-15-1 15,-4-4 1-15,0-1 0 16,0-7 1-16,-1-8-2 16,-3-4 1-16,-5 4 0 15,0 0 0-15,0 3-1 16,0 5 1-16,0 8 0 15,0 7 0-15,0 9 1 16,0 3 0-16,0 4 0 16,0 4 1-16,0 8-1 15,0 8 0-15,0 8 0 16,0 8 1-16,0 3-2 16,0 9 1-16,0 11-1 15,0 8 0-15,0 5 0 16,0-1 0-16,4 0 0 15,1 0 1-15,-1-4-1 0,1-11 0 16,-1-5-2-16,0-7 1 16,1-5-3-16,4-3 0 15,0-8-1-15,8-4 0 16</inkml:trace>
        </inkml:traceGroup>
        <inkml:traceGroup>
          <inkml:annotationXML>
            <emma:emma xmlns:emma="http://www.w3.org/2003/04/emma" version="1.0">
              <emma:interpretation id="{BD71270D-7D68-471F-9517-5FEF6B0E081E}" emma:medium="tactile" emma:mode="ink">
                <msink:context xmlns:msink="http://schemas.microsoft.com/ink/2010/main" type="inkWord" rotatedBoundingBox="27595,12445 29933,12382 29960,13393 27622,13455"/>
              </emma:interpretation>
              <emma:one-of disjunction-type="recognition" id="oneOf92">
                <emma:interpretation id="interp460" emma:lang="zh-CN" emma:confidence="0">
                  <emma:literal>E</emma:literal>
                </emma:interpretation>
                <emma:interpretation id="interp461" emma:lang="zh-CN" emma:confidence="0">
                  <emma:literal>巨</emma:literal>
                </emma:interpretation>
                <emma:interpretation id="interp462" emma:lang="zh-CN" emma:confidence="0">
                  <emma:literal>石</emma:literal>
                </emma:interpretation>
                <emma:interpretation id="interp463" emma:lang="zh-CN" emma:confidence="0">
                  <emma:literal>仄</emma:literal>
                </emma:interpretation>
                <emma:interpretation id="interp464" emma:lang="zh-CN" emma:confidence="0">
                  <emma:literal>乏</emma:literal>
                </emma:interpretation>
              </emma:one-of>
            </emma:emma>
          </inkml:annotationXML>
          <inkml:trace contextRef="#ctx0" brushRef="#br0" timeOffset="231986.6366">10588 10242 9 0,'-9'4'4'0,"14"-12"-2"15,-5 8 7-15,0 4-9 16,0 8 1-16,0 11 2 15,0 1 1-15,-5 12-4 16,5 7 0-16,0 16 2 16,-4 0 0-16,-1 8 0 15,-3 4 0-15,-1 0-2 16,0-4 1-16,-4-4-1 16,-1-4 1-16,5-8-1 15,5-12 0-15,-5 5-1 16,0-17 1-16,5-7-3 15,-1-4 1-15,5-1-3 16,0-11 1-16,0-4-1 0,5-8 0 16</inkml:trace>
          <inkml:trace contextRef="#ctx0" brushRef="#br0" timeOffset="231641.3937">10477 10242 9 0,'-4'0'4'0,"-5"-12"-4"16,9 12 8-16,0-8-8 16,0 8 0-16,0 0 0 15,0 0 0-15,4-8 0 16,5 1 1-16,0 3-1 16,9-4 0-16,4 0 0 15,5 4 0-15,-1 0 0 16,1 0 1-16,-1-4-1 15,1 0 0-15,0 0 0 0,-5 5 1 16,0-9-2-16,0 4 1 16,-4 0-2-16,-5 4 0 15,-4 0-1-15,0 0 0 16</inkml:trace>
          <inkml:trace contextRef="#ctx0" brushRef="#br0" timeOffset="232467.4808">10566 11037 11 0,'0'12'5'0,"-4"-20"-5"0,4 8 9 15,0 0-10-15,8 0 1 16,1 0-1-16,9-4 1 16,-5 4-1-16,1-3 1 15,-6-1-2-15,10 0 1 16,-5-8-2-16,1 4 1 15,-1 0 0-15,0 0 0 16</inkml:trace>
          <inkml:trace contextRef="#ctx0" brushRef="#br0" timeOffset="232242.3212">10557 10683 8 0,'-4'-4'4'0,"8"16"-1"0,-4-12 6 16,0 4-10-16,0-4 1 0,0-4 0 15,5-4 0-15,3 8 0 16,10-4 1-16,0 4-1 16,0-8 0-16,-1 0 0 15,1 4 1-15,0 4-1 16,-1-3 0-16,-3-1-1 15,-1 4 1-15,0-12-2 16,-4 12 1-16,0 0-2 16,-9 0 1-16</inkml:trace>
        </inkml:traceGroup>
        <inkml:traceGroup>
          <inkml:annotationXML>
            <emma:emma xmlns:emma="http://www.w3.org/2003/04/emma" version="1.0">
              <emma:interpretation id="{D0F9708F-7030-481B-BDB5-A53990AE6A1C}" emma:medium="tactile" emma:mode="ink">
                <msink:context xmlns:msink="http://schemas.microsoft.com/ink/2010/main" type="inkWord" rotatedBoundingBox="28466,12728 28529,13308 27985,13367 27923,12787"/>
              </emma:interpretation>
              <emma:one-of disjunction-type="recognition" id="oneOf93">
                <emma:interpretation id="interp465" emma:lang="zh-CN" emma:confidence="0">
                  <emma:literal>N</emma:literal>
                </emma:interpretation>
                <emma:interpretation id="interp466" emma:lang="zh-CN" emma:confidence="0">
                  <emma:literal>©</emma:literal>
                </emma:interpretation>
                <emma:interpretation id="interp467" emma:lang="zh-CN" emma:confidence="0">
                  <emma:literal>出</emma:literal>
                </emma:interpretation>
                <emma:interpretation id="interp468" emma:lang="zh-CN" emma:confidence="0">
                  <emma:literal>也</emma:literal>
                </emma:interpretation>
                <emma:interpretation id="interp469" emma:lang="zh-CN" emma:confidence="0">
                  <emma:literal>利</emma:literal>
                </emma:interpretation>
              </emma:one-of>
            </emma:emma>
          </inkml:annotationXML>
          <inkml:trace contextRef="#ctx0" brushRef="#br0" timeOffset="232902.7897">10801 10671 6 0,'0'-12'3'0,"9"-51"-4"15,-5 52 6-15,5-9-5 16,-5 0 1-16,5 4 0 16,0-3 0-16,0 3-1 15,0 4 1-15,0 0 0 16,-5 5 0-16,5-1-1 15,-5 4 1-15,1 0-1 16,-1 4 1-16,5 12 0 16,0-1 1-16,-5 5-1 0,1 4 1 15,-1 3 0-15,1 5 1 16,-1 0-2-16,1 7 1 16,-1 1-2-16,0-1 1 15,5 0-1-15,0 1 0 16,0-5 0-16,-5-3 0 15,10-4-3-15,3-1 0 16,-8-3 1-16,5-4 0 16,-1-1-1-16,-4-3 1 15,8-4-2-15,1-4 0 0,-5-4 2 16,1-4 1-16</inkml:trace>
          <inkml:trace contextRef="#ctx0" brushRef="#br0" timeOffset="233248.0326">11106 10466 10 0,'0'-11'5'0,"-4"15"-4"16,4-4 10-16,0-4-9 15,-4 4 0-15,-1 0 0 16,-4 4 1-16,-8 11-4 16,3 1 1-16,1 8 1 0,0-1 1 15,-1 13-1-15,1-1 0 16,-5 13 0-16,10-5 0 16,-6 0-1-16,1 0 1 15,-5 1-1-15,5-9 1 16,0 1-1-16,-1-5 0 15,5-3-2-15,1-5 1 16,3-7-2-16,1 0 0 16,-1 0-2-16,1-9 0 15</inkml:trace>
          <inkml:trace contextRef="#ctx0" brushRef="#br0" timeOffset="233773.4062">11084 10758 5 0,'14'24'2'0,"-1"-21"2"16,-9 1 0-16,1 0-4 16,4 0 0-16,-1 0 0 15,1-4 0-15,5 4 0 16,-1-4 0-16,0 0 0 15,-4-4 1-15,9 0-1 16,-5-8 1-16,0-3 0 16,5-1 0-16,9 0-1 0,-10-3 0 15,-3-1 0-15,-1-4 0 16,-9 5-1-16,5-9 0 16,-9 4 1-16,0 1 0 15,-9 3 1-15,1 0 0 16,3 5 0-16,-4 3 0 15,0-4 1-15,1 4 1 16,-6 8-1-16,5-4 0 16,-4 12-1-16,4 4 1 15,-4 4-1-15,0 8 1 16,-1 3-1-16,1 5 0 16,9 3 0-16,-5 5 0 0,4 11-1 15,5-4 1-15,0-3-1 16,0-5 0-16,0-3 0 15,5-1 0-15,-1-3-1 16,5-5 1-16,0-3-2 16,0 0 0-16,0-4-2 15,-1-5 0-15,1-3-1 16,9-4 0-16</inkml:trace>
        </inkml:traceGroup>
        <inkml:traceGroup>
          <inkml:annotationXML>
            <emma:emma xmlns:emma="http://www.w3.org/2003/04/emma" version="1.0">
              <emma:interpretation id="{8AB76AE2-8924-4527-96D7-F8B9BD5D43A8}" emma:medium="tactile" emma:mode="ink">
                <msink:context xmlns:msink="http://schemas.microsoft.com/ink/2010/main" type="inkWord" rotatedBoundingBox="28394,13075 28804,12736 29117,13115 28707,13454"/>
              </emma:interpretation>
              <emma:one-of disjunction-type="recognition" id="oneOf94">
                <emma:interpretation id="interp470" emma:lang="zh-CN" emma:confidence="0">
                  <emma:literal>W</emma:literal>
                </emma:interpretation>
                <emma:interpretation id="interp471" emma:lang="zh-CN" emma:confidence="0">
                  <emma:literal>山</emma:literal>
                </emma:interpretation>
                <emma:interpretation id="interp472" emma:lang="zh-CN" emma:confidence="0">
                  <emma:literal>w</emma:literal>
                </emma:interpretation>
                <emma:interpretation id="interp473" emma:lang="zh-CN" emma:confidence="0">
                  <emma:literal>Ⅲ</emma:literal>
                </emma:interpretation>
                <emma:interpretation id="interp474" emma:lang="zh-CN" emma:confidence="0">
                  <emma:literal>巛</emma:literal>
                </emma:interpretation>
              </emma:one-of>
            </emma:emma>
          </inkml:annotationXML>
          <inkml:trace contextRef="#ctx0" brushRef="#br0" timeOffset="234644.0247">11492 10573 10 0,'0'0'5'0,"-9"-4"-5"0,9 4 10 15,0 0-8-15,-4-4 1 16,-5 4 0-16,9 0 0 15,-5 4-5-15,-4 4 1 16,1 4 2-16,3 7 1 16,-4 9-3-16,5 7 1 15,-1 1 0-15,1-1 0 16,0 5-1-16,-5-5 1 16,9-4-1-16,0 1 1 0,0-8-1 15,9-5 0-15,-5 1-1 16,0-4 1-16,5-4-2 15,0-5 1-15,0-7 0 16,4-7 0-16,1-1 0 16,-1 0 0-16,0-4 1 15,0-8 1-15,1-3-1 16,-1-9 1-16,0-7-1 16,1 3 0-16,-6 1 0 15,1-8 1-15,0 11 0 16,-4 5 0-16,-1-1 1 15,-4 8 0-15,0 4 1 16,0 5 0-16,0 11 1 16,0-8 1-16,0 8-2 15,0 8 0-15,0 7-1 16,0 1 1-16,0 12-2 0,0 7 0 16,0-7-1-16,0 3 1 15,0 5 0-15,0-5 0 16,0-3-1-16,9-9 1 15,-5 1 0-15,-4-4 0 16,9-4-1-16,-4-4 0 16,-1-1-1-16,5-3 1 31,9-23-1-31,-5-5 1 16,14 4-1-16,-5-7 1 0,0-1 1 15,-13 1 0-15,4-9 0 16,0 9 0-16,-4 3 0 15,-4-3 1-15,-5-1-1 16,0 16 0-16,0-8 0 16,-9 5 0-16,9 7 0 15,0 4 1-15,0 4 1 16,0-4 1-16,-5 8-1 16,5 4 0-16,0 7 0 15,0 5 0-15,0 0-1 16,5 7 0-16,-1 5-1 15,1-1 0-15,-1 1 0 16,0-8 0-16,5 3-2 16,-4-3 0-16,4-5-1 15,-5-3 1-15,5 0-2 16,-5-4 0-16</inkml:trace>
        </inkml:traceGroup>
        <inkml:traceGroup>
          <inkml:annotationXML>
            <emma:emma xmlns:emma="http://www.w3.org/2003/04/emma" version="1.0">
              <emma:interpretation id="{91316600-7C7E-4D5C-A02D-0DD8B54EF257}" emma:medium="tactile" emma:mode="ink">
                <msink:context xmlns:msink="http://schemas.microsoft.com/ink/2010/main" type="inkWord" rotatedBoundingBox="29356,12459 29609,13136 29171,13300 28918,12623"/>
              </emma:interpretation>
              <emma:one-of disjunction-type="recognition" id="oneOf95">
                <emma:interpretation id="interp475" emma:lang="zh-CN" emma:confidence="0">
                  <emma:literal>i</emma:literal>
                </emma:interpretation>
                <emma:interpretation id="interp476" emma:lang="zh-CN" emma:confidence="0">
                  <emma:literal>%</emma:literal>
                </emma:interpretation>
                <emma:interpretation id="interp477" emma:lang="zh-CN" emma:confidence="0">
                  <emma:literal>“</emma:literal>
                </emma:interpretation>
                <emma:interpretation id="interp478" emma:lang="zh-CN" emma:confidence="0">
                  <emma:literal>七</emma:literal>
                </emma:interpretation>
                <emma:interpretation id="interp479" emma:lang="zh-CN" emma:confidence="0">
                  <emma:literal>尢</emma:literal>
                </emma:interpretation>
              </emma:one-of>
            </emma:emma>
          </inkml:annotationXML>
          <inkml:trace contextRef="#ctx0" brushRef="#br0" timeOffset="234974.7608">11873 10557 13 0,'0'4'6'0,"9"-8"-8"16,-9 4 12-16,9-4-11 16,-5-4 1-16,9 0-1 15,1 0 0-15,8 1 0 16,0-5 1-16,0-4-1 16,0 4 1-16,0 0-1 15,5 1 0-15,0 3 0 16,-5 0 1-16,4 0-2 15,-4 0 1-15,-8 0-2 16,-1 4 1-16</inkml:trace>
          <inkml:trace contextRef="#ctx0" brushRef="#br0" timeOffset="235335.0154">12117 10167 12 0,'-9'4'6'0,"18"-4"-5"0,-5 4 12 16,-4 4-13-16,0 0 0 15,0 4 0-15,-4 11 1 16,-5 5-1-16,9 11 1 0,-5 1-1 15,1 11 1-15,-1 8-1 16,1 4 1-16,0 8-1 16,-1 4 1-16,1-16-1 15,-1-4 0-15,5-12-1 16,0-4 1-16,0-7-1 16,0-4 0-16,0-9-2 15,5-7 1-15,4-4-2 16,-1-8 0-16,6-8 0 15,-1-8 0-15</inkml:trace>
          <inkml:trace contextRef="#ctx0" brushRef="#br0" timeOffset="235680.2603">12285 10577 7 0,'4'-32'3'0,"1"28"-2"16,-5 4 5-16,0-8-5 0,0 8 1 15,0 4 2-15,0 0 0 16,-5 12-5-16,5 8 0 15,0 3 3-15,0-3 0 16,0 7-1-16,5-7 0 16,-1-4-1-16,1-1 1 15,-1-3-1-15,5-4 1 16,-5-4-1-16,10-8 0 16,-6 0 0-16,1-4 0 15,5-4 0-15,-1-4 0 16,-9-4 0-16,10 1 0 0,-6 3 0 15,-8-4 0-15,9 8 0 16,-18 0 0-16,1-11-1 16,3 3 0-16,-4 4 0 15,0 0 0-15,-4 0-1 16,4 1 0-16,0 3-2 16,1-4 1-16,-6 4 0 15,10 0 0-15</inkml:trace>
        </inkml:traceGroup>
        <inkml:traceGroup>
          <inkml:annotationXML>
            <emma:emma xmlns:emma="http://www.w3.org/2003/04/emma" version="1.0">
              <emma:interpretation id="{F08DC606-EA96-42F6-A639-5C29FB244D37}" emma:medium="tactile" emma:mode="ink">
                <msink:context xmlns:msink="http://schemas.microsoft.com/ink/2010/main" type="inkWord" rotatedBoundingBox="29581,13383 29739,12615 29968,12662 29809,13430"/>
              </emma:interpretation>
              <emma:one-of disjunction-type="recognition" id="oneOf96">
                <emma:interpretation id="interp480" emma:lang="zh-CN" emma:confidence="0">
                  <emma:literal>r</emma:literal>
                </emma:interpretation>
                <emma:interpretation id="interp481" emma:lang="zh-CN" emma:confidence="0">
                  <emma:literal>卜</emma:literal>
                </emma:interpretation>
                <emma:interpretation id="interp482" emma:lang="zh-CN" emma:confidence="0">
                  <emma:literal>冫</emma:literal>
                </emma:interpretation>
                <emma:interpretation id="interp483" emma:lang="zh-CN" emma:confidence="0">
                  <emma:literal>「</emma:literal>
                </emma:interpretation>
                <emma:interpretation id="interp484" emma:lang="zh-CN" emma:confidence="0">
                  <emma:literal>氵</emma:literal>
                </emma:interpretation>
              </emma:one-of>
            </emma:emma>
          </inkml:annotationXML>
          <inkml:trace contextRef="#ctx0" brushRef="#br0" timeOffset="236206.1348">12591 10305 13 0,'4'-8'6'0,"23"4"-9"16,-27 4 14-16,0 0-11 0,0 0 0 15,0 4 2-15,0 4 0 16,-5 8-3-16,-4 3 1 16,9 1 1-16,-4 8 0 15,-5 7-1-15,9 1 1 16,-4 15-1-16,-1-4 0 16,1 4 0-16,-1 12 0 15,1-4-1-15,-1-7 1 16,1-1 0-16,0-4 0 15,-10-8 0-15,14-3 0 0,-4-5 0 16,-5-7 1-16,9 0-1 16,-4-9 0-16,-5-3-1 15,9-4 0-15,0-4-1 16,0-4 0-16,0-12 0 16,9-4 1-16,-5-3-1 15,9-17 1-15,-4 1 0 16,0-9 1-16,0 1 0 15,4-8 0-15,-4 4-1 16,4 3 1-16,5 1 0 16,9 0 1-16,-10 3 0 15,5 9 0-15,-4 7 0 16,0 1 1-16,-5 3-1 16,0 4 1-16,-8 4-2 15,13 4 0-15,-10 1-2 0,1 3 0 16,-9 4-2-16,5-4 1 15</inkml:trace>
        </inkml:traceGroup>
        <inkml:traceGroup>
          <inkml:annotationXML>
            <emma:emma xmlns:emma="http://www.w3.org/2003/04/emma" version="1.0">
              <emma:interpretation id="{50669E8A-A8D6-461D-A02B-33F649FDC21F}" emma:medium="tactile" emma:mode="ink">
                <msink:context xmlns:msink="http://schemas.microsoft.com/ink/2010/main" type="inkWord" rotatedBoundingBox="30147,12171 30939,12150 30986,13920 30194,13941"/>
              </emma:interpretation>
              <emma:one-of disjunction-type="recognition" id="oneOf97">
                <emma:interpretation id="interp485" emma:lang="zh-CN" emma:confidence="0">
                  <emma:literal>单</emma:literal>
                </emma:interpretation>
                <emma:interpretation id="interp486" emma:lang="zh-CN" emma:confidence="0">
                  <emma:literal>單</emma:literal>
                </emma:interpretation>
                <emma:interpretation id="interp487" emma:lang="zh-CN" emma:confidence="0">
                  <emma:literal>単</emma:literal>
                </emma:interpretation>
                <emma:interpretation id="interp488" emma:lang="zh-CN" emma:confidence="0">
                  <emma:literal>車</emma:literal>
                </emma:interpretation>
                <emma:interpretation id="interp489" emma:lang="zh-CN" emma:confidence="0">
                  <emma:literal>美</emma:literal>
                </emma:interpretation>
              </emma:one-of>
            </emma:emma>
          </inkml:annotationXML>
          <inkml:trace contextRef="#ctx0" brushRef="#br0" timeOffset="238923.4909">13069 9860 11 0,'4'0'5'0,"14"-8"-4"16,-13 12 6-16,-5 4-7 15,13 4 1-15,5 0 0 16,-5 7 0-16,0 1-2 16,0 4 0-16,-8-1 1 15,8 5 0-15,-4-1-1 0,0 9 0 16,0-13-1-16,0 1 0 16,0-4-1-16,-5-1 0 15</inkml:trace>
          <inkml:trace contextRef="#ctx0" brushRef="#br0" timeOffset="240260.4407">13034 11037 13 0,'0'4'6'0,"0"-4"-5"0,0 0 10 16,13-4-11-16,-9 1 0 15,5-5 0-15,4 0 1 16,5 4-1-16,0 0 1 16,13 0 0-16,0 0 0 15,4 0 0-15,5 0 1 16,0 4-1-16,-4 0 1 16,-1 0-1-16,-8 0 0 15,8 0 0-15,-8 0 0 0,4 0-1 16,-9 0 0-16,-5 0-1 15,-3 0 1-15,-1 0-3 16,-4 0 1-16,-5 0-3 16,-4 0 0-16,0 0 0 15,0-8 0-15</inkml:trace>
          <inkml:trace contextRef="#ctx0" brushRef="#br0" timeOffset="240124.8449">13552 9829 20 0,'4'0'10'0,"5"11"-15"0,-4-7 21 0,-5 4-18 16,0 4 1-16,0 4-3 15,-9 7 0-15,-5 5 3 16,1-4 1-16,-5 3-4 16,1 1 0-16,-5-5 1 15,-1 1 0-15,-3 0 1 16,8-1 0-16,-8-3 2 15,8-4 1-15,0-5 1 16,5 1 0-16,0-4 0 16,-1 0 1-16,1-8-1 15,9 0 1-15,-1 0-2 16,1-4 0-16,-1 4-1 0,1-4 1 16,4 4 0-16,0 4 0 15,4 8 0-15,-4 0 0 16,5 7 1-16,-1 5 0 15,5 4 0-15,-9 11 1 16,0 0-2-16,9 13 1 16,-18-1-1-16,9 4 0 15,-9 4-2-15,-4 0 1 16,-5 4-1-16,-4-12 0 16,9-11 0-16,8-9 0 15,-4-3-2-15,5-13 1 0,0-7 0 16,4-8 1-16,4-12-1 15,5-7 0-15,0-17 0 16,4-7 0-16,0-4 1 16,5-12 0-16,0 7 0 15,4-3 1-15,-4 8 1 16,8 4 0-16,-8 3 0 16,0 9 1-16,-5 7 0 15,0 5 0-15,0 7 0 16,-4 8 1-16,5 4-1 15,-1 8 0-15,0 7-1 16,-4 5 1-16,-5 12-1 16,-4 7 0-16,0 4 0 15,-4 5 0-15,0-1-1 16,-5 4 0-16,-5 0-1 0,1 0 0 16,-9-11 0-16,0-5 0 15,4-7 0-15,-4-1 0 16,4-11 0-16,1-4 0 15,-10-4 0-15,14-4 0 16,-1-12 1-16,6-12 0 16,3 1-1-16,-4-13 1 15,9-3 0-15,9-1 0 16,0 1 0-16,4-1 1 16,5-3-1-16,4 11 1 15,0 9 0-15,-4 7 1 0,4 0-1 16,-4 4 0-16,0 12 0 15,-5-4 0-15,0 8-2 16,-8 0 1-16,8 0-2 16,-13 3 1-16,0-3-3 15,0 8 0-15,0 0-2 16,-5 4 1-16</inkml:trace>
          <inkml:trace contextRef="#ctx0" brushRef="#br0" timeOffset="240635.7124">13384 10498 12 0,'0'8'6'0,"0"23"-5"0,0-23 12 16,0 12-13-16,-5 4 1 15,5 3 0-15,-9 13 0 16,5-1-1-16,-5 4 0 16,9 1 1-16,-4 3 0 15,-1 4 0-15,1 0 0 16,-1 8 0-16,1 4 0 16,-1 12-1-16,-3-8 1 15,-6 8-1-15,10-4 0 16,-5-8 0-16,0-16 0 0,0-4-1 15,0-7 1-15,1-9-2 16,3-3 0-16,-4-8-3 16,9-5 1-1</inkml:trace>
          <inkml:trace contextRef="#ctx0" brushRef="#br0" timeOffset="241025.4875">13481 10801 17 0,'4'-16'8'0,"19"-7"-9"0,-10 23 12 15,0 0-12-15,5-8 1 16,0 8-1-16,-5 0 1 16,14-4 1-16,-5 4 0 15,0 0 0-15,4-8 0 16,-3 4 0-16,-6-4 0 0,5 0 0 15,-4 5 0-15,-5 3-2 16,-4-4 1-16,5 4-2 16,-1-4 0-16,-4 8-2 15,-9-4 0-15,0 0-1 16,-9 4 0-16</inkml:trace>
        </inkml:traceGroup>
        <inkml:traceGroup>
          <inkml:annotationXML>
            <emma:emma xmlns:emma="http://www.w3.org/2003/04/emma" version="1.0">
              <emma:interpretation id="{54DE7F75-EC5F-42E9-AC2D-526C4D5C7A9D}" emma:medium="tactile" emma:mode="ink">
                <msink:context xmlns:msink="http://schemas.microsoft.com/ink/2010/main" type="inkWord" rotatedBoundingBox="31345,12254 32679,12724 32260,13915 30926,13445"/>
              </emma:interpretation>
              <emma:one-of disjunction-type="recognition" id="oneOf98">
                <emma:interpretation id="interp490" emma:lang="zh-CN" emma:confidence="0">
                  <emma:literal>糖</emma:literal>
                </emma:interpretation>
                <emma:interpretation id="interp491" emma:lang="zh-CN" emma:confidence="0">
                  <emma:literal>雠</emma:literal>
                </emma:interpretation>
                <emma:interpretation id="interp492" emma:lang="zh-CN" emma:confidence="0">
                  <emma:literal>䊳</emma:literal>
                </emma:interpretation>
                <emma:interpretation id="interp493" emma:lang="zh-CN" emma:confidence="0">
                  <emma:literal>䊋</emma:literal>
                </emma:interpretation>
                <emma:interpretation id="interp494" emma:lang="zh-CN" emma:confidence="0">
                  <emma:literal>糟</emma:literal>
                </emma:interpretation>
              </emma:one-of>
            </emma:emma>
          </inkml:annotationXML>
          <inkml:trace contextRef="#ctx0" brushRef="#br0" timeOffset="242496.0262">14035 10679 7 0,'0'-4'3'0,"35"-12"-3"16,-35 16 5-16,9-7-6 0,-9 7 1 15,0 0 0-15,5-12 0 16,8 8 0-16,-4-4 0 16,0 4 0-16,-1-4 0 15,1 8 0-15,0-4 0 16,-4 4 0-16,8 0 1 16,-4 0-1-16,-5-4 0 15,-4 4 0-15,9-8 1 16,-9 8-1-16,0 0 0 15,0 0 0-15,0 4 1 0,0 4 0 16,0 0 0-16,-9 8 0 16,9 4 0-16,-4-1 0 15,-5 1 0-15,4-4-1 16,-3 7 0-16,-6-3 0 16,-3 4 1-16,-1-1-1 15,5 1 0-15,-1-4 0 16,10-5 0-16,-5-3 0 15,9-4 1-15,0 0-1 16,0 0 0-16,9-8 0 16,-5 0 0-16,10 0 0 15,-6-8 0-15,-3 4-1 16,8 4 1-16,-4-4-1 16,0 4 1-16,-5 0-1 15,5 8 0-15,-4 0 0 16,-5 4 0-16,-5-1 1 15,-4 5 0-15,9 4 0 0,-9 3 1 16,-4 1 1-16,0 4 0 16,0-5-1-16,-1 1 1 15,1 3-1-15,4-3 0 16,5-4 0-16,-5-4 1 16,9-1-2-16,0-3 1 15,0-4-1-15,0 0 0 16,0-8 0-16,9 0 1 15,4-8-3-15,0-4 1 16,1 0-2-16,-1-3 0 0,0-1-1 16,0-4 0-16</inkml:trace>
          <inkml:trace contextRef="#ctx0" brushRef="#br0" timeOffset="241992.1674">14084 10258 18 0,'13'-4'9'0,"9"12"-13"0,-13-4 19 15,-5 7-16-15,10 1 1 16,-14 4-1-16,8 4 0 16,-8 3 1-16,0 5 1 15,-8 3-2-15,8 9 1 16,-5-5-1-16,-4 9 1 0,5-9 0 15,-14-4 0-15,5 1 0 16,0-4 0-16,-1-5 0 16,10-7 0-16,-5-4-1 15,0 0 0-15,5-5-1 16,-5-7 0-16,9-3-1 16,0 3 1-16,9-16-1 15,0 4 1-15,-5 4 1 16,9-4 0-16,-4 4 0 15,-4 1 1-15,8 3-1 16,-13-8 0-16,9 8-1 16,-5 4 1-16</inkml:trace>
          <inkml:trace contextRef="#ctx0" brushRef="#br0" timeOffset="243172.0059">14208 10482 8 0,'-9'8'4'0,"13"-24"-3"16,-4 16 7-16,0 0-9 15,0 0 1-15,5 4 0 16,3 0 1-16,-3 0-1 15,8 0 1-15,0 0 0 0,1 0 1 16,3-8 0-16,1 0 0 16,4 4-1-16,-8-4 0 15,-1 0 0-15,0 0 0 16,1 0-1-16,-1 0 0 16,-4 0-1-16,-5 4 1 15,1 0-1-15,-5 0 0 16,0 0 0-16,0 0 0 15,4 0-1-15,-4 0 1 16,0 8 0-16,-4 0 0 16,-1 8 0-16,-8 4 0 0,0-1-1 15,-1 1 1-15,1 4 0 16,-5 3 1-16,0-7 0 16,1 11 0-16,3-3 1 15,1-8 0-15,4-5 0 16,0-3 0-16,5 0 0 15,4-8 0-15,0-4-1 16,4 4 0-16,14-8 0 16,0 0 0-16,4 0 0 15,-4-8 0-15,4 4 0 16,-9 1 1-16,9-1-1 16,-4 0 1-16,-9 4 0 15,4 4 0-15,-4 0 1 16,-4 0 0-16,3 8-1 15,-8 4 1-15,-8 3-1 0,8 9 1 16,-14 0-2-16,1 3 1 16,4 1-2-16,-4-1 1 15,-5-3-1-15,5 0 0 16,0-5-2-16,-1-3 1 16,5-4-3-16,0-4 1 15</inkml:trace>
          <inkml:trace contextRef="#ctx0" brushRef="#br0" timeOffset="243502.2405">14221 10348 10 0,'0'0'5'0,"9"0"-7"16,-9 0 7-16,0 0-6 15,0 4 1-15,0 4-1 16,4 4 0-16,-4 4 1 16,9-4 0-16,-5 7-1 15,10 13 1-15,-5-1 0 16,4 5 0-16,9 3 0 15,-9 8 1-15,1 8 0 16,-1-3 0-16,9-5 0 16,-4 0 1-16,0 8-4 0,-5 0 1 15</inkml:trace>
          <inkml:trace contextRef="#ctx0" brushRef="#br0" timeOffset="247180.3537">14358 10829 9 0,'0'0'4'0,"9"16"-3"0,-9-16 7 15,5 7-7-15,-5 1 0 16,8 4 1-16,-3-4 1 16,-5 4-4-16,9 0 1 15,0-1 1-15,-5 5 1 16,9 4-1-16,-4 3 1 16,-4 1-1-16,8 4 0 15,9-1 0-15,-9 5 0 16,9-1-1-16,-4-3 1 0,0 3-1 15,-5-7 0-15,0 0 0 16,1-5 0-16,-1 1 0 16,0-8 0-16,1 4-1 15,-1-9 1-15,0 1-1 16,0 0 0-16,-4-4-2 16,-4 0 0-16,4 0-2 15,-9-4 1-15</inkml:trace>
          <inkml:trace contextRef="#ctx0" brushRef="#br0" timeOffset="243617.8228">14584 11286 7 0,'36'35'3'0,"-23"-11"-5"0,0-24 3 16,0 0-3-16,-4-4 0 15</inkml:trace>
          <inkml:trace contextRef="#ctx0" brushRef="#br0" timeOffset="243847.4944">14593 10234 4 0,'-9'-4'2'0,"9"0"-6"16,0 4 5-16</inkml:trace>
          <inkml:trace contextRef="#ctx0" brushRef="#br0" timeOffset="244417.8914">14872 10163 16 0,'9'4'8'0,"-5"28"-11"15,5-28 15-15,-9 0-14 16,-9 3 0-16,9 5-2 16,-13 4 1-16,9 4 3 15,-10 11 1-15,6-7-3 16,-10 3 0-16,0-3 0 15,-8 8 0-15,8 3 1 16,-4 0 1-16,0-3-1 16,4-1 1-16,0 1-1 0,5-5 1 15,-1-3-1-15,1-8 1 16,0-8 0-16,8 15 1 16,-3-19-1-16,8 4 1 15,8-8 0-15,-3 0 1 16,17-4-1-16,-4-4 1 15,13-3-1-15,-5-1 1 16,1 4-1-16,-5 4 0 16,-4-4-1-16,8 0 1 15,-3 0-1-15,-10 4 0 0,9 0-1 16,-9 4 0-16,1-4-2 16,-6 4 0-16</inkml:trace>
          <inkml:trace contextRef="#ctx0" brushRef="#br0" timeOffset="245213.9612">14695 10848 6 0,'0'4'3'0,"0"16"-4"0,0-20 6 15,0 0-5-15,0 0 0 16,9-8 0-16,-5 0 0 16,10 0-1-16,-14 1 1 0,13 3 0 15,0-4 0-15,-4 4 0 16,4 4 0-16,1-4-2 15,-6 4 1-15</inkml:trace>
          <inkml:trace contextRef="#ctx0" brushRef="#br0" timeOffset="245033.8284">14832 10707 9 0,'-4'-4'4'0,"8"8"-13"0,-4-4 9 16,0 0-1-16,-4 8 1 16</inkml:trace>
          <inkml:trace contextRef="#ctx0" brushRef="#br0" timeOffset="244823.179">14868 10423 12 0,'0'0'6'0,"0"0"-7"16,0 0 11-16,0 4-9 16,0 4 0-16,0 8 1 15,0-1 0-15,0 9-3 0,0 0 0 16,0 11 2-16,0-3 1 16,0 7-2-16,0 8 1 15,-9 1-1-15,9-1 0 16,0 4 0-16,0 4 1 15,0 0-1-15,0 4 0 16,0 0 0-16,0-7 0 16,0-5 0-16,9 0 1 15,-9-11-1-15,0-1 0 16,0-7-2-16,0-5 1 16,0-7-2-16,-9 0 1 0,9-4-2 15,0-5 0-15,0 1-1 16,0-4 1-16</inkml:trace>
          <inkml:trace contextRef="#ctx0" brushRef="#br0" timeOffset="246414.8102">14956 10955 9 0,'-9'8'4'0,"18"-16"-5"0,-9 8 7 16,0 0-6-16,14-8 0 15,-1 0 0-15,0-4 1 16,9 4-1-16,-4-3 1 15,4-1 0-15,-9-4 0 16,10 4-1-16,-10 8 1 16,9-4 0-16,-9 8 0 15,1 0-1-15,-10 12 1 16,-4 0-1-16,0 4 1 16,0-1-1-16,-4 5 1 15,-5 4 0-15,-4-1 0 0,8 1-1 16,-4 4 1-16,-4-9-2 15,0 1 0-15,-1-4-1 16,1 7 0-16,0-7-2 16,4-4 1-16,-4 0 0 15,4-8 1-15,-5 4 1 16,10-4 0-16,-5-8 1 16,-4 0 0-16,8-4 1 15,-3-4 0-15,8 0-1 16,0 0 1-16,0 0 0 15,8 1 1-15,-3-1-1 16,8 0 1-16,0 0 0 16,1 4 1-16,-1 0-1 15,5 5 0-15,-5 3-1 16,0 0 1-16,1 0-1 16,-1 0 1-16,-4 3-2 0,-5 5 1 15,10-4-1-15,-14 8 1 16,0 0-2-16,0 4 1 15,-5 3-3-15,-4 1 1 16,-4 8-1-16,0-5 0 16,-1 1 1-16,1 0 1 15,0-5 1-15,4 1 1 16,0-4 1-16,-4-8 0 16,13 3 0-16,-5-7 1 15,5-4-1-15,5-4 0 0,12-11-1 16,-3 7 0-16,3-4-1 15,-3 4 1-15,8 4-1 16,5-4 1-16,-1 0-1 16,-4 8 1-16,-8 0-4 15,-1 0 1-15,0-8-2 16,0 5 0-16,-4-1-1 16</inkml:trace>
          <inkml:trace contextRef="#ctx0" brushRef="#br0" timeOffset="245679.2873">14996 10400 8 0,'0'3'4'0,"13"9"-2"0,-4-8 7 16,-4 8-10-16,-5 8 1 15,9 7 0-15,-5 5 0 16,-4 3-1-16,0 1 1 15,0-9-2-15,0-3 1 16,0 0-1-16,0-5 1 16,0-3-1-16,0-4 1 15,0 0 0-15,0-1 0 16,0-18 0-16,4 3 1 16,1-12-1-16,4 0 0 15,-5-4 0-15,5-7 0 0,-5-5 4 31,129 80-3-31,-243-131 2 16,123 55 0-16,0 5 0 16,9 7 0-16,-4 8 0 15,0 4 1-15,-5 4-3 16,0 4 0-16,-8 8-2 16,4-4 1-16,-18 7-2 15,4 5 1-15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5:01:42.42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2822BDE-557F-43A2-9A83-293B5CB650F5}" emma:medium="tactile" emma:mode="ink">
          <msink:context xmlns:msink="http://schemas.microsoft.com/ink/2010/main" type="writingRegion" rotatedBoundingBox="18939,10278 19333,10278 19333,14634 18939,14634"/>
        </emma:interpretation>
      </emma:emma>
    </inkml:annotationXML>
    <inkml:traceGroup>
      <inkml:annotationXML>
        <emma:emma xmlns:emma="http://www.w3.org/2003/04/emma" version="1.0">
          <emma:interpretation id="{D79F52D4-6984-4058-ABD8-A55B4DD42606}" emma:medium="tactile" emma:mode="ink">
            <msink:context xmlns:msink="http://schemas.microsoft.com/ink/2010/main" type="paragraph" rotatedBoundingBox="18939,10278 19333,10278 19333,14634 18939,146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E1E948-B7E2-4FD4-85FF-7D8581EDB34D}" emma:medium="tactile" emma:mode="ink">
              <msink:context xmlns:msink="http://schemas.microsoft.com/ink/2010/main" type="line" rotatedBoundingBox="18939,10278 19333,10278 19333,14634 18939,14634"/>
            </emma:interpretation>
          </emma:emma>
        </inkml:annotationXML>
        <inkml:traceGroup>
          <inkml:annotationXML>
            <emma:emma xmlns:emma="http://www.w3.org/2003/04/emma" version="1.0">
              <emma:interpretation id="{84E56991-5F7C-4250-854A-95725821EA5D}" emma:medium="tactile" emma:mode="ink">
                <msink:context xmlns:msink="http://schemas.microsoft.com/ink/2010/main" type="inkWord" rotatedBoundingBox="18939,10278 19333,10278 19333,14634 18939,14634"/>
              </emma:interpretation>
              <emma:one-of disjunction-type="recognition" id="oneOf0">
                <emma:interpretation id="interp0" emma:lang="zh-CN" emma:confidence="0">
                  <emma:literal>{</emma:literal>
                </emma:interpretation>
                <emma:interpretation id="interp1" emma:lang="zh-CN" emma:confidence="0">
                  <emma:literal>|</emma:literal>
                </emma:interpretation>
                <emma:interpretation id="interp2" emma:lang="zh-CN" emma:confidence="0">
                  <emma:literal>丨</emma:literal>
                </emma:interpretation>
                <emma:interpretation id="interp3" emma:lang="zh-CN" emma:confidence="0">
                  <emma:literal>l</emma:literal>
                </emma:interpretation>
                <emma:interpretation id="interp4" emma:lang="zh-CN" emma:confidence="0">
                  <emma:literal>彳</emma:literal>
                </emma:interpretation>
              </emma:one-of>
            </emma:emma>
          </inkml:annotationXML>
          <inkml:trace contextRef="#ctx0" brushRef="#br0">-213-18 7 0,'-8'4'3'0,"-15"-12"0"16,23 8 4-16,-4 4-8 16,-5 4 0-16,-9 0 0 15,-4 11 1-15,0-3 0 16,0 16 1-16,0-9-2 16,0 5 1-16,-1 3 1 15,1 1 0-15,0 3-1 0,4 1 1 16,5 7 0-16,0 0 0 15,4 1 0-15,0 7 0 16,5-8-1-16,4 5 1 16,4-5 0-16,5 0 0 15,4 1 0-15,1-9 0 16,3-7 0-16,1-1 1 16,4-3-1-16,5-5 0 15,-1 5-1-15,-4-4 1 16,-4 3-1-16,0 1 0 15,-5 0-1-15,-4-1 1 0,-9 5 0 16,-9-5 0-16,-9 9 0 16,1-5 0-16,-1 9-1 15,-4-5 1-15,-5 5-1 16,1 7 1-16,-1-7-1 16,1-5 1-16,-1-3-1 15,0-5 0-15,5 1 0 16,5-8 1-16,3-4 0 15,5-1 0-15,1-3 0 16,3 0 1-16,5 0-1 16,0 0 1-16,5-4 0 15,3 0 0-15,1 0-1 16,0 4 1-16,4 3-1 16,1 5 1-16,-1 8-1 15,-4-5 0-15,0 9 0 0,0 7 0 16,-1 9 0-16,-3-1 0 15,-1 8 0-15,1 8 0 16,-1 8 1-16,-4 0 0 16,0 0 0-16,0-4 0 15,0-8-1-15,-4 0 1 16,-1 1-1-16,1-1 1 16,4-4-1-16,0 8 1 15,0 0-1-15,0 4 0 16,0 4 0-16,4 8 0 15,1 4-1-15,-5-5 1 0,4-3-1 16,1-4 0-16,-1-8 1 16,0-4 0-16,1 4 0 15,-1-3 0-15,1-1 0 16,-5 0 1-16,0-12 0 16,0 4 0-16,0-3-2 15,0 3 1-15,0 0 0 16,0-7 0-16,0-9 0 15,0 1 0-15,-5-1-1 16,5-3 0-16,0-1 1 16,0-3 1-16,-4 0-1 15,4-1 0-15,-5 1 0 16,5-1 0-16,0-3 0 16,0 8 1-16,0-5-2 15,0 1 1-15,0 0 0 16,0-1 0-16,0 1 0 15,0-1 0-15,0 1 0 0,0 4 0 16,0-5 0-16,0 9 0 16,0-5 0-16,0 1 0 15,0-4 0-15,0-1 1 16,0 1-1-16,0-4 0 16,0-5 0-16,-4-3 1 15,0 0-1-15,4 0 1 16,-5-4-1-16,5 7 0 15,-4-11-1-15,4 0 1 16,0 4-2-16,0-4 1 0,4 0-1 16,1 0 0-16,-1 4-1 15,5-4 0-15,0 0-2 16,4 4 1-16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5:01:16.4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1966FFA-08A1-435C-9B42-6CD43F75D538}" emma:medium="tactile" emma:mode="ink">
          <msink:context xmlns:msink="http://schemas.microsoft.com/ink/2010/main" type="writingRegion" rotatedBoundingBox="7086,11746 18149,11378 18190,12610 7127,12979"/>
        </emma:interpretation>
      </emma:emma>
    </inkml:annotationXML>
    <inkml:traceGroup>
      <inkml:annotationXML>
        <emma:emma xmlns:emma="http://www.w3.org/2003/04/emma" version="1.0">
          <emma:interpretation id="{740A7F64-A4E4-4B66-861F-FDC97556BE48}" emma:medium="tactile" emma:mode="ink">
            <msink:context xmlns:msink="http://schemas.microsoft.com/ink/2010/main" type="paragraph" rotatedBoundingBox="7086,11746 18149,11378 18190,12610 7127,12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2AB385-AFAD-481D-9073-ABAD297018F9}" emma:medium="tactile" emma:mode="ink">
              <msink:context xmlns:msink="http://schemas.microsoft.com/ink/2010/main" type="line" rotatedBoundingBox="7086,11746 18149,11378 18190,12610 7127,12979"/>
            </emma:interpretation>
          </emma:emma>
        </inkml:annotationXML>
        <inkml:traceGroup>
          <inkml:annotationXML>
            <emma:emma xmlns:emma="http://www.w3.org/2003/04/emma" version="1.0">
              <emma:interpretation id="{DD45FFD0-1286-481D-A29C-9593D9DADB79}" emma:medium="tactile" emma:mode="ink">
                <msink:context xmlns:msink="http://schemas.microsoft.com/ink/2010/main" type="inkWord" rotatedBoundingBox="7090,11845 7443,11833 7477,12857 7124,12869"/>
              </emma:interpretation>
              <emma:one-of disjunction-type="recognition" id="oneOf0">
                <emma:interpretation id="interp0" emma:lang="zh-CN" emma:confidence="0">
                  <emma:literal>s</emma:literal>
                </emma:interpretation>
                <emma:interpretation id="interp1" emma:lang="zh-CN" emma:confidence="0">
                  <emma:literal>S</emma:literal>
                </emma:interpretation>
                <emma:interpretation id="interp2" emma:lang="zh-CN" emma:confidence="0">
                  <emma:literal>g</emma:literal>
                </emma:interpretation>
                <emma:interpretation id="interp3" emma:lang="zh-CN" emma:confidence="0">
                  <emma:literal>∫</emma:literal>
                </emma:interpretation>
                <emma:interpretation id="interp4" emma:lang="zh-CN" emma:confidence="0">
                  <emma:literal>彡</emma:literal>
                </emma:interpretation>
              </emma:one-of>
            </emma:emma>
          </inkml:annotationXML>
          <inkml:trace contextRef="#ctx0" brushRef="#br0">-9698 9623 7 0,'0'0'3'0,"-4"-8"-1"0,4 8 4 16,0-8-6-16,-5 0 1 15,1 0-1-15,-1 0 1 16,1 0-1-16,-1-3 0 15,1-1 0-15,0 4 1 16,-1 0-1-16,1 4 1 16,-1 0 0-16,1 0 0 15,-1-4 0-15,-3 8 0 0,3-4-1 16,-4 4 1-16,0-3-1 16,-4 3 1-16,0 0-1 15,0 3 0-15,-5 9-1 16,0 4 0-16,0 4 1 15,1 7 0-15,-1 1 0 16,5-1 0-16,-1 1 0 16,1 7 0-16,4 1 0 15,0-1 0-15,1 1-1 16,3-1 1-16,1 5 0 16,-1-5 0-16,1-3-1 15,-1-5 1-15,5-7 0 16,0 3 0-16,5-7 0 15,-1 0 0-15,5 0 0 16,0-1 0-16,4-7 0 16,5 8 0-16,4-8 0 0,0 4 1 15,0-4-1-15,1 3 0 16,-1 1 0-16,0-4 1 16,-4 0-1-16,4-4 0 15,4 0 0-15,-8 0 0 16,0 4 0-16,-9 0 0 15,-1 3 1-15,-8 1 0 16,0 4-1-16,-8 0 0 16,-1 7 0-16,0 1 1 15,-4 0 0-15,-1-5 0 16,-3 9-1-16,-1-8 1 0,-4 3-1 16,0 1 1-16,-1-5 0 15,1 1 0-15,0 0-1 16,0-4 0-16,0-9 0 15,4-3 1-15,0 4-1 16,5-8 0-16,0-4-2 16,4 0 0-16,0 0-3 15,5 8 1-15</inkml:trace>
        </inkml:traceGroup>
        <inkml:traceGroup>
          <inkml:annotationXML>
            <emma:emma xmlns:emma="http://www.w3.org/2003/04/emma" version="1.0">
              <emma:interpretation id="{D4F746B3-8D93-43D8-BA19-CC9169C36801}" emma:medium="tactile" emma:mode="ink">
                <msink:context xmlns:msink="http://schemas.microsoft.com/ink/2010/main" type="inkWord" rotatedBoundingBox="7660,12385 7955,12375 7972,12869 7677,12879"/>
              </emma:interpretation>
              <emma:one-of disjunction-type="recognition" id="oneOf1">
                <emma:interpretation id="interp5" emma:lang="zh-CN" emma:confidence="0">
                  <emma:literal>c</emma:literal>
                </emma:interpretation>
                <emma:interpretation id="interp6" emma:lang="zh-CN" emma:confidence="0">
                  <emma:literal>。</emma:literal>
                </emma:interpretation>
                <emma:interpretation id="interp7" emma:lang="zh-CN" emma:confidence="0">
                  <emma:literal>C</emma:literal>
                </emma:interpretation>
                <emma:interpretation id="interp8" emma:lang="zh-CN" emma:confidence="0">
                  <emma:literal>0</emma:literal>
                </emma:interpretation>
                <emma:interpretation id="interp9" emma:lang="zh-CN" emma:confidence="0">
                  <emma:literal>°</emma:literal>
                </emma:interpretation>
              </emma:one-of>
            </emma:emma>
          </inkml:annotationXML>
          <inkml:trace contextRef="#ctx0" brushRef="#br0" timeOffset="616.4359">-9259 10111 2 0,'4'0'1'0,"-4"0"2"0,0 0-4 0,0-8 1 16,-4 4 1-16,4-4-1 15,-5 4 0-15,1 0 0 16,-1 1 0-16,1-5 1 15,-5 4 0-15,5 0 0 16,-5-4 1-16,4 8 0 16,-4-4 0-16,5 4 0 15,-5 0 0-15,0 4-1 16,0 8 0-16,-4 0-1 16,0 7 1-16,-5 1-1 15,5 4 0-15,0-1-1 16,-1 9 1-16,1-1 0 15,4 1 1-15,0 3-1 16,5-3 1-16,-1-1-1 16,5 5 1-16,-4-5 0 15,8-3 0-15,5-1-1 0,0-7 1 16,4 0-1-16,5-9 0 16,0-7 0-16,0 4 0 15,-1-4 0-15,1-16 0 16,0 1-1-16,-1-9 1 15,6 4-1-15,-1-8 0 16,0-3-2-16,0-9 1 16,0-3-1-16,0 4 0 15</inkml:trace>
        </inkml:traceGroup>
        <inkml:traceGroup>
          <inkml:annotationXML>
            <emma:emma xmlns:emma="http://www.w3.org/2003/04/emma" version="1.0">
              <emma:interpretation id="{AF696FCA-783A-4549-ACC4-FD26B19ED51B}" emma:medium="tactile" emma:mode="ink">
                <msink:context xmlns:msink="http://schemas.microsoft.com/ink/2010/main" type="inkWord" rotatedBoundingBox="8054,11781 8426,11768 8462,12844 8090,12857"/>
              </emma:interpretation>
              <emma:one-of disjunction-type="recognition" id="oneOf2">
                <emma:interpretation id="interp10" emma:lang="zh-CN" emma:confidence="0">
                  <emma:literal>h</emma:literal>
                </emma:interpretation>
                <emma:interpretation id="interp11" emma:lang="zh-CN" emma:confidence="0">
                  <emma:literal>卜</emma:literal>
                </emma:interpretation>
                <emma:interpretation id="interp12" emma:lang="zh-CN" emma:confidence="0">
                  <emma:literal>厶</emma:literal>
                </emma:interpretation>
                <emma:interpretation id="interp13" emma:lang="zh-CN" emma:confidence="0">
                  <emma:literal>人</emma:literal>
                </emma:interpretation>
                <emma:interpretation id="interp14" emma:lang="zh-CN" emma:confidence="0">
                  <emma:literal>b</emma:literal>
                </emma:interpretation>
              </emma:one-of>
            </emma:emma>
          </inkml:annotationXML>
          <inkml:trace contextRef="#ctx0" brushRef="#br0" timeOffset="1336.4496">-8869 9446 8 0,'0'3'4'0,"-14"25"-5"16,14-20 7-16,-4 0-6 16,-1 4 1-16,1 7 1 15,0 1 0-15,-1 8-2 16,1 3 0-16,-1 1 1 15,1 3 1-15,-1 0-1 16,1 17 1-16,-1 3-1 16,1 0 0-16,0 12-1 0,-10-4 1 15,5-8-2-15,1-4 1 16,-1 0 0-16,-5 1 0 16,1-9 0-16,4 0 0 15,0-3 0-15,5-17 1 16,0 13-1-16,-1-9 1 15,1-3-1-15,-1-12 0 16,1-1 0-16,4 1 0 16,0-4 0-16,-5-8 1 15,5 8-1-15,0-8 0 16,0 0 0-16,0-12 0 16,0 4 0-16,5-3 0 0,4-5-1 15,0-4 1-15,4-4-1 16,0-3 1-16,9-1 0 15,-8 1 0-15,-1-1-1 16,5-7 1-16,-1 3 0 16,1-3 0-16,0-1 0 15,0 9 0-15,-5 3 0 16,0 8 0-16,0 5 0 16,1 3 1-16,-5 4-1 15,4 12 0-15,0 3 0 16,0 5 1-16,-4 8-1 15,0-4 1-15,0 7-1 16,0 1 1-16,0 3-1 16,-5 1 1-16,1 3-1 15,-1-3 0-15,0 3 0 16,1 1 1-16,-5-9-2 0,4-3 1 16,-4-5-1-16,0-3 0 15,0 0-1-15,5-8 0 16,-5-4-2-16,4 0 1 15,-4-4-2-15,5-16 1 16</inkml:trace>
        </inkml:traceGroup>
        <inkml:traceGroup>
          <inkml:annotationXML>
            <emma:emma xmlns:emma="http://www.w3.org/2003/04/emma" version="1.0">
              <emma:interpretation id="{5C310114-EF84-4A65-B701-4E5E66ED30F2}" emma:medium="tactile" emma:mode="ink">
                <msink:context xmlns:msink="http://schemas.microsoft.com/ink/2010/main" type="inkWord" rotatedBoundingBox="8506,12396 8822,12385 8835,12788 8519,12799"/>
              </emma:interpretation>
              <emma:one-of disjunction-type="recognition" id="oneOf3">
                <emma:interpretation id="interp15" emma:lang="zh-CN" emma:confidence="0">
                  <emma:literal>e</emma:literal>
                </emma:interpretation>
                <emma:interpretation id="interp16" emma:lang="zh-CN" emma:confidence="0">
                  <emma:literal>七</emma:literal>
                </emma:interpretation>
                <emma:interpretation id="interp17" emma:lang="zh-CN" emma:confidence="0">
                  <emma:literal>q</emma:literal>
                </emma:interpretation>
                <emma:interpretation id="interp18" emma:lang="zh-CN" emma:confidence="0">
                  <emma:literal>上</emma:literal>
                </emma:interpretation>
                <emma:interpretation id="interp19" emma:lang="zh-CN" emma:confidence="0">
                  <emma:literal>弋</emma:literal>
                </emma:interpretation>
              </emma:one-of>
            </emma:emma>
          </inkml:annotationXML>
          <inkml:trace contextRef="#ctx0" brushRef="#br0" timeOffset="1996.4132">-8630 10316 7 0,'0'12'3'0,"13"-8"-3"16,-13-4 5-1,9 0-5 1,4 0 1-16,0 0 0 16,1 0 0-16,-1 0-1 15,0 0 0-15,1-4 1 16,-1-4 0-16,0 0 0 15,1 0 0-15,-1-4 0 16,0 0 0-16,-4-3-1 16,4 3 1-16,-4 0-1 15,0-4 0-15,-5 1 0 16,1-1 0-16,-5-4-1 0,0 4 1 16,-5 1 0-16,1 7 0 15,-5-4 0-15,5 0 0 16,-5 0 0-16,0 0 0 15,-4 1 0-15,4 3 1 16,-4 4-1-16,-1 4 0 16,1 0 0-16,4 8 1 15,0-4-2-15,0 3 1 16,0 1 0-16,5 12 0 16,0 0 0-16,-1-1 0 15,1-3-1-15,-1 0 1 16,5 4 0-16,0-1 1 0,0 1-1 15,5 4 0-15,-1 3 1 16,1-3 0-16,-1-1 0 16,5-3 0-16,0 4-1 15,0-8 1-15,0 3 0 16,-1-3 0-16,1 0-1 16,5-8 1-16,-6-4 0 15,6-1 0-15,-1-3-1 16,0 0 1-16,1-3-1 15,-1-1 0-15,0 0-2 16,0 0 1-16,1 0-2 16,12-4 1-16,-8-4-3 15,0 0 1-15</inkml:trace>
        </inkml:traceGroup>
        <inkml:traceGroup>
          <inkml:annotationXML>
            <emma:emma xmlns:emma="http://www.w3.org/2003/04/emma" version="1.0">
              <emma:interpretation id="{76B65B19-04AA-4835-A80D-B10B1B88C74F}" emma:medium="tactile" emma:mode="ink">
                <msink:context xmlns:msink="http://schemas.microsoft.com/ink/2010/main" type="inkWord" rotatedBoundingBox="8933,11882 9798,11853 9827,12730 8962,12759"/>
              </emma:interpretation>
              <emma:one-of disjunction-type="recognition" id="oneOf4">
                <emma:interpretation id="interp20" emma:lang="zh-CN" emma:confidence="0">
                  <emma:literal>N</emma:literal>
                </emma:interpretation>
                <emma:interpretation id="interp21" emma:lang="zh-CN" emma:confidence="0">
                  <emma:literal>作</emma:literal>
                </emma:interpretation>
                <emma:interpretation id="interp22" emma:lang="zh-CN" emma:confidence="0">
                  <emma:literal>非</emma:literal>
                </emma:interpretation>
                <emma:interpretation id="interp23" emma:lang="zh-CN" emma:confidence="0">
                  <emma:literal>呱</emma:literal>
                </emma:interpretation>
                <emma:interpretation id="interp24" emma:lang="zh-CN" emma:confidence="0">
                  <emma:literal>派</emma:literal>
                </emma:interpretation>
              </emma:one-of>
            </emma:emma>
          </inkml:annotationXML>
          <inkml:trace contextRef="#ctx0" brushRef="#br0" timeOffset="3528.5013">-7979 10147 7 0,'-4'7'3'0,"8"-26"-1"15,-4 19 3-15,0-4-6 16,-4-4 0-16,-5 0-1 16,4 0 1-16,-4 0 2 15,1 4 0-15,-1-8-1 16,0 5 0-16,0 3 1 15,0 0 0-15,-4 0 0 16,0 8 1-16,4 0-1 16,0 4 0-16,-4 3-1 15,-1 5 1-15,5 4-1 16,-4 0 1-16,4-1-1 16,0 1 1-16,0 0-1 15,5 3 0-15,0 1-1 0,-1 3 1 16,1-3 0-16,8-4 0 15,1-1 0-15,3-3 0 16,6-4 1-16,-5 0 0 16,4-4 0-16,0 0 0 15,1-5-1-15,3 1 1 16,1-4-1-16,0-4 0 16,-5-7-1-16,0-1 1 15,1-4-1-15,-1-4 1 16,0-3-1-16,0 3 1 0,1-11 0 15,-5-5 0-15,-1 1 0 16,1-13 0-16,0-7 0 16,-4-4 1-16,-1-4-1 15,0 8 0-15,-4-8 0 16,5 8 0-16,-1 0 0 16,-4 8 0-16,5 7 0 15,-1 13 0-15,1-1 0 16,-5 8 0-16,0 1 0 15,0 7 1-15,0 4-1 16,0 8 1-16,0 4-1 16,0 8 1-16,0 3-1 15,0 9 1-15,0 8 0 16,0-1 0-16,0 9-1 16,-5 11 0-16,5 8 0 15,0 0 1-15,-4 4-1 0,-1-4 1 16,5-8-1-16,0 0 1 15,0-3-1-15,0-5 0 16,0-4 0-16,0-3 1 16,0-1-1-16,5-7 0 15,-1-9-1-15,1 1 1 16,3-4-1-16,1-4 1 16,0-4-1-16,4-1 1 15,1-3-1-15,-1-4 1 16,0-8-1-16,1-3 0 15,-1-5 0-15,0 0 1 0,1-4-1 16,-6-3 0-16,1 3 0 16,5 0 0-16,-10 1 1 15,0-5 0-15,-4 1 0 16,0-1 0-16,0 4 0 16,0-3 1-16,0 7-1 15,0 4 0-15,0 0 0 16,0 4 1-16,-4 4-2 15,4 8 1-15,-4 4-1 16,-1 8 1-16,5 0 0 16,0-1 1-16,0 5-1 15,0 0 0-15,0 3 0 16,0 5 0-16,5 0 0 16,-1 3 0-16,0-3 0 15,1-5 0-15,4-3 0 16,0-8 0-16,-1 0 1 0,-3-5 0 15,8 1-1-15,-4-4 1 16,9-8 0-16,-1-4 0 16,1-3-1-16,0-5 0 15,0-4 0-15,4-3 0 16,-5 3 0-16,1-4 0 16,-5-3-1-16,1-5 1 15,-1 1-1-15,-4-1 1 16,0 5-1-16,0 3 1 0,-5 0 0 15,0 5 1-15,1 7-1 16,-5 0 1-16,0 8 0 16,0 4 0-16,-5 4 0 15,1 4 0-15,0 4-1 16,-1 7 1-16,1 5-1 16,-1-4 0-16,5 3 0 15,0 1 0-15,0 4 0 16,5-1 0-16,-1 1 0 15,5-1 0-15,0-3 0 16,0-4 1-16,4-5-1 16,0-3 0-16,-4 0-2 15,9-4 1-15,-5-4-2 16,1-4 0-16,-1-8-2 16,0-4 1-16</inkml:trace>
        </inkml:traceGroup>
        <inkml:traceGroup>
          <inkml:annotationXML>
            <emma:emma xmlns:emma="http://www.w3.org/2003/04/emma" version="1.0">
              <emma:interpretation id="{EEDB992A-6DFF-4C03-A704-B1812A189229}" emma:medium="tactile" emma:mode="ink">
                <msink:context xmlns:msink="http://schemas.microsoft.com/ink/2010/main" type="inkWord" rotatedBoundingBox="9922,11889 9967,11887 9996,12745 9951,12746"/>
              </emma:interpretation>
              <emma:one-of disjunction-type="recognition" id="oneOf5">
                <emma:interpretation id="interp25" emma:lang="zh-CN" emma:confidence="0">
                  <emma:literal>i</emma:literal>
                </emma:interpretation>
                <emma:interpretation id="interp26" emma:lang="zh-CN" emma:confidence="0">
                  <emma:literal>丨</emma:literal>
                </emma:interpretation>
                <emma:interpretation id="interp27" emma:lang="zh-CN" emma:confidence="0">
                  <emma:literal>1</emma:literal>
                </emma:interpretation>
                <emma:interpretation id="interp28" emma:lang="zh-CN" emma:confidence="0">
                  <emma:literal>l</emma:literal>
                </emma:interpretation>
                <emma:interpretation id="interp29" emma:lang="zh-CN" emma:confidence="0">
                  <emma:literal>|</emma:literal>
                </emma:interpretation>
              </emma:one-of>
            </emma:emma>
          </inkml:annotationXML>
          <inkml:trace contextRef="#ctx0" brushRef="#br0" timeOffset="4024.3524">-7177 9564 11 0,'-5'0'5'0,"5"-4"-7"0,0 4 9 0,0 0-8 16,0 0 0-16,-4 0 0 16,0 4 0-16,-1 0 1 15,1 3 1-15,-1 1-1 16,5 0 0-16,0 4 0 15,0 0 1-15,0 4 0 16,0 3 1-16,5 1-1 16,-5-4 0-16,4 7 0 15,-4 13 1-15,0 7-1 16,0 0 0-16,0 9-1 16,0 11 1-16,0-4-1 15,0-8 1-15,0 0-1 16,0 0 1-16,0-3-1 15,0-9 0-15,0 4 0 0,0-11 1 16,0-9-1-16,0 1 0 16,0-8-2-16,5 0 1 15,-1-9-2-15,0 1 1 16,1-4-2-16,4-4 0 16</inkml:trace>
        </inkml:traceGroup>
        <inkml:traceGroup>
          <inkml:annotationXML>
            <emma:emma xmlns:emma="http://www.w3.org/2003/04/emma" version="1.0">
              <emma:interpretation id="{59DE27E1-27E8-4295-8402-34BC7C8C902D}" emma:medium="tactile" emma:mode="ink">
                <msink:context xmlns:msink="http://schemas.microsoft.com/ink/2010/main" type="inkWord" rotatedBoundingBox="10094,12301 10359,12292 10373,12716 10108,12725"/>
              </emma:interpretation>
              <emma:one-of disjunction-type="recognition" id="oneOf6">
                <emma:interpretation id="interp30" emma:lang="zh-CN" emma:confidence="0">
                  <emma:literal>e</emma:literal>
                </emma:interpretation>
                <emma:interpretation id="interp31" emma:lang="zh-CN" emma:confidence="0">
                  <emma:literal>。</emma:literal>
                </emma:interpretation>
                <emma:interpretation id="interp32" emma:lang="zh-CN" emma:confidence="0">
                  <emma:literal>日</emma:literal>
                </emma:interpretation>
                <emma:interpretation id="interp33" emma:lang="zh-CN" emma:confidence="0">
                  <emma:literal>G</emma:literal>
                </emma:interpretation>
                <emma:interpretation id="interp34" emma:lang="zh-CN" emma:confidence="0">
                  <emma:literal>c</emma:literal>
                </emma:interpretation>
              </emma:one-of>
            </emma:emma>
          </inkml:annotationXML>
          <inkml:trace contextRef="#ctx0" brushRef="#br0" timeOffset="4683.8212">-7035 10158 8 0,'0'16'4'0,"8"4"-5"15,-3-16 7-15,-5-4-6 16,4 0 0-16,5 8 0 16,0-4 0-16,-4-1 0 15,3 1 0-15,1 0-1 16,9-4 1-16,0 0 0 16,-1 0 0-16,1-4 0 15,0-3 1-15,0-1-1 16,-1 0 1-16,1-8-1 15,-5 0 0-15,1-3 0 16,-6-1 0-16,1 0 0 0,-4-3 0 16,-1 7-1-16,-4-4 1 15,-4 4 0-15,-10 1 0 16,6-1-1-16,-6 4 1 16,-3 4 0-16,-6 0 0 15,1 8 1-15,0 0 0 16,4 0-1-16,1 4 1 15,3 0 0-15,1 4 0 16,0 0-1-16,0 4 1 16,-1 3-1-16,5 5 1 0,0-8-1 15,1 8 0-15,3-1 0 16,1 5 1-16,4 0-1 16,0-5 1-1,9 13 0 1,-1-5 0-16,1 1 1 15,0-4 0-15,0 3-1 16,0-7 1-16,0-4-1 16,4-1 1-16,0-3-3 15,1 0 1-15,3-4-2 16,-3 0 1-16,3-4-2 16,1-4 1-16,4 0-2 15,0-8 1-15,1 0-1 16,-1-4 0-16</inkml:trace>
        </inkml:traceGroup>
        <inkml:traceGroup>
          <inkml:annotationXML>
            <emma:emma xmlns:emma="http://www.w3.org/2003/04/emma" version="1.0">
              <emma:interpretation id="{B26B982A-4BAE-423A-ACDC-AC114DC42D7C}" emma:medium="tactile" emma:mode="ink">
                <msink:context xmlns:msink="http://schemas.microsoft.com/ink/2010/main" type="inkWord" rotatedBoundingBox="10537,11821 10889,11809 10920,12725 10568,12737"/>
              </emma:interpretation>
              <emma:one-of disjunction-type="recognition" id="oneOf7">
                <emma:interpretation id="interp35" emma:lang="zh-CN" emma:confidence="0">
                  <emma:literal>d</emma:literal>
                </emma:interpretation>
                <emma:interpretation id="interp36" emma:lang="zh-CN" emma:confidence="0">
                  <emma:literal>氏</emma:literal>
                </emma:interpretation>
                <emma:interpretation id="interp37" emma:lang="zh-CN" emma:confidence="0">
                  <emma:literal>忄</emma:literal>
                </emma:interpretation>
                <emma:interpretation id="interp38" emma:lang="zh-CN" emma:confidence="0">
                  <emma:literal>h</emma:literal>
                </emma:interpretation>
                <emma:interpretation id="interp39" emma:lang="zh-CN" emma:confidence="0">
                  <emma:literal>u</emma:literal>
                </emma:interpretation>
              </emma:one-of>
            </emma:emma>
          </inkml:annotationXML>
          <inkml:trace contextRef="#ctx0" brushRef="#br0" timeOffset="5539.9357">-6393 9985 8 0,'-4'0'4'0,"-5"-8"-7"16,9 4 8-16,-5-4-6 16,1 4 1-16,-5 0 0 15,0-3 0-15,0 3 0 16,0 0 0-16,1-4 0 15,-1 4 1-15,-9 0 0 16,9 0 1-16,0 4-1 16,0 0 0-16,1 8 0 15,-1 4 0-15,0 0-1 16,0 7 0-16,0 5 0 16,5 3 1-16,-5 5-1 15,4-1 0-15,1-3 0 16,0 0 0-16,4-1 0 15,0 1 0-15,0-5 0 16,4 1 0-16,0-4 0 16,1-1 1-16,4-3-1 0,0-4 0 15,-1-4 0-15,1-4 1 16,0-4-1-16,0-4 0 16,4-4-1-16,1-4 1 15,3-4-1-15,-3 1 1 16,-1-9-1-16,0-8 1 15,0-3-1-15,1-8 1 16,-5-9-1-16,-1-11 0 16,1 8 0-16,-4 0 1 15,-1-4-1-15,1 0 1 0,-5 4-1 16,0 12 0-16,0-1 0 16,0 5 1-16,0 7 0 15,0 5 0-15,0 3 0 16,4 1 1-16,-4 7-1 15,0 16 1-15,0-4 0 16,0 12 0-16,-4-4 0 16,-1 11 0-16,1 9-1 15,4 4 1-15,0 7 0 16,0-3 0-16,0 11-1 16,0 8 1-16,0 4-1 15,4 8 1-15,1 8 0 16,-1-8 0-16,0-8-1 15,1-4 1-15,-1 1 0 16,1-5 0-16,-1-8-1 16,1 5 0-16,-1-5 1 0,5-11 0 15,0-5-3-15,0-3 1 16,-1-4-3-16,10-8 1 16,4-8 0-16,9-8 0 15</inkml:trace>
        </inkml:traceGroup>
        <inkml:traceGroup>
          <inkml:annotationXML>
            <emma:emma xmlns:emma="http://www.w3.org/2003/04/emma" version="1.0">
              <emma:interpretation id="{597C5015-A80E-42CC-9C30-87F6F88B64BC}" emma:medium="tactile" emma:mode="ink">
                <msink:context xmlns:msink="http://schemas.microsoft.com/ink/2010/main" type="inkWord" rotatedBoundingBox="11039,11816 11505,11801 11537,12763 11071,12779"/>
              </emma:interpretation>
              <emma:one-of disjunction-type="recognition" id="oneOf8">
                <emma:interpretation id="interp40" emma:lang="zh-CN" emma:confidence="0">
                  <emma:literal>T</emma:literal>
                </emma:interpretation>
                <emma:interpretation id="interp41" emma:lang="zh-CN" emma:confidence="0">
                  <emma:literal>丁</emma:literal>
                </emma:interpretation>
                <emma:interpretation id="interp42" emma:lang="zh-CN" emma:confidence="0">
                  <emma:literal>ㄒ</emma:literal>
                </emma:interpretation>
                <emma:interpretation id="interp43" emma:lang="zh-CN" emma:confidence="0">
                  <emma:literal>丅</emma:literal>
                </emma:interpretation>
                <emma:interpretation id="interp44" emma:lang="zh-CN" emma:confidence="0">
                  <emma:literal>丫</emma:literal>
                </emma:interpretation>
              </emma:one-of>
            </emma:emma>
          </inkml:annotationXML>
          <inkml:trace contextRef="#ctx0" brushRef="#br0" timeOffset="8797.2447">-6101 9611 7 0,'5'4'3'0,"17"-4"-1"0,-13 0 3 16,0 0-4-16,8 0 0 16,-3 0 1-16,8 0 0 15,0-4-2-15,0-4 1 16,0 0 1-16,5-4 0 16,-1 1-1-16,1-1 1 15,4 4-1-15,-4 0 1 16,-1-4-2-16,1 8 0 15,-5-12 0-15,-4 5 1 16,-1-1-1-16,-3 4 1 0,-1 4-2 16,-4 4 1-16,0 0-1 15,-9 0 0-15,4-4-1 16,-4 8 0-16,0 0-2 16,0 0 1-16,-4 4-1 15,-1-4 1-15</inkml:trace>
          <inkml:trace contextRef="#ctx0" brushRef="#br0" timeOffset="9218.0496">-5826 9642 7 0,'-4'0'3'0,"8"4"-1"0,-4-4 4 15,0 4-5-15,5 0 0 16,-1 0 0-16,0 4 1 16,1 0-2-16,-5 4 0 15,4 0 1-15,-4 3 0 16,5 1 0-16,-5 12 0 16,4 7 0-16,-4 4 1 15,0 1-1-15,0 11 0 16,0 0 0-16,0 0 1 15,0-7-2-15,-4-1 1 16,4 0-1-16,-5 1 1 0,5-5-1 16,0 0 1-16,0-3-1 15,0-9 0-15,0-3 0 16,0-4 0-16,0-4-1 16,0-1 1-16,0-3-2 15,0-8 0-15,0 4-1 16,0-4 1-16,0-4-2 15,5 0 0-15,-5 0 0 16,4-12 0-16</inkml:trace>
        </inkml:traceGroup>
        <inkml:traceGroup>
          <inkml:annotationXML>
            <emma:emma xmlns:emma="http://www.w3.org/2003/04/emma" version="1.0">
              <emma:interpretation id="{A6B8FC66-A85E-44E9-9F64-890B5675CD19}" emma:medium="tactile" emma:mode="ink">
                <msink:context xmlns:msink="http://schemas.microsoft.com/ink/2010/main" type="inkWord" rotatedBoundingBox="11680,11777 12050,11765 12079,12645 11709,12657"/>
              </emma:interpretation>
              <emma:one-of disjunction-type="recognition" id="oneOf9">
                <emma:interpretation id="interp45" emma:lang="zh-CN" emma:confidence="0">
                  <emma:literal>h</emma:literal>
                </emma:interpretation>
                <emma:interpretation id="interp46" emma:lang="zh-CN" emma:confidence="0">
                  <emma:literal>亿</emma:literal>
                </emma:interpretation>
                <emma:interpretation id="interp47" emma:lang="zh-CN" emma:confidence="0">
                  <emma:literal>ⅱ</emma:literal>
                </emma:interpretation>
                <emma:interpretation id="interp48" emma:lang="zh-CN" emma:confidence="0">
                  <emma:literal>Ⅱ</emma:literal>
                </emma:interpretation>
                <emma:interpretation id="interp49" emma:lang="zh-CN" emma:confidence="0">
                  <emma:literal>氏</emma:literal>
                </emma:interpretation>
              </emma:one-of>
            </emma:emma>
          </inkml:annotationXML>
          <inkml:trace contextRef="#ctx0" brushRef="#br0" timeOffset="9995.094">-5356 9465 8 0,'9'-19'4'0,"-9"19"-3"0,0 0 7 16,0 3-8-16,-5 1 0 16,1 8 0-16,-1 0 0 15,-4 4 0-15,1 3 0 16,-1 9 0-16,4 0 1 15,1 3 0-15,-5 1 0 16,0 3 0-16,5 8 1 0,-1 9-1 16,1-1 0-16,-1-4-1 15,1 12 0-15,4 0 0 16,0-8 0-16,0-3-1 16,0-5 1-16,0-4-1 15,0-3 1-15,0-5 0 16,0-7 1-16,0-4-1 15,0-1 1-15,0-7-1 16,0-4 1-16,4 0-1 16,-4-4 1-16,0-4-2 15,0-12 1-15,5 0-1 16,-1 0 1-16,1-7-1 16,-1-5 1-16,5 0-1 15,-5-11 0-15,5 0 1 16,0-5 0-16,0 5 0 15,0-5 0-15,4 5 0 0,0-1 0 16,1 5 0-16,3 3 0 16,1 1 0-16,-5 7 1 15,1 0-1-15,-1 5 0 16,-4 7 0-16,0 4 1 16,0 8 0-16,4 0 1 15,-4 4-1-15,-5 11 1 16,1 5-1-16,-1 7 0 15,-4 5 0-15,0 3 0 16,0 5-1-16,0-1 0 16,0-12 0-16,0 5 0 0,0-5 0 15,-4 1 0-15,4-1-1 16,4-7 1-16,0 0-1 16,1-1 1-16,4-11-1 15,0 0 1-15,-1-8-1 16,1-4 1-16,0-4-2 15,4-4 1-15,1-4-3 16,-1 0 1-16,0-7-1 16,1 3 0-16</inkml:trace>
        </inkml:traceGroup>
        <inkml:traceGroup>
          <inkml:annotationXML>
            <emma:emma xmlns:emma="http://www.w3.org/2003/04/emma" version="1.0">
              <emma:interpretation id="{FA7DE1FC-8DCD-4DF6-9BAF-61577D7F4806}" emma:medium="tactile" emma:mode="ink">
                <msink:context xmlns:msink="http://schemas.microsoft.com/ink/2010/main" type="inkWord" rotatedBoundingBox="12151,12078 12728,12058 12748,12664 12172,12684"/>
              </emma:interpretation>
              <emma:one-of disjunction-type="recognition" id="oneOf10">
                <emma:interpretation id="interp50" emma:lang="zh-CN" emma:confidence="0">
                  <emma:literal>w</emma:literal>
                </emma:interpretation>
                <emma:interpretation id="interp51" emma:lang="zh-CN" emma:confidence="0">
                  <emma:literal>比</emma:literal>
                </emma:interpretation>
                <emma:interpretation id="interp52" emma:lang="zh-CN" emma:confidence="0">
                  <emma:literal>伙</emma:literal>
                </emma:interpretation>
                <emma:interpretation id="interp53" emma:lang="zh-CN" emma:confidence="0">
                  <emma:literal>化</emma:literal>
                </emma:interpretation>
                <emma:interpretation id="interp54" emma:lang="zh-CN" emma:confidence="0">
                  <emma:literal>讹</emma:literal>
                </emma:interpretation>
              </emma:one-of>
            </emma:emma>
          </inkml:annotationXML>
          <inkml:trace contextRef="#ctx0" brushRef="#br0" timeOffset="11018.8216">-4989 9762 6 0,'-4'-8'3'0,"4"4"-1"0,0 4 4 15,0 0-5-15,0 0 1 16,0 0 1-16,0 0 0 16,0 0-4-16,0 0 0 15,0 0 2-15,0 0 1 16,4 4-1-16,1 4 0 15,-1 7-1-15,-4 5 1 16,0 8 0-16,0-1 0 0,0 1 0 16,5 15 0-16,-5 0-1 15,0 5 0-15,0-1 0 16,0-4 0-16,4 1 0 16,-4-5 0-16,0-4 0 15,0-3 0-15,0-1 0 16,0-11 0-16,0-4 0 15,0 0 1-15,0-5-1 16,0-3 1-16,0-8-1 16,0-8 0-16,5-3 0 15,-1-9 0-15,0 0-1 16,1 0 1-16,4-11-1 16,-5-4 1-16,5-5-1 15,4 1 1-15,9-5 0 16,-4 9 0-16,4 0 0 15,-4 3 0-15,-5 4-1 0,1 1 1 16,-1-1 0-16,0 9 0 16,-4 11-1-16,4 0 0 15,1 8 1-15,-1 8 0 16,0 4 0-16,1 3 0 16,-6 5 0-16,6 4 0 15,-1-1 0-15,0 1 1 16,1-4-1-16,-1-1 0 15,-4 1 0-15,4-8 1 16,0 4-1-16,5-9 0 16,-5-3 0-16,1-8 0 0,-1-3 0 15,0-5 1-15,-4 0-1 16,4-4 0-16,-4 0 0 16,0-7 1-16,0 3-2 15,0-4 1-15,-5 1 0 16,1 3 0-16,-5-3 0 15,0 7 0-15,0 0 0 16,-5-4 0-16,1 5 0 16,-1-1 0-16,1 4-1 15,-5 0 1-15,0 4 0 16,0 0 0-16,0 5 0 16,-4 3 0-1,-5 15 0 1,5 1 1-16,0 4-2 15,4 3 0-15,-9 9 1 16,9 3 0-16,1-3 0 0,3-1 0 16,1 5 0-16,4-1 0 15,0 1 1-15,4-5 0 16,5-3-1-16,0-9 1 16,9 5 0-16,-5-4 0 15,-4-5-1-15,4 1 1 16,-4-4-1-16,0 0 0 15,4-4-1-15,0 0 1 16,1 3-2-16,-1-11 1 16,-4 0-2-16,4 0 1 15,0-4-2-15,1-7 0 0,-1 3 0 16,5 0 0-16</inkml:trace>
        </inkml:traceGroup>
        <inkml:traceGroup>
          <inkml:annotationXML>
            <emma:emma xmlns:emma="http://www.w3.org/2003/04/emma" version="1.0">
              <emma:interpretation id="{99E90451-9A31-4CBF-AB67-76E4DCD2A27D}" emma:medium="tactile" emma:mode="ink">
                <msink:context xmlns:msink="http://schemas.microsoft.com/ink/2010/main" type="inkWord" rotatedBoundingBox="12829,12081 13181,12069 13198,12584 12846,12596"/>
              </emma:interpretation>
              <emma:one-of disjunction-type="recognition" id="oneOf11">
                <emma:interpretation id="interp55" emma:lang="zh-CN" emma:confidence="0">
                  <emma:literal>a</emma:literal>
                </emma:interpretation>
                <emma:interpretation id="interp56" emma:lang="zh-CN" emma:confidence="0">
                  <emma:literal>Q</emma:literal>
                </emma:interpretation>
                <emma:interpretation id="interp57" emma:lang="zh-CN" emma:confidence="0">
                  <emma:literal>氏</emma:literal>
                </emma:interpretation>
                <emma:interpretation id="interp58" emma:lang="zh-CN" emma:confidence="0">
                  <emma:literal>d</emma:literal>
                </emma:interpretation>
                <emma:interpretation id="interp59" emma:lang="zh-CN" emma:confidence="0">
                  <emma:literal>q</emma:literal>
                </emma:interpretation>
              </emma:one-of>
            </emma:emma>
          </inkml:annotationXML>
          <inkml:trace contextRef="#ctx0" brushRef="#br0" timeOffset="11829.3981">-4080 9856 8 0,'4'-16'4'0,"-4"-11"-7"0,-4 19 8 15,-1 4-6-15,-4-4 0 16,-4 8 0-16,-5-8 1 16,5 0 0-16,0 4 1 15,-1 0-1-15,1 1 1 16,0-5 0-16,0 8 0 15,4-4 0-15,0 0 1 16,0 8-1-16,0 0 0 16,-4 7 0-16,4 1 0 15,0 4-1-15,0 4 0 0,0 3 0 16,5 5 0-16,0 7 0 16,-1 1 0-16,1-1-1 15,4 5 1-15,0-1 0 16,4-4 0-16,1-7 0 15,3-4 1-15,1-5-1 16,-4 1 1-16,4-4-1 16,-1-4 1-16,1-5-1 15,0-3 0-15,0-4 0 16,0 0 0-16,4-7-1 16,5-9 1-16,0-4 0 15,-1-4 0-15,1-15 0 16,-5 8 0-16,1-5 0 15,-1-3 0-15,0-5 0 16,-4 5 0-16,-5 0 0 16,1 11 1-16,-1 8-1 0,-4 1 0 15,0 3 0-15,0 4 1 16,-4 4-1-16,-1 8 0 16,1 8 1-16,0 4 0 15,-1 0 0-15,1 7 0 16,-1 5 0-16,5 0 0 15,-4 7 0-15,4 1 0 16,-5 3-1-16,5 1 1 16,5-1-1-16,-1 0 1 15,5-3-1-15,0 0 1 0,0-5-2 16,0-3 1-16,0-5-1 16,-1-3 0-16,6-4-1 15,-1-4 1-15,0-4-3 16,5-4 0-16,-5-4 0 15,10-4 0-15</inkml:trace>
        </inkml:traceGroup>
        <inkml:traceGroup>
          <inkml:annotationXML>
            <emma:emma xmlns:emma="http://www.w3.org/2003/04/emma" version="1.0">
              <emma:interpretation id="{10852029-A569-4113-9B2D-1CD2538463B2}" emma:medium="tactile" emma:mode="ink">
                <msink:context xmlns:msink="http://schemas.microsoft.com/ink/2010/main" type="inkWord" rotatedBoundingBox="13335,11804 13585,11796 13611,12575 13361,12583"/>
              </emma:interpretation>
              <emma:one-of disjunction-type="recognition" id="oneOf12">
                <emma:interpretation id="interp60" emma:lang="zh-CN" emma:confidence="0">
                  <emma:literal>d</emma:literal>
                </emma:interpretation>
                <emma:interpretation id="interp61" emma:lang="zh-CN" emma:confidence="0">
                  <emma:literal>a</emma:literal>
                </emma:interpretation>
                <emma:interpretation id="interp62" emma:lang="zh-CN" emma:confidence="0">
                  <emma:literal>q</emma:literal>
                </emma:interpretation>
                <emma:interpretation id="interp63" emma:lang="zh-CN" emma:confidence="0">
                  <emma:literal>9</emma:literal>
                </emma:interpretation>
                <emma:interpretation id="interp64" emma:lang="zh-CN" emma:confidence="0">
                  <emma:literal>忄</emma:literal>
                </emma:interpretation>
              </emma:one-of>
            </emma:emma>
          </inkml:annotationXML>
          <inkml:trace contextRef="#ctx0" brushRef="#br0" timeOffset="12790.0792">-3633 9769 6 0,'-4'20'3'0,"8"-43"-2"0,-4 23 4 15,0-4-5-15,-4 0 0 16,-1 0 0-16,1 0 1 0,-1-4-1 16,-4 0 0-16,1 0 0 15,-1 0 1-15,4 0 0 16,-4 1 0-16,5 3 0 15,-5 0 1-15,0 0 0 16,0 4 0-16,5-4-1 16,0 4 1-16,-5 8-2 15,0 0 0-15,0 3 0 16,0 5 0-16,5 0-1 16,-1 11 1-16,1 9-1 15,-1 3 0-15,1 5 1 16,4 7 0-16,0 0 0 15,0-8 0-15,0-3 0 16,0-5 0-16,4-3 0 16,1-5 0-16,-1-3 0 15,1-5 0-15,-1-3 0 0,5-4 1 16,0-4-1-16,0-4 1 16,0-4-1-16,-1-4 0 15,6-4 0-15,-1 0 0 16,0-12 0-16,1-3 1 15,-1-5-1-15,-4-7 0 16,0-9 0-16,-1-3 0 16,1-8 0-16,-4 0 0 15,-1-4-1-15,-4 4 0 16,0 0 0-16,5 3 1 0,-5 9-1 16,4 4 1-16,-4 3 0 15,4 9 0-15,-4-1 0 16,0 5 0-16,0 7 1 15,0 4 0-15,0 4 0 16,-4 4 1-16,0 8-2 16,4 4 1-16,-5 0-1 15,1 4 1-15,-1 11-1 16,5 1 0-16,0 7 0 16,0 5 0-16,0-5 0 15,5 13 1-15,-1 3-1 16,-4 4 1-16,5 4-1 15,-1 4 0-15,0-7 0 16,1-9 0-16,-1 0 0 16,1-3 1-16,-1-9-2 15,1-7 1-15,-1-9-2 16,1 1 1-16,3-4-2 0,1-4 1 16,-4-4-2-16,4-4 0 15</inkml:trace>
        </inkml:traceGroup>
        <inkml:traceGroup>
          <inkml:annotationXML>
            <emma:emma xmlns:emma="http://www.w3.org/2003/04/emma" version="1.0">
              <emma:interpretation id="{7678EA32-E543-4B26-BF9B-FFC44272BC68}" emma:medium="tactile" emma:mode="ink">
                <msink:context xmlns:msink="http://schemas.microsoft.com/ink/2010/main" type="inkWord" rotatedBoundingBox="13803,11767 14124,11757 14155,12694 13834,12705"/>
              </emma:interpretation>
              <emma:one-of disjunction-type="recognition" id="oneOf13">
                <emma:interpretation id="interp65" emma:lang="zh-CN" emma:confidence="0">
                  <emma:literal>p</emma:literal>
                </emma:interpretation>
                <emma:interpretation id="interp66" emma:lang="zh-CN" emma:confidence="0">
                  <emma:literal>卩</emma:literal>
                </emma:interpretation>
                <emma:interpretation id="interp67" emma:lang="zh-CN" emma:confidence="0">
                  <emma:literal>P</emma:literal>
                </emma:interpretation>
                <emma:interpretation id="interp68" emma:lang="zh-CN" emma:confidence="0">
                  <emma:literal>阝</emma:literal>
                </emma:interpretation>
                <emma:interpretation id="interp69" emma:lang="zh-CN" emma:confidence="0">
                  <emma:literal>个</emma:literal>
                </emma:interpretation>
              </emma:one-of>
            </emma:emma>
          </inkml:annotationXML>
          <inkml:trace contextRef="#ctx0" brushRef="#br0" timeOffset="14052.9853">-3336 9608 1 0,'9'-4'0'0,"-9"-8"3"0,0 4-3 15,0 0 0-15,0 1 1 0,0-1 0 16,4 0 0-16,-4 4-1 15,0-4 0-15,0 8 1 16,0 0 0-16,0-4-1 16,0 4 1-16,0 0-1 15,0 0 1-15,0 0 0 16,0 0 0-16,0 0-1 16,0 0 1-16,5-4 0 15,-5 4 0-15,4 0 0 16,0 4 1-16,5 0 0 15,-4 4 0 1,4 23 0 0,-1 1 0-16,-3-1-1 15,4 9 1-15,0 3-1 16,-9 8 1-16,4 8-1 16,0 4 0-16,-4-4-1 0,0-3 1 15,0-5-1-15,0-4 0 16,0-4 0-16,-4-3 0 15,4-5 0-15,0-3 1 16,-4-5-2-16,4-3 1 16,0-8-2-16,0-5 0 15,0 1-1-15,0 0 1 16,-5-4-1-16,5-4 0 16,0-4-1-16,0-4 1 15,0-4 0-15,0-8 1 16</inkml:trace>
          <inkml:trace contextRef="#ctx0" brushRef="#br0" timeOffset="14502.816">-3256 9458 8 0,'4'4'4'0,"-4"-23"-7"16,9 19 9-16,-9 0-6 16,9-4 1-16,4 4 0 15,0 0 0-15,1-4-1 16,-1 4 0-16,0 0 1 16,5 0 0-16,-5 4 0 15,5 0 0-15,0 3-1 0,-1 1 1 16,-3 4 1-16,-1 0 0 15,0 0-1-15,1 0 1 16,-6-1-1-16,-3 9 1 16,-5 0 0-16,0 3 0 15,-5 5-2-15,-3 0 1 16,-1-5-1-16,0-3 1 16,-4 7-1-16,4-3 0 15,-5 0 0-15,1 3 0 16,0-3 0-16,0-8 0 15,4-5-1-15,-5 1 0 0,1 0-1 16,4-4 0-16,0-4-2 16,5 0 1-16,0-4-2 15,4 0 1-15</inkml:trace>
        </inkml:traceGroup>
        <inkml:traceGroup>
          <inkml:annotationXML>
            <emma:emma xmlns:emma="http://www.w3.org/2003/04/emma" version="1.0">
              <emma:interpretation id="{10850B9B-1C32-4AEB-83F8-C57F970255CC}" emma:medium="tactile" emma:mode="ink">
                <msink:context xmlns:msink="http://schemas.microsoft.com/ink/2010/main" type="inkWord" rotatedBoundingBox="14234,12078 14521,12069 14537,12551 14250,12561"/>
              </emma:interpretation>
              <emma:one-of disjunction-type="recognition" id="oneOf14">
                <emma:interpretation id="interp70" emma:lang="zh-CN" emma:confidence="0">
                  <emma:literal>o</emma:literal>
                </emma:interpretation>
                <emma:interpretation id="interp71" emma:lang="zh-CN" emma:confidence="0">
                  <emma:literal>0</emma:literal>
                </emma:interpretation>
                <emma:interpretation id="interp72" emma:lang="zh-CN" emma:confidence="0">
                  <emma:literal>。</emma:literal>
                </emma:interpretation>
                <emma:interpretation id="interp73" emma:lang="zh-CN" emma:confidence="0">
                  <emma:literal>O</emma:literal>
                </emma:interpretation>
                <emma:interpretation id="interp74" emma:lang="zh-CN" emma:confidence="0">
                  <emma:literal>○</emma:literal>
                </emma:interpretation>
              </emma:one-of>
            </emma:emma>
          </inkml:annotationXML>
          <inkml:trace contextRef="#ctx0" brushRef="#br0" timeOffset="15058.2164">-2844 9789 12 0,'-5'8'6'0,"10"0"-8"0,-5-8 12 16,0 8-10-16,-5 4 0 15,1 3-1-15,-1 5 1 16,-4 0 0-16,1 11 0 16,-1 1-1-16,4-1 1 15,1 1-1-15,-1 3 1 16,5-3-1-16,0-1 1 16,0-3 0-16,5-5 0 15,4-3 0-15,0 0 0 16,-1-4 0-16,1-5 0 15,5-3 0-15,8-8 1 0,0 0-1 16,0-8 1-16,0-3-1 16,0-9 1-16,1-4-1 15,3-3 0-15,-8-5 0 16,0-3 0-16,-5-1-1 16,-4 1 1-16,0-1 0 15,-9 1 1-15,0 7-1 16,-5-7 0-16,-4 7 0 15,0 5 1-15,-8 3-1 16,-1 4 0-16,5 4 0 16,-14 1 0-16,5 3-1 15,4 4 1-15,1 4-1 16,-1 4 1-16,5 4-2 16,4-4 0-16,-5 3-1 15,5 1 0-15,5 4 0 16,0 0 1-16</inkml:trace>
        </inkml:traceGroup>
        <inkml:traceGroup>
          <inkml:annotationXML>
            <emma:emma xmlns:emma="http://www.w3.org/2003/04/emma" version="1.0">
              <emma:interpretation id="{D549755A-D9D2-430B-AD36-BC36E96E0201}" emma:medium="tactile" emma:mode="ink">
                <msink:context xmlns:msink="http://schemas.microsoft.com/ink/2010/main" type="inkWord" rotatedBoundingBox="14615,12022 14811,12016 14828,12535 14633,12542"/>
              </emma:interpretation>
              <emma:one-of disjunction-type="recognition" id="oneOf15">
                <emma:interpretation id="interp75" emma:lang="zh-CN" emma:confidence="0">
                  <emma:literal>o</emma:literal>
                </emma:interpretation>
                <emma:interpretation id="interp76" emma:lang="zh-CN" emma:confidence="0">
                  <emma:literal>0</emma:literal>
                </emma:interpretation>
                <emma:interpretation id="interp77" emma:lang="zh-CN" emma:confidence="0">
                  <emma:literal>。</emma:literal>
                </emma:interpretation>
                <emma:interpretation id="interp78" emma:lang="zh-CN" emma:confidence="0">
                  <emma:literal>◇</emma:literal>
                </emma:interpretation>
                <emma:interpretation id="interp79" emma:lang="zh-CN" emma:confidence="0">
                  <emma:literal>O</emma:literal>
                </emma:interpretation>
              </emma:one-of>
            </emma:emma>
          </inkml:annotationXML>
          <inkml:trace contextRef="#ctx0" brushRef="#br0" timeOffset="15567.5526">-2455 9758 7 0,'0'8'3'0,"5"-8"-3"0,-5 0 8 16,0 0-8-16,0 3 0 0,-5 5 0 16,1 12 1-16,-5-4-1 15,0 7 0-15,0 1 0 16,1 8 1-16,-1-1-1 16,4 1 1-16,1-1-1 15,-1 8 1-15,5-7-1 16,9-1 1-16,0-3-1 15,0-4 0-15,0-5 0 16,0-3 1-16,0 0 0 16,4-8 0-16,-4 0-1 15,4-4 0-15,0-4 1 16,1-8 0-16,-1-12-1 16,0 0 1-16,1-7-1 15,-1-1 1-15,-4-7 0 16,0-1 0-16,-5-3-1 15,-4-1 1-15,0 1-1 0,-4 4 0 16,-1 3 0-16,-4 5 0 16,0-1-1-16,1 4 0 15,-1 1 0-15,0 3 0 16,0 4 0-16,0 5 0 16,0 3-1-16,0 4 0 15,1 4-1-15,-1 4 0 16,4 0 0-16,1 0 0 15</inkml:trace>
        </inkml:traceGroup>
        <inkml:traceGroup>
          <inkml:annotationXML>
            <emma:emma xmlns:emma="http://www.w3.org/2003/04/emma" version="1.0">
              <emma:interpretation id="{BAE13E43-E50D-4119-96F7-73736F8B9C6D}" emma:medium="tactile" emma:mode="ink">
                <msink:context xmlns:msink="http://schemas.microsoft.com/ink/2010/main" type="inkWord" rotatedBoundingBox="14949,11535 15081,11531 15116,12561 14984,12565"/>
              </emma:interpretation>
              <emma:one-of disjunction-type="recognition" id="oneOf16">
                <emma:interpretation id="interp80" emma:lang="zh-CN" emma:confidence="0">
                  <emma:literal>l</emma:literal>
                </emma:interpretation>
                <emma:interpretation id="interp81" emma:lang="zh-CN" emma:confidence="0">
                  <emma:literal>丨</emma:literal>
                </emma:interpretation>
                <emma:interpretation id="interp82" emma:lang="zh-CN" emma:confidence="0">
                  <emma:literal>1</emma:literal>
                </emma:interpretation>
                <emma:interpretation id="interp83" emma:lang="zh-CN" emma:confidence="0">
                  <emma:literal>|</emma:literal>
                </emma:interpretation>
                <emma:interpretation id="interp84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16048.3947">-2149 9214 8 0,'0'-8'4'0,"0"28"-3"15,0-20 7-15,0 4-8 16,0 4 0-16,0 4 0 15,-4 7 0-15,4 5 0 0,-5 4 1 16,1 3-1-16,-1 4 1 16,5-3-1-16,-4 3 0 15,4 1 1-15,0 11 0 16,0 0-1-16,0-3 0 16,0 11 0-16,0-4 1 15,0 4-1-15,0 0 1 16,4 8 0-16,-4-8 0 15,0-3 0-15,0-9 0 16,5-8-1-16,-1-3 1 16,-4-5-1-16,5-3 1 0,-1-4-1 15,5-4 0-15,0-5-1 16,9-3 0-16,-1-4-1 16,1-4 0-16,9 0-2 15,-5-4 1-15</inkml:trace>
        </inkml:traceGroup>
        <inkml:traceGroup>
          <inkml:annotationXML>
            <emma:emma xmlns:emma="http://www.w3.org/2003/04/emma" version="1.0">
              <emma:interpretation id="{02CF0AD9-13C4-422A-A10F-67A23A9470DE}" emma:medium="tactile" emma:mode="ink">
                <msink:context xmlns:msink="http://schemas.microsoft.com/ink/2010/main" type="inkWord" rotatedBoundingBox="15111,11479 15502,11466 15540,12610 15149,12623"/>
              </emma:interpretation>
              <emma:one-of disjunction-type="recognition" id="oneOf17">
                <emma:interpretation id="interp85" emma:lang="zh-CN" emma:confidence="0">
                  <emma:literal>E</emma:literal>
                </emma:interpretation>
                <emma:interpretation id="interp86" emma:lang="zh-CN" emma:confidence="0">
                  <emma:literal>[</emma:literal>
                </emma:interpretation>
                <emma:interpretation id="interp87" emma:lang="zh-CN" emma:confidence="0">
                  <emma:literal>正</emma:literal>
                </emma:interpretation>
                <emma:interpretation id="interp88" emma:lang="zh-CN" emma:confidence="0">
                  <emma:literal>王</emma:literal>
                </emma:interpretation>
                <emma:interpretation id="interp89" emma:lang="zh-CN" emma:confidence="0">
                  <emma:literal>巨</emma:literal>
                </emma:interpretation>
              </emma:one-of>
            </emma:emma>
          </inkml:annotationXML>
          <inkml:trace contextRef="#ctx0" brushRef="#br0" timeOffset="18946.0218">-2020 9293 6 0,'-5'-4'3'0,"1"-4"-2"16,4 8 3-16,0 0-4 15,9-4 1-15,0 0 1 16,4 0 0-16,5 4-2 16,-1-4 0-16,5 0 2 15,9 1 1-15,0-9-1 16,-4 4 0-16,0-4 0 15,-1 0 0-15,-4 0-1 16,0 5 0-16,1-1 0 16,-6-4 0-16,1 4-1 15,-5 4 0-15,-4 0 0 16,0 0 0-16,0 4-1 16,-5-4 0-16,-4 4-1 0,0 0 0 15,5 4-2-15,-5-16 1 16,0 12-1-16,-5-4 0 15</inkml:trace>
          <inkml:trace contextRef="#ctx0" brushRef="#br0" timeOffset="19366.3204">-1958 9344 9 0,'-9'8'4'0,"18"8"-4"16,-9-16 8-16,0 0-8 16,0 0 1-16,4 4-1 15,1 4 1-15,-1 3-2 16,0 5 1-16,1 0 1 16,-1 4 0-16,1-5 0 15,-1 5 0-15,1 4 0 16,-1 11 1-16,-4 1 0 15,0-1 0-15,0 12-1 16,0 4 0-16,0 9 0 16,0-5 0-16,0 8-1 15,0 0 0-15,0-12 0 16,0 0 0-16,0-8 0 16,0-3 1-16,-4-5-1 0,4-7 0 15,-5-5-1-15,5-3 0 16,0-4-1-16,0-4 0 15,-4 3-2-15,4-7 1 16,0-4-1-16,0-4 0 16,0 0 0-16,4-8 1 15</inkml:trace>
          <inkml:trace contextRef="#ctx0" brushRef="#br0" timeOffset="19923.2179">-1918 10270 17 0,'8'7'8'0,"23"-18"-12"0,-17 11 20 15,-1-4-16-15,5 0 0 16,-1 0 0-16,1-4 0 0,0 0 0 15,0 4 0-15,-1 0 0 16,1-4 0-16,0 4-1 16,-1 0 1-16,-3-3-1 15,-1-1 1-15,0 4-2 16,1 0 1-16,-5 0-1 16,-1 4 0-16,1 0-3 15,-4-4 1-15</inkml:trace>
          <inkml:trace contextRef="#ctx0" brushRef="#br0" timeOffset="19637.0126">-1901 9797 6 0,'9'-8'3'0,"9"-4"-3"15,-14 16 7-15,10-4-7 16,3-8 1-16,1 8 0 16,-5-4 1-16,1 4-3 15,-1-3 1-15,0 3 1 16,0-4 1-16,1 0-2 15,-1 0 1-15,0 0-1 16,-4 4 1-16,0 0-2 16,0 0 0-16,0 0-2 15,-5 0 1-15,1 4-1 16,-5 4 0-16</inkml:trace>
        </inkml:traceGroup>
        <inkml:traceGroup>
          <inkml:annotationXML>
            <emma:emma xmlns:emma="http://www.w3.org/2003/04/emma" version="1.0">
              <emma:interpretation id="{0C17D071-C376-43CB-BF63-4202ADFF786D}" emma:medium="tactile" emma:mode="ink">
                <msink:context xmlns:msink="http://schemas.microsoft.com/ink/2010/main" type="inkWord" rotatedBoundingBox="15612,12005 15971,11993 15992,12608 15633,12620"/>
              </emma:interpretation>
              <emma:one-of disjunction-type="recognition" id="oneOf18">
                <emma:interpretation id="interp90" emma:lang="zh-CN" emma:confidence="0">
                  <emma:literal>x</emma:literal>
                </emma:interpretation>
                <emma:interpretation id="interp91" emma:lang="zh-CN" emma:confidence="0">
                  <emma:literal>X</emma:literal>
                </emma:interpretation>
                <emma:interpretation id="interp92" emma:lang="zh-CN" emma:confidence="0">
                  <emma:literal>ⅹ</emma:literal>
                </emma:interpretation>
                <emma:interpretation id="interp93" emma:lang="zh-CN" emma:confidence="0">
                  <emma:literal>Ⅹ</emma:literal>
                </emma:interpretation>
                <emma:interpretation id="interp94" emma:lang="zh-CN" emma:confidence="0">
                  <emma:literal>×</emma:literal>
                </emma:interpretation>
              </emma:one-of>
            </emma:emma>
          </inkml:annotationXML>
          <inkml:trace contextRef="#ctx0" brushRef="#br0" timeOffset="20463.101">-1524 9919 8 0,'0'12'4'0,"4"-59"-5"0,-4 35 5 16,5-8-5-16,-5 4 1 16,4-3 0-16,-4 7 0 15,0-4 0-15,0 0 0 16,0 1 0-16,5-1 0 15,-1 0 0-15,0 4 0 0,1 1-1 16,-1-1 1-16,1 4 0 16,4 4 1-16,-1 0-1 15,1 4 1-15,-4 0 0 16,12 4 0-16,-8 4 0 16,0 4 0-16,-4-1 0 15,8 9 0-15,0 8 0 16,-4 3 0-16,-5 1-1 15,5 11 1-15,0 0-1 16,0 5 1-16,4-5 0 16,1 4 0-16,-1-8 0 15,0-3 1-15,1-5-1 16,-1 1 0-16,0-8 0 16,0-5 1-16,1-3-2 15,-1 0 0-15,-4-8-1 16,0 3 0-16,0-7-2 0,4-4 1 15,-4 0-3-15,-5-4 1 16</inkml:trace>
          <inkml:trace contextRef="#ctx0" brushRef="#br0" timeOffset="20852.8767">-1170 9758 8 0,'-4'0'4'0,"-5"-8"-3"0,9 4 6 0,0 4-7 15,-4 0 1-15,-5 0 0 16,4-4 0-16,1 4-1 16,-1 0 0-16,1 4 0 15,-9 0 1-15,4 4-1 16,-4 7 1-16,4 5 0 15,-5 8 0-15,1-5 0 16,-5 9 0-16,5 3 0 16,-5 5 0-16,-4-5 0 15,4 8 0-15,1-3-1 16,3-9 0-16,6-7-1 16,-6-4 1-16,5-1-2 15,-4-3 0-15,9-4-1 16,-1-4 0-16,1 0-1 0,4-4 0 15</inkml:trace>
        </inkml:traceGroup>
        <inkml:traceGroup>
          <inkml:annotationXML>
            <emma:emma xmlns:emma="http://www.w3.org/2003/04/emma" version="1.0">
              <emma:interpretation id="{37895E47-D2F6-437F-BB9D-592AABA6DD43}" emma:medium="tactile" emma:mode="ink">
                <msink:context xmlns:msink="http://schemas.microsoft.com/ink/2010/main" type="inkWord" rotatedBoundingBox="16047,12047 16283,12039 16300,12542 16064,12550"/>
              </emma:interpretation>
              <emma:one-of disjunction-type="recognition" id="oneOf19">
                <emma:interpretation id="interp95" emma:lang="zh-CN" emma:confidence="0">
                  <emma:literal>e</emma:literal>
                </emma:interpretation>
                <emma:interpretation id="interp96" emma:lang="zh-CN" emma:confidence="0">
                  <emma:literal>l</emma:literal>
                </emma:interpretation>
                <emma:interpretation id="interp97" emma:lang="zh-CN" emma:confidence="0">
                  <emma:literal>七</emma:literal>
                </emma:interpretation>
                <emma:interpretation id="interp98" emma:lang="zh-CN" emma:confidence="0">
                  <emma:literal>C</emma:literal>
                </emma:interpretation>
                <emma:interpretation id="interp99" emma:lang="zh-CN" emma:confidence="0">
                  <emma:literal>[</emma:literal>
                </emma:interpretation>
              </emma:one-of>
            </emma:emma>
          </inkml:annotationXML>
          <inkml:trace contextRef="#ctx0" brushRef="#br0" timeOffset="21453.3032">-1090 9947 2 0,'13'11'1'0,"1"1"2"0,-10-8-1 0,5 4 0 15,0-4 0-15,0 4 1 16,-1-4 1-16,1-4-5 16,5 0 0-16,-1 0 3 15,0-4 0-15,0-4-1 16,1-4 0-16,-1-4-1 15,0-7 0-15,1 3 0 16,-1-7 0-16,0-1 0 16,-4 8 0-16,-4-3 0 15,-1 3 1-15,-4 0-1 16,0 5 1-16,-4-1-1 16,-1 4 1-16,-4 0-1 15,-4 4 1-15,0 8-1 16,-1 0 0-16,-3 8 0 15,-1 0 0-15,0 4 0 0,5 0 1 16,0 7 0-16,-1 5 0 16,1 0 0-16,4-1 0 15,0 1 0-15,0 7 1 16,1-7-2-16,3 4 1 16,5-5-1-16,0 5 0 15,0 7 0-15,0-3 1 16,5-9-1-16,-1 1 0 15,0 0 0-15,5-9 1 16,0 1 0-16,0-4 0 0,0 0 0 16,4-4 0-16,0 0-1 15,1-5 0-15,-1-3-1 16,0 4 1-16,1-8-2 16,-1 4 1-16,0-3-2 15,1-5 1-15,-1 0-2 16,0 0 0-16,0-4-1 15,1 0 1-15</inkml:trace>
        </inkml:traceGroup>
        <inkml:traceGroup>
          <inkml:annotationXML>
            <emma:emma xmlns:emma="http://www.w3.org/2003/04/emma" version="1.0">
              <emma:interpretation id="{466515CA-277A-4F88-9204-C5BEFB5D2BF8}" emma:medium="tactile" emma:mode="ink">
                <msink:context xmlns:msink="http://schemas.microsoft.com/ink/2010/main" type="inkWord" rotatedBoundingBox="16431,12029 17045,12008 17062,12538 16448,12558"/>
              </emma:interpretation>
              <emma:one-of disjunction-type="recognition" id="oneOf20">
                <emma:interpretation id="interp100" emma:lang="zh-CN" emma:confidence="0">
                  <emma:literal>w</emma:literal>
                </emma:interpretation>
                <emma:interpretation id="interp101" emma:lang="zh-CN" emma:confidence="0">
                  <emma:literal>纠</emma:literal>
                </emma:interpretation>
                <emma:interpretation id="interp102" emma:lang="zh-CN" emma:confidence="0">
                  <emma:literal>纰</emma:literal>
                </emma:interpretation>
                <emma:interpretation id="interp103" emma:lang="zh-CN" emma:confidence="0">
                  <emma:literal>伙</emma:literal>
                </emma:interpretation>
                <emma:interpretation id="interp104" emma:lang="zh-CN" emma:confidence="0">
                  <emma:literal>妣</emma:literal>
                </emma:interpretation>
              </emma:one-of>
            </emma:emma>
          </inkml:annotationXML>
          <inkml:trace contextRef="#ctx0" brushRef="#br0" timeOffset="22549.0821">-487 9706 9 0,'-5'0'4'0,"-4"-11"-5"0,5 11 8 16,-1 0-8-16,-3 0 1 0,-1 0 0 15,-5 4 1-15,1 0-1 16,0-1 1-16,-1 5 0 16,1 0 0-16,4 0 0 15,-4 4 0-15,-5 8 0 16,-4 3 0-16,9 9 0 15,0-1 1-15,-1 5-1 16,5 7 0-16,9-4-1 16,9 5 1-16,0-5-1 15,0-4 0-15,0-3 0 16,4-4 0-16,0-5-1 16,1-3 0-16,-1-4 0 15,0-5 1-15,1-3-1 16,-1-4 1-16,5-4-2 15,-1-4 1-15,-3-15 0 16,3 3 0-16,6-8-1 0,-6-7 1 16,1-1 0-16,0-3 0 15,-5-5 0-15,-4 5 1 16,0-4 0-16,0-1 0 16,-5 5 0-16,0 7 0 15,1 9 0-15,-1 3 1 16,-4 0-1-16,0 4 0 15,0 4 0-15,0 8 1 16,0 4 0-16,0 4 0 16,0 8 0-16,0 0 0 15,0 7-1-15,-4 5 1 0,4 11-1 16,0 1 1-16,0-1-1 16,0 4 0-16,0-3 0 15,4-9 0-15,-4-3 0 16,5-9 0-16,4-3 0 15,-1-4 0-15,1-4 0 16,0 0 0-16,0-8 0 16,4-8 0-16,-4-8-1 15,4-4 1-15,1-3-1 16,-1-5 0-16,0 1 0 16,1-9 1-16,-1 1-1 15,0-5 1-15,-4 1-1 16,0 0 1-16,-5 11 0 15,1 1 1-15,4 3-1 16,-9 4 0-16,0 4 0 0,0 1 1 16,0 3-1-16,0 4 1 15,-9 4-1-15,4 8 1 16,1 0 0-16,-1 8 1 16,1 4-1-16,0 7 0 15,-1 5 0-15,5 7 0 16,0 5-1-16,0-1 1 15,0 0-1-15,0 5 0 16,5-5 0-16,-1-4 1 16,5-7-2-16,0-4 0 15,4-5 0-15,-4-3 0 0,0-8-1 16,4 0 0-16,0-8-2 16,1-8 0-16,-1-4 1 15,5-8 0-15</inkml:trace>
        </inkml:traceGroup>
        <inkml:traceGroup>
          <inkml:annotationXML>
            <emma:emma xmlns:emma="http://www.w3.org/2003/04/emma" version="1.0">
              <emma:interpretation id="{9CD4AF0F-915E-48E6-9083-7B21CFD599CE}" emma:medium="tactile" emma:mode="ink">
                <msink:context xmlns:msink="http://schemas.microsoft.com/ink/2010/main" type="inkWord" rotatedBoundingBox="17035,11657 17677,11635 17706,12499 17064,12520"/>
              </emma:interpretation>
              <emma:one-of disjunction-type="recognition" id="oneOf21">
                <emma:interpretation id="interp105" emma:lang="zh-CN" emma:confidence="0">
                  <emma:literal>.</emma:literal>
                </emma:interpretation>
                <emma:interpretation id="interp106" emma:lang="zh-CN" emma:confidence="0">
                  <emma:literal>尢</emma:literal>
                </emma:interpretation>
                <emma:interpretation id="interp107" emma:lang="zh-CN" emma:confidence="0">
                  <emma:literal>七</emma:literal>
                </emma:interpretation>
                <emma:interpretation id="interp108" emma:lang="zh-CN" emma:confidence="0">
                  <emma:literal>廿</emma:literal>
                </emma:interpretation>
                <emma:interpretation id="interp109" emma:lang="zh-CN" emma:confidence="0">
                  <emma:literal>乜</emma:literal>
                </emma:interpretation>
              </emma:one-of>
            </emma:emma>
          </inkml:annotationXML>
          <inkml:trace contextRef="#ctx0" brushRef="#br0" timeOffset="22924.3483">-93 9667 13 0,'-5'4'6'0,"10"-12"-9"0,-5 8 14 15,0 0-12-15,0 0 1 16,4-4-1-16,1 0 1 16,4 0 0-16,4 0 0 15,5 4-1-15,4 0 1 16,9-4 0-16,0 1 0 15,-5-1 0-15,5 0 0 16,-4 0 0-16,-1 4 1 16,1 0-1-16,-5-4 0 15,0 4-1-15,-4 0 1 0,-5 0-1 16,1 0 0-16,-5 0-2 16,-5 0 1-16,-4 0-2 15,4-4 1-15</inkml:trace>
          <inkml:trace contextRef="#ctx0" brushRef="#br0" timeOffset="23719.9132">252 9317 7 0,'14'7'3'0,"-41"-7"-2"0,27 0 6 31,-9 12-7-31,5 8 1 16,-5 0 0-16,-4 7 0 15,4-3-1-15,0 3 0 16,-4 5 0-16,4 7 1 15,0 1 0-15,0-1 1 16,0 4 0-16,0 9 0 16,0 3-1-16,5 4 1 15,4-4 0-15,-4 4 0 16,4-4-2-16,4-8 1 0,0-7-2 16,5-9 1-16,0-7-2 15,0-4 1-15,4-5-3 16,1 1 0-16,-1-8 1 15,5-8 1-15,4-4 0 16,0-12 1-16,-4-3 0 16,-1-9 1-16,1 0 1 15,0-11 1-15,0 4-2 16,-5-5 0-16,0 5 0 16,-4-1 0-16,0 5-1 15,-5 3 1-15,1 9-1 16,-1 3 1-16,-4 4 0 15,0 4 0-15,0 8 0 16,0 4 0-16,0 12 0 16,0 4 1-16,0-1-1 15,5 5 0-15,-1 7 0 0,0-3 0 16,1-4 0-16,-1-1 1 16,5-3-1-16,0-4 0 15,0-9 0-15,4-3 1 16,0-4-1-16,-4-4 1 15,5-7-1-15,-1-5 0 16,-4-4 0-16,0-3 1 16,-1-1-1-16,1-11 0 15,-4 7 0-15,-1 4 0 16,-4 1 0-16,0-1 0 0,-4 0-1 16,-1 5 1-16,-4 3-1 15,1 0 1-15,-1 4-1 16,-5 5 0-16,1 3-1 15,0 0 1-15,4 4-1 16,0 0 0-16</inkml:trace>
        </inkml:traceGroup>
        <inkml:traceGroup>
          <inkml:annotationXML>
            <emma:emma xmlns:emma="http://www.w3.org/2003/04/emma" version="1.0">
              <emma:interpretation id="{64EFF326-76E0-431D-AF24-306DCA63C167}" emma:medium="tactile" emma:mode="ink">
                <msink:context xmlns:msink="http://schemas.microsoft.com/ink/2010/main" type="inkWord" rotatedBoundingBox="17864,11889 18165,11879 18190,12610 17888,12621"/>
              </emma:interpretation>
              <emma:one-of disjunction-type="recognition" id="oneOf22">
                <emma:interpretation id="interp110" emma:lang="zh-CN" emma:confidence="0">
                  <emma:literal>r</emma:literal>
                </emma:interpretation>
                <emma:interpretation id="interp111" emma:lang="zh-CN" emma:confidence="0">
                  <emma:literal>卜</emma:literal>
                </emma:interpretation>
                <emma:interpretation id="interp112" emma:lang="zh-CN" emma:confidence="0">
                  <emma:literal>氵</emma:literal>
                </emma:interpretation>
                <emma:interpretation id="interp113" emma:lang="zh-CN" emma:confidence="0">
                  <emma:literal>冫</emma:literal>
                </emma:interpretation>
                <emma:interpretation id="interp114" emma:lang="zh-CN" emma:confidence="0">
                  <emma:literal>v</emma:literal>
                </emma:interpretation>
              </emma:one-of>
            </emma:emma>
          </inkml:annotationXML>
          <inkml:trace contextRef="#ctx0" brushRef="#br0" timeOffset="24335.3507">749 9561 9 0,'0'4'4'0,"0"0"-5"0,0-4 8 15,0 4-7-15,0-1 1 16,0 1-1-16,-5 4 0 16,5 0-1-16,0 4 1 15,-4 4 0-15,-1 0 1 16,1 3-1-16,4 1 0 16,0 7 0-16,0 9 1 0,4 7-1 15,1 4 1-15,-1 5-1 16,1 11 1-16,-5-4-1 15,4-8 1-15,-4-4-1 16,0-3 0-16,0-9 0 16,0-4 1-16,-4-7 0 15,4-4 0-15,0-1-1 16,-5-7 1-16,5-8-1 16,0-4 0-16,0-8 0 15,5-11 0-15,3 3-1 16,-3-12 0-16,-1-7 1 15,5-4 0-15,0-1 0 16,4-3 0-16,1 3 0 16,3-3 0-16,1 0 0 15,0 3 0-15,4 5 0 16,0 11 1-16,-4 5 0 0,-1 3 0 16,-3 4-1-16,-1 4 0 15,0 0-1-15,-4 0 1 16,0 5-3-16,0-1 1 15,0 8-2-15,0-4 1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1:48.8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B66DE0B-C5E5-4BE8-9DDC-BC3C1A5C7FEA}" emma:medium="tactile" emma:mode="ink">
          <msink:context xmlns:msink="http://schemas.microsoft.com/ink/2010/main" type="inkDrawing" rotatedBoundingBox="13653,6130 18892,6073 18915,8202 13676,8258" semanticType="container" shapeName="Other">
            <msink:sourceLink direction="with" ref="{BA923F71-9E45-4B8E-B691-E60B6E19551D}"/>
            <msink:destinationLink direction="with" ref="{DA1B5240-ABD2-4E5D-A7C8-812735FAF577}"/>
            <msink:destinationLink direction="with" ref="{97DC2A14-6941-490A-8801-3F498B399B39}"/>
            <msink:destinationLink direction="from" ref="{0632CCA3-2A37-4E61-8446-37433D4F9ACF}"/>
          </msink:context>
        </emma:interpretation>
      </emma:emma>
    </inkml:annotationXML>
    <inkml:trace contextRef="#ctx0" brushRef="#br0">-3 300 5 0,'-4'4'2'0,"4"-8"0"16,0 4 2-16,0 0-4 0,0 0 1 15,0 0 0-15,4-4 0 16,9 4-1-16,5 0 0 16,0 0 1-16,4-4 0 15,0 0 1-15,0 0 0 16,1 0 0-16,3 0 1 16,1-4-1-16,-1 0 1 15,5 0-1-15,5 1 0 16,-1-1-2-16,1 4 1 15,3 4-1-15,15 0 1 16,-1 4-1-16,4 4 0 0,14-1 0 16,-9 5 0-16,0 0 0 15,0 0 1-15,0-4-1 16,-4 0 0-16,-5-4 0 16,9-4 1-16,0 4-1 15,0-4 0-15,0 0-1 16,5 0 1-16,-5-4 0 15,-5 4 0-15,1 0 0 16,4 0 1-16,0 0-1 16,-4 0 0-16,8 0 0 15,0-4 1-15,5 0-1 16,9 0 0-16,-14-4 0 16,1 0 0-16,4 0 0 15,0-4 0-15,0 4 0 16,8 1 1-16,6-1-1 15,8 4 0-15,-9 0 0 0,-5 0 0 16,-3 0 0-16,-5 4 0 16,0 0 0-16,-5 0 0 15,0 0 0-15,5 0 0 16,5 0 0-16,-5 0 0 16,-1 0 0-16,-8 0 1 15,-4 0-1-15,-5 0 1 16,0 0-1-16,1-4 0 15,-1 4 0-15,0 0 1 16,0 0-1-16,0 0 1 16,5 0-1-16,-1 0 0 0,-3 0 0 15,-1 0 0-15,0-4 0 16,-4-8 1-16,-1 0-1 16,1-3 1-16,-5-5-1 15,5 0 1-15,0 5-1 16,-5-5 1-16,-4 4-1 15,0 4 0-15,4 0-1 16,5 1 1-16,-5-1-1 16,1 0 1-16,-6 8 0 15,1 0 0-15,-4 0 0 16,4 0 0-16,-5 4 0 16,-8 0 1-16,-5 0-1 15,0 0 0-15,-4 0 0 16,-5 4 1-16,0 0-1 15,-4 0 0-15,0 0 0 0,0 4 0 16,-5 0 0-16,-4 4 0 16,0-1-1-16,0 5 1 15,0 4-1-15,0 0 1 16,0 3-1-16,0 9 1 16,0-1-1-16,0 5 1 15,0-1-1-15,5 8 1 16,-1 20 0-16,0 4 0 15,-4 8-1-15,5 8 1 16,-5-12 0-16,4 4 0 16,1-1 0-16,-1 9 0 0,-4 4 0 15,5-1 0-15,-5-3 0 16,0 4 1-16,0-5-2 16,0-3 1-16,-5-4 0 15,1-4 1-15,-1-4-1 16,1 4 0-16,-1-12 0 15,5-8 0-15,-4 0 0 16,4-8 1-16,-4-7-1 16,-1-1 0-16,5-3-1 15,-4-5 0-15,4 1-1 16,0-4 1-16,-5-9-3 16,5 1 1-16,0 0-3 15,0-12 1-15</inkml:trace>
    <inkml:trace contextRef="#ctx0" brushRef="#br0" timeOffset="-1426.5273">28 221 5 0,'-4'4'2'0,"-1"-8"1"0,5 4 3 15,0 0-6-15,0 0 0 16,0 0 0-16,0 0 1 16,0 0-1-16,-4 4 0 15,4 4 1-15,-5 4 0 16,1 3 0-16,0 5 1 15,-1 0-1-15,-8 3 0 0,4 13 0 16,5-1 0-16,-5 16 0 16,4 1 0-16,1 7 0 15,-5 4 0-15,0-4 0 16,0 0 0-16,0 4-1 16,5 0 0-16,0 4 0 15,-1 0 0-15,5 0-1 16,0 0 1-16,0-4 0 15,-4-4 0-15,4 4 0 16,0-8 0-16,0-8 0 16,0-8 1-16,0-3-1 15,0-1 0-15,0-3 0 16,0-5 0-16,-5-3 0 16,1 0 1-16,4-5-1 15,-5 5 0-15,5-8 0 16,0-1 0-16,0-3 0 0,-8 0 0 15,-1 0-2-15,4-4 1 16,1 0-2-16,-1 0 1 16,1-5-2-16,0 1 0 15</inkml:trace>
    <inkml:trace contextRef="#ctx0" brushRef="#br0" timeOffset="1335.9351">-114 1950 2 0,'-8'-8'1'0,"21"12"4"0,-13-4-4 0,0 0 0 16,4 0 0-16,5-4 1 15,0-4 1-15,-5 8-3 16,10 0 0-16,3-4 2 15,6 0 1-15,8 4-1 16,0-4 0-16,0 0 0 16,0 4 0-16,0 0-1 15,4-8 1-15,5 0-1 16,0 5 1-16,4-5-1 16,5 4 0-16,13-4-1 15,4 4 1-15,5 4-1 16,5 0 0-1,34 12 0 1,-12 0 1-16,8 3-1 16,0 5 0-16,-4 0 0 0,-4-5 1 15,-10 1-1-15,-12 0 1 16,-1-8-1-16,-4-4 1 16,0 0-1-16,9 0 1 15,4-4-1-15,-5 0 0 16,10 0 0-16,-9 0 1 15,0 0-1-15,-1 0 0 16,1 4 0-16,9-4 0 16,-1 3 0-16,10-3 1 15,-10-7-1-15,-4 3 1 16,-4 0-1-16,0-4 0 0,-5 0 0 16,9 0 1-16,5 0-1 15,0 0 0-15,-1 0 0 16,-4 1 0-16,-4 7 0 15,0 0 0-15,-5 0 0 16,-4 0 0-16,-4 4 0 16,3-8 0-16,-3 4 0 15,-1-4 1-15,-4 0-1 16,0 4 0-16,-8 0 0 16,-6-4 0-16,1-4 0 15,-5 0 0-15,1 4 0 16,-1 0 0-16,9 0 0 15,-17 4 0-15,3-4 0 16,1 8 0-16,5-4-1 16,-6 0 1-16,1-8 0 15,0-3 0-15,0 7 0 0,-9 4 0 16,0-4 0-16,-4 0 0 16,4-4 0-16,-5 4 0 15,1 0 0-15,-5 0 0 16,-4-4 0-16,-1 4 0 15,-3 0-1-15,-5 4 1 16,-1 0-1-16,1 0 1 16,-4 0-3-16,-5 0 0 15,0 0-3-15,0 0 1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1:18.49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21EA3A3-E38F-4570-B02A-F1BD744807E2}" emma:medium="tactile" emma:mode="ink">
          <msink:context xmlns:msink="http://schemas.microsoft.com/ink/2010/main" type="writingRegion" rotatedBoundingBox="9868,3718 11789,3446 11937,4490 10015,4761"/>
        </emma:interpretation>
      </emma:emma>
    </inkml:annotationXML>
    <inkml:traceGroup>
      <inkml:annotationXML>
        <emma:emma xmlns:emma="http://www.w3.org/2003/04/emma" version="1.0">
          <emma:interpretation id="{4B06A6D0-C005-4CE9-829F-21661A74E946}" emma:medium="tactile" emma:mode="ink">
            <msink:context xmlns:msink="http://schemas.microsoft.com/ink/2010/main" type="paragraph" rotatedBoundingBox="9868,3718 11789,3446 11937,4490 10015,47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D289BF-73AA-4593-B957-693896CB09DE}" emma:medium="tactile" emma:mode="ink">
              <msink:context xmlns:msink="http://schemas.microsoft.com/ink/2010/main" type="line" rotatedBoundingBox="9868,3718 11789,3446 11937,4490 10015,4761"/>
            </emma:interpretation>
          </emma:emma>
        </inkml:annotationXML>
        <inkml:traceGroup>
          <inkml:annotationXML>
            <emma:emma xmlns:emma="http://www.w3.org/2003/04/emma" version="1.0">
              <emma:interpretation id="{842FE3DA-313F-4C38-9873-00966FC89A65}" emma:medium="tactile" emma:mode="ink">
                <msink:context xmlns:msink="http://schemas.microsoft.com/ink/2010/main" type="inkWord" rotatedBoundingBox="9888,3860 9937,3853 10064,4754 10015,4761"/>
              </emma:interpretation>
              <emma:one-of disjunction-type="recognition" id="oneOf0">
                <emma:interpretation id="interp0" emma:lang="zh-CN" emma:confidence="0">
                  <emma:literal>、</emma:literal>
                </emma:interpretation>
                <emma:interpretation id="interp1" emma:lang="zh-CN" emma:confidence="0">
                  <emma:literal>丨</emma:literal>
                </emma:interpretation>
                <emma:interpretation id="interp2" emma:lang="zh-CN" emma:confidence="0">
                  <emma:literal>丶</emma:literal>
                </emma:interpretation>
                <emma:interpretation id="interp3" emma:lang="zh-CN" emma:confidence="0">
                  <emma:literal>1</emma:literal>
                </emma:interpretation>
                <emma:interpretation id="interp4" emma:lang="zh-CN" emma:confidence="0">
                  <emma:literal>l</emma:literal>
                </emma:interpretation>
              </emma:one-of>
            </emma:emma>
          </inkml:annotationXML>
          <inkml:trace contextRef="#ctx0" brushRef="#br0">-536 138 9 0,'4'-8'4'0,"-4"8"-3"15,0-8 4-15,0-3-6 16,0 3 1-16,0 8 0 0,0-12 0 16,0 4 0-16,0 8 1 15,0-8-2-15,0 8 1 16,0 0 0-16,0 0 0 15,5 4 0-15,-5-4 1 16,4 4 0-16,1 4 1 16,-1 4 0-16,1 4 1 15,-1 7 0-15,0 1 0 16,1 3-1-16,-1 13 1 16,1-9-2-16,-1 1 0 15,5 3 0-15,0 5 0 16,0 3-1-16,0 0 0 0,-1 12 0 15,1 0 1-15,0 8-1 16,0-15 0-16,0 3 0 16,-5-4 0-16,5-7 0 15,-4-5 0-15,-1-7 0 16,-4-9 1-16,0 1-2 16,0 0 1-16,0-9-1 15,0 1 1-15,0-4-3 16,-4-4 0-16,-1-4-2 15,-4 0 1-15,5-4-1 16,4-4 1-16</inkml:trace>
        </inkml:traceGroup>
        <inkml:traceGroup>
          <inkml:annotationXML>
            <emma:emma xmlns:emma="http://www.w3.org/2003/04/emma" version="1.0">
              <emma:interpretation id="{0CF50F30-B2B9-4D94-8A47-75406C232EF2}" emma:medium="tactile" emma:mode="ink">
                <msink:context xmlns:msink="http://schemas.microsoft.com/ink/2010/main" type="inkWord" rotatedBoundingBox="10355,3687 11113,3580 11235,4440 10477,4548">
                  <msink:destinationLink direction="with" ref="{399C126B-6A26-4FBD-9CDE-A5A8320731AF}"/>
                </msink:context>
              </emma:interpretation>
              <emma:one-of disjunction-type="recognition" id="oneOf1">
                <emma:interpretation id="interp5" emma:lang="zh-CN" emma:confidence="0">
                  <emma:literal>居</emma:literal>
                </emma:interpretation>
                <emma:interpretation id="interp6" emma:lang="zh-CN" emma:confidence="0">
                  <emma:literal>茌</emma:literal>
                </emma:interpretation>
                <emma:interpretation id="interp7" emma:lang="zh-CN" emma:confidence="0">
                  <emma:literal>符</emma:literal>
                </emma:interpretation>
                <emma:interpretation id="interp8" emma:lang="zh-CN" emma:confidence="0">
                  <emma:literal>在</emma:literal>
                </emma:interpretation>
                <emma:interpretation id="interp9" emma:lang="zh-CN" emma:confidence="0">
                  <emma:literal>䢊</emma:literal>
                </emma:interpretation>
              </emma:one-of>
            </emma:emma>
          </inkml:annotationXML>
          <inkml:trace contextRef="#ctx0" brushRef="#br0" timeOffset="16845.276">239 430 1 0,'0'7'0'0,"0"-3"3"0,0-4-1 0,9-4-1 15,0 1 0-15,4-5 0 16,5 4 1-16,0-4-3 16,4 4 0-16,0-8 2 15,9-8 0-15,4 1-1 16,5-9 0-16,-4 16 0 16,-1-7 1-16,-4-1-2 15,-4 0 0-15,-1 1 0 16,-3 7 0-16</inkml:trace>
          <inkml:trace contextRef="#ctx0" brushRef="#br0" timeOffset="17280.5808">563 189 3 0,'-5'-4'1'0,"5"36"1"0,0-32 1 16,0 8-3-16,-4 4 0 16,4 3-1-16,0 5 1 15,0-4 0-15,-5 4 0 16,1-5-1-16,0 5 1 16,-10 4 0-16,-3-1 0 15,3 1 0-15,1-1 1 16,0-3-1-16,-1 0 1 0,5-4 0 15,1-1 0-15,-1-3 0 16,0-4 0-16,4-4 1 16,1 0 0-16,0 0-1 15,4-4 1-15,0 0-1 16,4-8 0-16,9-4 0 16,5 4 0-16,4-4-1 15,0 1 0-15,5-1 0 16,4 0 0-16,0 4 0 15,4 0 1-15,1 4-1 16,-5 0 0-16,-5 0-2 16,1 4 1-16,-5 0-2 15,-4 0 0-15</inkml:trace>
          <inkml:trace contextRef="#ctx0" brushRef="#br0" timeOffset="15946.6629">151-74 1 0,'0'3'0'0,"4"-10"1"0,-4 7 0 15,5 4-1 1,-32-56 0 0,67 107 0-16,-27-51 0 15</inkml:trace>
          <inkml:trace contextRef="#ctx0" brushRef="#br0" timeOffset="16650.133">532-98 7 0,'-5'4'3'0,"19"8"-3"0,-14-12 3 15,0 0-4-15,-5 11 1 16,1 5-1-16,-10 0 0 15,-3 0 1-15,-1 3 0 16,0 13-1-16,0 3 0 16,1 5-1-16,-5 3 1 15</inkml:trace>
          <inkml:trace contextRef="#ctx0" brushRef="#br0" timeOffset="16364.4298">266 0 8 0,'-5'24'4'0,"-3"-16"-6"16,8 4 9-16,-5 0-7 15,-4 11 1-15,-8 5-1 16,3-1 0-16,-3 5 0 16,-1 3 0-16,-4 1 0 15,-5-5 0-15,1-3 0 16,3-9 0-16,1 1-1 15,4-4 1-15,5-4-1 16,4-4 0-16,0-1-1 16,5-3 0-16,4 0 1 15,0-4 0-15,13-8 0 16,5-3 0-16,-5 3 1 16,5-4 0-16,0-4 0 0,-5 4 1 15,-4 4 0-15,0 1 1 16,0-1-1-16,0 12 1 15,-5 0-1-15,0 11 1 16,-4-3-1-16,0 4 1 16,0 0 0-16,-4 3 0 15,0 9-1-15,-1 3 1 16,-4 1-2-16,-4 3 1 16,4 5-1-16,0 3 1 15,0-7-1-15,0 3 0 0,1-8-2 16,3-3 1-16,1-4-3 15,-1-9 1-15</inkml:trace>
        </inkml:traceGroup>
        <inkml:traceGroup>
          <inkml:annotationXML>
            <emma:emma xmlns:emma="http://www.w3.org/2003/04/emma" version="1.0">
              <emma:interpretation id="{0F32026D-219D-4869-BFD9-2F7403B7E482}" emma:medium="tactile" emma:mode="ink">
                <msink:context xmlns:msink="http://schemas.microsoft.com/ink/2010/main" type="inkWord" rotatedBoundingBox="11230,3525 11789,3446 11927,4418 11368,4497">
                  <msink:destinationLink direction="with" ref="{399C126B-6A26-4FBD-9CDE-A5A8320731AF}"/>
                </msink:context>
              </emma:interpretation>
              <emma:one-of disjunction-type="recognition" id="oneOf2">
                <emma:interpretation id="interp10" emma:lang="zh-CN" emma:confidence="0">
                  <emma:literal>多</emma:literal>
                </emma:interpretation>
                <emma:interpretation id="interp11" emma:lang="zh-CN" emma:confidence="0">
                  <emma:literal>务</emma:literal>
                </emma:interpretation>
                <emma:interpretation id="interp12" emma:lang="zh-CN" emma:confidence="0">
                  <emma:literal>另</emma:literal>
                </emma:interpretation>
                <emma:interpretation id="interp13" emma:lang="zh-CN" emma:confidence="0">
                  <emma:literal>夯</emma:literal>
                </emma:interpretation>
                <emma:interpretation id="interp14" emma:lang="zh-CN" emma:confidence="0">
                  <emma:literal>分</emma:literal>
                </emma:interpretation>
              </emma:one-of>
            </emma:emma>
          </inkml:annotationXML>
          <inkml:trace contextRef="#ctx0" brushRef="#br0" timeOffset="18841.6899">935 469 10 0,'18'-20'5'0,"17"1"-7"16,-22 11 9-16,5-4-6 15,0 4 0-15,8-4 1 16,10 0 0-16,-1-3-3 16,5-5 0-16,-5 12 2 15,5-4 1-15,-4 0-1 16,4 9 0-16,-14 3 0 16,5 7 0-16,-9 1-1 15,-4 4 1-15,0 4-1 16,-5-4 0-16,-8 3 0 15,-10 5 1-15,1 4-1 0,-5 3 1 16,-9-3-1-16,0 0 1 16,1-5-1-16,-1 1 1 15,0 0-1-15,-4-1 0 16,0 1 0-16,4-4 0 16,-8-4-1-16,4-12 0 15,4-4-2-15,0 0 1 16,0-4-1-16,5-4 0 15,4-8-1-15,0-3 1 16,5-9 0-16,4 9 1 0,9-5 1 16,0-4 1-16,-1 1 1 15,6 3 0-15,-5 5 1 16,-1 3 0-16,1 4 1 16,-4-3 1-16,-1 3-2 15,-4 8 1-15,-4 4-1 16,-1 12 0-16,-12 4-1 15,-1 7 1-15,0 5-2 16,0 4 1-16,1 3-1 16,-1 1 1-1,-17 23 0 1,4-8 0-16,4 0-1 16,5-3 0-16,4-13-4 15,0-7 1-15,5-5-2 16,0 1 1-16</inkml:trace>
          <inkml:trace contextRef="#ctx0" brushRef="#br0" timeOffset="17850.9861">1081-110 8 0,'13'-4'4'0,"5"-12"-6"15,-9 12 9-15,9 1-7 16,-1-5 0-16,1 4 0 16,-5 0 0-16,1 0-1 15,-1 4 1-15,-4 0 0 0,0 4 1 16,-5 4-2-16,-4 0 1 15,-4 3 1-15,-1 9 0 16,-8 4 0-16,-5 7 0 16,0 1 1-16,1 3 0 15,-5 5 0-15,-1-1 0 16,-3 4-1-16,-1 4 0 16,1 1-2-16,-1-13 1 15,1-3-2-15,3-5 0 16,1-3-2-16,5-4 0 15</inkml:trace>
          <inkml:trace contextRef="#ctx0" brushRef="#br0" timeOffset="18136.6892">953 126 6 0,'13'-4'3'0,"9"4"-1"16,-13-3 3-16,0 3-6 15,4-4 1-15,0 8-1 16,5-1 1-16,0 1 0 16,4 4 0-16,9 0 0 15,-5 4 1-15,1 4-1 16,0-8 1-16,-1-4-1 0,-4-4 1 15,-4 0-2-15,0 3 0 16,-9-3-1-16,0 4 0 16</inkml:trace>
          <inkml:trace contextRef="#ctx0" brushRef="#br0" timeOffset="17565.2816">1143-307 14 0,'0'0'7'0,"-9"12"-12"0,9-12 13 0,-4 4-11 15,-1 4 0-15,-4 4-2 16,1 3 1-16,-1 5 4 16,0 0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2:22.56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CFFD397-030B-49D4-89E3-DC0CE12162BF}" emma:medium="tactile" emma:mode="ink">
          <msink:context xmlns:msink="http://schemas.microsoft.com/ink/2010/main" type="inkDrawing" rotatedBoundingBox="10521,9293 23035,8784 23216,13234 10701,13742" semanticType="enclosure" shapeName="Other">
            <msink:sourceLink direction="with" ref="{7A117B1A-FA71-482E-9098-766D5C2756D6}"/>
            <msink:sourceLink direction="with" ref="{45B8792F-DA43-4442-A8AF-EDEE95519673}"/>
            <msink:sourceLink direction="with" ref="{06EAD169-417F-44E2-8E18-F4028D6497EB}"/>
            <msink:sourceLink direction="with" ref="{078B9682-DBCE-439A-A0E2-A72C9EE0600E}"/>
            <msink:destinationLink direction="with" ref="{7F69C607-61F7-47C7-8784-23785BEECFC1}"/>
          </msink:context>
        </emma:interpretation>
      </emma:emma>
    </inkml:annotationXML>
    <inkml:trace contextRef="#ctx0" brushRef="#br0">0 573 8 0,'5'-4'4'0,"21"8"-2"15,-17-4 5-15,0-4-6 0,4 4 0 31,14-4 2-31,-1 1 1 16,14-1-5-16,0 0 1 16,0-4 2-16,0 4 1 15,0 0-1-15,0-8 0 16,4 8-2-16,-4-4 1 16,0 0-1-16,-1 4 1 15,1-3-1-15,0 3 0 16,5 0 0-16,3 4 1 0,-3 0-1 15,8 0 0-15,4 0 0 16,1 0 0-16,4 0 0 16,4 0 1-16,-4 0-1 15,-4-4 0-15,-5 0 0 16,5 0 1-16,4 0-1 16,-9 0 1-16,9 0-1 15,0 0 1-15,4 0-1 16,1 4 1-16,4 0-1 15,-18 0 1-15,13 0-1 16,1 4 1-16,8 0-1 16,-8 4 1-16,3-8-1 15,1 4 0-15,0 0 0 16,-4-4 1-16,-1 8-1 16,-4-4 1-16,-4 0-1 15,-1 0 0-15,-3-1 0 16,3-3 1-16,1 0-1 0,-10 0 1 15,-3-3-1-15,12 3 1 16,5 0-1-16,-4 0 1 16,-5 0-1-16,5-4 0 15,-5 0 0-15,0 0 0 16,-9 0 0-16,1 0 0 16,-1 0 0-16,5 0 0 15,-5 0-1-15,0-4 1 16,1 0 0-16,-1 0 0 15,5 1 0-15,-1-5 0 0,6 4 0 16,-1 0 0-16,4 0 0 16,-8 0 0-16,0 0 0 15,-1 4 0-15,1 0 0 16,4 1 1-16,1-1-1 16,-1 0 0-16,13 0 0 15,1 0 1-15,-1 0-1 16,9 0 0-16,-8 0-1 15,-1 0 1-15,1-4 0 16,4 0 0-16,-1 4 0 16,10 0 0-16,4 0 0 15,1 4 0-15,3 0 0 16,-4-3 1-16,1 3-2 16,-1 0 1-16,9 0 0 15,9 0 0-15,8 0 0 16,-8 0 0-16,0-4-1 0,0 0 1 15,-4 0 0-15,12 0 0 16,5 0 0-16,-4-4 1 16,-4 4-1-16,-6 0 0 15,1 0 0-15,9 4 0 16,4-8 0-16,0 8 0 16,-8 0 0-16,-1 0 0 15,0 0 0-15,1 0 0 16,8 0 0-16,0 0 1 15,-4-4-1-15,-9 4 0 0,0 0 0 16,-5 0 0-16,14 4-1 16,0 0 1-16,-1-4-1 15,-8 0 1-15,-4 0-1 16,-1 0 1-16,1 0 0 16,8 0 0-16,5-4 0 15,-5 4 0-15,-8-8 0 16,-1 4 0-16,5-3 0 15,0-1 0-15,0 0 0 16,0 0 1-16,4 0-1 16,-9 0 0-16,1 0 0 15,-9 0 0-15,-5 1-1 16,0 7 1-16,4-8 0 16,1 0 0-16,0 4 0 15,-10 0 0-15,1-4 0 16,-9 0 0-16,0 8 0 0,-5-4 0 15,-4 4 0-15,0 0 1 16,5-8-1-16,-5 4 0 16,-4 4 0-16,4-3 0 15,-9-5 0-15,-5 8 1 16,-3 0-1-16,-5-4 0 16,-5 0 0-16,0 0 1 15,1 0-1-15,-5 0 0 16,0-4 0-16,-4 0 0 15,-1 4 0-15,1-4 1 16,-1-7-1-16,-4 7 0 0,1 0 0 16,-6 0 1-16,1 0-2 15,0 8 1-15,-1-4 0 16,1 0 0-16,4-4 0 16,-4 8 0-16,0 4-1 15,-5-4 1-15,0 4 0 16,5-4 1-16,0-8-1 15,-5 8 0-15,5 0-1 16,-5 0 1-16,0 4-1 16,1 0 1-16,-5-4-2 15,-1 4 1-15,1 0-1 16,0-4 1-16,4 0 0 16,1 8 0-16,-5-4 0 15,-1-4 0-15,6 4 0 16,-1 0 1-16,-4 0-1 15,4 0 1-15,0 0-1 0,1 0 1 16,-5 7-1-16,-1-7 1 16,1 0-1-16,0-4 1 15,-9 0-1-15,9 4 1 16,-9-4 0-16,4 4 0 16,-4-4 0-16,5 4 1 15,-1-4-1-15,1 4 0 16,-1 0 0-16,1 0 1 15,-5-4-1-15,4 4 1 16,-4 0-1-16,4 4 1 16,-4 0 0-16,0 7 0 0,0 1-1 15,0 0 1-15,0 0-1 16,0-5 1-16,0 9-1 16,0 8 0-16,0 3 0 15,0 5 0-15,0 3 0 16,0 4 0-16,0 4 0 15,0 9 1-15,0 3-1 16,0 4 0-16,0 4 0 16,0-4 1-16,-4 4-1 15,4-4 0-15,-4-4 0 16,4 4 0-16,-5 4 0 16,5 0 0-16,-4 0 0 15,-1 7 0-15,1-3 0 16,-1-4 0-16,1 0 0 15,0-4 0-15,4 0 0 16,-5 0 0-16,5 0 0 0,-9 8 0 16,5-12 0-16,-1 12 1 15,1-12-1-15,0 4 0 16,-10 4 0-16,1-4 0 16,4-4 0-16,0 4 0 15,0-4 0-15,1-4 0 16,3 4 0-16,1 4 1 15,4-4-1-15,-5 1 0 16,1 3 0-16,-1-4 1 16,5 0-1-16,0-4 0 0,0 0 0 15,0 0 1-15,0 0-1 16,0-12 0-16,0 5 0 16,0-1 1-16,0 8-1 15,0 0 0-15,5 0 0 16,-5-3 0-16,0-1-1 15,4-8 1-15,-4-4-1 16,0 1 1-16,5-5-1 16,-5-3 1-16,0-9-2 15,0 1 1-15,0-4-3 16,0-4 1-16,0-5-3 16,-5 1 0-16</inkml:trace>
    <inkml:trace contextRef="#ctx0" brushRef="#br0" timeOffset="-2687.9096">-93 695 2 0,'0'-23'1'0,"5"15"-1"0,-1 4 2 15,0-4-2-15,-4 8 0 16,0 0 2-16,0 0 0 16,0 0-2-16,0-8 1 0,0 12 0 15,0-4 1-15,0 0-1 16,5 4 1-16,-5 0-1 15,4 4 0-15,-4 4 0 16,5 4 0-16,-5-1 1 16,0 9 1-16,0 0-2 15,4 3 1-15,-4 5 0 16,0-1 0-16,0 1 0 16,0-1 0-16,0 5-2 15,0 3 0-15,0 0 0 16,5 12 0-16,-5 1 0 15,0 15 1-15,0-4-1 16,0 0 0-16,0 0 0 16,0-4 1-16,-5-8-1 15,5-4 0-15,-4 4 0 16,4-7 1-16,0-1-1 0,0 0 0 16,0 1 0-16,0 7 0 15,0 0 0-15,0-4 0 16,0 4 0-16,4-3 0 15,-4-1 0-15,0-8 0 16,0 1 0-16,5-5 0 16,-1 1 0-16,0-9 0 15,-4 5 0-15,5-5 0 16,-1 9 0-16,1-5 1 16,-1 1-1-16,-4 3 0 15,0-3 0-15,0-1 1 16,0 1-1-16,0 3 0 0,0-3-1 15,0-9 1-15,0 5 0 16,0-8 1-16,0 3-1 16,0-3 0-16,0 0 0 15,5-5 0-15,-5-3 0 16,0 0 0-16,0-4 0 16,0 4 0-16,0-8-1 15,0-1 0-15,0 5-1 16,0-4 0-16,0 0-1 15,0-4 0-15,0-8-2 16,0-3 0-16</inkml:trace>
    <inkml:trace contextRef="#ctx0" brushRef="#br0" timeOffset="3228.2996">0 2601 4 0,'5'4'2'0,"-1"20"0"16,-4-20-3-16,0 0 1 15,0 4 0-15,0 0 1 16,0 0 0-16,0 3-1 16,0 5 1-16,0 0 0 15,0-4 1-15,0 3-1 16,-4 5 0-16,4-4 0 16,0 4 0-16,0-5-1 15,0 5 1-15,0 0-1 16,0-1 0-16,0 1 0 15,0 0 0-15,0-5 0 16,0 5 1-16,0 0-1 16,0-4 1-16,0-1 0 0,4 1 0 15,0-4 0-15,-4-4 0 16,9 0-1-16,-9 3 0 16,0 1 0-16,0-4 1 15,5 0-1-15,-5 0 0 16,0 0 0-16,0 0 0 15,0 0 0-15,0-1 1 16,4-3-1-16,-4 0 0 16,0 0 0-16,0 0 0 15,0 0 0-15,0 0 0 0,0 0 0 16,0 0 0-16,0 4-1 16,0 0 1-16,0 0 0 15,0-1 0-15,0 1 0 16,5 0 0-16,-5 4 0 15,4 0 0-15,-4-4 0 16,0 4 0-16,4-5 0 16,-4 1 0-16,0 0 0 15,0-4 0-15,0 0 0 16,5 0 0-16,-5 4 0 16,0 0 1-16,0 4-1 15,0-9 1-15,4 1 0 16,1 0 0-16,-5 4 0 15,0-8 0-15,4 4 0 16,1 4 0-16,-1 4-1 16,0-4 1-16,1 0-1 15,-1-1 1-15,1 1-1 0,4 0 1 16,-5 0 0-16,5 0 0 16,0 0-1-16,4 4 1 15,0 3-1-15,9-3 1 16,9-4-1-16,5 0 1 15,4 0-1-15,0 0 0 16,4 0 0-16,5 3 0 16,-5 5 0-16,0-4 0 15,-4 0 0-15,4-4 0 16,1-4 0-16,4-4 1 16,-5-8-1-16,-4 4 1 0,13 4-1 15,4-4 1-15,1-4-1 16,0 4 0-16,4 0 0 15,-14 0 1-15,14 4-1 16,0 0 1-16,5 4-1 16,-5 0 1-16,0 0-1 15,13 0 1-15,-13-4-1 16,5 0 1-16,-10-4-1 16,5 4 0-16,-4-4 0 15,-5 0 0-15,-4 0 0 16,8 4 0-16,-3 0-1 15,-1 4 1-15,4 8 0 16,14 0 1-16,0 3-1 16,4 1 0-16,-4-8 0 15,-9-4 0-15,0 4 0 16,0-8 0-16,-4 0-1 0,0 4 1 16,-1-8 0-16,10 4 0 15,3-8 0-15,10 0 0 16,0 4 0-16,-5 4 0 15,5 0 0-15,-5-4 1 16,1 8-1-16,12 0 1 16,-4 0-1-16,5 0 1 15,4 0-1-15,-4 0 0 16,-10-4 0-16,6 0 0 16,-6 0 0-16,10 0 0 15,4 0 0-15,9-8 1 0,0 4-1 16,-14 0 1-16,-3-4-2 15,-1 4 1-15,-9 0 0 16,14-3 1-16,4-1-1 16,-9 4 0-16,9-4 0 15,-9-8 0-15,0 4 1 16,-4-3 0-16,-5 3-1 16,9-8 1-16,1 0-1 15,8-3 1-15,-5 7-1 16,-8 0 1-16,-5-3-1 15,-4 3 0-15,0 4 0 16,-4 0 0-16,-1 4 0 16,5 0 0-16,4 1 0 15,-4-1 0-15,0 4 0 16,-5 0 0-16,-4 4 0 16,0-4 0-16,1 4 0 0,-1 0 0 15,-5 0 0-15,1 0 0 16,4 0 0-16,0 0 0 15,0 0 0-15,4 0 0 16,-4 4 0-16,0-4 0 16,-4 0-1-16,4 4 1 15,0 0 0-15,0 0 0 16,4 3-1-16,10-3 1 16,3-4 0-16,10 8 0 15,-9-4 0-15,4 0 1 0,0 0-1 16,0 0 0-16,9 8 0 15,0-4 1-15,-4 0-1 16,0 3 0-16,-5 1 0 16,0 0 0-16,0 0 0 15,0 0 0-15,5-8-1 16,-5 7 1-16,5-7 0 16,-1 4 1-16,-8-4-2 15,0-4 1-15,0 0 0 16,-5 4 0-16,-4-4 0 15,8 0 1-15,-3 4-1 16,4-4 0-16,-1-4 0 16,-3 0 0-16,-1 0 0 15,-9-4 0-15,-4 4 0 16,0-3 0-16,-4 3 0 16,8-4 0-16,1 4 0 15,-5-4 1-15,4 4-1 0,1 0 0 16,-1 0-1-16,-8-4 1 15,-1 4 0-15,-3 0 0 16,-1 0 0-16,0-3 0 16,-4-1 0-16,-1-4 0 15,1 12 0-15,0-4 0 16,0-4 0-16,-5 4 0 16,0 4 0-16,1 0 0 15,-1 4 0-15,-4-4 0 16,-5 0 0-16,1 4 0 0,-10 0 0 15,1-4 0-15,-1 4 0 16,1 0 0-16,-5 0 0 16,0 4 0-16,0-1 0 15,1-3 1-15,-1 0-1 16,0 0 0-16,0 4 0 16,0-4 0-16,-4 4 0 15,0 0 0-15,-1 0-1 16,1-4 1-16,9 4 0 15,-5-1 0-15,4 1 0 16,-4 0 0-16,-4 0 0 16,4-4 0-16,-4 0 0 15,-5-4 0-15,1 0 0 16,-1 0 0-16,0 4 0 16,-4-4 0-16,0 4 0 15,0-4 0-15,0 4 0 0,0 0 0 16,-1 0-1-16,-3-4 1 15,-1 4-1-15,5-4 0 16,0 0-1-16,0 3 1 16,0 1-3-16,-5-4 0 15,5 4-3-15,0-8 1 16</inkml:trace>
    <inkml:trace contextRef="#ctx0" brushRef="#br0" timeOffset="77648.3464">3341 3212 10 0,'-9'-4'5'0,"0"0"-4"16,9 4 5-16,0 0-6 15,0 0 1-15,0 0 0 16,0 0 0-16,0 0-2 0,0 0 1 15,0 0 0-15,4 4 1 16,5 0 0-16,0 4 0 16,0 0 0-16,0-1 0 15,4 5 0-15,0 4 1 16,5-4-1-16,4 8 1 16,0 7-2-16,9 1 1 15,0 7-1-15,0 8 1 16,14 1-1-16,-1 11 1 15,5-4-1-15,4 0 0 0,0 0 0 16,5 1 1-16,-10 3-1 16,-3-8 0-16,-6-4 0 15,-3 1 0-15,-1-1 0 16,-4 0 1-16,0-3-1 16,0-5 1-16,5 4-1 15,-5 5 0-15,0 3 0 16,4-4 0-16,5-7 0 15,-4-1 0-15,3-7-1 16,6-1 1-16,-10 1 0 16,1-8 0-16,-5-1 0 15,-5-3 0-15,-4 0 0 16,5-4 0-16,-5-1 0 16,0 5 1-16,-4-4-1 15,-5 0 0-15,1 4 0 16,-1-1 0-16,0 1 0 0,-4 0 0 15,0 0 0-15,0-5 0 16,0 5 0-16,-1 4 0 16,-3-8-1-16,-1 0 1 15,1-1 0-15,-1 1 0 16,-4-8-1-16,0 4 1 16,0-4-2-16,0 4 1 15,0-8-4-15,0 4 0 16</inkml:trace>
    <inkml:trace contextRef="#ctx0" brushRef="#br0" timeOffset="81209.4117">8524 3200 5 0,'18'-8'2'0,"13"0"-1"0,-23 8 3 15,-8 0-4-15,9-4 0 16,-9 4 0-16,0 0 0 16,5-4 0-16,-5 4 0 15,0 0 1-15,0 0 0 16,0-4 0-16,0-3 0 16,0 7 2-16,0-4 0 0,0 0 0 15,-9 4 1-15,4 0-2 16,1 0 1-16,0 0-1 15,-10 0 1-15,5 0-2 16,-4 4 0-16,0 4-1 16,0 3 1-16,-1 1-1 15,1 4 1-15,-5 0-1 16,1-5 1-16,-6 17-1 16,6-8 1-16,-10 15-1 15,9-7 1-15,-13 15-1 16,9-11 1-16,-18 19-1 15,-4-4 0-15,-5 0 0 16,9-7 1-16,-4-1 0 16,-5 0 0-16,1-3 0 15,3 3 0-15,1 1 0 16,0 3 0-16,-5 0-1 16,-4 1 0-16,4 7 0 0,0-8 0 15,-4 8-1-15,0-4 1 16,4-7-1-16,5-1 1 15,4 1 0-15,0 3 0 16,-4-12 0-16,0 5 0 16,4-1 0-16,4 1 0 15,5-5-1-15,0-3 1 16,5-1 0-16,-1-3 0 16,5 4 0-16,4-9 0 15,1-3-1-15,3 0 1 16,5-4-1-16,1-5 0 0,-1 1-1 15,4 0 0-15,1-4-3 16,4 0 0-16,0 0-1 16,4 0 0-16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2:44.2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F69C607-61F7-47C7-8784-23785BEECFC1}" emma:medium="tactile" emma:mode="ink">
          <msink:context xmlns:msink="http://schemas.microsoft.com/ink/2010/main" type="inkDrawing" rotatedBoundingBox="16285,10193 16388,8182 16833,8205 16730,10215" semanticType="callout" shapeName="Other">
            <msink:sourceLink direction="with" ref="{1CFFD397-030B-49D4-89E3-DC0CE12162BF}"/>
            <msink:sourceLink direction="with" ref="{3EED2AA4-D58A-4864-A98F-0BDF6E1ED74A}"/>
          </msink:context>
        </emma:interpretation>
      </emma:emma>
    </inkml:annotationXML>
    <inkml:trace contextRef="#ctx0" brushRef="#br0">16 0 6 0,'-4'12'3'0,"8"7"-1"0,1-11 4 0,-5 0-6 15,0 8 1-15,0 0 0 16,0 3 0-16,0 1-2 16,0 8 1-16,0-1 1 15,0 5 0-15,-5 3-1 16,10 8 0-16,-5 13 0 15,0 3 0-15,-5 4 0 16,5 4 0-16,0 3 0 16,0 5 0-16,0-4 0 15,0 0 1-15,0 12-1 16,0 3 0-16,0 1 0 16,0-8 1-16,-4 0-1 15,4-9 0-15,0-10 0 16,0-1 0-16,0-4 0 0,-4-8 0 15,4 0 0-15,-5-3 0 16,5-5-1-16,-4-8 1 16,4 5 0-16,0-5 1 15,0 1-2-15,4 7 1 16,-4-3 0-16,0-9 0 16,5 1 0-16,-5-8 0 15,0-5-1-15,4 1 1 16,-4 0 0-16,0-4 0 15,0-1-2-15,0-3 1 16,4-4-2-16,-4 0 1 0</inkml:trace>
    <inkml:trace contextRef="#ctx0" brushRef="#br0" timeOffset="465.3234">-316 1729 15 0,'-4'4'7'0,"4"-4"-12"0,0 0 15 16,0 0-10-16,9 0 0 16,-1 0-1-16,1 4 1 15,5 0-1-15,-6 3 0 16,1-3-1-16,0 4 1 16,0 4-1-16,4 4 0 15,9 0 0-15,1 3 1 16,-1-3 0-16,-5 4 0 15,1-5 2-15,0 1 0 16,0-4 0-16,-1 0 1 0,-3-4 0 16,-1-4 0-16,5 3-1 15,-1-7 1-15,1 0-2 16,-5-3 1-16,1-13-2 16,3 0 1-16,6-8-2 15,-6 1 0-15,1-5-1 16,0-7 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2:46.59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632CCA3-2A37-4E61-8446-37433D4F9ACF}" emma:medium="tactile" emma:mode="ink">
          <msink:context xmlns:msink="http://schemas.microsoft.com/ink/2010/main" type="inkDrawing" rotatedBoundingBox="17669,7866 19783,10235 19300,10666 17186,8296" semanticType="callout" shapeName="Other">
            <msink:sourceLink direction="to" ref="{E2460EE3-3CFD-41A3-85DD-B1B188A6AA23}"/>
            <msink:sourceLink direction="from" ref="{1B66DE0B-C5E5-4BE8-9DDC-BC3C1A5C7FEA}"/>
          </msink:context>
        </emma:interpretation>
      </emma:emma>
    </inkml:annotationXML>
    <inkml:trace contextRef="#ctx0" brushRef="#br0">8 16 4 0,'-8'0'2'0,"8"-16"0"0,0 16 2 16,0 0-5-16,0 0 1 15,0 0 0-15,4 4 0 16,0 0 0-16,5 0 1 16,0 4-1-16,0 0 0 15,0 3 0-15,4 9 1 16,5-4-1-16,0 0 0 0,4 7 0 16,9 1 1-16,0 7-1 15,0-3 0-15,4 3 0 16,9 5 1-16,1 3 0 15,4 1 0-15,4 3-1 16,0 4 1-16,-4 4 0 16,-1 5 0-16,-3-1-1 15,-6-4 1-15,1 0-1 16,0 4 0-16,5 0 0 16,-6 0 1-16,1 1-1 15,9 3 1-15,0-4-1 16,-1 12 0-16,1-4 0 15,0 4 1-15,4-4-1 16,-4 0 1-16,-5-4-1 16,-4 0 1-16,-5-8-1 0,1 0 0 15,4-4 0-15,-5-3 0 16,1-1 0-16,-1-4 1 16,1 1-2-16,-5-1 1 15,13 9 0-15,0 3 0 16,0 8-1-16,1 4 1 15,-5-8-1-15,-5-8 0 16,1-4 0-16,-5-3 1 16,0-9 0-16,-5 1 0 15,-4-9 0-15,-4-3 1 16,-5-4-1-16,1-4 0 0,-1 0-1 16,-4-5 1-16,-5 1-3 15,1-4 1-15,-1 4-1 16,0-4 1-16</inkml:trace>
    <inkml:trace contextRef="#ctx0" brushRef="#br0" timeOffset="390.2828">2082 1894 8 0,'0'8'4'0,"9"12"-4"0,-1-16 7 16,-3 4-7-16,-1 7 0 15,5 1 0-15,0 8 0 16,0 3-1-16,-5 5 0 15,1-5 0-15,-1 5 0 16,-4-1 0-16,0-3 1 16,0-1 0-16,-4 1 1 15,-1 0 1-15,-4-5 0 16,1 1-1-16,-6-8 1 0,-12-1-1 16,-5 1 1-16,-18 0-3 15,-13-4 1-15,0 0-3 16,-5-5 1-16,1 1-2 15,0 8 1-15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3T14:41:43.36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AEEBF27-C7B6-4DFE-BBD3-DB5EAB0C4A9B}" emma:medium="tactile" emma:mode="ink">
          <msink:context xmlns:msink="http://schemas.microsoft.com/ink/2010/main" type="writingRegion" rotatedBoundingBox="19372,3768 20712,3324 21070,4407 19730,4850">
            <msink:destinationLink direction="with" ref="{8A7F3C9C-220B-4851-98BF-6272682CAE96}"/>
          </msink:context>
        </emma:interpretation>
      </emma:emma>
    </inkml:annotationXML>
    <inkml:traceGroup>
      <inkml:annotationXML>
        <emma:emma xmlns:emma="http://www.w3.org/2003/04/emma" version="1.0">
          <emma:interpretation id="{45DF4BBF-78D4-4C06-B8C7-3BF3E2BCD6C8}" emma:medium="tactile" emma:mode="ink">
            <msink:context xmlns:msink="http://schemas.microsoft.com/ink/2010/main" type="paragraph" rotatedBoundingBox="19372,3768 20712,3324 20985,4150 19645,4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763146-F496-439B-B26A-4566FD07D89A}" emma:medium="tactile" emma:mode="ink">
              <msink:context xmlns:msink="http://schemas.microsoft.com/ink/2010/main" type="line" rotatedBoundingBox="19372,3768 20712,3324 20985,4150 19645,4593"/>
            </emma:interpretation>
          </emma:emma>
        </inkml:annotationXML>
        <inkml:traceGroup>
          <inkml:annotationXML>
            <emma:emma xmlns:emma="http://www.w3.org/2003/04/emma" version="1.0">
              <emma:interpretation id="{E841241F-7A79-42FC-A17F-FB3C924FB77C}" emma:medium="tactile" emma:mode="ink">
                <msink:context xmlns:msink="http://schemas.microsoft.com/ink/2010/main" type="inkWord" rotatedBoundingBox="19372,3768 20151,3510 20409,4290 19630,4547"/>
              </emma:interpretation>
              <emma:one-of disjunction-type="recognition" id="oneOf0">
                <emma:interpretation id="interp0" emma:lang="zh-CN" emma:confidence="0">
                  <emma:literal>任</emma:literal>
                </emma:interpretation>
                <emma:interpretation id="interp1" emma:lang="zh-CN" emma:confidence="0">
                  <emma:literal>饪</emma:literal>
                </emma:interpretation>
                <emma:interpretation id="interp2" emma:lang="zh-CN" emma:confidence="0">
                  <emma:literal>住</emma:literal>
                </emma:interpretation>
                <emma:interpretation id="interp3" emma:lang="zh-CN" emma:confidence="0">
                  <emma:literal>仟</emma:literal>
                </emma:interpretation>
                <emma:interpretation id="interp4" emma:lang="zh-CN" emma:confidence="0">
                  <emma:literal>彺</emma:literal>
                </emma:interpretation>
              </emma:one-of>
            </emma:emma>
          </inkml:annotationXML>
          <inkml:trace contextRef="#ctx0" brushRef="#br0">9733-208 17 0,'-17'4'8'0,"39"-8"-15"0,-22 4 17 0,4 4-12 16,-4 0 0-16,-4 7-2 16,-5 5 1-16,-4 8 2 15,-5-1 1-15,-4 5-4 16,4 7 1-16</inkml:trace>
          <inkml:trace contextRef="#ctx0" brushRef="#br0" timeOffset="-616.9395">9366-157 10 0,'0'0'5'0,"0"0"-3"0,0 0 6 0,0 0-7 16,0 0 1-16,0 0-1 15,0 0 1-15,4 4-3 16,-4 4 1-16,0 0 0 15,0-5 1-15,-4 17-1 16,-1 8 1-16,-4-1-1 16,-4 9 0-16,0-1 0 15,-5 1 0-15,0 3 0 16,-4 0 1-16,4-7-1 16,1 3 1-16,-1-3-1 15,0-9 1-15,5 1-3 16,0-8 1-16,4-4-3 15,0 3 0-15,0-7-1 0,5 0 1 16</inkml:trace>
          <inkml:trace contextRef="#ctx0" brushRef="#br0" timeOffset="674.9903">9618 162 9 0,'0'8'4'0,"-9"4"-4"0,9-9 7 0,5 1-7 16,-5 0 0-16,0 4 0 15,4 12 0-15,1-4 0 16,-1 7 0-16,0 1 0 16,1 0 1-16,-5-5-1 15,0 1 0-15,-5 4-1 16,-3-1 0-16,-1 1 0 16,-5-1 0-16,1-3 0 15,0-4 1-15,-1-4 0 16,-3-1 0-16,-1-3 1 15,5 0 1-15,-5-4 0 16,5 0 0-16,4-4 0 16,0 0 0-16,5 0-1 0,-1 0 0 15,5 0-2-15,9-4 1 16,4-4-1-16,5 4 1 16,4 0-1-16,0 0 1 15,5-3 0-15,-1 3 1 16,10 0 0-16,-5 0 0 15,0 0 0-15,-4 4 0 16,-5 0-2-16,0 0 1 16,-4 0-3-16,-1 0 1 15,-3 0-2-15,-1 0 1 0</inkml:trace>
          <inkml:trace contextRef="#ctx0" brushRef="#br0" timeOffset="209.1455">9397 331 2 0,'-14'20'1'0,"10"-12"1"16,4-8 2-16,0 4-4 16,0-4 1-16,0 0 1 15,0 0 0-15,0 0-3 16,9 0 1-16,0-4 1 15,13 0 1-15,0 0-1 16,9 0 1-16,4-8-1 16,1 0 0-16,-1 8-1 0,1-7 1 15,-1-1-2-15,-8-4 1 16,4 4-2-16,-9-8 1 16,-4 13-2-16,-5-5 1 15</inkml:trace>
          <inkml:trace contextRef="#ctx0" brushRef="#br0" timeOffset="-362.2649">9250 201 7 0,'5'-12'3'0,"-1"12"1"0,-4 0 5 15,5 4-9-15,-1 4 1 16,-4 8 0-16,0-4 0 0,0 7-2 16,0 5 0-16,-4 4 1 15,-1-1 1-15,1 5-1 16,-1 3 0-16,1 5-1 16,0-9 1-16,-1 16 0 15,-4-3 1-15,0 3-1 16,5-4 0-16,-1-3-2 15,1-9 1-15,0-3-2 16,-1-9 1-16</inkml:trace>
        </inkml:traceGroup>
        <inkml:traceGroup>
          <inkml:annotationXML>
            <emma:emma xmlns:emma="http://www.w3.org/2003/04/emma" version="1.0">
              <emma:interpretation id="{0515E7B6-5184-4410-849B-177A37F136EB}" emma:medium="tactile" emma:mode="ink">
                <msink:context xmlns:msink="http://schemas.microsoft.com/ink/2010/main" type="inkWord" rotatedBoundingBox="20096,3765 20783,3538 20985,4150 20298,4377"/>
              </emma:interpretation>
              <emma:one-of disjunction-type="recognition" id="oneOf1">
                <emma:interpretation id="interp5" emma:lang="zh-CN" emma:confidence="0">
                  <emma:literal>文</emma:literal>
                </emma:interpretation>
                <emma:interpretation id="interp6" emma:lang="zh-CN" emma:confidence="0">
                  <emma:literal>夂</emma:literal>
                </emma:interpretation>
                <emma:interpretation id="interp7" emma:lang="zh-CN" emma:confidence="0">
                  <emma:literal>㞥</emma:literal>
                </emma:interpretation>
                <emma:interpretation id="interp8" emma:lang="zh-CN" emma:confidence="0">
                  <emma:literal>夊</emma:literal>
                </emma:interpretation>
                <emma:interpretation id="interp9" emma:lang="zh-CN" emma:confidence="0">
                  <emma:literal>ㄆ</emma:literal>
                </emma:interpretation>
              </emma:one-of>
            </emma:emma>
          </inkml:annotationXML>
          <inkml:trace contextRef="#ctx0" brushRef="#br0" timeOffset="1245.3935">10194-189 13 0,'13'-8'6'0,"-8"5"-8"16,-5 3 12-16,0 0-11 0,0 3 0 16,-5 5-1-16,-8 4 1 15,-5 4 1-15,1-4 1 16,3 3-2-16,1 1 1 16,0 4 0-16,-1-4 0 15,6-5-1-15,-1 5 1 16,4-8 0-16,1-4 1 15,4 4 0-15,0-8 1 16,4 0-1-16,5 0 1 16,13 0 0-16,5-12 0 15,4 0-1-15,0 0 1 16,4 5-2-16,-4-1 1 16,-4 0-1-16,4 4 0 0,-5 0 0 15,-3 0 0-15,-10 4 0 16,-4 4 1-16,-9 16-1 15,-5 3 0-15,-12 9 1 16,-1 3 0-16,-13 5-1 16,-18 11 0-16,5 0 0 15,0 0 0-15,-1 0 0 16,1-3 0-16,0-5-1 16,-1 0 1-16,5-7-2 15,5-5 0-15,4-3-2 16,4-9 1-16,10-3-2 15,-1-4 1-15</inkml:trace>
          <inkml:trace contextRef="#ctx0" brushRef="#br0" timeOffset="1605.1328">9964 178 11 0,'8'0'5'0,"10"4"-2"0,-9-4 9 0,4 7-12 16,1 1 1-16,-1-4 0 15,0 12 0-15,5-8-2 16,9 4 1-16,-1-1 0 15,5 5 1-15,0-4-1 16,0 0 0-16,0 0 0 16,5 3 1-16,3 1 0 15,-8-4 0-15,-4 0-1 16,-5-4 0-16,0 0-1 16,-4-1 1-16,-5-3-3 15,1 0 0-15,-5-4-2 16,-5 4 1-16</inkml:trace>
        </inkml:traceGroup>
      </inkml:traceGroup>
    </inkml:traceGroup>
    <inkml:traceGroup>
      <inkml:annotationXML>
        <emma:emma xmlns:emma="http://www.w3.org/2003/04/emma" version="1.0">
          <emma:interpretation id="{CD0E9AA8-E83E-4458-B239-C7FA1EE93274}" emma:medium="tactile" emma:mode="ink">
            <msink:context xmlns:msink="http://schemas.microsoft.com/ink/2010/main" type="paragraph" rotatedBoundingBox="20419,4103 20915,4103 20915,4623 20419,46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70718E7-03D8-4FD6-8900-17E969006AEF}" emma:medium="tactile" emma:mode="ink">
              <msink:context xmlns:msink="http://schemas.microsoft.com/ink/2010/main" type="inkBullet" rotatedBoundingBox="20298,4238 20843,4067 20963,4451 20419,4623"/>
            </emma:interpretation>
            <emma:one-of disjunction-type="recognition" id="oneOf2">
              <emma:interpretation id="interp10" emma:lang="zh-CN" emma:confidence="0">
                <emma:literal>力</emma:literal>
              </emma:interpretation>
              <emma:interpretation id="interp11" emma:lang="zh-CN" emma:confidence="0">
                <emma:literal>为</emma:literal>
              </emma:interpretation>
              <emma:interpretation id="interp12" emma:lang="zh-CN" emma:confidence="0">
                <emma:literal>宀</emma:literal>
              </emma:interpretation>
              <emma:interpretation id="interp13" emma:lang="zh-CN" emma:confidence="0">
                <emma:literal>ㄌ</emma:literal>
              </emma:interpretation>
              <emma:interpretation id="interp14" emma:lang="zh-CN" emma:confidence="0">
                <emma:literal>艹</emma:literal>
              </emma:interpretation>
            </emma:one-of>
          </emma:emma>
        </inkml:annotationXML>
        <inkml:trace contextRef="#ctx0" brushRef="#br0" timeOffset="88717.0927">10296 319 10 0,'0'0'5'0,"9"8"-5"16,-9-8 10-16,0 12-10 15,-5 0 0-15,-4 4 0 16,1 3 1-16,-6 9-1 15,-8 3 1-15,-4 1 0 16,-1 7 0-16,0 5 0 16,1-1 0-16,-1 0 0 15,1 1 0-15,-1-1-3 16,1-4 1-16,-1-3-3 16,5-5 0-16</inkml:trace>
        <inkml:trace contextRef="#ctx0" brushRef="#br0" timeOffset="88458.9072">10004 603 6 0,'-5'-4'3'0,"5"4"-4"0,0 0 4 16,0 0-3-16,0-4 1 15,-4 0 0-15,-1 4 1 16,1 0-3-16,4 0 1 15,0 0 1-15,0-4 0 0,0 4 0 16,0 0 0-16,0 0-1 16,9-4 1-16,0-4 0 15,-1 4 0-15,6 0 0 16,3 1 1-16,1-5 0 16,0 0 0-16,8 4-1 15,5-4 1-15,0 0-1 16,5 0 0-16,-5 0-1 15,4 0 0-15,-4 1 0 16,5 3 0-16,-10 0 0 16,1 4 1-16,-5 0-2 15,-4 0 0-15,0 0-1 16,-5 4 1-16,-4 0 0 16,0 3 1-16,-5 1 0 15,-4 0 0-15,0 4 1 16,-4 0 0-16,-1 0 0 15,-8 3 0-15,-5 9-1 0,5-8 0 16,0 0-2-16,-5-1 1 16,0 1-1-16,0-4 1 15,5 0-1-15,0-4 0 16,-5-5-1-16,0-3 1 16,5 4-1-16,0-8 1 15</inkml:trace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6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5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4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2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1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531E-4681-4DCA-BDC9-5E8E009E5917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E7F8-B1A1-4996-886C-2D46ABF5A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4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0.emf"/><Relationship Id="rId3" Type="http://schemas.openxmlformats.org/officeDocument/2006/relationships/image" Target="../media/image24.png"/><Relationship Id="rId7" Type="http://schemas.openxmlformats.org/officeDocument/2006/relationships/image" Target="../media/image27.emf"/><Relationship Id="rId12" Type="http://schemas.openxmlformats.org/officeDocument/2006/relationships/customXml" Target="../ink/ink26.xml"/><Relationship Id="rId17" Type="http://schemas.openxmlformats.org/officeDocument/2006/relationships/image" Target="../media/image32.emf"/><Relationship Id="rId2" Type="http://schemas.openxmlformats.org/officeDocument/2006/relationships/image" Target="../media/image23.png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9.emf"/><Relationship Id="rId5" Type="http://schemas.openxmlformats.org/officeDocument/2006/relationships/image" Target="../media/image26.png"/><Relationship Id="rId15" Type="http://schemas.openxmlformats.org/officeDocument/2006/relationships/image" Target="../media/image31.emf"/><Relationship Id="rId10" Type="http://schemas.openxmlformats.org/officeDocument/2006/relationships/customXml" Target="../ink/ink25.xml"/><Relationship Id="rId4" Type="http://schemas.openxmlformats.org/officeDocument/2006/relationships/image" Target="../media/image25.png"/><Relationship Id="rId9" Type="http://schemas.openxmlformats.org/officeDocument/2006/relationships/image" Target="../media/image28.emf"/><Relationship Id="rId14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/>
              <p14:cNvContentPartPr/>
              <p14:nvPr/>
            </p14:nvContentPartPr>
            <p14:xfrm>
              <a:off x="3604379" y="1262531"/>
              <a:ext cx="1058760" cy="47448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7179" y="1253531"/>
                <a:ext cx="10749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墨迹 10"/>
              <p14:cNvContentPartPr/>
              <p14:nvPr/>
            </p14:nvContentPartPr>
            <p14:xfrm>
              <a:off x="5102699" y="1254251"/>
              <a:ext cx="963000" cy="477000"/>
            </p14:xfrm>
          </p:contentPart>
        </mc:Choice>
        <mc:Fallback>
          <p:pic>
            <p:nvPicPr>
              <p:cNvPr id="11" name="墨迹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6939" y="1245611"/>
                <a:ext cx="97668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墨迹 16"/>
              <p14:cNvContentPartPr/>
              <p14:nvPr/>
            </p14:nvContentPartPr>
            <p14:xfrm>
              <a:off x="6854819" y="1239131"/>
              <a:ext cx="1422720" cy="50076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9060" y="1230491"/>
                <a:ext cx="1437836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墨迹 50"/>
              <p14:cNvContentPartPr/>
              <p14:nvPr/>
            </p14:nvContentPartPr>
            <p14:xfrm>
              <a:off x="4921979" y="2184491"/>
              <a:ext cx="1882080" cy="768960"/>
            </p14:xfrm>
          </p:contentPart>
        </mc:Choice>
        <mc:Fallback>
          <p:pic>
            <p:nvPicPr>
              <p:cNvPr id="51" name="墨迹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5859" y="2174771"/>
                <a:ext cx="189756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3" name="墨迹 92"/>
              <p14:cNvContentPartPr/>
              <p14:nvPr/>
            </p14:nvContentPartPr>
            <p14:xfrm>
              <a:off x="3562619" y="1251731"/>
              <a:ext cx="718560" cy="461880"/>
            </p14:xfrm>
          </p:contentPart>
        </mc:Choice>
        <mc:Fallback>
          <p:pic>
            <p:nvPicPr>
              <p:cNvPr id="93" name="墨迹 9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57219" y="1244891"/>
                <a:ext cx="7318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墨迹 93"/>
              <p14:cNvContentPartPr/>
              <p14:nvPr/>
            </p14:nvContentPartPr>
            <p14:xfrm>
              <a:off x="3800579" y="3167651"/>
              <a:ext cx="4532040" cy="1708200"/>
            </p14:xfrm>
          </p:contentPart>
        </mc:Choice>
        <mc:Fallback>
          <p:pic>
            <p:nvPicPr>
              <p:cNvPr id="94" name="墨迹 9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5899" y="3157211"/>
                <a:ext cx="4546440" cy="17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4" name="墨迹 123"/>
              <p14:cNvContentPartPr/>
              <p14:nvPr/>
            </p14:nvContentPartPr>
            <p14:xfrm>
              <a:off x="5870219" y="2950211"/>
              <a:ext cx="157320" cy="726120"/>
            </p14:xfrm>
          </p:contentPart>
        </mc:Choice>
        <mc:Fallback>
          <p:pic>
            <p:nvPicPr>
              <p:cNvPr id="124" name="墨迹 1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63019" y="2945171"/>
                <a:ext cx="17064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8" name="墨迹 127"/>
              <p14:cNvContentPartPr/>
              <p14:nvPr/>
            </p14:nvContentPartPr>
            <p14:xfrm>
              <a:off x="6282419" y="2901971"/>
              <a:ext cx="773640" cy="869400"/>
            </p14:xfrm>
          </p:contentPart>
        </mc:Choice>
        <mc:Fallback>
          <p:pic>
            <p:nvPicPr>
              <p:cNvPr id="128" name="墨迹 1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76659" y="2896211"/>
                <a:ext cx="785520" cy="8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7" name="墨迹 146"/>
              <p14:cNvContentPartPr/>
              <p14:nvPr/>
            </p14:nvContentPartPr>
            <p14:xfrm>
              <a:off x="7046339" y="1288451"/>
              <a:ext cx="483480" cy="376200"/>
            </p14:xfrm>
          </p:contentPart>
        </mc:Choice>
        <mc:Fallback>
          <p:pic>
            <p:nvPicPr>
              <p:cNvPr id="147" name="墨迹 1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40219" y="1280891"/>
                <a:ext cx="4971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8" name="墨迹 147"/>
              <p14:cNvContentPartPr/>
              <p14:nvPr/>
            </p14:nvContentPartPr>
            <p14:xfrm>
              <a:off x="5312579" y="1299971"/>
              <a:ext cx="483840" cy="968760"/>
            </p14:xfrm>
          </p:contentPart>
        </mc:Choice>
        <mc:Fallback>
          <p:pic>
            <p:nvPicPr>
              <p:cNvPr id="148" name="墨迹 1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7179" y="1292771"/>
                <a:ext cx="497520" cy="9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9" name="墨迹 148"/>
              <p14:cNvContentPartPr/>
              <p14:nvPr/>
            </p14:nvContentPartPr>
            <p14:xfrm>
              <a:off x="3851699" y="2141651"/>
              <a:ext cx="2859840" cy="1614240"/>
            </p14:xfrm>
          </p:contentPart>
        </mc:Choice>
        <mc:Fallback>
          <p:pic>
            <p:nvPicPr>
              <p:cNvPr id="149" name="墨迹 1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4139" y="2133731"/>
                <a:ext cx="2875680" cy="16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7" name="墨迹 156"/>
              <p14:cNvContentPartPr/>
              <p14:nvPr/>
            </p14:nvContentPartPr>
            <p14:xfrm>
              <a:off x="4473779" y="1759331"/>
              <a:ext cx="918000" cy="456120"/>
            </p14:xfrm>
          </p:contentPart>
        </mc:Choice>
        <mc:Fallback>
          <p:pic>
            <p:nvPicPr>
              <p:cNvPr id="157" name="墨迹 15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66939" y="1752491"/>
                <a:ext cx="9338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1" name="墨迹 160"/>
              <p14:cNvContentPartPr/>
              <p14:nvPr/>
            </p14:nvContentPartPr>
            <p14:xfrm>
              <a:off x="6090899" y="1706771"/>
              <a:ext cx="1156680" cy="536400"/>
            </p14:xfrm>
          </p:contentPart>
        </mc:Choice>
        <mc:Fallback>
          <p:pic>
            <p:nvPicPr>
              <p:cNvPr id="161" name="墨迹 16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84419" y="1701011"/>
                <a:ext cx="11689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6" name="墨迹 185"/>
              <p14:cNvContentPartPr/>
              <p14:nvPr/>
            </p14:nvContentPartPr>
            <p14:xfrm>
              <a:off x="4708139" y="4839851"/>
              <a:ext cx="3355920" cy="1068120"/>
            </p14:xfrm>
          </p:contentPart>
        </mc:Choice>
        <mc:Fallback>
          <p:pic>
            <p:nvPicPr>
              <p:cNvPr id="186" name="墨迹 18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0579" y="4830851"/>
                <a:ext cx="3371040" cy="10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9" name="墨迹 198"/>
              <p14:cNvContentPartPr/>
              <p14:nvPr/>
            </p14:nvContentPartPr>
            <p14:xfrm>
              <a:off x="5564579" y="3718811"/>
              <a:ext cx="1909440" cy="1518480"/>
            </p14:xfrm>
          </p:contentPart>
        </mc:Choice>
        <mc:Fallback>
          <p:pic>
            <p:nvPicPr>
              <p:cNvPr id="199" name="墨迹 19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7019" y="3709811"/>
                <a:ext cx="1926360" cy="15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1" name="墨迹 200"/>
              <p14:cNvContentPartPr/>
              <p14:nvPr/>
            </p14:nvContentPartPr>
            <p14:xfrm>
              <a:off x="4512299" y="3751211"/>
              <a:ext cx="720360" cy="699120"/>
            </p14:xfrm>
          </p:contentPart>
        </mc:Choice>
        <mc:Fallback>
          <p:pic>
            <p:nvPicPr>
              <p:cNvPr id="201" name="墨迹 20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05459" y="3742211"/>
                <a:ext cx="73692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4" name="墨迹 213"/>
              <p14:cNvContentPartPr/>
              <p14:nvPr/>
            </p14:nvContentPartPr>
            <p14:xfrm>
              <a:off x="3936299" y="5941451"/>
              <a:ext cx="931680" cy="486720"/>
            </p14:xfrm>
          </p:contentPart>
        </mc:Choice>
        <mc:Fallback>
          <p:pic>
            <p:nvPicPr>
              <p:cNvPr id="214" name="墨迹 21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29099" y="5932451"/>
                <a:ext cx="948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0" name="墨迹 219"/>
              <p14:cNvContentPartPr/>
              <p14:nvPr/>
            </p14:nvContentPartPr>
            <p14:xfrm>
              <a:off x="5294579" y="5851091"/>
              <a:ext cx="968400" cy="494640"/>
            </p14:xfrm>
          </p:contentPart>
        </mc:Choice>
        <mc:Fallback>
          <p:pic>
            <p:nvPicPr>
              <p:cNvPr id="220" name="墨迹 2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87739" y="5842451"/>
                <a:ext cx="98496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6" name="墨迹 225"/>
              <p14:cNvContentPartPr/>
              <p14:nvPr/>
            </p14:nvContentPartPr>
            <p14:xfrm>
              <a:off x="6529379" y="5345651"/>
              <a:ext cx="1037160" cy="966240"/>
            </p14:xfrm>
          </p:contentPart>
        </mc:Choice>
        <mc:Fallback>
          <p:pic>
            <p:nvPicPr>
              <p:cNvPr id="226" name="墨迹 22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23979" y="5339531"/>
                <a:ext cx="105156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1" name="墨迹 230"/>
              <p14:cNvContentPartPr/>
              <p14:nvPr/>
            </p14:nvContentPartPr>
            <p14:xfrm>
              <a:off x="7805219" y="5856131"/>
              <a:ext cx="867600" cy="427320"/>
            </p14:xfrm>
          </p:contentPart>
        </mc:Choice>
        <mc:Fallback>
          <p:pic>
            <p:nvPicPr>
              <p:cNvPr id="231" name="墨迹 23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96219" y="5846411"/>
                <a:ext cx="8866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1" name="墨迹 250"/>
              <p14:cNvContentPartPr/>
              <p14:nvPr/>
            </p14:nvContentPartPr>
            <p14:xfrm>
              <a:off x="4168859" y="5667491"/>
              <a:ext cx="4223520" cy="634320"/>
            </p14:xfrm>
          </p:contentPart>
        </mc:Choice>
        <mc:Fallback>
          <p:pic>
            <p:nvPicPr>
              <p:cNvPr id="251" name="墨迹 25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62019" y="5660291"/>
                <a:ext cx="424008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8" name="墨迹 257"/>
              <p14:cNvContentPartPr/>
              <p14:nvPr/>
            </p14:nvContentPartPr>
            <p14:xfrm>
              <a:off x="4949699" y="2932211"/>
              <a:ext cx="559440" cy="828000"/>
            </p14:xfrm>
          </p:contentPart>
        </mc:Choice>
        <mc:Fallback>
          <p:pic>
            <p:nvPicPr>
              <p:cNvPr id="258" name="墨迹 25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43219" y="2926811"/>
                <a:ext cx="57096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64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70" y="3518515"/>
            <a:ext cx="2814410" cy="29539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32" y="380870"/>
            <a:ext cx="1769213" cy="1198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32" y="1671285"/>
            <a:ext cx="1767636" cy="11092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510" y="95685"/>
            <a:ext cx="3986026" cy="32606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98159" y="3341307"/>
            <a:ext cx="3083441" cy="321812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4008" y="290622"/>
            <a:ext cx="2424223" cy="2870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36335" y="170121"/>
            <a:ext cx="4366437" cy="3097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墨迹 25"/>
              <p14:cNvContentPartPr/>
              <p14:nvPr/>
            </p14:nvContentPartPr>
            <p14:xfrm>
              <a:off x="6893339" y="2922491"/>
              <a:ext cx="181440" cy="170640"/>
            </p14:xfrm>
          </p:contentPart>
        </mc:Choice>
        <mc:Fallback>
          <p:pic>
            <p:nvPicPr>
              <p:cNvPr id="26" name="墨迹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7939" y="2914571"/>
                <a:ext cx="195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墨迹 38"/>
              <p14:cNvContentPartPr/>
              <p14:nvPr/>
            </p14:nvContentPartPr>
            <p14:xfrm>
              <a:off x="6574019" y="355691"/>
              <a:ext cx="1089720" cy="432720"/>
            </p14:xfrm>
          </p:contentPart>
        </mc:Choice>
        <mc:Fallback>
          <p:pic>
            <p:nvPicPr>
              <p:cNvPr id="39" name="墨迹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7899" y="350651"/>
                <a:ext cx="11012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墨迹 46"/>
              <p14:cNvContentPartPr/>
              <p14:nvPr/>
            </p14:nvContentPartPr>
            <p14:xfrm>
              <a:off x="5547659" y="2292491"/>
              <a:ext cx="149760" cy="161280"/>
            </p14:xfrm>
          </p:contentPart>
        </mc:Choice>
        <mc:Fallback>
          <p:pic>
            <p:nvPicPr>
              <p:cNvPr id="47" name="墨迹 4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41899" y="2285291"/>
                <a:ext cx="1627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墨迹 52"/>
              <p14:cNvContentPartPr/>
              <p14:nvPr/>
            </p14:nvContentPartPr>
            <p14:xfrm>
              <a:off x="4090379" y="5871971"/>
              <a:ext cx="208080" cy="235440"/>
            </p14:xfrm>
          </p:contentPart>
        </mc:Choice>
        <mc:Fallback>
          <p:pic>
            <p:nvPicPr>
              <p:cNvPr id="53" name="墨迹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83179" y="5862971"/>
                <a:ext cx="222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墨迹 64"/>
              <p14:cNvContentPartPr/>
              <p14:nvPr/>
            </p14:nvContentPartPr>
            <p14:xfrm>
              <a:off x="1191299" y="2773091"/>
              <a:ext cx="673920" cy="334800"/>
            </p14:xfrm>
          </p:contentPart>
        </mc:Choice>
        <mc:Fallback>
          <p:pic>
            <p:nvPicPr>
              <p:cNvPr id="65" name="墨迹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4819" y="2766251"/>
                <a:ext cx="6872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墨迹 65"/>
              <p14:cNvContentPartPr/>
              <p14:nvPr/>
            </p14:nvContentPartPr>
            <p14:xfrm>
              <a:off x="2416739" y="1257491"/>
              <a:ext cx="2001600" cy="2579040"/>
            </p14:xfrm>
          </p:contentPart>
        </mc:Choice>
        <mc:Fallback>
          <p:pic>
            <p:nvPicPr>
              <p:cNvPr id="66" name="墨迹 6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2059" y="1250291"/>
                <a:ext cx="2012400" cy="25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2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2525819" y="1584731"/>
              <a:ext cx="2965680" cy="49248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419" y="1576811"/>
                <a:ext cx="297864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墨迹 30"/>
              <p14:cNvContentPartPr/>
              <p14:nvPr/>
            </p14:nvContentPartPr>
            <p14:xfrm>
              <a:off x="5796059" y="658451"/>
              <a:ext cx="188280" cy="2204280"/>
            </p14:xfrm>
          </p:contentPart>
        </mc:Choice>
        <mc:Fallback>
          <p:pic>
            <p:nvPicPr>
              <p:cNvPr id="31" name="墨迹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8139" y="652691"/>
                <a:ext cx="204120" cy="22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墨迹 34"/>
              <p14:cNvContentPartPr/>
              <p14:nvPr/>
            </p14:nvContentPartPr>
            <p14:xfrm>
              <a:off x="6124019" y="786971"/>
              <a:ext cx="5605560" cy="4332960"/>
            </p14:xfrm>
          </p:contentPart>
        </mc:Choice>
        <mc:Fallback>
          <p:pic>
            <p:nvPicPr>
              <p:cNvPr id="35" name="墨迹 3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7179" y="781571"/>
                <a:ext cx="5621040" cy="43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4" name="墨迹 233"/>
              <p14:cNvContentPartPr/>
              <p14:nvPr/>
            </p14:nvContentPartPr>
            <p14:xfrm>
              <a:off x="6818099" y="3702611"/>
              <a:ext cx="142200" cy="1566000"/>
            </p14:xfrm>
          </p:contentPart>
        </mc:Choice>
        <mc:Fallback>
          <p:pic>
            <p:nvPicPr>
              <p:cNvPr id="234" name="墨迹 2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0539" y="3696131"/>
                <a:ext cx="155160" cy="15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5" name="墨迹 234"/>
              <p14:cNvContentPartPr/>
              <p14:nvPr/>
            </p14:nvContentPartPr>
            <p14:xfrm>
              <a:off x="2564699" y="4128131"/>
              <a:ext cx="3978000" cy="506880"/>
            </p14:xfrm>
          </p:contentPart>
        </mc:Choice>
        <mc:Fallback>
          <p:pic>
            <p:nvPicPr>
              <p:cNvPr id="235" name="墨迹 2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7859" y="4122007"/>
                <a:ext cx="3990960" cy="5202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75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3</cp:revision>
  <dcterms:created xsi:type="dcterms:W3CDTF">2017-03-23T14:40:40Z</dcterms:created>
  <dcterms:modified xsi:type="dcterms:W3CDTF">2017-03-23T15:10:24Z</dcterms:modified>
</cp:coreProperties>
</file>