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3.27684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15-10-08T13:48:47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12199 9549 0,'23'0'172,"25"0"-172,-24 0 16,48 0-16,-25 0 15,25 0-15,0 0 16,-1 0-16,1 0 16,23 0-16,-23 0 15,24 0-15,23 0 16,-48 0-16,25 0 15,-24 0-15,23 0 16,-23 0-16,-1 0 16,1 0-16,47 0 15,-23 0-15,-25 0 16,1 0-16,24 0 16,-25 0-16,25 0 15,-25 0-15,-23 0 16,24 0-16,-25 0 15,1 0-15,24 0 16,-1 0-16,1 0 16,-48 0-16,47 0 15,1 0-15,-24 0 16,47 0-16,-23 0 16,23 0-1,-23 0-15,23 0 16,-23 0-16,-24 0 15,47 0-15,-23 0 16,23 0-16,-23 0 16,24 0-16,-25 0 15,-23 0-15,24 0 16,-25 0-16,1 0 16,24 23-16,-25-23 15,25 24-15,-24-24 16,-1 0-16,-23 0 15,48 24-15,-48-24 16,0 0-16,0 0 16,23 0-16,-23 0 15,0 0-15,24 0 16,-24 0-16,47 0 16,1 0-16,-24 0 15,-1 0-15,-23 0 16,48 0-16,-48 0 15,47 0-15,-47 0 16,0 0-16,0 0 16,48 0-16,-25 0 15,25 0 1,0 0-16,-25 24 16,25 0-16,0-24 15,23 0-15,-23 0 16,-25 0-16,49 0 15,-24 0-15,-1 0 16,1 0-16,-48 0 16,47 0-16,-23 0 15,0 0-15,-1 0 16,1 0-16,0 0 16,-24 0-16,24 0 15,-25 0-15,1 0 16,0 0-16,24 0 15,-24 0 1,0 0-16,23 0 16,-23 0-16,0 0 15,24-24-15,0 24 16,23 0-16,-23 0 16,0 0-16,0 0 15,-1 0-15,1 0 16,0 0-16,-1 0 15,1 0 1,0 0 0,-24 0-16,0 0 15,0 0-15,-1 0 16,1 0-16,24 0 16,-24 0-16,0 0 15,0 0-15,0 0 16,-1 0-1,1 0-15,0 0 16,24 0-16,-24 0 16,24 0-1,-25 0 1,25 0-16,-24 0 16,0 0-16,24 0 15,-24 0-15,23 0 16,-23 0-16,48 0 15,-48 0-15,23 0 16,-23 0-16,48 0 16,-1 0-16,-23 0 15,24 0-15,-1 0 16,-23-24-16,0 0 16,-24 24-1,24 0-15,-1 0 16,25 0-16,-24 0 15,-24 0-15,-1 0 16,25 0-16,-24-24 16,24 24-16,-24 0 15,0 0-15,-1 0 16,1 0 0,24-23-16,-24 23 15,0 0 1,0 0-16,0 0 15,-1 0 1,1-24-16,0 24 31,0 0-31,0 0 16,0 0 0,0 0-16,-1 0 15,1 0 16,0 0-15,0 0 15,0 0-15,0 0 0,0 0 46,0 0-46,-1 0-16,1 0 15,0 0 1,0 0 0,0 0-1,0 0 1,0 0-1,0 0 1,-1 0-16,1 0 31,24 0 32,-24 0-32,24 0 63</inkml:trace>
  <inkml:trace contextRef="#ctx0" brushRef="#br0" timeOffset="3126.1831">12175 10456 0,'24'0'141,"-1"0"-141,49 0 15,0 0-15,-25 0 16,49 0-16,47 24 15,-23-24-15,23 23 16,24 1-16,-48 0 16,24-24-16,-23 0 15,23 0-15,-24 0 16,25 0-16,-25 0 16,0 0-16,48 0 15,-23 0-15,-49 0 16,25 0-16,23 0 15,-24 0-15,1 0 16,-1 0-16,0 0 16,-23 0-16,-1 0 15,1 0-15,47 0 16,-24 0-16,25 0 16,-49 0-16,24 0 15,-23 0-15,-25 0 16,1 0-1,0 0-15,-1 0 16,25 0-16,-25 0 16,1 0-16,24 0 15,-25 0-15,-23 0 16,24 0-16,-1 0 16,1 0-16,-24 0 15,23 0-15,1 0 16,-25 0-16,25 24 15,0-24-15,-25 0 16,1 0-16,24 0 16,-24 0-16,-1 24 15,25-24-15,-48 0 16,47 0-16,25 0 16,-24 0-16,-25 0 15,25 0-15,23 0 16,-23 0-16,0 0 15,-25 0-15,49 0 16,-25 0-16,1 0 16,-24 0-16,-24 0 15,47 0-15,1 24 16,0-24-16,-25 0 16,1 0-1,24 0-15,-25 0 16,-23 0-16,24 0 15,0 0-15,-1 0 16,-23 0-16,24 0 16,0 0-16,-24 0 15,23 0 1,-23 0-16,0 0 16,24 0-16,-24 0 15,0 0-15,0 0 16,-1 0-1,1 0 1,0 0-16,0 0 16,24 0-1,-24 0 1,23 0-16,1 0 16,-24 0-1,0 0 1,0 0-1,0 0-15,23 0 16,1 0 0,-24 0-1,24 0-15,23-24 16,-23 0-16,24 24 16,-48 0-16,23-24 15,-23 24-15,24 0 16,-24 0-16,24 0 15,-25 0-15,25 0 16,0-24 0,0 24-16,-1 0 15,1 0-15,-24-24 16,24 24-16,-24 0 16,23 0-16,-23 0 15,-24-23-15,48 23 16,-24 0-1,0 0-15,0 0 16,0 0 0,23 0-16,-23 0 31,0-24-31,0 24 31,0 0-15,0 0-1,0 0 1,-1 0-16,1 0 16,0-24-1,0 24-15,0 0 16,0 0 0,23 0-1,-23 0 16,24 0-15,-24 0 0,24 0-16,-24 0 15,-1 0-15,25 0 16,-24 0-16,24 0 16,-24 0-16,47 0 15,-23 0-15,24 0 16,-1 0-16,-23 0 15,-24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3.27684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15-10-08T13:51:14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6708 5514 0,'24'0'203,"24"0"-187,-1 0-16,1 0 15,0 0-15,0 0 16,23 0-16,1 0 16,-24 0-16,-1 0 15,25 0-15,-48 0 16,0 0 0,23 24-1,-23-24 1,0 0-1,0 0-15,0 0 32,0 0-32,24 0 15,-25 0 1,1 0-16,24 24 16,-24-24-1,0 0-15,24 0 16,-25 0-1,1 0-15,24 0 16,-24 0-16,24 0 16,-1 0-16,-23 0 15,0 0-15,24 0 16,-24 0 0,0 0-16,23 0 15,-23 0-15,48 0 16,-24 0-16,-1 0 15,1 0-15,-24 0 16,24 0-16,-1 0 16,1 0-16,0 0 15,0 0-15,-24 0 16,23 0-16,1 0 16,0 0-16,0 0 15,-1 0 1,1 0-16,-24 0 15,47 0-15,-47 0 16,0 0-16,0 0 16,0 0-16,0 0 15,0 0-15,0 0 16,-1 0 0,1 0-16,24 0 15,-24 0-15,0 0 16,24 0-16,-1 0 15,1 0-15,-24 0 16,24 0-16,-1 0 16,1 0-16,-24 0 15,48 0-15,-48 0 16,23 0-16,1 0 16,24 0-16,-1 0 15,-23 0-15,0 0 16,23 0-16,-47 0 15,24 0-15,0 0 16,-24 0-16,-1 0 16,25 0-16,-24 0 15,24 0 1,-24 0 0,0 0-1,23 0-15,-23 0 16,24 0-16,-24 0 15,0 0-15,23 0 16,25 0-16,-24 0 16,23 0-16,-47 0 15,48 0-15,-24 0 16,-1 0-16,1 0 16,24 0-16,-1 0 15,1 0-15,0 0 16,23 0-16,1 0 15,23 0-15,0 0 16,-23 0-16,47 0 16,-24 0-16,25 0 15,-1 24-15,0-24 16,-47 24-16,23-1 16,-24-23-16,-23 0 15,-24 0-15,-1 0 16,1 24-16,0 0 15,-24-24-15,0 0 16,0 0 0,-1 0-1,1 0 1,0 0-16,24 0 16,0 0-16,-24 0 15,23 0-15,1 0 16,24 0-16,-1 0 15,1 0-15,0 0 16,-1 0-16,1 0 16,-24 0-16,23 0 15,48 0-15,-47 0 16,24 0-16,-1 0 16,1-24-16,-1 24 15,-23-24-15,47 24 16,-47 0-16,23 0 15,25 0-15,-25 0 16,24 0-16,1 0 16,-25 0-16,1 0 15,-25 0-15,1 0 16,0 0-16,-1 0 16,1 0-16,-1 0 15,-23 0 1,-24 0-16,24 0 15,23 0-15,-23 0 16,-24 0-16,24 0 16,-24 0-16,23 0 15,1 0-15,24 0 16,-25 0-16,-23 0 16,24 0-16,0 0 15,23 0-15,-47 0 16,48 0-16,0 0 15,-49 0-15,73 0 16,-48 0-16,-1 0 16,25 0-16,0 0 15,-1 0-15,-23 0 16,24 0-16,-1 0 16,1 0-16,-1 0 15,1 0-15,0 0 16,-1 0-16,-23 0 15,24 0-15,-1 0 16,1 0-16,-48 0 16,47 0-16,-23 0 15,-24 0 1,24 0-16,-1 0 16,1 0-16,-24 0 15,24 0-15,0 0 16,-1 0-16,-23 0 15,48 0-15,-1 0 16,1 0-16,0 0 16,23 0-16,-23 0 15,23 0-15,-23 0 16,-24 0-16,23 0 16,1 0-16,-1 0 15,-23 0-15,0 0 16,0 0-16,-24 0 15,23 0-15,-23 0 16,0 0-16,0 0 16,0 0-16,0 0 15,0 0 1,-1 0-16,25 0 16,0 0-16,0 0 15,-24 0-15,47 0 16,1 0-16,-1 0 15,-23 0-15,24 0 16,-25 0 0,1 0-16,0 0 15,24 0-15,-25 0 16,-23 0-16,24 0 16,-24 0-16,0 0 15,0 0-15,-1 0 63,1 0-63,0 0 15,0 0 1,0 0-16,0 0 16,0 0-16,23 0 15,-23 0-15,0 0 16,0 0-16,0 0 15,0 0 32,0 0-31,0 0 0,-1 0-16,1 0 31,0 0-16,0 0-15</inkml:trace>
  <inkml:trace contextRef="#ctx0" brushRef="#br0" timeOffset="1928.1085">3223 6493 0,'0'24'15,"24"-24"1,23 0-16,25 0 16,0 0-16,23 0 15,48 0-15,-47 0 16,-1 0-16,72 0 15,-47 0-15,47 0 16,-48 0-16,72 0 16,-24 0-16,24 0 15,0 0-15,24 0 16,0 0-16,-24 0 16,0 0-16,-72 0 15,1 0-15,47 0 16,-72 0-16,48 0 15,-23 0-15,-25 0 16,1 0-16,-1 0 16,25 0-16,-1 0 15,0 0-15,1 0 16,-49 0-16,1 0 16,0 0-16,-1 0 15,-23 0-15,23 0 16,1 0-16,0 0 15,-1 0 1,1 0-16,-24 0 16,23 0-16,-23 0 15,0 0-15,0 0 16,-25 0-16,1 0 16,0 0-16,0 0 31</inkml:trace>
  <inkml:trace contextRef="#ctx0" brushRef="#br0" timeOffset="56808.3895">3032 10814 0,'24'0'32,"-1"0"-17,1 0 1,24 0-16,-24 0 15,71 0-15,-47 0 16,24 0-16,23 0 16,1 0-16,23 0 15,0 0-15,-23 0 16,-24 0-16,23 0 16,48 0-16,-23 0 15,23 0-15,-24 0 16,48 0-16,-23 0 15,23 0-15,48 0 16,23 0-16,49 0 16,-1 0-16,-47 0 15,47 0-15,1 0 16,-25 0-16,-23 0 16,48 0-16,-25 0 15,1 0-15,-48 0 16,23 0-16,-47 0 15,0 0-15,-24 0 16,24 0-16,-23 0 16,23 0-16,-72 0 15,24 0-15,24 0 16,-47 0 0,-1 0-16,24 0 15,-23 0-15,-25 0 16,24 0-16,-23 0 15,23 0-15,-23 0 16,47 0-16,-48 0 16,1 0-16,47 0 15,-23 0-15,47 0 16,-48 0-16,24 0 16,-23 0-16,71 0 15,-24 0-15,48 24 16,-48-24-16,24 0 15,-48 24-15,-24-24 16,1 0-16,-1 0 16,-47 0-16,-1 0 15,-47 0-15,24 0 16,-24 0-16,47 0 16,-23 0-16,0 0 15,-1 0-15,25 0 16,-24 0-16,23 0 15,1 0-15,0 0 16,-25 0 0,49 0-16,-24 0 15,23 0-15,1 0 16,-1 0-16,72 0 16,-71 0-16,-1 0 15,1 0-15,23 0 16,-71 0-16,47 0 15,-23 0-15,-24 23 16,23 1-16,-23-24 16,0 0-16,-1 0 15,25 24-15,-24-24 16,-1 0-16,1 0 16,24 0-16,-1 0 15,-47 0-15,48 0 16,0 0-16,-49 0 15,73 0-15,-24 0 16,-1 0-16,1 0 16,-1 0-16,25 0 15,-1 0-15,1 0 16,-1 0-16,25 0 16,-25 0-16,48 0 15,-47 0 1,23 0-16,48 0 15,-23 0-15,-49 0 16,24 0-16,-23 0 16,-24 0-16,23 0 15,24 0-15,-23 0 16,-1 0-16,1 0 16,-1 0-16,1 0 15,-1 0-15,1 0 16,23 0-16,-23 0 15,-25 0-15,25 0 16,-48 0-16,-1 0 16,25 0-16,23 0 15,-23 0-15,0 0 16,-1 0-16,25 0 16,47 0-16,-24 0 15,-23 0-15,-1 0 16,49 0-16,-49-24 15,1 24-15,-25 0 16,-23-24-16,0 24 16,23 0-16,-47-23 15,0 23 1,24 0-16,23 0 16,-47 0-16,0-24 15,0 24-15,0 0 16,0 0-16,0 0 15,-1 0 1,1-24-16,0 24 16,24 0-16,-24 0 15,47 0-15,-23 0 16,24 0-16,-24-24 16,23 0-16,-23 24 15,-24-24-15,47 24 16,1 0-16,-48 0 15,47 0-15,1 0 16,-48-24-16,24 24 16,-1 0-16,-23 0 15,0 0 1,0 0 0,0 0-1,0 0 1,0 0-16,0 0 15,-1 0-15,25 0 16,-24 0 0,24 0-16,0 0 15,23 0-15,-47 0 16,24 24-16,0-24 16,-25 0-16,1 0 15,24 0-15,-24 0 16,24 0-1,-24 0 1,23 0 109</inkml:trace>
  <inkml:trace contextRef="#ctx0" brushRef="#br0" timeOffset="67392.2242">6851 11960 0,'24'0'187,"0"0"-171,-24-24-16,24 24 15,0 0-15,0 0 16,-1 0-16,25-24 16,0 0-16,0 24 15,23 0-15,25 0 16,-1 0-16,25 0 16,71 0-16,47 0 15,1 0-15,95 0 16,-47 0-16,47 0 15,96 0 1,23 0-16,-47 0 16,48 0-16,71 0 15,-119 0-15,167 0 16,-120 0-16,72 0 16,-71 0-16,23 24 15,-23-24-15,-24 48 16,-72-25-16,0 49 15,-72-48-15,25 0 16,-25 0-16,-23 0 16,-72 23-16,-24-23 15,24-24-15,-48 0 16,24 24-16,-71-24 16,-25 24-16,1 0 15,-1-24-15,-23 0 16,48 0-16,-25 0 15,25 0-15,-1 0 16,-23 0-16,23 0 16,49 0-16,-49 0 15,1 0-15,23 0 16,24 0-16,-24 0 16,49 0-16,-1 0 15,-72 0 1,1 0-16,71 0 15,-24 0-15,0 0 16,24 0-16,-23 0 16,-49 0-16,48 0 15,-23 0-15,23 0 16,0 0-16,0 0 16,1-24-16,-49 24 15,1-24-15,47 24 16,-24-24-16,1-24 15,-25 48-15,1-23 16,-49 23-16,1 0 16,0-24-16,-1 24 15,-23 0 17,0 0-17,0 0-15,0 0 16,0-24-1,47 24-15,-47 0 16,0 0 0,0 0 15,0 0-31,0 0 16,24 0-1,-25 0 1,25 0-1,-24 0 1,24 0-16,-24 0 16,23 0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3.27684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15-10-08T13:54:40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7496 9071 0,'-24'0'31,"0"-24"-31,0 24 16,0 0 15,0 0-16,1 0 17,-1 0-32,0 0 15,-24 0 1,0-24-16,24 24 16,1 0-16,-25 0 15,24-24-15,0 24 16,0 0-16,-24 0 15,25 0 1,-25 0 0,24 0-1,-24 0 1,24 0 0,-23 0-1,-1 0-15,24 0 16,24 24-16,-24-24 31,0 0-15,0 0-16,24 24 15,-23-24-15,-1 48 16,-24-48 0,24 24-16,24 0 15,-48-24-15,24 24 16,1-24-16,-1 23 15,24 1 1,-24 0-16,0-24 16,0 24-16,24 0 15,-48 0-15,24 0 16,1-24-16,23 24 16,-48 23-16,24-23 15,0 24-15,24 0 16,-24-1-16,0-23 15,24 48-15,-24-48 16,24 24-16,0-25 16,0 25-16,0 0 15,0 0-15,0-25 16,0 1-16,0 48 16,0-48-16,0 24 15,0-25-15,24 49 16,-24-24-16,24-24 15,-24 23-15,24-23 16,-24 0-16,24 24 16,24 0-16,-48-24 15,0-1-15,47 1 16,-23 24-16,0 0 16,-24-24-1,48 0-15,-24 47 16,0-71-16,0 24 15,-1 24-15,1-24 16,48 23-16,-72-23 16,24 0-16,0 24 15,0-48-15,-24 24 16,0 0-16,23-1 16,1-23-16,0 0 15,-24 24-15,24-24 16,0 24-16,0-24 15,0 24-15,-1 0 16,1 0 0,-24 0 15,48-24-15,-24 0-1,24 0 16,-24 24-31,23-24 32,-23 0-1,24 0-15,-24 0-1,0 0 16,0 0-15,-1 0 0,1 0 15,0 0-31,0 0 16,0 0 15,0 0-31,0 0 15,0 0 1,-1 0 0,1 0-1,0-24-15,0 24 16,-24-24 0,24 24 15,0 0 0,0 0 0,-24-24-15,24 24 15,-1 0-31,1 0 16,0 0 31,0 0-32,-24-24 1,24 24 0,0 0 30,0-24-30,0 24 62,-1 0-62,1 0 15,0 0 32,0-24-63,0 24 31,-24-24-16,24 24-15,-24-23 16,47 23 0,-23-24 31,24 0-16,-24 0 0,24 24 16,-24-24-16,23 0-15,-23 0 15,0 24 32,0-23-63,0 23 31,0-24-16,0 24 1,-1-24 0,1 0-1,0 24 17,0-24-1,0 24 0,0 0 0,-24-24 1,24 0 14,0 0 1,-1 1-31,1-1 31,-24 0-32,24 0-15,0 0 16,-24 0 0,0 0-1,24-23 1,-24 23 15,0-24-15,24 24-1,0-24 1,-24 24 0,0-23-1,0 23 1,0-24 0,0 24-1,0-24 1,0 25-16,-24-25 15,24 0 1,-24 0 0,0 24-1,24 1-15,-24-1 16,24 0 0,-24-24-1,0 24 1,1-23-1,-1 23 1,24 0 0,-24-24-1,0 24 17,0-24-17,0 25 16,0-25 1,0 48-17,24-24-15,-23 0 16,23 0-16,-24 24 16,0-24-1,0 24 1,0-24-16,24 1 15,-24 23-15,0-24 32,0 24-17,24-24-15,-23 24 16,23-24-16,-48 0 16,24 0-1,0 0 1,0 0-1,0 1 1,0-1 0,1 24-1,23-24 1,-24 24 0,0-24-1,0 24-15,-24 0 16,24-24-16,1 24 15,-49-48-15,0 24 16,1 24-16,23-23 16,0-1-16,0 24 15,-23-48-15,47 48 16,0 0-16,-24-24 16,24 24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3.27684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15-10-08T13:57:00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4201 9907 0,'24'0'188,"0"0"-188,48 0 15,-1 0 1,25 0-16,-1 0 16,25 0-16,23 0 15,24 23-15,-48-23 16,25 0-16,-25 24 16,24-24-16,-23 0 15,23 0-15,-48 0 16,1 0-16,-25 0 15,-23 0-15,24 0 16,-24 0-16,-25 0 16,25 0-16,24 0 15,-24 0-15,23 0 16,-47 0-16,48 0 16,-1 0-16,-23 0 15,24 0-15,-1 0 16,1 0-16,-24 0 15,47 0-15,1 0 16,47 0-16,-48 0 16,25 0-16,47 0 15,-48 0 1,-47 0-16,71 0 16,-24 0-16,-23 0 15,-1 0-15,1 0 16,47 0-16,-24 0 15,-47 0-15,-24 0 16,23 0-16,25 0 16,-25 0-16,25 0 15,-24 0-15,-25 0 16,25 0-16,0 0 16,-1 0-16,-23 0 15,0 0-15,-24 0 16,23 0-16,1 0 15,0 0-15,23 0 16,-23 0-16,0 0 16,0 0-16,-1 0 15,25 0-15,-48 0 16,47 0-16,1 0 16,-24 0-16,-24 0 15,23 0-15,1 0 16,24 0-16,-24 0 15,23 0-15,1 0 16,-24 0 0,23 0-16,1 0 15,-1 0-15,-23 0 16,24 0-16,-25 0 16,-23 0-16,24 0 15,0 0-15,23 0 16,-23 0-16,0 0 15,24 0-15,-25 0 16,25 0-16,23 0 16,-23 0-16,0 0 15,-25 0-15,25 0 16,24 0-16,-25 0 16,25 0-16,-25 0 15,1 0-15,23 0 16,-23 0-16,23 0 15,-47 0-15,24 0 16,-1 0-16,1 0 16,24 0-16,-25 0 15,25 0-15,-25 0 16,25 0-16,-25 0 16,-23 0-16,24 0 15,-1 0 1,25 0-16,-25 0 15,-23 0-15,48 0 16,-49 0-16,25 24 16,0 0-16,-25-24 15,1 0-15,0 0 16,0 0-16,-25 0 16,49 0-16,-48 0 15,48 0-15,-25 0 16,1 0-16,24 0 15,-1 0-15,-23 0 16,48 0-16,-1 0 16,24 0-16,1 0 15,-25 0-15,1 0 16,47 0-16,-24 0 16,1 0-16,-1 0 15,-23 0-15,-25 0 16,-23 0-16,0 0 15,23 0-15,-23 0 16,0 0-16,-1 0 16,1 0-16,0 0 15,-24 0 1,24 0-16,-25 0 16,1-24-1,0 24 1,0 0-1,0 0-15,0 0 63,0 0-47,0 0-16,-1 0 15,1-24 1,0 24-16,0 0 15,0 0 1,0 0-16,0 0 16,0 0-1</inkml:trace>
  <inkml:trace contextRef="#ctx0" brushRef="#br0" timeOffset="4152.2365">4512 11339 0,'24'0'141,"0"0"-126,-1 0 1,25 0-16,0 0 16,23 0-16,-23 0 15,48 0-15,-1 0 16,25 0-16,-25 0 15,48 0-15,24 0 16,-23 0-16,47 0 16,0 0-16,47 0 15,-94 0-15,94 0 16,-23 0-16,-24 0 16,24 0-16,48 0 15,-49 0-15,-23 0 16,0 0-16,48 0 15,-24 0-15,0 0 16,47 0-16,-47 0 16,24 0-16,0 0 15,23 0-15,1 0 16,-48 0-16,23 0 16,-23 0-16,0 0 15,-48 0-15,24 0 16,0 0-16,0 0 15,-71 0 1,-1 0-16,24 0 16,-47 0-16,23 0 15,0 0-15,-23 0 16,-25 0-16,25 0 16,-1 0-16,-23 0 15,-24 0-15,23 0 16,1 0-16,23 0 15,-23 0-15,-24 0 16,47 0-16,1 0 16,-1 0-16,49 0 15,-49 0-15,-23 0 16,23 0-16,1 0 16,-1 0-16,1 0 15,-25 0-15,25 0 16,-25 0-16,-23 0 15,0 0-15,23 0 16,1-24-16,-48 24 16,24 0-16,-1 0 15,1-24-15,24 24 16,-24 0-16,23 0 16,1 0-1,-48 0-15,47 0 16,-23 0-16,-24 0 15,24 0-15,-1 0 16,25 0-16,-48 0 16,47 0-16,-23 0 15,-24 0-15,48 0 16,-48 0-16,23 0 16,1 0-16,0 0 15,0 0-15,23 0 16,-23 0-16,-24 0 15,47 0-15,-23 0 16,24 0-16,-1 0 16,1 0-16,-24 0 15,-1 0-15,1 0 16,0 0-16,0 0 16,-1 0-1,-23 0 1,24 0 140,-24 0-140,0 0-1,0 0 1,0 0 0,-1 0 15,1 0-16,0 0 1,0 0 0,0 0-16,0 0 15,24 0 1,-25 0-16,1 0 16,0 0-1,0 0-15,0 0 16,24 0-16,-25 0 31,25 0-31,-24 0 16,0 0-1,0 0-15,0 0 47,0 0-47,-1 0 16,1 0-1,0 0 1,0 0 0,0 0-16,0 0 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3.27684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15-10-08T13:58:05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4345 9119 0,'0'-24'93,"24"24"-77,-1 0 0,1 0-16,0 0 15,0 0 1,0 0-1,24 0 1,-24 0-16,-1 0 16,49 0-1,-48 0-15,24 0 16,-1 0 0,1 24-16,24-24 15,-25 0-15,25 24 16,0-24-16,-1 24 15,-23-24-15,24 0 16,23 23-16,25-23 16,-49 24-16,25-24 15,-1 24-15,-23-24 16,-1 24-16,73-24 16,-25 0-16,0 24 15,-47-24-15,0 0 16,23 0-16,-23 0 15,23 0-15,-23 0 16,23 0-16,-23 0 16,-1 0-16,-23 0 15,24 0-15,-24 0 16,-1 0-16,1 0 16,0 0-1,23-24-15,1 0 16,24 0-16,-25 0 15,25-23-15,-25 23 16,1-24-16,-1 24 16,1-24-16,-48 25 15,24-1-15,-1 0 16,-23 0-16,-24 0 31,0 0-31,0 0 16,0-23-1,0-1-15,0 0 16,-24 0-16,24 1 16,-23 23-16,-25-48 15,24 48-15,0-23 16,24 23-16,-48 24 16,48-48-16,-24 48 15,24-48-15,-47 24 16,23 0-16,-24 1 15,-23-49-15,23 48 16,-24-48-16,1 25 16,-49-25-1,49 24-15,23 24 16,-48-23-16,1 23 16,23 24-16,24-24 15,1 24 1,23 0-1,-24 0 1,24 0 0,-47 0-1,47 0-15,-24 0 16,0 0-16,-71 0 16,23 0-16,-47 0 15,48 0-15,-72 0 16,47 0-16,25 0 15,-1 0-15,-47 0 16,48 0-16,-25 0 16,25 0-16,-49 0 15,-23 0-15,72 0 16,-1 24-16,25-24 16,47 0-16,-72 0 15,1 24-15,23-24 16,48 24-1,-23-1-15,-1 1 16,-24-24-16,25 24 16,23 0-16,-24-24 15,24 0-15,0 24 16,0-24-16,0 24 16,1 0-16,-1-24 15,24 24-15,-24-1 16,0 1-16,-24 0 15,24 48-15,0-24 16,1-1-16,23 25 16,0 0-16,0-1 15,0 25-15,23-1 16,1 24-16,24-47 16,0-24-16,-24 0 15,47-1-15,-71 1 16,24-48-16,0 24 15,0-24-15,-24 24 16,24-24 0,0 0-16,0 24 15,-24 0 1,23-24 0,1 0 15,0 0 16,0 0-47,0 0 15,-24-24-15,48 24 16,-24 0-16,-1-24 16,1 24-16,0-24 15,0 24 32,-24-24-31,24 24 156,0 0-157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3.27684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15-10-08T13:58:56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4488 8808 0,'24'0'375,"0"0"-359,0 0-1,-1 0 1,1 0-16,0 0 15,0 0-15,0 0 16,0 0-16,0 0 16,-1 0-16,1 0 15,0 0-15,0 0 16,0 0-16,24 0 16,-24 0-16,-1 0 15,25 0-15,0 0 31,-24 0-31,0 0 16,23 0-16,-23 0 16,24 0-16,0 0 15,-24 0 1,0 0-16,23 0 16,-23 0-16,24 0 15,-24 0 1,0 0-16,0 0 15,23 0-15,-23 0 16,0 0-16,0 0 16,24 0-16,-24 0 15,-1 0-15,25 0 16,0 0 0,-24 0-16,23 0 15,-23 0-15,0 0 16,24 0-16,0 0 15,-1 0-15,-23 0 16,0 0-16,24 0 16,0 0-16,-1 0 15,1 0-15,0 0 16,24 0 0,-25 0-16,1 0 15,24 0-15,-1 0 16,1 0-16,-24 0 15,23 0-15,1 0 16,23 24-16,-23-24 16,0 0-16,-1 0 15,25 0-15,-1 0 16,-23 0-16,23 0 16,-23 0-16,0 0 15,-1 0-15,1 0 16,-1 0-16,1 0 15,0 0-15,-25 0 16,49 0-16,-25 0 16,1 0-16,0 0 15,-25 0-15,49 0 16,-24 0-16,23 0 16,1 0-16,-25 0 15,25 0-15,-25 0 16,1 0-16,-1 0 15,1 0-15,24 0 16,-25 0-16,1 0 16,-1 0-1,25 0-15,-24 0 16,23 0-16,-23 0 16,-25 0-16,1 0 15,24 0-15,-1 0 16,-23 0-16,24 0 15,-25 0-15,25 0 16,-24 0-16,23 0 16,1 0-16,-48 0 15,48 0-15,-25 0 16,1 0-16,0 0 16,23 0-16,1 0 15,23 0-15,25 0 16,-25 0-16,1 0 15,-1 0-15,-23 0 16,47 0-16,-23 0 16,-1 0-16,49 0 15,-49 0-15,0 0 16,1 0-16,-1 0 16,1 0-16,-1 0 15,25 0-15,-25 0 16,1 0-1,-25 0-15,25 0 16,-1 0-16,1 0 16,-25 0-16,49 0 15,-25 0-15,1 0 16,47 0-16,-47 0 16,-1 0-16,24 0 15,1 0-15,-49 0 16,25 24-16,-1-24 15,1 24-15,-25-24 16,25 0-16,-24 0 16,23 0-16,-47 0 15,0 0-15,-1 0 16,25 0-16,0 0 16,-25 0-16,25 0 15,-24 0-15,-1 0 16,1 0-16,-24 0 15,48 0-15,-1 0 16,-23 0-16,0 0 16,-1 0-16,25 0 15,24 0-15,-25 0 16,-23 0 0,47 0-16,-23 0 15,23 0-15,1 0 16,-24 0-16,-25 0 15,1 0-15,24 0 16,-1 0-16,-23 0 16,24 0-16,-1 0 15,1 0-15,-48 0 16,24 0 0,-25 0-16,25 0 15,-24 0-15,48 0 16,-48 0-16,47 0 15,1 0-15,-25 0 16,1 0-16,24 0 16,-48 0-16,47 0 15,-23 0-15,24 0 16,-25 0-16,-23 0 16,0 0-1,0 0 79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1"/>
          <p:cNvSpPr txBox="1">
            <a:spLocks/>
          </p:cNvSpPr>
          <p:nvPr/>
        </p:nvSpPr>
        <p:spPr>
          <a:xfrm>
            <a:off x="6467475" y="6149975"/>
            <a:ext cx="170497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None/>
              <a:defRPr sz="1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CA" smtClean="0"/>
              <a:t>www.opendaylight.org</a:t>
            </a:r>
            <a:endParaRPr lang="en-CA" dirty="0"/>
          </a:p>
        </p:txBody>
      </p:sp>
      <p:pic>
        <p:nvPicPr>
          <p:cNvPr id="5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9" y="1977293"/>
            <a:ext cx="5690812" cy="2545862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999" y="4523154"/>
            <a:ext cx="5719245" cy="111564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1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1"/>
          <p:cNvSpPr txBox="1">
            <a:spLocks/>
          </p:cNvSpPr>
          <p:nvPr/>
        </p:nvSpPr>
        <p:spPr>
          <a:xfrm>
            <a:off x="6467475" y="6149975"/>
            <a:ext cx="170497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None/>
              <a:defRPr sz="1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CA" smtClean="0"/>
              <a:t>www.opendaylight.org</a:t>
            </a:r>
            <a:endParaRPr lang="en-CA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31" y="1600201"/>
            <a:ext cx="7985369" cy="4245707"/>
          </a:xfrm>
        </p:spPr>
        <p:txBody>
          <a:bodyPr/>
          <a:lstStyle>
            <a:lvl1pPr marL="342900" indent="-34290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742950" indent="-28575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143000" indent="-22860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00200" indent="-22860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057400" indent="-22860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7A7A91-02F4-F84F-AEBA-2BB134B84C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7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ECE8F5-B115-B841-AECD-185B97B28135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A7A91-02F4-F84F-AEBA-2BB134B84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6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275035"/>
            <a:ext cx="780055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1543050"/>
            <a:ext cx="7800556" cy="4525566"/>
          </a:xfrm>
          <a:prstGeom prst="rect">
            <a:avLst/>
          </a:prstGeom>
        </p:spPr>
        <p:txBody>
          <a:bodyPr/>
          <a:lstStyle>
            <a:lvl1pPr>
              <a:spcBef>
                <a:spcPts val="756"/>
              </a:spcBef>
              <a:defRPr/>
            </a:lvl1pPr>
            <a:lvl2pPr>
              <a:spcBef>
                <a:spcPts val="756"/>
              </a:spcBef>
              <a:defRPr sz="1800"/>
            </a:lvl2pPr>
            <a:lvl3pPr>
              <a:spcBef>
                <a:spcPts val="756"/>
              </a:spcBef>
              <a:defRPr/>
            </a:lvl3pPr>
            <a:lvl4pPr>
              <a:spcBef>
                <a:spcPts val="756"/>
              </a:spcBef>
              <a:defRPr/>
            </a:lvl4pPr>
            <a:lvl5pPr>
              <a:spcBef>
                <a:spcPts val="756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57275" y="857250"/>
            <a:ext cx="7800556" cy="514350"/>
          </a:xfrm>
        </p:spPr>
        <p:txBody>
          <a:bodyPr/>
          <a:lstStyle>
            <a:lvl1pPr marL="0" indent="0">
              <a:buNone/>
              <a:defRPr lang="en-US" sz="1900" dirty="0" smtClean="0">
                <a:solidFill>
                  <a:schemeClr val="accent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857832" y="6552605"/>
            <a:ext cx="286616" cy="364331"/>
          </a:xfrm>
          <a:prstGeom prst="rect">
            <a:avLst/>
          </a:prstGeom>
        </p:spPr>
        <p:txBody>
          <a:bodyPr vert="horz" lIns="57598" tIns="28799" rIns="57598" bIns="2879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CB13-0A32-4557-88E9-079F0C330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275035"/>
            <a:ext cx="780055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1543050"/>
            <a:ext cx="7800556" cy="4525566"/>
          </a:xfrm>
          <a:prstGeom prst="rect">
            <a:avLst/>
          </a:prstGeom>
        </p:spPr>
        <p:txBody>
          <a:bodyPr/>
          <a:lstStyle>
            <a:lvl1pPr>
              <a:spcBef>
                <a:spcPts val="756"/>
              </a:spcBef>
              <a:defRPr/>
            </a:lvl1pPr>
            <a:lvl2pPr>
              <a:spcBef>
                <a:spcPts val="756"/>
              </a:spcBef>
              <a:defRPr sz="1800"/>
            </a:lvl2pPr>
            <a:lvl3pPr>
              <a:spcBef>
                <a:spcPts val="756"/>
              </a:spcBef>
              <a:defRPr/>
            </a:lvl3pPr>
            <a:lvl4pPr>
              <a:spcBef>
                <a:spcPts val="756"/>
              </a:spcBef>
              <a:defRPr/>
            </a:lvl4pPr>
            <a:lvl5pPr>
              <a:spcBef>
                <a:spcPts val="756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57275" y="857250"/>
            <a:ext cx="7800556" cy="514350"/>
          </a:xfrm>
        </p:spPr>
        <p:txBody>
          <a:bodyPr/>
          <a:lstStyle>
            <a:lvl1pPr marL="0" indent="0">
              <a:buNone/>
              <a:defRPr lang="en-US" sz="1900" dirty="0" smtClean="0">
                <a:solidFill>
                  <a:schemeClr val="accent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857832" y="6552605"/>
            <a:ext cx="286616" cy="364331"/>
          </a:xfrm>
          <a:prstGeom prst="rect">
            <a:avLst/>
          </a:prstGeom>
        </p:spPr>
        <p:txBody>
          <a:bodyPr vert="horz" lIns="57598" tIns="28799" rIns="57598" bIns="2879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CB13-0A32-4557-88E9-079F0C330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8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275035"/>
            <a:ext cx="780055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1543050"/>
            <a:ext cx="7800556" cy="4525566"/>
          </a:xfrm>
          <a:prstGeom prst="rect">
            <a:avLst/>
          </a:prstGeom>
        </p:spPr>
        <p:txBody>
          <a:bodyPr/>
          <a:lstStyle>
            <a:lvl1pPr>
              <a:spcBef>
                <a:spcPts val="756"/>
              </a:spcBef>
              <a:defRPr/>
            </a:lvl1pPr>
            <a:lvl2pPr>
              <a:spcBef>
                <a:spcPts val="756"/>
              </a:spcBef>
              <a:defRPr sz="1800"/>
            </a:lvl2pPr>
            <a:lvl3pPr>
              <a:spcBef>
                <a:spcPts val="756"/>
              </a:spcBef>
              <a:defRPr/>
            </a:lvl3pPr>
            <a:lvl4pPr>
              <a:spcBef>
                <a:spcPts val="756"/>
              </a:spcBef>
              <a:defRPr/>
            </a:lvl4pPr>
            <a:lvl5pPr>
              <a:spcBef>
                <a:spcPts val="756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57275" y="857250"/>
            <a:ext cx="7800556" cy="514350"/>
          </a:xfrm>
        </p:spPr>
        <p:txBody>
          <a:bodyPr/>
          <a:lstStyle>
            <a:lvl1pPr marL="0" indent="0">
              <a:buNone/>
              <a:defRPr lang="en-US" sz="1900" dirty="0" smtClean="0">
                <a:solidFill>
                  <a:schemeClr val="accent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857832" y="6552605"/>
            <a:ext cx="286616" cy="364331"/>
          </a:xfrm>
          <a:prstGeom prst="rect">
            <a:avLst/>
          </a:prstGeom>
        </p:spPr>
        <p:txBody>
          <a:bodyPr vert="horz" lIns="57598" tIns="28799" rIns="57598" bIns="2879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CB13-0A32-4557-88E9-079F0C330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1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275035"/>
            <a:ext cx="780055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1543050"/>
            <a:ext cx="7800556" cy="4525566"/>
          </a:xfrm>
          <a:prstGeom prst="rect">
            <a:avLst/>
          </a:prstGeom>
        </p:spPr>
        <p:txBody>
          <a:bodyPr/>
          <a:lstStyle>
            <a:lvl1pPr>
              <a:spcBef>
                <a:spcPts val="756"/>
              </a:spcBef>
              <a:defRPr/>
            </a:lvl1pPr>
            <a:lvl2pPr>
              <a:spcBef>
                <a:spcPts val="756"/>
              </a:spcBef>
              <a:defRPr sz="1800"/>
            </a:lvl2pPr>
            <a:lvl3pPr>
              <a:spcBef>
                <a:spcPts val="756"/>
              </a:spcBef>
              <a:defRPr/>
            </a:lvl3pPr>
            <a:lvl4pPr>
              <a:spcBef>
                <a:spcPts val="756"/>
              </a:spcBef>
              <a:defRPr/>
            </a:lvl4pPr>
            <a:lvl5pPr>
              <a:spcBef>
                <a:spcPts val="756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57275" y="857250"/>
            <a:ext cx="7800556" cy="514350"/>
          </a:xfrm>
        </p:spPr>
        <p:txBody>
          <a:bodyPr/>
          <a:lstStyle>
            <a:lvl1pPr marL="0" indent="0">
              <a:buNone/>
              <a:defRPr lang="en-US" sz="1900" dirty="0" smtClean="0">
                <a:solidFill>
                  <a:schemeClr val="accent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857832" y="6552605"/>
            <a:ext cx="286616" cy="364331"/>
          </a:xfrm>
          <a:prstGeom prst="rect">
            <a:avLst/>
          </a:prstGeom>
        </p:spPr>
        <p:txBody>
          <a:bodyPr vert="horz" lIns="57598" tIns="28799" rIns="57598" bIns="2879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CB13-0A32-4557-88E9-079F0C330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5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274638"/>
            <a:ext cx="7985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1600200"/>
            <a:ext cx="7985125" cy="44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8172450" y="5978525"/>
            <a:ext cx="514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1908F"/>
                </a:solidFill>
                <a:cs typeface="Arial" charset="0"/>
              </a:defRPr>
            </a:lvl1pPr>
          </a:lstStyle>
          <a:p>
            <a:fld id="{327A7A91-02F4-F84F-AEBA-2BB134B84C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246438" y="59705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0" r:id="rId5"/>
    <p:sldLayoutId id="2147483661" r:id="rId6"/>
    <p:sldLayoutId id="2147483662" r:id="rId7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SzPct val="80000"/>
        <a:buFont typeface="Wingdings" charset="0"/>
        <a:buChar char="§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SzPct val="80000"/>
        <a:buFont typeface="Wingdings" charset="0"/>
        <a:buChar char="§"/>
        <a:defRPr sz="2200" kern="12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80000"/>
        <a:buFont typeface="Wingdings" charset="0"/>
        <a:buChar char="§"/>
        <a:defRPr sz="2200" kern="12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SzPct val="80000"/>
        <a:buFont typeface="Wingdings" charset="0"/>
        <a:buChar char="§"/>
        <a:defRPr sz="2200" kern="12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SzPct val="80000"/>
        <a:buFont typeface="Wingdings" charset="0"/>
        <a:buChar char="§"/>
        <a:defRPr sz="2200" kern="12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OpenDaylight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Service Function Chaining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several south-bound protocols</a:t>
            </a:r>
          </a:p>
          <a:p>
            <a:pPr lvl="1"/>
            <a:r>
              <a:rPr lang="en-US" dirty="0" smtClean="0"/>
              <a:t>NC/YANG</a:t>
            </a:r>
          </a:p>
          <a:p>
            <a:pPr lvl="1"/>
            <a:r>
              <a:rPr lang="en-US" dirty="0" smtClean="0"/>
              <a:t>LISP</a:t>
            </a:r>
          </a:p>
          <a:p>
            <a:pPr lvl="1"/>
            <a:r>
              <a:rPr lang="en-US" dirty="0" err="1" smtClean="0"/>
              <a:t>Openflow</a:t>
            </a:r>
            <a:endParaRPr lang="en-US" dirty="0" smtClean="0"/>
          </a:p>
          <a:p>
            <a:r>
              <a:rPr lang="en-US" dirty="0" smtClean="0"/>
              <a:t>Register service function and present them to the node </a:t>
            </a:r>
            <a:r>
              <a:rPr lang="en-US" dirty="0" err="1" smtClean="0"/>
              <a:t>datastore</a:t>
            </a:r>
            <a:endParaRPr lang="en-US" dirty="0" smtClean="0"/>
          </a:p>
          <a:p>
            <a:r>
              <a:rPr lang="en-US" dirty="0" smtClean="0"/>
              <a:t>Pass metadata to participating nodes</a:t>
            </a:r>
          </a:p>
          <a:p>
            <a:r>
              <a:rPr lang="en-US" dirty="0" smtClean="0"/>
              <a:t>Create the needed topology</a:t>
            </a:r>
          </a:p>
          <a:p>
            <a:pPr lvl="1"/>
            <a:r>
              <a:rPr lang="en-US" dirty="0" smtClean="0"/>
              <a:t>Evolve from simple static end-points to dynamic mapping (see LISP service)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66560" y="2801520"/>
              <a:ext cx="1564200" cy="541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7200" y="2792160"/>
                <a:ext cx="1582920" cy="5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72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LISP Service</a:t>
            </a:r>
          </a:p>
          <a:p>
            <a:pPr lvl="1"/>
            <a:r>
              <a:rPr lang="en-US" dirty="0" smtClean="0"/>
              <a:t>LISP can provide the needed overlay to create a service path</a:t>
            </a:r>
          </a:p>
          <a:p>
            <a:pPr lvl="1"/>
            <a:r>
              <a:rPr lang="en-US" dirty="0" smtClean="0"/>
              <a:t>Use LISP API to “map” service locators</a:t>
            </a:r>
          </a:p>
          <a:p>
            <a:r>
              <a:rPr lang="en-US" dirty="0" smtClean="0"/>
              <a:t>Group Based Policy</a:t>
            </a:r>
          </a:p>
          <a:p>
            <a:pPr lvl="1"/>
            <a:r>
              <a:rPr lang="en-US" dirty="0" smtClean="0"/>
              <a:t>Service chains are instantiations of policy</a:t>
            </a:r>
          </a:p>
          <a:p>
            <a:pPr lvl="1"/>
            <a:r>
              <a:rPr lang="en-US" dirty="0" smtClean="0"/>
              <a:t>Service chains are part of a contract</a:t>
            </a:r>
          </a:p>
          <a:p>
            <a:pPr lvl="1"/>
            <a:r>
              <a:rPr lang="en-US" dirty="0" smtClean="0"/>
              <a:t>Policy metadata passed along service chain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Projects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15680" y="3170880"/>
              <a:ext cx="4830120" cy="26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6320" y="3161520"/>
                <a:ext cx="4848840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4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What is Service Chaining?</a:t>
            </a:r>
          </a:p>
          <a:p>
            <a:r>
              <a:rPr lang="en-US" sz="3200" dirty="0" smtClean="0"/>
              <a:t>Service Chaining “Components”</a:t>
            </a:r>
          </a:p>
          <a:p>
            <a:r>
              <a:rPr lang="en-US" sz="3200" dirty="0" smtClean="0"/>
              <a:t>ODL and Service Chaining</a:t>
            </a:r>
          </a:p>
          <a:p>
            <a:r>
              <a:rPr lang="en-US" sz="3200" dirty="0" smtClean="0"/>
              <a:t>Complementary Projects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420"/>
            <a:ext cx="8229600" cy="5096930"/>
          </a:xfrm>
        </p:spPr>
        <p:txBody>
          <a:bodyPr>
            <a:noAutofit/>
          </a:bodyPr>
          <a:lstStyle/>
          <a:p>
            <a:r>
              <a:rPr lang="en-US" sz="2800" dirty="0"/>
              <a:t>Network services are ubiquitous</a:t>
            </a:r>
          </a:p>
          <a:p>
            <a:pPr lvl="1"/>
            <a:r>
              <a:rPr lang="en-US" sz="2000" dirty="0"/>
              <a:t>Firewall and load balancer are in almost every data center</a:t>
            </a:r>
          </a:p>
          <a:p>
            <a:r>
              <a:rPr lang="en-US" sz="2800" dirty="0"/>
              <a:t>Current state of the art is topology dependent </a:t>
            </a:r>
          </a:p>
          <a:p>
            <a:pPr lvl="1"/>
            <a:r>
              <a:rPr lang="en-US" sz="2000" u="sng" dirty="0"/>
              <a:t>Very complex</a:t>
            </a:r>
            <a:r>
              <a:rPr lang="en-US" sz="2000" dirty="0"/>
              <a:t>: VLAN-stitching, Policy Based Routing (PBR), etc.</a:t>
            </a:r>
          </a:p>
          <a:p>
            <a:pPr lvl="1"/>
            <a:r>
              <a:rPr lang="en-US" sz="2000" u="sng" dirty="0"/>
              <a:t>Static</a:t>
            </a:r>
            <a:r>
              <a:rPr lang="en-US" sz="2000" dirty="0"/>
              <a:t>: no dynamic, horizontal or vertical scaling, requires network changes</a:t>
            </a:r>
          </a:p>
          <a:p>
            <a:r>
              <a:rPr lang="en-US" sz="2800" dirty="0"/>
              <a:t>Service chaining is accomplished via hop-by-hop switching/routing changes</a:t>
            </a:r>
          </a:p>
          <a:p>
            <a:r>
              <a:rPr lang="en-US" sz="2800" dirty="0"/>
              <a:t>No way to share valuable information between the network and services, or between service </a:t>
            </a:r>
            <a:r>
              <a:rPr lang="en-US" sz="2800" dirty="0" smtClean="0"/>
              <a:t>functions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48" y="-19672"/>
            <a:ext cx="8229600" cy="1143000"/>
          </a:xfrm>
        </p:spPr>
        <p:txBody>
          <a:bodyPr/>
          <a:lstStyle/>
          <a:p>
            <a:r>
              <a:rPr lang="en-US" dirty="0" smtClean="0"/>
              <a:t>Network Service Insertion	Today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CB13-0A32-4557-88E9-079F0C330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870"/>
            <a:ext cx="8229600" cy="4920902"/>
          </a:xfrm>
        </p:spPr>
        <p:txBody>
          <a:bodyPr>
            <a:normAutofit/>
          </a:bodyPr>
          <a:lstStyle/>
          <a:p>
            <a:r>
              <a:rPr lang="en-US" sz="2400" dirty="0"/>
              <a:t>Service chaining is the broad term that describes delivering multiple service functions in a specific order</a:t>
            </a:r>
          </a:p>
          <a:p>
            <a:pPr lvl="1"/>
            <a:r>
              <a:rPr lang="en-US" sz="2400" dirty="0"/>
              <a:t>Decouples network topology and service functions</a:t>
            </a:r>
          </a:p>
          <a:p>
            <a:pPr lvl="1"/>
            <a:r>
              <a:rPr lang="en-US" sz="2400" dirty="0"/>
              <a:t>Supports dynamic insertion of service functions</a:t>
            </a:r>
          </a:p>
          <a:p>
            <a:pPr lvl="1"/>
            <a:r>
              <a:rPr lang="en-US" sz="2400" dirty="0"/>
              <a:t>Common model for all types of </a:t>
            </a:r>
            <a:r>
              <a:rPr lang="en-US" sz="2400" dirty="0" smtClean="0"/>
              <a:t>services</a:t>
            </a:r>
          </a:p>
          <a:p>
            <a:pPr lvl="1"/>
            <a:r>
              <a:rPr lang="en-US" sz="2400" dirty="0" smtClean="0"/>
              <a:t>Enables the sharing of information between service functions</a:t>
            </a:r>
            <a:endParaRPr lang="en-US" sz="2400" dirty="0"/>
          </a:p>
          <a:p>
            <a:r>
              <a:rPr lang="en-US" sz="2400" dirty="0"/>
              <a:t>Composed of data plane and control/policy planes</a:t>
            </a:r>
          </a:p>
          <a:p>
            <a:pPr lvl="1"/>
            <a:r>
              <a:rPr lang="en-US" sz="2400" dirty="0"/>
              <a:t>Overlay data plane </a:t>
            </a:r>
            <a:r>
              <a:rPr lang="en-US" sz="2400" dirty="0" smtClean="0"/>
              <a:t>Control </a:t>
            </a:r>
            <a:r>
              <a:rPr lang="en-US" sz="2400" dirty="0"/>
              <a:t>and policy </a:t>
            </a:r>
            <a:r>
              <a:rPr lang="en-US" sz="2400" dirty="0" smtClean="0"/>
              <a:t>planes</a:t>
            </a:r>
          </a:p>
          <a:p>
            <a:r>
              <a:rPr lang="en-US" sz="2400" dirty="0" smtClean="0"/>
              <a:t>IETF WG: Service Function Chaining (SFC)</a:t>
            </a:r>
          </a:p>
          <a:p>
            <a:pPr marL="457200" lvl="1" indent="0">
              <a:buNone/>
            </a:pPr>
            <a:r>
              <a:rPr lang="en-US" sz="2400" dirty="0" smtClean="0"/>
              <a:t>https://</a:t>
            </a:r>
            <a:r>
              <a:rPr lang="en-US" sz="2400" dirty="0" err="1" smtClean="0"/>
              <a:t>datatracker.ietf.org</a:t>
            </a:r>
            <a:r>
              <a:rPr lang="en-US" sz="2400" dirty="0" smtClean="0"/>
              <a:t>/</a:t>
            </a:r>
            <a:r>
              <a:rPr lang="en-US" sz="2400" dirty="0" err="1" smtClean="0"/>
              <a:t>wg</a:t>
            </a:r>
            <a:r>
              <a:rPr lang="en-US" sz="2400" dirty="0" smtClean="0"/>
              <a:t>/</a:t>
            </a:r>
            <a:r>
              <a:rPr lang="en-US" sz="2400" dirty="0" err="1" smtClean="0"/>
              <a:t>sfc</a:t>
            </a:r>
            <a:r>
              <a:rPr lang="en-US" sz="2400" dirty="0" smtClean="0"/>
              <a:t>/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Chaining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CB13-0A32-4557-88E9-079F0C330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534" y="1600200"/>
            <a:ext cx="470626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Sub-graphs define service chains from the overall service graph</a:t>
            </a:r>
          </a:p>
          <a:p>
            <a:r>
              <a:rPr lang="en-US" dirty="0" smtClean="0"/>
              <a:t>Service </a:t>
            </a:r>
            <a:r>
              <a:rPr lang="en-US" dirty="0"/>
              <a:t>functions can be in more than one chain</a:t>
            </a:r>
          </a:p>
          <a:p>
            <a:r>
              <a:rPr lang="en-US" dirty="0"/>
              <a:t>A service path is the specific instantiation of a service chain</a:t>
            </a:r>
          </a:p>
          <a:p>
            <a:pPr lvl="1"/>
            <a:r>
              <a:rPr lang="en-US" dirty="0" smtClean="0"/>
              <a:t>Chain</a:t>
            </a:r>
            <a:r>
              <a:rPr lang="en-US" baseline="30000" dirty="0" smtClean="0"/>
              <a:t>1</a:t>
            </a:r>
            <a:r>
              <a:rPr lang="en-US" dirty="0" smtClean="0"/>
              <a:t>: S</a:t>
            </a:r>
            <a:r>
              <a:rPr lang="en-US" baseline="30000" dirty="0" smtClean="0"/>
              <a:t>1</a:t>
            </a:r>
            <a:r>
              <a:rPr lang="en-US" dirty="0" smtClean="0">
                <a:sym typeface="Wingdings"/>
              </a:rPr>
              <a:t>S</a:t>
            </a:r>
            <a:r>
              <a:rPr lang="en-US" baseline="30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S</a:t>
            </a:r>
            <a:r>
              <a:rPr lang="en-US" baseline="30000" dirty="0" smtClean="0">
                <a:sym typeface="Wingdings"/>
              </a:rPr>
              <a:t>6</a:t>
            </a:r>
            <a:r>
              <a:rPr lang="en-US" dirty="0" smtClean="0">
                <a:sym typeface="Wingdings"/>
              </a:rPr>
              <a:t>S</a:t>
            </a:r>
            <a:r>
              <a:rPr lang="en-US" baseline="30000" dirty="0" smtClean="0">
                <a:sym typeface="Wingdings"/>
              </a:rPr>
              <a:t>8</a:t>
            </a:r>
            <a:endParaRPr lang="en-US" dirty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Path</a:t>
            </a:r>
            <a:r>
              <a:rPr lang="en-US" baseline="30000" dirty="0" err="1" smtClean="0"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: </a:t>
            </a:r>
            <a:r>
              <a:rPr lang="en-US" dirty="0">
                <a:sym typeface="Wingdings"/>
              </a:rPr>
              <a:t>instance(</a:t>
            </a:r>
            <a:r>
              <a:rPr lang="en-US" dirty="0" smtClean="0">
                <a:sym typeface="Wingdings"/>
              </a:rPr>
              <a:t>S</a:t>
            </a:r>
            <a:r>
              <a:rPr lang="en-US" baseline="30000" dirty="0" smtClean="0">
                <a:sym typeface="Wingdings"/>
              </a:rPr>
              <a:t>1</a:t>
            </a:r>
            <a:r>
              <a:rPr lang="en-US" dirty="0" smtClean="0">
                <a:sym typeface="Wingdings"/>
              </a:rPr>
              <a:t>) </a:t>
            </a:r>
            <a:r>
              <a:rPr lang="en-US" dirty="0">
                <a:sym typeface="Wingdings"/>
              </a:rPr>
              <a:t> instance(</a:t>
            </a:r>
            <a:r>
              <a:rPr lang="en-US" dirty="0" smtClean="0">
                <a:sym typeface="Wingdings"/>
              </a:rPr>
              <a:t>S</a:t>
            </a:r>
            <a:r>
              <a:rPr lang="en-US" baseline="30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) </a:t>
            </a:r>
            <a:r>
              <a:rPr lang="en-US" dirty="0">
                <a:sym typeface="Wingdings"/>
              </a:rPr>
              <a:t> instance(</a:t>
            </a:r>
            <a:r>
              <a:rPr lang="en-US" dirty="0" smtClean="0">
                <a:sym typeface="Wingdings"/>
              </a:rPr>
              <a:t>S</a:t>
            </a:r>
            <a:r>
              <a:rPr lang="en-US" baseline="30000" dirty="0" smtClean="0">
                <a:sym typeface="Wingdings"/>
              </a:rPr>
              <a:t>6</a:t>
            </a:r>
            <a:r>
              <a:rPr lang="en-US" dirty="0" smtClean="0">
                <a:sym typeface="Wingdings"/>
              </a:rPr>
              <a:t>)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 instance (S</a:t>
            </a:r>
            <a:r>
              <a:rPr lang="en-US" baseline="30000" dirty="0" smtClean="0">
                <a:sym typeface="Wingdings"/>
              </a:rPr>
              <a:t>8</a:t>
            </a:r>
            <a:r>
              <a:rPr lang="en-US" dirty="0" smtClean="0">
                <a:sym typeface="Wingdings"/>
              </a:rPr>
              <a:t>)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Chaining: Service Graphs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CB13-0A32-4557-88E9-079F0C330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8315"/>
            <a:ext cx="2753417" cy="42761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383000" y="3429000"/>
              <a:ext cx="3687120" cy="395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3640" y="3419640"/>
                <a:ext cx="3705840" cy="4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7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Classifier: determines what traffic needs to be chained based on policy.  </a:t>
            </a:r>
          </a:p>
          <a:p>
            <a:r>
              <a:rPr lang="en-US" dirty="0" smtClean="0"/>
              <a:t>Service Chain: the intended set of service that must be traversed.</a:t>
            </a:r>
          </a:p>
          <a:p>
            <a:r>
              <a:rPr lang="en-US" dirty="0" smtClean="0"/>
              <a:t>Service Path: the actual instances of services traversed.</a:t>
            </a:r>
          </a:p>
          <a:p>
            <a:r>
              <a:rPr lang="en-US" dirty="0" smtClean="0"/>
              <a:t>Service Overlay: topology created to realize a service path.</a:t>
            </a:r>
          </a:p>
          <a:p>
            <a:r>
              <a:rPr lang="en-US" dirty="0" smtClean="0"/>
              <a:t>Metadata: information passed between participating nodes.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Chaining Components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91520" y="1985040"/>
              <a:ext cx="7425360" cy="2441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160" y="1975680"/>
                <a:ext cx="7444080" cy="245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79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ODL and Service Chaining</a:t>
            </a:r>
            <a:endParaRPr lang="en-US" dirty="0"/>
          </a:p>
        </p:txBody>
      </p:sp>
      <p:pic>
        <p:nvPicPr>
          <p:cNvPr id="8" name="Picture 7" descr="sfc over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19" y="1247248"/>
            <a:ext cx="7132727" cy="47098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182680" y="3196800"/>
              <a:ext cx="928800" cy="842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3320" y="3187440"/>
                <a:ext cx="947520" cy="8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24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Receives information about chain and/or path to be constructed via northbound API</a:t>
            </a:r>
          </a:p>
          <a:p>
            <a:r>
              <a:rPr lang="en-US" sz="2800" dirty="0" smtClean="0"/>
              <a:t>Information about available service nodes are contained in the node </a:t>
            </a:r>
            <a:r>
              <a:rPr lang="en-US" sz="2800" dirty="0" err="1" smtClean="0">
                <a:solidFill>
                  <a:srgbClr val="FF0000"/>
                </a:solidFill>
              </a:rPr>
              <a:t>datastore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Constructs service path:</a:t>
            </a:r>
          </a:p>
          <a:p>
            <a:pPr lvl="1"/>
            <a:r>
              <a:rPr lang="en-US" sz="2800" dirty="0" smtClean="0"/>
              <a:t>Simple: just a list</a:t>
            </a:r>
          </a:p>
          <a:p>
            <a:pPr lvl="1"/>
            <a:r>
              <a:rPr lang="en-US" sz="2800" dirty="0" smtClean="0"/>
              <a:t>Complex: constrained list (e.g. bandwidth, capabilities, etc.)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Chaining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Presents list of available services (types and other instances) to the end user</a:t>
            </a:r>
          </a:p>
          <a:p>
            <a:r>
              <a:rPr lang="en-US" sz="2800" dirty="0" smtClean="0"/>
              <a:t>Southbound RESTCONF to ODL</a:t>
            </a:r>
          </a:p>
          <a:p>
            <a:pPr lvl="1"/>
            <a:r>
              <a:rPr lang="en-US" sz="2800" dirty="0" smtClean="0"/>
              <a:t>List of service type </a:t>
            </a:r>
            <a:r>
              <a:rPr lang="en-US" sz="2800" dirty="0" smtClean="0">
                <a:sym typeface="Wingdings"/>
              </a:rPr>
              <a:t> chain</a:t>
            </a:r>
          </a:p>
          <a:p>
            <a:pPr lvl="1"/>
            <a:r>
              <a:rPr lang="en-US" sz="2800" dirty="0" smtClean="0">
                <a:sym typeface="Wingdings"/>
              </a:rPr>
              <a:t>List of service function  path</a:t>
            </a:r>
          </a:p>
          <a:p>
            <a:r>
              <a:rPr lang="en-US" sz="2800" dirty="0" smtClean="0">
                <a:sym typeface="Wingdings"/>
              </a:rPr>
              <a:t>Can evolve to pass constraints as well (not in current scope)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 Application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12360" y="3566520"/>
              <a:ext cx="4881960" cy="515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000" y="3557160"/>
                <a:ext cx="4900680" cy="5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2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enDaylight_Briefing_02.04.14">
  <a:themeElements>
    <a:clrScheme name="OpenDaylight">
      <a:dk1>
        <a:srgbClr val="3D3935"/>
      </a:dk1>
      <a:lt1>
        <a:sysClr val="window" lastClr="FFFFFF"/>
      </a:lt1>
      <a:dk2>
        <a:srgbClr val="3D3935"/>
      </a:dk2>
      <a:lt2>
        <a:srgbClr val="FFFFFF"/>
      </a:lt2>
      <a:accent1>
        <a:srgbClr val="FFB500"/>
      </a:accent1>
      <a:accent2>
        <a:srgbClr val="FF8200"/>
      </a:accent2>
      <a:accent3>
        <a:srgbClr val="FC4C02"/>
      </a:accent3>
      <a:accent4>
        <a:srgbClr val="DA291C"/>
      </a:accent4>
      <a:accent5>
        <a:srgbClr val="3D3935"/>
      </a:accent5>
      <a:accent6>
        <a:srgbClr val="3D3935"/>
      </a:accent6>
      <a:hlink>
        <a:srgbClr val="FC4C02"/>
      </a:hlink>
      <a:folHlink>
        <a:srgbClr val="FC4C0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OpenDaylight_Briefing_02.04.14.ppt</Template>
  <TotalTime>748</TotalTime>
  <Words>470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Wingdings</vt:lpstr>
      <vt:lpstr>OpenDaylight_Briefing_02.04.14</vt:lpstr>
      <vt:lpstr>OpenDaylight: Service Function Chaining</vt:lpstr>
      <vt:lpstr>Topics</vt:lpstr>
      <vt:lpstr>Network Service Insertion Today</vt:lpstr>
      <vt:lpstr>Service Chaining</vt:lpstr>
      <vt:lpstr>Service Chaining: Service Graphs</vt:lpstr>
      <vt:lpstr>Service Chaining Components</vt:lpstr>
      <vt:lpstr>ODL and Service Chaining</vt:lpstr>
      <vt:lpstr>Service Chaining Service</vt:lpstr>
      <vt:lpstr>Example SC Application</vt:lpstr>
      <vt:lpstr>Plugins</vt:lpstr>
      <vt:lpstr>Complementary Projects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OpenDaylight: Service Function Chaining</dc:title>
  <dc:creator>Paul Quinn</dc:creator>
  <cp:lastModifiedBy>邢炬</cp:lastModifiedBy>
  <cp:revision>33</cp:revision>
  <dcterms:created xsi:type="dcterms:W3CDTF">2014-05-13T11:28:31Z</dcterms:created>
  <dcterms:modified xsi:type="dcterms:W3CDTF">2015-10-09T03:00:08Z</dcterms:modified>
</cp:coreProperties>
</file>