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envision it as a palace….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order to help user better focus on the function, on the interaction with others, on the debate, on the clash of great ideas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looked up a lot of pictures of early stage websites..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envision it as a palace….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order to help user better focus on the function, on the interaction with others, on the debate, on the clash of great ideas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looked up a lot of pictures of early stage websites..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envision it as a palace….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order to help user better focus on the function, on the interaction with others, on the debate, on the clash of great ideas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looked up a lot of pictures of early stage websites..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envision it as a palace….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 order to help user better focus on the function, on the interaction with others, on the debate, on the clash of great ideas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looked up a lot of pictures of early stage websites..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fully leveraged all knowledge learned this semester, and successfully integrate the topics from tech group as well.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Healthawadika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741100" y="2487350"/>
            <a:ext cx="7500299" cy="12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By Roshambo Technology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        -  Anna Baker, Cameron Lloyd, Lihe Zhang, Xuanlin Yang</a:t>
            </a:r>
          </a:p>
        </p:txBody>
      </p:sp>
      <p:sp>
        <p:nvSpPr>
          <p:cNvPr id="86" name="Shape 86"/>
          <p:cNvSpPr/>
          <p:nvPr/>
        </p:nvSpPr>
        <p:spPr>
          <a:xfrm>
            <a:off x="751550" y="2501300"/>
            <a:ext cx="8337600" cy="350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devise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8322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/>
              <a:t>   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gem for flexible authentication.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Rack based (can run on numerous servers)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MVC solution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200"/>
              <a:t>Multiple models can be signed in at once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Modularity -- use only what you need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10 modules:  Database Authenticatable, Omniauthable, Confirmable, Recoverable, Registerable, Rememberable, Trackable, Timeoutable, Validatable, Lockable</a:t>
            </a:r>
          </a:p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use: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gem ‘devise’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rails generate devise:install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rails generate devise MODEL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haml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8322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/>
              <a:t>   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H</a:t>
            </a:r>
            <a:r>
              <a:rPr lang="en"/>
              <a:t>TML </a:t>
            </a:r>
            <a:r>
              <a:rPr b="1" lang="en"/>
              <a:t>A</a:t>
            </a:r>
            <a:r>
              <a:rPr lang="en"/>
              <a:t>bstraction </a:t>
            </a:r>
            <a:r>
              <a:rPr b="1" lang="en"/>
              <a:t>M</a:t>
            </a:r>
            <a:r>
              <a:rPr lang="en"/>
              <a:t>arkup </a:t>
            </a:r>
            <a:r>
              <a:rPr b="1" lang="en"/>
              <a:t>L</a:t>
            </a:r>
            <a:r>
              <a:rPr lang="en"/>
              <a:t>anguage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Sits on top of HTML or XML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Expresses document structures easily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Utilizes indentation vs. closing tags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Allows Ruby to be embedded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200"/>
              <a:t>Can be used as a plugin for RoR or as a stand-alone template engine</a:t>
            </a:r>
          </a:p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use: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gem ‘haml’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haml YOURHAMLDOC.haml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90250" y="526350"/>
            <a:ext cx="60834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90250" y="526350"/>
            <a:ext cx="60834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forward...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Search bar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Better password security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Add more tools to ‘Tool Kit’: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200"/>
              <a:t>e.g. Blood alcohol and Basal Metabolic Rate (BMR) calculator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Complete ‘Dashboard’: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200"/>
              <a:t>Inbox - Display messages and replies from forum posts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200"/>
              <a:t>Info - Display user profile information: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1200"/>
              <a:t>e.g. preferred health care facilities, interests, etc.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200"/>
              <a:t>Stats - List and display different biometrics such as BMI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1200"/>
              <a:t>Can be set to private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200"/>
              <a:t>Settings - Update user account information such as privacy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‘User Interests’ feed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200"/>
              <a:t>Narrow options of what is displayed from user home page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8322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  <a:buChar char="-"/>
            </a:pPr>
            <a:r>
              <a:rPr lang="en" sz="1900"/>
              <a:t>The idea</a:t>
            </a:r>
          </a:p>
          <a:p>
            <a:pPr indent="-349250" lvl="0" marL="457200" rtl="0">
              <a:spcBef>
                <a:spcPts val="0"/>
              </a:spcBef>
              <a:buSzPct val="100000"/>
              <a:buChar char="-"/>
            </a:pPr>
            <a:r>
              <a:rPr lang="en" sz="1900"/>
              <a:t>Tech specs</a:t>
            </a:r>
          </a:p>
          <a:p>
            <a:pPr indent="-349250" lvl="0" marL="457200" rtl="0">
              <a:spcBef>
                <a:spcPts val="0"/>
              </a:spcBef>
              <a:buSzPct val="100000"/>
              <a:buChar char="-"/>
            </a:pPr>
            <a:r>
              <a:rPr lang="en" sz="1900"/>
              <a:t>Demo</a:t>
            </a:r>
          </a:p>
          <a:p>
            <a:pPr indent="-349250" lvl="0" marL="457200" rtl="0">
              <a:spcBef>
                <a:spcPts val="0"/>
              </a:spcBef>
              <a:buSzPct val="100000"/>
              <a:buChar char="-"/>
            </a:pPr>
            <a:r>
              <a:rPr lang="en" sz="1900"/>
              <a:t>Next step</a:t>
            </a:r>
          </a:p>
          <a:p>
            <a:pPr indent="-349250" lvl="0" marL="457200" rtl="0">
              <a:spcBef>
                <a:spcPts val="0"/>
              </a:spcBef>
              <a:buSzPct val="100000"/>
              <a:buChar char="-"/>
            </a:pPr>
            <a:r>
              <a:rPr lang="en" sz="1900"/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Idea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8322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  <a:buChar char="-"/>
            </a:pPr>
            <a:r>
              <a:rPr lang="en" sz="1900"/>
              <a:t>A place for discussing health-related issues with an old fashioned web style design</a:t>
            </a:r>
          </a:p>
          <a:p>
            <a:pPr indent="-349250" lvl="0" marL="457200">
              <a:spcBef>
                <a:spcPts val="0"/>
              </a:spcBef>
              <a:buSzPct val="100000"/>
              <a:buChar char="-"/>
            </a:pPr>
            <a:r>
              <a:rPr lang="en" sz="1900"/>
              <a:t>Extra features</a:t>
            </a:r>
            <a:br>
              <a:rPr lang="en" sz="1900"/>
            </a:br>
            <a:r>
              <a:rPr lang="en" sz="1900"/>
              <a:t>- Toolkit (BMI Calculator)</a:t>
            </a:r>
            <a:br>
              <a:rPr lang="en" sz="1900"/>
            </a:br>
            <a:r>
              <a:rPr lang="en" sz="1900"/>
              <a:t>- Auto-locate and search for nearby doctors</a:t>
            </a:r>
            <a:br>
              <a:rPr lang="en" sz="1900"/>
            </a:br>
            <a:r>
              <a:rPr lang="en" sz="1900"/>
              <a:t>- Hot Deals </a:t>
            </a:r>
            <a:br>
              <a:rPr lang="en" sz="1900"/>
            </a:br>
            <a:r>
              <a:rPr lang="en" sz="1900"/>
              <a:t> 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Provider Locator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 auto-locate you to find the nearest providers:</a:t>
            </a:r>
            <a:br>
              <a:rPr lang="en"/>
            </a:br>
            <a:br>
              <a:rPr lang="en"/>
            </a:b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25" y="1677450"/>
            <a:ext cx="4544100" cy="28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Hot Deals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demonstrate knowledge of rails db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Redirect to an external marketplace, where patients can filter health-related products or procedures based on the area of the body, illness, injury, etc.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sz="1800"/>
              <a:t>Allows users who are paying out-of-pocket to shop around</a:t>
            </a:r>
            <a:br>
              <a:rPr lang="en"/>
            </a:b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Toolkit (BMI Calculator)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integrate previous knowledge learned in the course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00" y="1752377"/>
            <a:ext cx="6306800" cy="20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 &amp; A Forum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health-related questions:</a:t>
            </a:r>
            <a:br>
              <a:rPr lang="en"/>
            </a:b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0" y="2056850"/>
            <a:ext cx="4703926" cy="201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Dashboard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-To show user profile, stats, settings: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50" y="1796750"/>
            <a:ext cx="4894473" cy="25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50" y="526350"/>
            <a:ext cx="60834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 specs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