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0" name="Shape 1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0" name="Shape 7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0" name="Shape 2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29" name="Shape 29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1" name="Shape 5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Shape 5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Quora for Health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Team Roshambo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Idea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spcBef>
                <a:spcPts val="0"/>
              </a:spcBef>
              <a:buSzPct val="100000"/>
              <a:buChar char="-"/>
            </a:pPr>
            <a:r>
              <a:rPr lang="en" sz="1900"/>
              <a:t>A Quora for health-related issues</a:t>
            </a:r>
          </a:p>
          <a:p>
            <a:pPr indent="-349250" lvl="0" marL="457200" rtl="0">
              <a:spcBef>
                <a:spcPts val="0"/>
              </a:spcBef>
              <a:buSzPct val="100000"/>
              <a:buChar char="-"/>
            </a:pPr>
            <a:r>
              <a:rPr lang="en" sz="1900"/>
              <a:t>A Q &amp; A Forum</a:t>
            </a:r>
          </a:p>
          <a:p>
            <a:pPr indent="-349250" lvl="0" marL="457200">
              <a:spcBef>
                <a:spcPts val="0"/>
              </a:spcBef>
              <a:buSzPct val="100000"/>
              <a:buChar char="-"/>
            </a:pPr>
            <a:r>
              <a:rPr lang="en" sz="1900"/>
              <a:t>Extra features</a:t>
            </a:r>
            <a:br>
              <a:rPr lang="en" sz="1900"/>
            </a:br>
            <a:r>
              <a:rPr lang="en" sz="1900"/>
              <a:t>- Toolkit (BMI Calculator)</a:t>
            </a:r>
            <a:br>
              <a:rPr lang="en" sz="1900"/>
            </a:br>
            <a:r>
              <a:rPr lang="en" sz="1900"/>
              <a:t>- Auto-locate and search for nearby doctors</a:t>
            </a:r>
            <a:br>
              <a:rPr lang="en" sz="1900"/>
            </a:br>
            <a:r>
              <a:rPr lang="en" sz="1900"/>
              <a:t>- Hot Deals </a:t>
            </a:r>
            <a:br>
              <a:rPr lang="en" sz="1900"/>
            </a:br>
            <a:r>
              <a:rPr lang="en" sz="1900"/>
              <a:t>  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Dashboard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Provides a view to access application features: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Provider Locator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Will auto-locate you to find the nearest providers:</a:t>
            </a:r>
            <a:br>
              <a:rPr lang="en"/>
            </a:br>
            <a:br>
              <a:rPr lang="en"/>
            </a:b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225" y="1677450"/>
            <a:ext cx="4544100" cy="283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Provider Locator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Provider Locator (Google Map Services)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/>
              <a:t>function initMap()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/>
              <a:t>    navigator.geolocation.getCurrentPosition(function(position) {</a:t>
            </a:r>
            <a:br>
              <a:rPr lang="en" sz="1000"/>
            </a:br>
            <a:r>
              <a:rPr lang="en" sz="1000"/>
              <a:t>	pos = {lat: position.coords.latitude,</a:t>
            </a:r>
            <a:br>
              <a:rPr lang="en" sz="1000"/>
            </a:br>
            <a:r>
              <a:rPr lang="en" sz="1000"/>
              <a:t>		lng: position.coords.longitude};</a:t>
            </a:r>
          </a:p>
          <a:p>
            <a:pPr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/>
              <a:t>map = new google.maps.Map(document.getElementById('map'), {</a:t>
            </a:r>
            <a:br>
              <a:rPr lang="en" sz="1000"/>
            </a:br>
            <a:r>
              <a:rPr lang="en" sz="1000"/>
              <a:t>	center: pos,</a:t>
            </a:r>
            <a:br>
              <a:rPr lang="en" sz="1000"/>
            </a:br>
            <a:r>
              <a:rPr lang="en" sz="1000"/>
              <a:t>	zoom: 15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/>
              <a:t>});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/>
              <a:t>infowindow = new google.maps.InfoWindow();</a:t>
            </a:r>
            <a:br>
              <a:rPr lang="en" sz="1000"/>
            </a:br>
            <a:r>
              <a:rPr lang="en" sz="1000"/>
              <a:t>var service = new google.maps.places.PlacesService(map);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/>
              <a:t>service.nearbySearch({location: pos, radius: 500, types: ['store']}, callback);});}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Toolkit (BMI Calculator)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To integrate previous knowledge learned in the course</a:t>
            </a:r>
            <a:br>
              <a:rPr lang="en"/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00" y="1752377"/>
            <a:ext cx="6306800" cy="20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Toolkit (BMI Javascript)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900"/>
              <a:t>function calculateBmi() {</a:t>
            </a:r>
            <a:br>
              <a:rPr lang="en" sz="900"/>
            </a:br>
            <a:r>
              <a:rPr lang="en" sz="900"/>
              <a:t>        var weight = document.bmiForm.weight.value</a:t>
            </a:r>
            <a:br>
              <a:rPr lang="en" sz="900"/>
            </a:br>
            <a:r>
              <a:rPr lang="en" sz="900"/>
              <a:t>        var height = document.bmiForm.height.value</a:t>
            </a:r>
            <a:br>
              <a:rPr lang="en" sz="900"/>
            </a:br>
            <a:r>
              <a:rPr lang="en" sz="900"/>
              <a:t>        if(weight &gt; 0 &amp;&amp; height &gt; 0){</a:t>
            </a:r>
            <a:br>
              <a:rPr lang="en" sz="900"/>
            </a:br>
            <a:r>
              <a:rPr lang="en" sz="900"/>
              <a:t>            var finalBmi = weight/(height/100*height/100)</a:t>
            </a:r>
            <a:br>
              <a:rPr lang="en" sz="900"/>
            </a:br>
            <a:r>
              <a:rPr lang="en" sz="900"/>
              <a:t>            document.bmiForm.bmi.value = finalBmi</a:t>
            </a:r>
            <a:br>
              <a:rPr lang="en" sz="900"/>
            </a:br>
            <a:r>
              <a:rPr lang="en" sz="900"/>
              <a:t>            if(finalBmi &lt; 18.5){</a:t>
            </a:r>
            <a:br>
              <a:rPr lang="en" sz="900"/>
            </a:br>
            <a:r>
              <a:rPr lang="en" sz="900"/>
              <a:t>                document.bmiForm.meaning.value = "That you are too thin."</a:t>
            </a:r>
            <a:br>
              <a:rPr lang="en" sz="900"/>
            </a:br>
            <a:r>
              <a:rPr lang="en" sz="900"/>
              <a:t>            }</a:t>
            </a:r>
            <a:br>
              <a:rPr lang="en" sz="900"/>
            </a:br>
            <a:r>
              <a:rPr lang="en" sz="900"/>
              <a:t>            if(finalBmi &gt; 18.5 &amp;&amp; finalBmi &lt; 25){</a:t>
            </a:r>
            <a:br>
              <a:rPr lang="en" sz="900"/>
            </a:br>
            <a:r>
              <a:rPr lang="en" sz="900"/>
              <a:t>                document.bmiForm.meaning.value = "That you are healthy."</a:t>
            </a:r>
            <a:br>
              <a:rPr lang="en" sz="900"/>
            </a:br>
            <a:r>
              <a:rPr lang="en" sz="900"/>
              <a:t>            }</a:t>
            </a:r>
            <a:br>
              <a:rPr lang="en" sz="900"/>
            </a:br>
            <a:r>
              <a:rPr lang="en" sz="900"/>
              <a:t>            if(finalBmi &gt; 25){</a:t>
            </a:r>
            <a:br>
              <a:rPr lang="en" sz="900"/>
            </a:br>
            <a:r>
              <a:rPr lang="en" sz="900"/>
              <a:t>                document.bmiForm.meaning.value = "That you are overweight."</a:t>
            </a:r>
            <a:br>
              <a:rPr lang="en" sz="900"/>
            </a:br>
            <a:r>
              <a:rPr lang="en" sz="900"/>
              <a:t>            }</a:t>
            </a:r>
            <a:br>
              <a:rPr lang="en" sz="900"/>
            </a:br>
            <a:r>
              <a:rPr lang="en" sz="900"/>
              <a:t>        }</a:t>
            </a:r>
            <a:br>
              <a:rPr lang="en" sz="900"/>
            </a:br>
            <a:r>
              <a:rPr lang="en" sz="900"/>
              <a:t>        else{</a:t>
            </a:r>
            <a:br>
              <a:rPr lang="en" sz="900"/>
            </a:br>
            <a:r>
              <a:rPr lang="en" sz="900"/>
              <a:t>            alert("ERROR: Please Fill in everything correctly.")</a:t>
            </a:r>
            <a:br>
              <a:rPr lang="en" sz="900"/>
            </a:br>
            <a:r>
              <a:rPr lang="en" sz="900"/>
              <a:t>        }</a:t>
            </a:r>
            <a:br>
              <a:rPr lang="en" sz="900"/>
            </a:br>
            <a:r>
              <a:rPr lang="en" sz="900"/>
              <a:t> 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 &amp; A Forum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Ask health-related questions:</a:t>
            </a:r>
            <a:br>
              <a:rPr lang="en"/>
            </a:b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250" y="2056850"/>
            <a:ext cx="4703926" cy="201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Hot Deals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To demonstrate knowledge of rails db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Redirect to an external marketplace, where patients can filter health-related products or procedures based on the area of the body, illness, injury, etc.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 sz="1800"/>
              <a:t>Allows users who are paying out-of-pocket to shop around</a:t>
            </a:r>
            <a:br>
              <a:rPr lang="en"/>
            </a:br>
            <a:br>
              <a:rPr lang="en"/>
            </a:br>
            <a:br>
              <a:rPr lang="en"/>
            </a:b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